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756" r:id="rId2"/>
    <p:sldMasterId id="2147483744" r:id="rId3"/>
    <p:sldMasterId id="2147483696" r:id="rId4"/>
    <p:sldMasterId id="2147483732" r:id="rId5"/>
    <p:sldMasterId id="2147483708" r:id="rId6"/>
    <p:sldMasterId id="2147483684" r:id="rId7"/>
    <p:sldMasterId id="2147483720" r:id="rId8"/>
    <p:sldMasterId id="2147483768" r:id="rId9"/>
    <p:sldMasterId id="2147483672" r:id="rId10"/>
    <p:sldMasterId id="2147483660" r:id="rId11"/>
  </p:sldMasterIdLst>
  <p:notesMasterIdLst>
    <p:notesMasterId r:id="rId41"/>
  </p:notesMasterIdLst>
  <p:sldIdLst>
    <p:sldId id="390" r:id="rId12"/>
    <p:sldId id="272" r:id="rId13"/>
    <p:sldId id="436" r:id="rId14"/>
    <p:sldId id="256" r:id="rId15"/>
    <p:sldId id="434" r:id="rId16"/>
    <p:sldId id="293" r:id="rId17"/>
    <p:sldId id="394" r:id="rId18"/>
    <p:sldId id="441" r:id="rId19"/>
    <p:sldId id="442" r:id="rId20"/>
    <p:sldId id="443" r:id="rId21"/>
    <p:sldId id="444" r:id="rId22"/>
    <p:sldId id="445" r:id="rId23"/>
    <p:sldId id="455" r:id="rId24"/>
    <p:sldId id="446" r:id="rId25"/>
    <p:sldId id="415" r:id="rId26"/>
    <p:sldId id="447" r:id="rId27"/>
    <p:sldId id="448" r:id="rId28"/>
    <p:sldId id="449" r:id="rId29"/>
    <p:sldId id="450" r:id="rId30"/>
    <p:sldId id="421" r:id="rId31"/>
    <p:sldId id="451" r:id="rId32"/>
    <p:sldId id="295" r:id="rId33"/>
    <p:sldId id="289" r:id="rId34"/>
    <p:sldId id="437" r:id="rId35"/>
    <p:sldId id="438" r:id="rId36"/>
    <p:sldId id="439" r:id="rId37"/>
    <p:sldId id="440" r:id="rId38"/>
    <p:sldId id="452" r:id="rId39"/>
    <p:sldId id="456" r:id="rId40"/>
  </p:sldIdLst>
  <p:sldSz cx="12192000" cy="6858000"/>
  <p:notesSz cx="6858000" cy="9144000"/>
  <p:embeddedFontLst>
    <p:embeddedFont>
      <p:font typeface="SimHei" charset="-122"/>
      <p:regular r:id="rId42"/>
    </p:embeddedFont>
    <p:embeddedFont>
      <p:font typeface="Calibri" pitchFamily="34" charset="0"/>
      <p:regular r:id="rId43"/>
      <p:bold r:id="rId44"/>
      <p:italic r:id="rId45"/>
      <p:boldItalic r:id="rId46"/>
    </p:embeddedFont>
    <p:embeddedFont>
      <p:font typeface="Chu Van An" charset="0"/>
      <p:regular r:id="rId47"/>
      <p:bold r:id="rId48"/>
      <p:italic r:id="rId49"/>
      <p:boldItalic r:id="rId50"/>
    </p:embeddedFont>
    <p:embeddedFont>
      <p:font typeface="Calibri Light" pitchFamily="34" charset="0"/>
      <p:regular r:id="rId51"/>
      <p:italic r:id="rId52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7AF40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79" d="100"/>
          <a:sy n="79" d="100"/>
        </p:scale>
        <p:origin x="-1794" y="-11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notesMaster" Target="notesMasters/notesMaster1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font" Target="fonts/font4.fntdata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font" Target="fonts/font8.fntdata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10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BB3B92-5484-461E-89D5-50DB34F7A770}" type="datetimeFigureOut">
              <a:rPr lang="vi-VN" smtClean="0"/>
              <a:pPr/>
              <a:t>04/02/2026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0586A8-FAC1-4B77-9CC9-E1C8A40D9305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5929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5222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2227" name="文本占位符 5222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pPr lvl="0" algn="r"/>
              <a:t>2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幻灯片图像占位符 8294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2947" name="文本占位符 8294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pPr lvl="0" algn="r"/>
              <a:t>27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0466659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Hỏi</a:t>
            </a:r>
            <a:r>
              <a:rPr lang="en-US" baseline="0"/>
              <a:t> HS quan sát thấy gì? </a:t>
            </a:r>
          </a:p>
          <a:p>
            <a:r>
              <a:rPr lang="en-US" baseline="0"/>
              <a:t>Dẫn dắt vào game: cùng lật mảnh ghép để tiêu diệt con virus corona này….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smtClean="0"/>
              <a:pPr lvl="0" algn="r"/>
              <a:t>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7773676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pPr lvl="0" algn="r"/>
              <a:t>4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32170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Hỏi</a:t>
            </a:r>
            <a:r>
              <a:rPr lang="en-US" baseline="0"/>
              <a:t> HS quan sát thấy gì? </a:t>
            </a:r>
          </a:p>
          <a:p>
            <a:r>
              <a:rPr lang="en-US" baseline="0"/>
              <a:t>Dẫn dắt vào game: cùng lật mảnh ghép để tiêu diệt con virus corona này….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smtClean="0"/>
              <a:pPr lvl="0" algn="r"/>
              <a:t>22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1245446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幻灯片图像占位符 8294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2947" name="文本占位符 8294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pPr lvl="0" algn="r"/>
              <a:t>23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8885780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Hỏi</a:t>
            </a:r>
            <a:r>
              <a:rPr lang="en-US" baseline="0"/>
              <a:t> HS quan sát thấy gì? </a:t>
            </a:r>
          </a:p>
          <a:p>
            <a:r>
              <a:rPr lang="en-US" baseline="0"/>
              <a:t>Dẫn dắt vào game: cùng lật mảnh ghép để tiêu diệt con virus corona này….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smtClean="0"/>
              <a:pPr lvl="0" algn="r"/>
              <a:t>24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8563726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幻灯片图像占位符 8294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2947" name="文本占位符 8294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pPr lvl="0" algn="r"/>
              <a:t>25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4320703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Hỏi</a:t>
            </a:r>
            <a:r>
              <a:rPr lang="en-US" baseline="0"/>
              <a:t> HS quan sát thấy gì? </a:t>
            </a:r>
          </a:p>
          <a:p>
            <a:r>
              <a:rPr lang="en-US" baseline="0"/>
              <a:t>Dẫn dắt vào game: cùng lật mảnh ghép để tiêu diệt con virus corona này….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smtClean="0"/>
              <a:pPr lvl="0" algn="r"/>
              <a:t>26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225731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;p3">
            <a:extLst>
              <a:ext uri="{FF2B5EF4-FFF2-40B4-BE49-F238E27FC236}">
                <a16:creationId xmlns="" xmlns:a16="http://schemas.microsoft.com/office/drawing/2014/main" id="{B340F7B3-D67C-4AD0-8FCE-8EE4A0366B58}"/>
              </a:ext>
            </a:extLst>
          </p:cNvPr>
          <p:cNvSpPr/>
          <p:nvPr userDrawn="1"/>
        </p:nvSpPr>
        <p:spPr>
          <a:xfrm>
            <a:off x="43544" y="54428"/>
            <a:ext cx="12104914" cy="6738258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6473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FAA6180A-5EBD-4128-8ACB-273A50B94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D924DCC1-3AB4-42A3-A0A6-F417405BD6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BBC16C75-4BB6-44E8-9590-EB43B6F0C9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04/02/2026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71640ECA-3A15-48A8-994F-CFEBB9B7D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D189A241-1079-4B83-BECA-DF24DE422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185235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95992F84-4837-4A1F-A9C0-86C0DD7F6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2666F529-6CE2-4B6E-9F78-AEAECC1E74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980BD98C-4A23-4D18-A479-7AB31B03F6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04/02/2026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8788006A-41DB-47CD-9F4A-4F63BF410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ECC88BF3-DFF1-45AE-A745-B9D16CDB7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093286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="" xmlns:a16="http://schemas.microsoft.com/office/drawing/2014/main" id="{C86482DC-584C-4F84-8C37-74A1F01E30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A71CBB60-6465-4869-B2CA-5A8C0F2332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0D64DD05-0D13-4C3F-AB7D-00C4092B25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04/02/2026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89528D6F-4778-4C7D-91A0-AB70AD8B9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3B03EF72-78B8-4AB6-8A0B-2F78E9E3A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532252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045E106B-B959-49B1-B96E-CFEAD0B42F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="" xmlns:a16="http://schemas.microsoft.com/office/drawing/2014/main" id="{1D16C24C-5113-4273-BCFC-817FA156D5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CC9EA255-DC54-489F-9CA5-58D3C8EA23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04/02/2026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5517E229-FBC4-4983-8837-530ED0749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F02A1670-8688-4868-9781-366397B97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6278800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2AAA16B4-F3FD-489F-AA36-950D13015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F8C51C49-6EF6-4222-B037-1E8043A8C5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B80AB600-D54B-41EF-829D-9E895F085C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04/02/2026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8E4A8094-AFAC-47E2-A1E2-316A2783E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AFCD51E6-3032-40E0-92AA-3F1C7099C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97652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8F29E9AA-ACEB-4012-B0E5-53B596FE0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5D65F27C-1867-4483-B718-A8715E311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14B8C790-F943-4926-BC82-33C75B877F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04/02/2026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AEFD2871-8ABA-4A4C-B570-B4CBF70E7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C892F0CD-2D59-4DEB-93B5-946C2E6F9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581623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7B312C98-5572-4D48-B566-3DDC91E00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37AD9FA6-657D-41E4-A448-DC7D89BD4B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48AABCE2-23BC-484E-A38C-D69808461A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C3706BB8-3965-47D2-98E9-8819986255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04/02/2026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7EF68D51-7D4A-4470-8738-9F8384B15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00C75017-C69F-46D5-A6D4-A0EA1597E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983605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C2EE14AB-79B2-4763-9EB1-A6DB68BE8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F2EB3C1E-705C-4AB2-8A3A-D0895EB545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C3CB66FF-4F2A-4789-A857-26F34D7E15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="" xmlns:a16="http://schemas.microsoft.com/office/drawing/2014/main" id="{E2150FAE-4797-4ED6-984C-C3FDB470E8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="" xmlns:a16="http://schemas.microsoft.com/office/drawing/2014/main" id="{4FEEED53-1845-4E91-A8BA-10FD109750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="" xmlns:a16="http://schemas.microsoft.com/office/drawing/2014/main" id="{7CD9C856-5810-4362-9F2A-AA41FAAC81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04/02/2026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="" xmlns:a16="http://schemas.microsoft.com/office/drawing/2014/main" id="{4A2E5A96-EB5C-4245-8B1B-DF241B71B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="" xmlns:a16="http://schemas.microsoft.com/office/drawing/2014/main" id="{24C116F5-9A68-4467-9C8F-7EE895232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8151994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ACABF118-9BB8-4B2A-AF8E-E8789C04E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="" xmlns:a16="http://schemas.microsoft.com/office/drawing/2014/main" id="{6C5B2556-61C7-4C4F-A0F0-1E286DBA43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04/02/2026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="" xmlns:a16="http://schemas.microsoft.com/office/drawing/2014/main" id="{AD742640-7790-4EC0-8211-EB4DA66BF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="" xmlns:a16="http://schemas.microsoft.com/office/drawing/2014/main" id="{EA39C9A0-BB70-4912-8D60-959631AFF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489937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="" xmlns:a16="http://schemas.microsoft.com/office/drawing/2014/main" id="{B1774615-5FE2-47A4-9DF0-3C4785E3E9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04/02/2026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="" xmlns:a16="http://schemas.microsoft.com/office/drawing/2014/main" id="{7AA5F533-A03A-4501-8098-AB981D670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="" xmlns:a16="http://schemas.microsoft.com/office/drawing/2014/main" id="{ECE65624-4369-45A1-8BDB-A4BDE9B04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9430765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D280307F-161D-4DE2-967D-307919D37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EE77E04E-08D0-4AE0-943E-2CD5526DA5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D20C72C8-ED04-4067-9A30-4257767A7D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495FEB59-FE37-4905-84EC-8107157002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04/02/2026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F8FAC4C7-D6BC-4EC9-8877-59A5C171D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86F53D4A-9908-44BB-BDCC-EF74C2503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82799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="" xmlns:a16="http://schemas.microsoft.com/office/drawing/2014/main" id="{43B57C78-8096-42E1-8917-15E3CE0E97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2FD1F0A7-326A-4BAF-BFF7-90409419D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26AA509D-0AD8-442A-842F-E147A0F7BC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04/02/2026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8BCFE3B4-9C2A-41AA-A788-D5445896D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0C59659B-A61B-4806-A588-F27BA50FA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3903008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5876C454-4E53-4FE0-B19D-F5B253E2D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="" xmlns:a16="http://schemas.microsoft.com/office/drawing/2014/main" id="{72D405DC-53B1-4859-A179-8F1352EA29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2C13411F-08D9-415D-A125-9E1B9DE21A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93EC49A1-3521-4CEE-A775-C542CD29EA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04/02/2026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CAAC26D2-CEEF-4048-A776-5194A7999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D33A49D5-9F84-42C2-871E-C3AB651C2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017725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6C6F8826-69B2-4571-AD96-FC61CD413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D6F55560-47B1-41A0-962A-82B09EF4BB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BC090E37-37E3-4279-831E-46E3303624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04/02/2026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F7F94064-C73B-4FB6-BD35-D4DEBC00F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438C8EAF-C8E6-4A90-AF91-C189BD235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853004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="" xmlns:a16="http://schemas.microsoft.com/office/drawing/2014/main" id="{B1A3932D-0B6F-49CC-AD13-A29A733D87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9E80D9D1-FDF8-4F2E-8328-6F3ADBC229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608F9649-6ADA-4CB8-B533-76350A5A36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04/02/2026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5DC09FA4-0D80-4ABE-9CF6-7233DC128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9AC9BB3A-11BF-4D86-99B0-52C80A999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965057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8833591D-AEE3-4DF2-93CB-E51D6ED4D4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="" xmlns:a16="http://schemas.microsoft.com/office/drawing/2014/main" id="{6CDDEDD3-ED8B-492E-A35B-B226600497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666A8A55-D146-495F-81A4-6D75AD3BE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04/02/2026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A73BF327-9337-4556-9A1C-152701F3A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1998A658-20C0-47FA-B666-A820D9498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14725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445F3855-0B74-471D-BB30-110F1E6F9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D47984D9-FD82-46FE-A1F6-49E612312F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F09E2F4D-EEEE-4825-95EB-770F4587D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04/02/2026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2317A3E4-FB16-4D4E-861F-F2883927D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49926349-2BF4-4A65-96EE-E6C6F7F56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3379961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4D016BF1-3375-48B0-A783-87D780825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2C73F60E-791B-411A-BC69-7633A20B0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2AB3694B-A383-48AD-9BBE-293A566D69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04/02/2026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D0AD5814-5934-4916-889C-E23454F8C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8D15BCC6-351D-436D-97AE-DEB23F9D4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190404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A2CD58AF-9168-4F77-8F08-64E4DA91F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224F295E-6D69-4E19-904E-D056C8E8CF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AEDEB0CC-6879-4E53-A09B-74E7EB84AA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0A28F3AB-EFA6-47F1-865A-2A3A9A31BA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04/02/2026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5450814D-9D38-4869-8198-4188F540E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4F3D104E-825B-48A9-AC27-B0F7B93B8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6259824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59028996-0ED6-4ABD-9A9A-C3C31B925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70C4F36D-F219-41CA-8797-4D87CDD13E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93785732-4A1C-4D5D-9A51-1B5A12B071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="" xmlns:a16="http://schemas.microsoft.com/office/drawing/2014/main" id="{376E5716-0E09-4DA0-B2B9-700AABBD13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="" xmlns:a16="http://schemas.microsoft.com/office/drawing/2014/main" id="{45EA0AA8-B625-43F6-BF5E-ADD9525CF3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="" xmlns:a16="http://schemas.microsoft.com/office/drawing/2014/main" id="{1D2163BE-A65F-4FC7-8ED1-21E8B97190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04/02/2026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="" xmlns:a16="http://schemas.microsoft.com/office/drawing/2014/main" id="{DBF755A3-CFB8-4885-B981-67B4BD676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="" xmlns:a16="http://schemas.microsoft.com/office/drawing/2014/main" id="{40305CD7-DF5D-44CA-9BCF-C5B38FBCB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481554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F1655AAD-D417-43E9-9F76-B807BC650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="" xmlns:a16="http://schemas.microsoft.com/office/drawing/2014/main" id="{BC710F18-554C-4CEE-A1A8-9348ACA77A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04/02/2026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="" xmlns:a16="http://schemas.microsoft.com/office/drawing/2014/main" id="{06D78CEF-99FA-41D3-9BC6-22E72F7A1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="" xmlns:a16="http://schemas.microsoft.com/office/drawing/2014/main" id="{3DAF6AE9-C859-4686-A45D-80EB37872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9447496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="" xmlns:a16="http://schemas.microsoft.com/office/drawing/2014/main" id="{752A8140-AEE1-4BFD-B653-93A14FAC0C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04/02/2026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="" xmlns:a16="http://schemas.microsoft.com/office/drawing/2014/main" id="{7C70686D-B1F0-4BAC-AFBB-EDF468E06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="" xmlns:a16="http://schemas.microsoft.com/office/drawing/2014/main" id="{089AE9D2-DB36-4B2E-A078-5A5AB8A87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81868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3602158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2"/>
            </a:lvl1pPr>
            <a:lvl2pPr marL="455414" indent="0" algn="ctr">
              <a:buNone/>
              <a:defRPr sz="1990"/>
            </a:lvl2pPr>
            <a:lvl3pPr marL="910827" indent="0" algn="ctr">
              <a:buNone/>
              <a:defRPr sz="1791"/>
            </a:lvl3pPr>
            <a:lvl4pPr marL="1366241" indent="0" algn="ctr">
              <a:buNone/>
              <a:defRPr sz="1592"/>
            </a:lvl4pPr>
            <a:lvl5pPr marL="1821195" indent="0" algn="ctr">
              <a:buNone/>
              <a:defRPr sz="1592"/>
            </a:lvl5pPr>
            <a:lvl6pPr marL="2276608" indent="0" algn="ctr">
              <a:buNone/>
              <a:defRPr sz="1592"/>
            </a:lvl6pPr>
            <a:lvl7pPr marL="2732022" indent="0" algn="ctr">
              <a:buNone/>
              <a:defRPr sz="1592"/>
            </a:lvl7pPr>
            <a:lvl8pPr marL="3187435" indent="0" algn="ctr">
              <a:buNone/>
              <a:defRPr sz="1592"/>
            </a:lvl8pPr>
            <a:lvl9pPr marL="3642849" indent="0" algn="ctr">
              <a:buNone/>
              <a:defRPr sz="1592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47729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random/>
      </p:transition>
    </mc:Choice>
    <mc:Fallback xmlns="">
      <p:transition advClick="0">
        <p:random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6244A983-78CC-4876-B4A3-84736C8BA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5CCFE3A3-DE30-480C-8D9A-EF6D691C9B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5A4E9432-5EF3-4157-8EC3-3DBF7F6676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F8545EBB-D300-4449-BF97-6C6157A930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04/02/2026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B8ACA2A6-5771-4D4E-81F6-C1267ABF9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072EB9A1-E86F-419F-971F-8AB19878F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7283581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8A3A6DE7-6A6D-47A7-A39E-9D2E94585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="" xmlns:a16="http://schemas.microsoft.com/office/drawing/2014/main" id="{7EBF3ACF-D1C1-4C3B-A437-1DC0040D30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68CF92FE-5D91-4B6D-B3AA-6ACBEF2DDC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050222C1-B2A0-4201-BB17-B022C356A7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04/02/2026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6472F7ED-2223-40D2-8419-A113C74C4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EB4CBCD2-9781-4F4A-AE63-034B00738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1062549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854FA523-78DF-4E5D-B030-0E4D44F6D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DC728694-90F2-4196-809D-0B974591E7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BAB479ED-5461-4769-9D33-9E95F04482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04/02/2026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2DB43E11-66EA-485A-8C87-2E156EFDC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5C73AE72-E3C7-4F89-9A13-124BF78AC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1873564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="" xmlns:a16="http://schemas.microsoft.com/office/drawing/2014/main" id="{78385006-5781-4E45-947B-18BB50DC5E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43634084-4532-4733-A59E-FEB0713BC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7FB1896E-EE93-421A-9E55-14E5B9828F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04/02/2026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2181990F-ED45-4618-ABBE-DF3615900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3A40272E-81EB-458E-9764-C94CA988D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07099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8C1A0598-4777-4D5F-A983-A60D638AEB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="" xmlns:a16="http://schemas.microsoft.com/office/drawing/2014/main" id="{BF8EE40D-BDA3-44F5-89B7-E797011BDA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A8AE04AC-3995-4A48-A6B0-DDD75D1835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04/02/2026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522D0340-9360-442C-BEAD-6B8A67A68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15EF9002-0DF0-43CC-B4EB-52B8E2F89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400837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885D4425-15C2-4155-8E1B-7D7E71B8A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5696A038-CA30-45E1-9D28-A3B5ED4A56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6A16A0BE-6E4E-44B5-B35A-E4FC907899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04/02/2026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DFFE755F-C56A-4352-B5E3-8A4C5FA9A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EAE24577-7338-40A0-87B5-1CDDE33DC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99219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E29454B3-012F-453F-90AB-63E0C9693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C57A8C33-D907-409D-ACD6-2020FAE3A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1705E4C7-FEC5-4290-A085-31670F8DDA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04/02/2026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11E5182C-20B5-4FAC-96F9-F0DFD9EAA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59DB912B-4835-442D-8509-526F27308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894195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4EAB8239-D00E-4548-A1D9-BB3448F8E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8AC1D16C-9B1A-48D7-9A0C-4C2B7115DA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789DB76E-96D5-48E6-8744-FB0EF5A0A5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24D5AF13-ECEA-4CBF-B4A8-D145DF5E28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04/02/2026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2B5911A4-BC34-432C-A5F1-0D4A1A962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76088969-B0EA-4DCD-A7D4-53376DD7D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366870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6EEBA24E-32BA-48F5-8B85-F01D8E359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7B376526-0A9F-4F56-9C6E-554952A5AE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B226F150-56EE-4DA9-8C05-2321440154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="" xmlns:a16="http://schemas.microsoft.com/office/drawing/2014/main" id="{A0D65185-491E-48CE-9206-15B07586B9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="" xmlns:a16="http://schemas.microsoft.com/office/drawing/2014/main" id="{81764E03-492D-4B6C-88BE-44D2E4293E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="" xmlns:a16="http://schemas.microsoft.com/office/drawing/2014/main" id="{A2DDC098-6A9D-492C-8DC0-2C7C336274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04/02/2026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="" xmlns:a16="http://schemas.microsoft.com/office/drawing/2014/main" id="{3E9DDFDF-094B-4307-9454-56646C64D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="" xmlns:a16="http://schemas.microsoft.com/office/drawing/2014/main" id="{447C6ACB-121E-4BDA-B388-548166A3E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56586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E7915607-9848-49A9-B85E-655DF5EB6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="" xmlns:a16="http://schemas.microsoft.com/office/drawing/2014/main" id="{0C8AAD45-91A0-4A9C-988B-2A17B3AB1A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04/02/2026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="" xmlns:a16="http://schemas.microsoft.com/office/drawing/2014/main" id="{EDE64183-C9FC-43FE-8E1F-F87EEDAE3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="" xmlns:a16="http://schemas.microsoft.com/office/drawing/2014/main" id="{966B1940-471F-4B1D-8D22-99AF5FEA6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26834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="" xmlns:a16="http://schemas.microsoft.com/office/drawing/2014/main" id="{4131C36B-821E-4547-910E-D86ADA2A90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04/02/2026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="" xmlns:a16="http://schemas.microsoft.com/office/drawing/2014/main" id="{573EC404-B338-4AB4-933B-6AA1ABBC7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="" xmlns:a16="http://schemas.microsoft.com/office/drawing/2014/main" id="{B45B7F9C-2C72-4B2F-94A8-7640308F2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9588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2ECF68A6-1BFB-4E4F-80A5-2E85A968D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78F37FC1-2B17-4F84-AD76-296D55FDAB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C0B7A9AA-B26C-4FAB-8322-B6B2ED0E0E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04/02/2026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879CFCB7-EC45-4A5F-9B17-EE355BEF5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04B8D005-4FE9-4C16-B22F-4773D8109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30930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772953C1-608A-43F1-9896-61ACDDD6B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20A33D7A-F6CD-49B1-A087-9E43F18192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764F934A-078C-4174-A3AB-EE9CF48701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D29E987C-0A0B-4FD5-AD32-007C08F414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04/02/2026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B1C1E503-8F60-4FD7-8020-33CCCD1EA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8525E78C-3FCE-4D7D-9AEF-53BA5F4B4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42164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AD9E1E6E-819B-4D22-BF00-C0D2DDC68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="" xmlns:a16="http://schemas.microsoft.com/office/drawing/2014/main" id="{E94C6359-E8EF-45A8-A857-6D18C25CB6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65758E3E-8B29-4035-9461-8C65025DD7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DDB54274-AEE0-4430-A68B-58722B6B3C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04/02/2026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66B56CA6-2AF8-457F-A66B-CF8471819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6F5731CB-898B-4BB5-A6DC-B1C392FBE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127497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E98FF880-A7EE-456E-BDDD-90BEC9AB4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84C0B195-4A89-4E80-8471-DE2031355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001B6623-416D-47FD-8B83-CF7B7E35FA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04/02/2026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77767775-BC8A-4EA9-BD4D-C23FCDB8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B406B14B-6AA3-4BD7-95A5-CD3B7C427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696080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="" xmlns:a16="http://schemas.microsoft.com/office/drawing/2014/main" id="{CA12956D-0E73-4492-86E3-ACFF77B1F4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B7D30FC6-A621-4093-9F47-4094639FD2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0E3CA904-D764-43F6-B2DC-6B08766F21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04/02/2026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E08A223A-CC77-47AD-A137-7D3668AE5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D6776A22-BC2A-4DF6-A8DA-88202AEAE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923896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;p3">
            <a:extLst>
              <a:ext uri="{FF2B5EF4-FFF2-40B4-BE49-F238E27FC236}">
                <a16:creationId xmlns="" xmlns:a16="http://schemas.microsoft.com/office/drawing/2014/main" id="{B340F7B3-D67C-4AD0-8FCE-8EE4A0366B58}"/>
              </a:ext>
            </a:extLst>
          </p:cNvPr>
          <p:cNvSpPr/>
          <p:nvPr userDrawn="1"/>
        </p:nvSpPr>
        <p:spPr>
          <a:xfrm>
            <a:off x="43544" y="54428"/>
            <a:ext cx="12104914" cy="6738258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67820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A85A5A26-9E1E-4D82-A44C-140BD11D8A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="" xmlns:a16="http://schemas.microsoft.com/office/drawing/2014/main" id="{9D29AA89-AC34-425B-AE8B-3509C2F12B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2E19EA0F-3C1E-4349-92E0-B336E471BC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04/02/2026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AD5C9A7B-A42A-4269-AE04-176302EF7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5B79CD11-387B-47BF-918C-59573A6B5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105188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1BF501E1-0B9E-4F30-BFE7-9D77F0AFB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1E7343BE-2F26-476E-BE81-462F109E84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333AC8A8-2F72-4960-86C5-B3CCDC84F7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04/02/2026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BF935E13-B45E-403F-B30A-6C5D5F6D4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891BDF54-7CE4-4F24-AAF7-B2574CF82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17118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A2AE7BB2-CE84-42CA-A129-B5B0868DF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B1AF67FF-A4E1-448C-A308-BDB927BF48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1BF5D710-4010-4656-9CEA-FEA7A469F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04/02/2026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0129B4C8-3B73-4DB4-95F9-F8C16DBDD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95375C4F-3CCF-4E3D-92D0-D1BED201B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097347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0D30B1AC-05FF-41E2-9F6B-D9F831E7C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DBEFB3EF-1B11-423C-BAF6-3687B6B69C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310079EC-3C1D-4881-A3CF-0B05EEDF2D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7CA2D2E9-BF71-4D6C-A785-A7653D4834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04/02/2026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510D407A-BD0F-452D-95F1-266F65753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B5DDC777-A57D-4E7C-93BD-53C9BF4FE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10308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1AAED1D9-4B8F-419D-BA2F-08F8CA016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644C2DF3-551A-4915-89D7-BC6D80C1D6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D238B1DC-B409-4F1E-9D6E-E611AAECF4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="" xmlns:a16="http://schemas.microsoft.com/office/drawing/2014/main" id="{CB8C5609-AFBA-4771-8C4B-78BD8885A3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="" xmlns:a16="http://schemas.microsoft.com/office/drawing/2014/main" id="{45BD86AB-8AC7-4524-A367-80F8E59EF2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="" xmlns:a16="http://schemas.microsoft.com/office/drawing/2014/main" id="{5152F50D-8250-4F06-A8BE-9501838C2E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04/02/2026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="" xmlns:a16="http://schemas.microsoft.com/office/drawing/2014/main" id="{BF3A4593-0471-45CC-93C9-658D0A00B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="" xmlns:a16="http://schemas.microsoft.com/office/drawing/2014/main" id="{D80D3BE2-24FF-4277-AA7F-A66AE7733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0515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E3070A0A-AA4D-4A09-BD3B-A4E57F528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0372EC37-B6AF-43D0-993A-A04DC3AD44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A3DAC885-79F2-4089-AF62-6B82A9DAFA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04/02/2026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1584FC9A-DC9E-43D4-AF41-659B01157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E828010A-F039-462A-880A-BCB669794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012098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269A633C-C947-4372-AB43-14C3E5327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="" xmlns:a16="http://schemas.microsoft.com/office/drawing/2014/main" id="{8DA7B6DF-1404-46E7-A6C1-09BC2423A7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04/02/2026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="" xmlns:a16="http://schemas.microsoft.com/office/drawing/2014/main" id="{ABB810F4-134F-4892-90D1-58BA532EF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="" xmlns:a16="http://schemas.microsoft.com/office/drawing/2014/main" id="{4E7DB0FE-F693-40A7-8EB4-9B7F999D9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211834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="" xmlns:a16="http://schemas.microsoft.com/office/drawing/2014/main" id="{C4C3D944-0C82-4F07-A39D-B11C5BFD80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04/02/2026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="" xmlns:a16="http://schemas.microsoft.com/office/drawing/2014/main" id="{3223DC7F-CD69-4FE6-A143-32D4F05DC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="" xmlns:a16="http://schemas.microsoft.com/office/drawing/2014/main" id="{B027F317-D0F8-403E-82E9-A7C73D767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11300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F12606AF-9B15-4107-944C-AA6CCCFA9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2BF9A464-4A0C-404A-AC9F-57A3EFEEE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17BC54C0-EAA1-45E9-B6BF-4267FD8049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D05C16A0-2B1B-4070-98A3-461ECE2999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04/02/2026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58D196E3-3B17-45EB-BBFC-B1CC8D7DE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6B72552E-1219-40FD-BE4D-3E8C5BFEA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47723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3EFDD8C5-F8CF-4CFE-BF92-46424A1FC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="" xmlns:a16="http://schemas.microsoft.com/office/drawing/2014/main" id="{8FBFB9BB-9C34-4929-83CD-9F451283B3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2440EC9B-8F3B-46C2-86F0-7CCAFC6AC4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BA46FD68-0F77-4C6D-8CCB-39EFF995CE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04/02/2026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0F638A94-120C-4D33-9BA6-9C96732B0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CFA9D051-66FF-4C7F-B8DE-E3A4486DD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29821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326C995F-C98C-440C-BF3C-F9D5438FC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47E34A9E-FD05-4CA6-A052-FC80CD6A5D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F07ACA2F-32D4-4092-9C44-7BE5CF03EE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04/02/2026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0A9FFAA2-DC8D-4ECD-8641-F5A8F141D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24F1B3A3-FFC9-44F7-AA89-4C43C0068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78760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="" xmlns:a16="http://schemas.microsoft.com/office/drawing/2014/main" id="{9933DC53-545C-4BBF-BBAB-9EA33D657D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9E2BA859-5A4E-49C5-910A-6DDCEFEEFE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C2A9A3C0-0DF9-46CB-886A-F83B5D0DAA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04/02/2026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22A752C1-8446-4D15-8881-546790DBE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BCA5CD5F-8CEB-4E5E-AAB2-6A421D8FE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75939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DC561282-AC57-417C-BD9E-EA94960E79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="" xmlns:a16="http://schemas.microsoft.com/office/drawing/2014/main" id="{2F68E766-5C3F-4DE1-91A4-ABA7290548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779C0BEA-3114-424A-A627-619EC7C2D4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04/02/2026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3CD48F9D-DA25-4FF7-B321-1841B0EFD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F15D8714-51D9-420C-8E32-111C520B7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926021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8D3081DA-BBA8-4F43-BC3D-7F7E6F9BA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AA1F317F-2998-4273-89CD-C00FC51E4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B006EF85-7A6E-4763-B1A0-94693284E5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04/02/2026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D4C5EF04-2D5A-448E-AECB-AD5752DBC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55C09602-C4C1-4CB5-B656-DD064FA8C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13038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04553A61-AEFE-4FFE-B74B-9F3FF76A7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5EF833E0-3788-476C-8C5E-D3E0EBF6CE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7B774E4C-1819-4FB8-BED6-DF4D808DE8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04/02/2026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B63DB152-B794-4D9E-996A-961A19F45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BA8070A0-87FE-4F5B-BB48-E8400E73E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90086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60DD74B7-D203-4D4C-B618-E2CD521ED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60C732E0-3A34-419B-8EC7-A50B4B8EBE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FD83338E-E673-45A1-8091-3938F57D7F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92D8D422-D0A2-48CF-9E8D-0511BF701C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04/02/2026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DDEF799E-9F23-456E-AF25-A5F85326A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667AE996-7907-48FE-A3D5-9590DE6F5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6723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6FCC697C-7842-4D80-92B3-11FD4A258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C58BB3ED-3326-47F1-9847-3CD4BEF2A9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E8E31FEC-A30F-4C6C-A769-DBAEFFF19C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8319E837-664B-45C5-9DEA-DA9637243B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04/02/2026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07542653-EF4B-4C2E-AA87-1E913B16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4585AF98-566C-4D6D-A2E8-2E0E4A578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61587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DA2FD725-2DC6-4188-8274-191062FCE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5C1F7786-D744-44E1-9098-503D827F69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4B208C67-AE23-414C-B89D-FC87370C7D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="" xmlns:a16="http://schemas.microsoft.com/office/drawing/2014/main" id="{31B1D9DA-C78D-45A5-8B92-37F6DFB299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="" xmlns:a16="http://schemas.microsoft.com/office/drawing/2014/main" id="{849B49DA-585C-4AEE-B8D2-5CF00F5FB3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="" xmlns:a16="http://schemas.microsoft.com/office/drawing/2014/main" id="{44F74F27-FC99-48C1-9B35-48F97891F8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04/02/2026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="" xmlns:a16="http://schemas.microsoft.com/office/drawing/2014/main" id="{7281C1DD-F8F7-442B-8E99-7B339DA3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="" xmlns:a16="http://schemas.microsoft.com/office/drawing/2014/main" id="{DA9F336B-BF37-46E6-8DA6-35DCF354E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52260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FA634EAC-C675-4C58-8008-863D71BF7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="" xmlns:a16="http://schemas.microsoft.com/office/drawing/2014/main" id="{C1C174ED-2529-440E-998C-0561E485EF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04/02/2026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="" xmlns:a16="http://schemas.microsoft.com/office/drawing/2014/main" id="{1597ED3E-4032-4BDB-BE8A-82427A76E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="" xmlns:a16="http://schemas.microsoft.com/office/drawing/2014/main" id="{2987A6B4-FF45-4D72-A60F-B1A5B59AC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27255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="" xmlns:a16="http://schemas.microsoft.com/office/drawing/2014/main" id="{22712A1B-D9F9-44C0-A4D9-25AA83E6F6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04/02/2026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="" xmlns:a16="http://schemas.microsoft.com/office/drawing/2014/main" id="{554C8200-8DD0-44B8-ABBB-5DED4FA94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="" xmlns:a16="http://schemas.microsoft.com/office/drawing/2014/main" id="{D95BDAF1-C12F-41C4-B136-EC2527332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04596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33D9686A-E17B-4F5E-8420-3AE1C5E15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AF3ACC7D-B7A1-49CB-930F-F600BEC0D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7E3D67E9-0BFB-442D-812A-33E80FEA72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815EC586-CE73-4FC7-B2C9-619B8C5647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04/02/2026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58BDA4B7-BB3D-42DB-9E95-A2CF2E1E5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7D67C293-33BF-4785-B71A-9DBD5B7B6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53367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7AD3EE81-D297-4325-B543-B1CDDDEC8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="" xmlns:a16="http://schemas.microsoft.com/office/drawing/2014/main" id="{4B9BDC40-7C23-4AAE-947A-9B7593F032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1DC022AC-E39F-4908-99CB-85B620588A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E972A1AD-E3C8-4EC8-92E2-5691E84AD5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04/02/2026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242096F5-725E-4C95-898C-6ACE5F138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55548EA9-A530-461F-A185-956FE6524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942272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8058DC8F-CDE9-4C11-BA95-619F57C82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F4712ACD-B80A-4384-B419-4114BA7FED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CEA2EAF9-F3DB-41FD-9197-1D2741DBDC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04/02/2026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ABFAC292-F14F-40D9-BDF7-7D1994477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98D34781-B503-4A7B-B260-B419C40C6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33309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="" xmlns:a16="http://schemas.microsoft.com/office/drawing/2014/main" id="{CA450965-658F-4656-8124-E784D42239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FF2A5C9A-D6FB-4DC8-8568-B5E89770EC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4739A779-584C-4F52-B81E-EB06C5096A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04/02/2026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7F60B518-8270-4FA4-A4BF-7BFD8D184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C023102D-78F5-441D-950D-88B58ADCA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18152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39BA0EDD-FC77-499D-A5CF-24D0268C57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="" xmlns:a16="http://schemas.microsoft.com/office/drawing/2014/main" id="{A7EFCC88-F349-475A-894F-75CC4EC0EF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CF780193-AD39-4C0A-AA86-EA1C285D5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04/02/2026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809673B1-F880-4939-B4DC-CB18B0277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F8E287B1-7E0E-42A4-969D-5A258DC7D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616105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3FBBF67F-3291-4B23-A16E-90D37AA2B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50AF0E28-CC2F-462A-94A7-244DA64767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06CFB516-644A-4165-9CEA-4B7265353D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04/02/2026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C45F628B-539B-40CF-B751-E371B0A67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1FACC2F4-B55E-450D-8EDD-6F5B99711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320489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BAEB9145-0E56-47B6-92EA-EF9D05C5D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8E9477E3-4004-40D9-A791-9927026F68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340D97B3-17E5-425B-993F-656A8D67B0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04/02/2026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3FD63D5E-8306-4E5D-B3C7-2CFC361D0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FEE622A9-52D5-4B99-BF48-5238DD36F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4021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3AB4FA6C-18CF-4549-8033-E092A86A6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EAEAA0B4-9101-47CA-8710-CF5073D6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2D7229B6-3B00-4C31-9D94-5610EF023A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="" xmlns:a16="http://schemas.microsoft.com/office/drawing/2014/main" id="{4D55A381-1F55-4188-B370-90AA6350AA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="" xmlns:a16="http://schemas.microsoft.com/office/drawing/2014/main" id="{AB91CA5E-FA34-492E-9B30-D2D48EF0E6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="" xmlns:a16="http://schemas.microsoft.com/office/drawing/2014/main" id="{1D363C7E-DFED-4626-B0F5-54D459E580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04/02/2026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="" xmlns:a16="http://schemas.microsoft.com/office/drawing/2014/main" id="{73084B1A-3BE3-4126-A0C6-E060459D3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="" xmlns:a16="http://schemas.microsoft.com/office/drawing/2014/main" id="{FC953B9D-C224-4866-9D45-ACFCEDEAA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58315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6B70E901-6D2D-4730-AE7F-199102DF9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25023EEA-7C43-48F0-90B4-466A27A522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93FECF61-A8A9-4E6C-A4B0-6B4D9EB288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D1A2F77C-8D07-4CD2-8D30-11B39A49C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04/02/2026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D216A148-6467-404D-8D6E-643CD85D0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A4054C06-91F4-4640-8DD0-214A08B51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246421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F22CA02F-70D5-4084-BBF7-59B03FABA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A4570560-669A-483D-A56D-56777083AE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15B0F997-4085-454E-9449-79C2034154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="" xmlns:a16="http://schemas.microsoft.com/office/drawing/2014/main" id="{C60B0EC1-688A-46F9-85F5-4DE115D0F5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="" xmlns:a16="http://schemas.microsoft.com/office/drawing/2014/main" id="{1508EA17-E7BD-4128-B3F8-2DDDE314AD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="" xmlns:a16="http://schemas.microsoft.com/office/drawing/2014/main" id="{CF3610DF-72A4-46C2-9A30-40FEBE03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04/02/2026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="" xmlns:a16="http://schemas.microsoft.com/office/drawing/2014/main" id="{DD888E88-E0C9-4CC9-9C52-1081F3C36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="" xmlns:a16="http://schemas.microsoft.com/office/drawing/2014/main" id="{F6D86BE4-D07F-42B3-BF50-BD5123EF2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226633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6CBC31D2-AA1B-48A6-AD5C-ABC511801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="" xmlns:a16="http://schemas.microsoft.com/office/drawing/2014/main" id="{861AA370-87FC-4909-A5DF-67A27A9F2B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04/02/2026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="" xmlns:a16="http://schemas.microsoft.com/office/drawing/2014/main" id="{C3754FE7-818A-4919-9358-DA52F1CD8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="" xmlns:a16="http://schemas.microsoft.com/office/drawing/2014/main" id="{C697764F-E4D1-4062-9489-FE6CD0BEE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2998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="" xmlns:a16="http://schemas.microsoft.com/office/drawing/2014/main" id="{6D102869-D0FE-4441-B0F3-7D59185B08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04/02/2026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="" xmlns:a16="http://schemas.microsoft.com/office/drawing/2014/main" id="{7970F543-0439-4D7A-8542-C6230DA3B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="" xmlns:a16="http://schemas.microsoft.com/office/drawing/2014/main" id="{9917263A-9D95-4D91-A962-900FB68A9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94248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149C46F7-77B7-4182-995C-BC4561554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9F537E44-EC00-4A0F-97BC-FEBE5C5F5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826B50A6-6A00-4618-8229-8839813F08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A4CD451A-991A-4CA7-9D7D-087B79FE81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04/02/2026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E4714668-2574-4243-AF77-45A9C0EFC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9067EDE5-89DF-4C6A-91DE-CF547F056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02334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466FEB41-F80B-4DFD-9667-62AA78EFA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="" xmlns:a16="http://schemas.microsoft.com/office/drawing/2014/main" id="{8717BE32-0D1F-41BE-A62F-999517ADD3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9BB9F595-BAE5-47B8-9B8A-94109329BD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B57B9BA6-478C-4191-AEA2-402D09D4FC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04/02/2026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A77709D8-26A8-4A0B-BF1A-3152E67E1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E907A3FE-B290-46C6-BB53-0D63DAA8E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2811882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470D030D-8E43-4AAB-801F-A9A324870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D75ECE4B-B966-49A7-91FC-2B429E0C73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4D87CE76-AB6E-45E6-B0B9-2133D873E6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04/02/2026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4E227BD6-F4F8-4C72-9E66-64C116C81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9F854D57-3649-41D8-8C6C-E6BA50FC6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4630683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="" xmlns:a16="http://schemas.microsoft.com/office/drawing/2014/main" id="{76C83D8F-369C-45CC-A05C-6C42CBFA48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001B45A0-1A26-42F3-8512-1474DBE3D7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105919A8-B0B8-4AC8-9C1A-06EB9C2859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04/02/2026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FFF7F0DF-E179-4702-B1E0-270BD0C81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BA191C18-B44A-49BD-B77F-1DA10E7B0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084518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35E562B0-D0E3-430C-A6BE-14A2270AE1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="" xmlns:a16="http://schemas.microsoft.com/office/drawing/2014/main" id="{EBE7895C-D6B1-407A-AD3F-6444AAC343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AC0F32C2-1068-4265-B737-A727A8A72D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04/02/2026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907C21BA-66BA-4A13-840B-DC0498B35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F962978C-1506-4B43-8B44-CA54A90CF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697633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544DC0E7-83CB-4011-BE26-DE71940FC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FC27629D-FD11-49BC-98E9-D8924FD825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07EF2945-3142-4DEC-9877-8676FE817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04/02/2026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E5B7A0F4-012F-48CF-86C6-A39171DD1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99D4B327-F156-4D41-8FFE-C522ED36B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71386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960AFFEC-E221-4FB3-82E3-89B5397F6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="" xmlns:a16="http://schemas.microsoft.com/office/drawing/2014/main" id="{F7DEA3C4-B29B-48D4-A761-8D444466EC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04/02/2026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="" xmlns:a16="http://schemas.microsoft.com/office/drawing/2014/main" id="{C3CDA956-8ADF-4845-918F-BA3C59101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="" xmlns:a16="http://schemas.microsoft.com/office/drawing/2014/main" id="{F9C2BA94-12B1-46A8-8D78-558A2CB38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33046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47B4BBE8-CE88-4DC7-A95B-5A33D6B2C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6CCEE31D-0484-47A2-A35B-803751193C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181A1C41-1E3A-44E1-8CB2-DF072BB575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04/02/2026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C01F47FE-4A89-4294-AF28-5DD75CF29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24B7D9BE-8B5C-4AD6-97F2-77B6E375C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854648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D033BA2F-4814-49CF-B948-C0206FBE5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5C8C3350-CF8B-4EA0-868D-F836E6554E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013D3E08-C75A-4E0E-8514-4FC309238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94DECC0F-8086-4CF4-9914-3EFB83E558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04/02/2026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83A8F1D7-AAED-4379-A1C2-BE148A26F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2721A88A-3D70-48A6-8708-C70FBA9B0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928117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F8188CEC-7324-430B-BD08-B9DB30FE5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EB3779D8-2E68-4F2E-9954-F88D6F08D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4D350C42-94FE-40AF-94B0-BD80364468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="" xmlns:a16="http://schemas.microsoft.com/office/drawing/2014/main" id="{628A3EBE-5ADA-40C0-8007-DB8FF2BBE5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="" xmlns:a16="http://schemas.microsoft.com/office/drawing/2014/main" id="{6E2A4AA4-A86F-4F50-AD21-5E825FE2BB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="" xmlns:a16="http://schemas.microsoft.com/office/drawing/2014/main" id="{24BEDE39-29A6-4409-AE46-349EFE916C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04/02/2026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="" xmlns:a16="http://schemas.microsoft.com/office/drawing/2014/main" id="{1A8FC6AD-2486-45BD-917A-60F7E6577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="" xmlns:a16="http://schemas.microsoft.com/office/drawing/2014/main" id="{69E78504-84D7-47EB-8812-694A7E9D1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572702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8FCC3426-280D-40DC-BF24-93EDBB09D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="" xmlns:a16="http://schemas.microsoft.com/office/drawing/2014/main" id="{02FB41AE-508D-4B30-82E9-446C9BC029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04/02/2026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="" xmlns:a16="http://schemas.microsoft.com/office/drawing/2014/main" id="{517E94C2-64A7-4E68-BC4F-BB58C6360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="" xmlns:a16="http://schemas.microsoft.com/office/drawing/2014/main" id="{8CA3C68D-881E-4ED7-AF1C-52253FD53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42806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="" xmlns:a16="http://schemas.microsoft.com/office/drawing/2014/main" id="{3FBB3A52-1F9A-495D-947C-05A2079051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04/02/2026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="" xmlns:a16="http://schemas.microsoft.com/office/drawing/2014/main" id="{47C37D79-CB4F-4173-8BB6-4FFE57166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="" xmlns:a16="http://schemas.microsoft.com/office/drawing/2014/main" id="{A65FA9B2-7FF8-4B13-9556-1DEB2B2EA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966196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64511EF5-D9FD-4ECE-BF96-FF8D480F1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0C7A513C-BCDD-43BB-9EAB-03A02D8077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44A46D48-410D-4E1F-BC8E-70049D5970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ED451872-06FB-4F3E-A745-E91774CA49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04/02/2026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4234DCE8-91B0-45D2-B187-AB5B6B23F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EA5976F0-B0B2-4498-84DB-B616AAEB9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167908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EDA08652-294E-4962-8968-8576A1AB1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="" xmlns:a16="http://schemas.microsoft.com/office/drawing/2014/main" id="{EEA0AED0-0AF0-4E28-AFEF-5DEBD1D895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87738783-1EEB-49F1-9EF5-EF990FC7DD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D34773BA-B624-44A6-A0E8-EFD4185BAC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04/02/2026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EA1A379B-C051-4AAE-BF28-72E915EE4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EC73A105-A494-4539-83B7-8EA8DC6BF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959789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43BA7881-0EA2-40DE-9917-E28E413CF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B0E1B092-63AA-421E-8137-86E9F126D4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C6D6138F-AA7A-4E7F-B225-FECDD35F69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04/02/2026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3D7260B0-40F9-495A-8FA9-312B02402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C6AFF596-ECB5-4C4B-9942-7C87B4690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1256576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="" xmlns:a16="http://schemas.microsoft.com/office/drawing/2014/main" id="{40E2D838-5C35-4573-835B-65619F0B8A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BDA4B903-F43D-4DC8-8B49-B879732378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7406336D-E75D-4334-ADB3-3EF8678092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04/02/2026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E89CD070-4F4F-4993-A838-46D35C062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90D828D0-5EB6-47F9-AF17-9898A1730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5906335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DF53AEC0-DDAB-460A-8BD0-A0AEA93B84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="" xmlns:a16="http://schemas.microsoft.com/office/drawing/2014/main" id="{ABD10939-F13D-4276-8A64-D976A90C3D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14AB3F2C-4BF2-4D4E-BCA9-6455FA58E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04/02/2026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96C389FE-B99D-490F-A17C-05B501D1C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70703ECA-91DD-40A7-8CBE-15568B8E1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9613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="" xmlns:a16="http://schemas.microsoft.com/office/drawing/2014/main" id="{4FCD7032-F6EF-4F41-841D-38E25D10BF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04/02/2026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="" xmlns:a16="http://schemas.microsoft.com/office/drawing/2014/main" id="{BA70A6C4-93A4-45BB-95BF-29182453E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="" xmlns:a16="http://schemas.microsoft.com/office/drawing/2014/main" id="{D1E86C26-493A-4A4E-B151-B1B58C802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75002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98149118-25DF-4423-BC4B-99C74B3D5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9D268BAC-1B8F-4979-BC1E-8DA803221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585F23F2-6DD8-42FD-A3C4-BD513E6530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04/02/2026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967DD987-E4A9-47FD-A1F6-4E3C92774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97303E1E-6555-422B-A112-F73325391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661707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81C396A4-8133-4AD7-8E79-9D1F53792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2EE3EAF0-01BC-4590-823B-9A687D5D40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5D549F96-5B17-4FE3-9867-356A941BD0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04/02/2026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73738EA2-CC45-45B1-A29F-75AA702D0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39F750CA-BF3B-49F6-A614-FE3121D64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6007646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03A7FBF2-0E56-4295-9F13-326F2030A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E9993CC0-7AE4-4113-A252-0C95674F7A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9C8018E5-9576-468C-9E5A-FE8CE07241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FC479F2B-1EDB-447B-954A-15D0701BC6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04/02/2026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DCE21978-DF10-442D-BEF6-9090B1101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B15381F7-0A3C-4DDD-B9C7-0A60F468F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7070407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C1DDFCFB-A216-4F72-85A0-E303DEBA5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026887A4-3C94-4F58-8640-18FCAA52A9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60F8F593-FCCC-44AA-A65B-67E4468B0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="" xmlns:a16="http://schemas.microsoft.com/office/drawing/2014/main" id="{430A8C59-C999-4CA5-A3D7-32B683D843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="" xmlns:a16="http://schemas.microsoft.com/office/drawing/2014/main" id="{C9B03C75-3376-4A14-95A9-E4EF01CDF3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="" xmlns:a16="http://schemas.microsoft.com/office/drawing/2014/main" id="{7DE1AE61-4C4B-427B-8931-8E81BCC8E1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04/02/2026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="" xmlns:a16="http://schemas.microsoft.com/office/drawing/2014/main" id="{AABF2C67-B26B-4F7F-B4A2-F2E8EC485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="" xmlns:a16="http://schemas.microsoft.com/office/drawing/2014/main" id="{A431054C-B884-4A7D-A66D-FA5D56D4E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9860624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6E6A57CA-D1FA-4BA5-9D16-505C94A67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="" xmlns:a16="http://schemas.microsoft.com/office/drawing/2014/main" id="{C37A38F4-BBB8-434A-8D4A-8538228E2D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04/02/2026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="" xmlns:a16="http://schemas.microsoft.com/office/drawing/2014/main" id="{929C4830-ACCC-4A74-A18D-43FD9C5E3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="" xmlns:a16="http://schemas.microsoft.com/office/drawing/2014/main" id="{FE5D9F41-4172-4E5D-8FC9-070BD13C7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467429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="" xmlns:a16="http://schemas.microsoft.com/office/drawing/2014/main" id="{2E0FFA0C-D605-4DCA-9EB3-44C52EC5BA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04/02/2026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="" xmlns:a16="http://schemas.microsoft.com/office/drawing/2014/main" id="{BAE28AE2-7AB0-42D2-B4D3-AFE729F29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="" xmlns:a16="http://schemas.microsoft.com/office/drawing/2014/main" id="{427719D2-45CB-4672-A61D-6FA51132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30671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AB0AED7B-5E9F-468B-B0AB-7B9B55420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D96C7C3E-5E05-4238-B165-15C2F707B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ED9FBEF5-18B5-48C7-8641-936ABF34DE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5F877742-FD3D-4168-AF60-05516A3571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04/02/2026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9DB0C690-1D3F-4F45-9E09-B0900DBE7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7F1EB4C5-FF0F-4BAE-92E3-C06A18F5B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164373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F676EA33-1CA1-474D-B8ED-B389EF9CB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="" xmlns:a16="http://schemas.microsoft.com/office/drawing/2014/main" id="{4CE8412C-0D20-4877-9881-AC4D1A623C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EE57573D-8057-44A8-8FC0-D246CCBFD7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35AED46F-0E4F-460D-9DC1-43A3C46D61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04/02/2026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CD701760-21AC-4769-AEEB-16D94D621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3470CB80-168B-405B-87F1-A4D509C1D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2321191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65CE31AA-F75A-4FC3-BB44-AB0707ED5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7B17F126-E71B-4118-B57C-D325F3D533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7B1E542D-25FE-42C2-874B-1B55877482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04/02/2026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395CD4E1-F49A-45E0-B24F-1C5215464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246BFB52-8F21-4AF4-A415-00EC62CEB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100849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="" xmlns:a16="http://schemas.microsoft.com/office/drawing/2014/main" id="{CA0D58E4-3EB6-4097-8451-164F03054A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380A2E4F-3DAC-41D9-81A5-988C6BE772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D57E084D-061B-4391-9B8B-B57280E22E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04/02/2026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622CC5CC-138D-465D-A81A-DBE38DAA4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2AFBA30C-9BF9-47DE-8D11-30C64AE51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85595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E7212EEC-9806-4BCC-B4E6-D99ABA524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F1A4866E-F056-40CB-BA7E-C34BB6348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810498A1-A688-45E6-8550-EC3071B90F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CAA7A761-3B85-47C9-963D-E138E1271D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04/02/2026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79574061-2217-4D22-8F9B-8723C8D4C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FC785E12-3466-457C-A23C-8A2A93C0E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8098551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2597806D-EAB9-4613-9151-E08254D8FD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="" xmlns:a16="http://schemas.microsoft.com/office/drawing/2014/main" id="{41F08635-6F1D-4B86-B43D-1A24741085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5C3CCD40-BD34-4529-91E5-2698C7E344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04/02/2026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C01FED19-8C45-4DFC-A9B3-BBBA6C780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34FA4A35-2703-4DA2-88B4-B096C0CE2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9321021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D5BA33F2-E623-4E7F-810B-0921B95BA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5CA27FF0-9E04-45C5-BC68-30AAC943D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73C10C02-4997-4D61-94CC-6214FA4D60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04/02/2026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729C8ED1-4505-49BF-BD77-73D7FC11A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7F7A64CA-FDD2-4D5B-9783-FD2764B0E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770761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BC27D0EC-FA83-4860-9C53-7414EF7BA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0F8648A6-C298-445C-B0A8-569C07D237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1BBF30BA-580F-4C96-9A54-67861F9B69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04/02/2026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9871CBA3-7F65-486F-B9CB-9BF902618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1C09A8BA-D90B-4E4C-BB8C-F04A46609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209172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840CD9F0-6BE1-4558-9F50-729252FFC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2A352FD0-9D3A-4318-8A37-175EC6B58A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D416334B-DD04-473F-8633-B25FA9EBBD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73888953-EE7A-4EF4-92D9-41C6E4AA30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04/02/2026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9154EDF2-156B-4765-94F4-BB96FC09D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068F7C58-F921-4804-89D7-87CA21A86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029602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F4377F72-3E5D-4E0E-BDE1-9198A2154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60447395-8B68-4EC0-9B0F-91BA0FB612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B2CF7061-104C-4BB8-9DCB-DE76E6214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="" xmlns:a16="http://schemas.microsoft.com/office/drawing/2014/main" id="{7B6BA3B7-E1AA-497C-9914-50C3ED8165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="" xmlns:a16="http://schemas.microsoft.com/office/drawing/2014/main" id="{1030EB45-BF5D-4876-80BA-434E77F084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="" xmlns:a16="http://schemas.microsoft.com/office/drawing/2014/main" id="{231DBE4F-9324-446B-9E4A-1830D93BBF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04/02/2026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="" xmlns:a16="http://schemas.microsoft.com/office/drawing/2014/main" id="{27592CD5-D020-4462-BE29-6816B8A6D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="" xmlns:a16="http://schemas.microsoft.com/office/drawing/2014/main" id="{C125CB20-0A70-4898-8EE5-D670853B0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447152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7323F429-0F89-435B-96DE-27E31133C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="" xmlns:a16="http://schemas.microsoft.com/office/drawing/2014/main" id="{05AB4D98-BF90-40A7-8AD9-4C56670D13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04/02/2026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="" xmlns:a16="http://schemas.microsoft.com/office/drawing/2014/main" id="{A0B6121E-694F-4F5C-B79F-4BEAF11A1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="" xmlns:a16="http://schemas.microsoft.com/office/drawing/2014/main" id="{6B1DB368-86C3-4D22-B0CC-A15324EA2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588680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="" xmlns:a16="http://schemas.microsoft.com/office/drawing/2014/main" id="{60221DE5-8696-4A23-B11F-D67AE88D66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04/02/2026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="" xmlns:a16="http://schemas.microsoft.com/office/drawing/2014/main" id="{69599C7D-3AD8-4042-AC8E-8577DB8B5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="" xmlns:a16="http://schemas.microsoft.com/office/drawing/2014/main" id="{EBF11BBE-C092-4B73-8FBF-A679857E6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214964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FA5D1549-3FD1-4134-BEA1-B0175D311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A0B3BAD3-DF90-427D-BF85-6F7209BFA9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569073A0-56F1-42B7-ADEF-FA031A6208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75719827-58D2-4159-B9EB-B5B9A81DC9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04/02/2026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742388F6-D8DC-4416-A328-EFE485118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4FF9731E-FBAD-400C-B16A-72E0F8358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111859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C73503D6-160E-42C4-AB62-8459E8E32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="" xmlns:a16="http://schemas.microsoft.com/office/drawing/2014/main" id="{5D534D75-358E-44CB-BD22-2DCFC2107B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E6B444BD-864A-4E6C-BCA4-A3F24E1648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AA309D13-3997-4BB1-9C6F-68A03BDA2C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04/02/2026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2DF354E9-41AE-4150-8CBE-071699525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D5071BC2-8164-41EF-87F9-D4493FA4A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980335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293B0FE0-61BE-42F8-AF77-EBEAF59CC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4C671535-81B0-4553-BA93-EA8A3A6484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470CB3FE-9C8B-4C52-AE2F-3380D1611A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04/02/2026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40A3682A-4DD0-4328-A99C-D4DED59CB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B44225BC-BEA5-4546-AECF-97E4AC3AE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2076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34F016CD-5719-4C60-AC2D-981ABE568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="" xmlns:a16="http://schemas.microsoft.com/office/drawing/2014/main" id="{0F280940-FC98-4C23-AE20-F43477478F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3CF626D2-3B6F-4437-AB68-6584573806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2958A0E5-7ECD-47B9-8CE8-1CFC401870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04/02/2026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6DAE497D-734B-4969-AC33-A49EAD67F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61EE0581-2B62-4AEF-8C9D-D52C7A723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527618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="" xmlns:a16="http://schemas.microsoft.com/office/drawing/2014/main" id="{2283E486-5B1A-403F-8A45-E4FAB0C4FD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32270480-766B-490A-B8C2-881D4BB0EC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4B71124B-A940-49E4-A0EC-CC59DA83FD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04/02/2026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D6F01446-DAB9-4CA0-A1E2-C4E7D83EC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EF06735C-169A-4776-826E-5AEAA99FD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362971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594C7D27-8BED-4A44-9D31-3099A81D7C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="" xmlns:a16="http://schemas.microsoft.com/office/drawing/2014/main" id="{EBCB996B-AFBD-4DAA-9E89-A57A1F13C8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3364DA5E-1E79-44EC-936D-7835F8FDF2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04/02/2026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725E7467-913F-4E98-8003-2C3798193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AC379CA0-1590-40B0-947F-B224F1470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741952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57F97FE3-329B-4194-B91D-3F2EBB793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CA08ACC9-8780-419C-9992-A8BA18A394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F6253C64-9926-48A4-B377-E5AE9FE39E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04/02/2026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2FD16094-9032-4A05-9F95-A65675BE2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F6E8496E-48CD-46D6-AE5B-3704C96BB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314971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E0E926A4-D1A8-4CCC-847B-96874D047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17086593-BDC1-411A-AB64-34AE573688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BCC0EDD0-FC89-4E98-BA55-BFCAEA562F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04/02/2026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3A756D09-C1FA-45F2-8AA8-0BD468517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3CB140EA-510F-4C49-B387-5669AD9AF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373348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5991DAC1-2772-4493-B10B-B8FAF65C8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B99B01A0-F13D-4A59-B04D-586BD2CDFF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00879A96-B4DA-4655-92D7-11509792F0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A7BB0C42-1444-4656-B0F7-855EB863A1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04/02/2026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B6128D7F-994C-4DF7-A840-948C6A6C5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0FE4102A-B277-4E43-AA89-A83FA7734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243551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8F34A999-A168-4559-A962-D4A117E67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292FA241-D6AA-440D-BB9D-F9C250A3C4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F86EA79F-E5C7-475F-932A-86E4341300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="" xmlns:a16="http://schemas.microsoft.com/office/drawing/2014/main" id="{C96D4F30-C7BE-4CDB-9A27-7DBB48BE3C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="" xmlns:a16="http://schemas.microsoft.com/office/drawing/2014/main" id="{7A68DCAC-383D-4852-8963-26CB5E8A11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="" xmlns:a16="http://schemas.microsoft.com/office/drawing/2014/main" id="{333386B9-11EB-4A1D-ADCB-3BD416BF8F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04/02/2026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="" xmlns:a16="http://schemas.microsoft.com/office/drawing/2014/main" id="{93DF633E-2F21-48A4-818C-1EC1B16F1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="" xmlns:a16="http://schemas.microsoft.com/office/drawing/2014/main" id="{ADE73FAB-716F-4687-A61D-6C8993F7F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640321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F7746823-3DDA-45AB-B9CD-999FFBE7D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="" xmlns:a16="http://schemas.microsoft.com/office/drawing/2014/main" id="{599DB440-FA3E-4C80-80AD-BA244E2DAB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04/02/2026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="" xmlns:a16="http://schemas.microsoft.com/office/drawing/2014/main" id="{86535943-0839-4111-BA94-682401CA3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="" xmlns:a16="http://schemas.microsoft.com/office/drawing/2014/main" id="{634E0A2D-078F-47AA-BE1A-610DDC604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173822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="" xmlns:a16="http://schemas.microsoft.com/office/drawing/2014/main" id="{C0430A6E-3DE6-4541-8B46-233B4FAC26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04/02/2026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="" xmlns:a16="http://schemas.microsoft.com/office/drawing/2014/main" id="{EDCCA399-09B5-4694-BD07-283C7DED3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="" xmlns:a16="http://schemas.microsoft.com/office/drawing/2014/main" id="{3F4FF8B0-FC16-4912-A25B-57329C9EC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319854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1661AE2B-2CEF-47DE-A6A4-56036D54C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835BA026-B9F5-4FD5-A0DC-9422E97B1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5614BBAB-4AE1-4799-B6FD-D0E25D0D71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77E59D51-B56F-4349-AC3E-4EF2F48605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04/02/2026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599ABAFC-AFB7-40FD-940F-78FC61198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9D6B48C4-BDBF-48FB-9450-24FCFAF2A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4120223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7E8BDBDC-0FEB-4C67-B602-8A9790A76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="" xmlns:a16="http://schemas.microsoft.com/office/drawing/2014/main" id="{A97932F6-F380-45C8-A305-94971A913B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D020F40D-3181-4654-BF02-E98EAE6F0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490D282F-2FF5-4169-BF89-9053BD5872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04/02/2026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CA4D21B6-1C19-482E-A5F3-843784761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AB36ADA0-21A3-4F78-818B-7EA8675ED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6312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image" Target="../media/image14.gif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5" Type="http://schemas.openxmlformats.org/officeDocument/2006/relationships/image" Target="../media/image16.png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image" Target="../media/image15.wmf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image" Target="../media/image14.gif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image" Target="../media/image17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2.png"/><Relationship Id="rId18" Type="http://schemas.openxmlformats.org/officeDocument/2006/relationships/image" Target="../media/image7.gif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17" Type="http://schemas.openxmlformats.org/officeDocument/2006/relationships/image" Target="../media/image6.gif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5.gif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4.gif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3.gi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12.jpe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image" Target="../media/image13.jpeg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9996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8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;p3">
            <a:extLst>
              <a:ext uri="{FF2B5EF4-FFF2-40B4-BE49-F238E27FC236}">
                <a16:creationId xmlns="" xmlns:a16="http://schemas.microsoft.com/office/drawing/2014/main" id="{59115894-669D-4D6B-9498-5D1F17800591}"/>
              </a:ext>
            </a:extLst>
          </p:cNvPr>
          <p:cNvSpPr/>
          <p:nvPr/>
        </p:nvSpPr>
        <p:spPr>
          <a:xfrm>
            <a:off x="43544" y="54428"/>
            <a:ext cx="12104914" cy="6738258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" name="Group 1">
            <a:extLst>
              <a:ext uri="{FF2B5EF4-FFF2-40B4-BE49-F238E27FC236}">
                <a16:creationId xmlns="" xmlns:a16="http://schemas.microsoft.com/office/drawing/2014/main" id="{C1FC985A-BDE8-4A05-BB60-FE67A1A64A11}"/>
              </a:ext>
            </a:extLst>
          </p:cNvPr>
          <p:cNvGrpSpPr>
            <a:grpSpLocks/>
          </p:cNvGrpSpPr>
          <p:nvPr/>
        </p:nvGrpSpPr>
        <p:grpSpPr bwMode="auto">
          <a:xfrm>
            <a:off x="0" y="914400"/>
            <a:ext cx="12090400" cy="5943600"/>
            <a:chOff x="-136506" y="-115873"/>
            <a:chExt cx="9144000" cy="6813550"/>
          </a:xfrm>
        </p:grpSpPr>
        <p:pic>
          <p:nvPicPr>
            <p:cNvPr id="9" name="Picture 4" descr="hinh">
              <a:extLst>
                <a:ext uri="{FF2B5EF4-FFF2-40B4-BE49-F238E27FC236}">
                  <a16:creationId xmlns="" xmlns:a16="http://schemas.microsoft.com/office/drawing/2014/main" id="{F49D4FE3-FF58-45EF-84D9-8FCAB4CF492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6506" y="-115873"/>
              <a:ext cx="9144000" cy="6813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1" descr="j0232133">
              <a:extLst>
                <a:ext uri="{FF2B5EF4-FFF2-40B4-BE49-F238E27FC236}">
                  <a16:creationId xmlns="" xmlns:a16="http://schemas.microsoft.com/office/drawing/2014/main" id="{E0FA9359-CB2B-4B43-A7D5-BDCA4BC6FE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5763" y="5075238"/>
              <a:ext cx="1358900" cy="140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14">
            <a:extLst>
              <a:ext uri="{FF2B5EF4-FFF2-40B4-BE49-F238E27FC236}">
                <a16:creationId xmlns="" xmlns:a16="http://schemas.microsoft.com/office/drawing/2014/main" id="{7F4516A7-8458-49F6-B241-E38EAE8D76D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83417" y="0"/>
            <a:ext cx="6845300" cy="95567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800993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inh">
            <a:extLst>
              <a:ext uri="{FF2B5EF4-FFF2-40B4-BE49-F238E27FC236}">
                <a16:creationId xmlns="" xmlns:a16="http://schemas.microsoft.com/office/drawing/2014/main" id="{77EE8823-672B-4B39-A76C-2E40DCCB7BA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6824"/>
            <a:ext cx="12192000" cy="5745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67C569DB-7D18-4B62-877E-48673535F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213" y="4760576"/>
            <a:ext cx="3378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Google Shape;18;p3">
            <a:extLst>
              <a:ext uri="{FF2B5EF4-FFF2-40B4-BE49-F238E27FC236}">
                <a16:creationId xmlns="" xmlns:a16="http://schemas.microsoft.com/office/drawing/2014/main" id="{5B9C5C71-48E5-42E4-94A3-58BC9FD006B4}"/>
              </a:ext>
            </a:extLst>
          </p:cNvPr>
          <p:cNvSpPr/>
          <p:nvPr/>
        </p:nvSpPr>
        <p:spPr>
          <a:xfrm>
            <a:off x="43544" y="54428"/>
            <a:ext cx="12104914" cy="6738258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4961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5576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8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1133426gsfxbpjp44">
            <a:extLst>
              <a:ext uri="{FF2B5EF4-FFF2-40B4-BE49-F238E27FC236}">
                <a16:creationId xmlns="" xmlns:a16="http://schemas.microsoft.com/office/drawing/2014/main" id="{2D306DAA-E5D2-40C6-ACD5-512C5C7C81B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9522" y="2924944"/>
            <a:ext cx="565150" cy="356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1133426gsfxbpjp44">
            <a:extLst>
              <a:ext uri="{FF2B5EF4-FFF2-40B4-BE49-F238E27FC236}">
                <a16:creationId xmlns="" xmlns:a16="http://schemas.microsoft.com/office/drawing/2014/main" id="{7C96E071-A310-42A5-89B4-B2651D8688F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" y="230189"/>
            <a:ext cx="566738" cy="306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2" descr="1707962tj3hg7yh59">
            <a:extLst>
              <a:ext uri="{FF2B5EF4-FFF2-40B4-BE49-F238E27FC236}">
                <a16:creationId xmlns="" xmlns:a16="http://schemas.microsoft.com/office/drawing/2014/main" id="{42E4D3BE-E5E5-4DCD-BAE8-D59D2363DF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16758" y="1279451"/>
            <a:ext cx="1714500" cy="298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8" descr="1181071cimzwdep76">
            <a:extLst>
              <a:ext uri="{FF2B5EF4-FFF2-40B4-BE49-F238E27FC236}">
                <a16:creationId xmlns="" xmlns:a16="http://schemas.microsoft.com/office/drawing/2014/main" id="{BBCF5391-125F-4DF3-9A58-F811572B672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0" y="36512"/>
            <a:ext cx="8572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8" descr="1181071cimzwdep76">
            <a:extLst>
              <a:ext uri="{FF2B5EF4-FFF2-40B4-BE49-F238E27FC236}">
                <a16:creationId xmlns="" xmlns:a16="http://schemas.microsoft.com/office/drawing/2014/main" id="{E64C8FB2-51E0-4D40-AAFA-DB688AD9267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69" y="2924944"/>
            <a:ext cx="8572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0" descr="1228827kvwbhhiily">
            <a:extLst>
              <a:ext uri="{FF2B5EF4-FFF2-40B4-BE49-F238E27FC236}">
                <a16:creationId xmlns="" xmlns:a16="http://schemas.microsoft.com/office/drawing/2014/main" id="{7DC4422F-5A87-47AA-A081-F41208F7D8C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234363" y="-777875"/>
            <a:ext cx="762000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6">
            <a:extLst>
              <a:ext uri="{FF2B5EF4-FFF2-40B4-BE49-F238E27FC236}">
                <a16:creationId xmlns="" xmlns:a16="http://schemas.microsoft.com/office/drawing/2014/main" id="{4E3C1B13-E7AE-42C3-A148-84E5F04F5E0A}"/>
              </a:ext>
            </a:extLst>
          </p:cNvPr>
          <p:cNvSpPr/>
          <p:nvPr/>
        </p:nvSpPr>
        <p:spPr>
          <a:xfrm>
            <a:off x="4630739" y="5313364"/>
            <a:ext cx="84137" cy="603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Picture 4">
            <a:extLst>
              <a:ext uri="{FF2B5EF4-FFF2-40B4-BE49-F238E27FC236}">
                <a16:creationId xmlns="" xmlns:a16="http://schemas.microsoft.com/office/drawing/2014/main" id="{86446CFC-93FF-4E9D-85CB-946FD8ECAAF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0"/>
            <a:ext cx="474027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6284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Bộ trò chơi khởi động phá băng - BTN HTTL An Trung">
            <a:extLst>
              <a:ext uri="{FF2B5EF4-FFF2-40B4-BE49-F238E27FC236}">
                <a16:creationId xmlns="" xmlns:a16="http://schemas.microsoft.com/office/drawing/2014/main" id="{3E074F03-8A28-4389-89A9-C890C273B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EFBEA"/>
              </a:clrFrom>
              <a:clrTo>
                <a:srgbClr val="FEFBE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632" y="0"/>
            <a:ext cx="8578735" cy="5814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="" xmlns:a16="http://schemas.microsoft.com/office/drawing/2014/main" id="{D64B406D-93A5-474C-A80C-F82A5489A53C}"/>
              </a:ext>
            </a:extLst>
          </p:cNvPr>
          <p:cNvSpPr/>
          <p:nvPr/>
        </p:nvSpPr>
        <p:spPr>
          <a:xfrm>
            <a:off x="4245637" y="5657671"/>
            <a:ext cx="400622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416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="" xmlns:a16="http://schemas.microsoft.com/office/drawing/2014/main" id="{4DF4AE69-609A-4640-9847-A4D1362C344D}"/>
              </a:ext>
            </a:extLst>
          </p:cNvPr>
          <p:cNvSpPr/>
          <p:nvPr/>
        </p:nvSpPr>
        <p:spPr>
          <a:xfrm>
            <a:off x="3439507" y="3121299"/>
            <a:ext cx="487826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65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>
            <a:extLst>
              <a:ext uri="{FF2B5EF4-FFF2-40B4-BE49-F238E27FC236}">
                <a16:creationId xmlns="" xmlns:a16="http://schemas.microsoft.com/office/drawing/2014/main" id="{D533A062-C49C-4433-A712-37282C8CE60E}"/>
              </a:ext>
            </a:extLst>
          </p:cNvPr>
          <p:cNvSpPr/>
          <p:nvPr/>
        </p:nvSpPr>
        <p:spPr>
          <a:xfrm>
            <a:off x="4018988" y="5311833"/>
            <a:ext cx="41540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8" name="Picture 2" descr="Cậu Bé Và Cô Gái đọc Những Cuốn Sách-vector Misc-miễn Phí Vector Miễn Phí  Tải Về">
            <a:extLst>
              <a:ext uri="{FF2B5EF4-FFF2-40B4-BE49-F238E27FC236}">
                <a16:creationId xmlns="" xmlns:a16="http://schemas.microsoft.com/office/drawing/2014/main" id="{80A00CC9-2EB7-43CD-8613-989D4D29E9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53" b="8932"/>
          <a:stretch/>
        </p:blipFill>
        <p:spPr bwMode="auto">
          <a:xfrm>
            <a:off x="2169851" y="0"/>
            <a:ext cx="7852297" cy="5311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293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>
            <a:extLst>
              <a:ext uri="{FF2B5EF4-FFF2-40B4-BE49-F238E27FC236}">
                <a16:creationId xmlns="" xmlns:a16="http://schemas.microsoft.com/office/drawing/2014/main" id="{F494B6D6-FAA0-4DC7-9511-8CB301D2995B}"/>
              </a:ext>
            </a:extLst>
          </p:cNvPr>
          <p:cNvSpPr/>
          <p:nvPr/>
        </p:nvSpPr>
        <p:spPr>
          <a:xfrm>
            <a:off x="4190266" y="5653977"/>
            <a:ext cx="38972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8" name="Picture 4" descr="5 tuyệt chiêu luyện nói tiếng Anh cho học sinh tiểu học">
            <a:extLst>
              <a:ext uri="{FF2B5EF4-FFF2-40B4-BE49-F238E27FC236}">
                <a16:creationId xmlns="" xmlns:a16="http://schemas.microsoft.com/office/drawing/2014/main" id="{B56C9370-43D5-4B64-A3F2-0C3F1697D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78" y="0"/>
            <a:ext cx="10740044" cy="5620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8146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="" xmlns:a16="http://schemas.microsoft.com/office/drawing/2014/main" id="{C511B4BF-9FAE-4002-B663-5ECEE1E7C8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8365"/>
            <a:ext cx="12193098" cy="6858000"/>
          </a:xfrm>
          <a:prstGeom prst="rect">
            <a:avLst/>
          </a:prstGeom>
        </p:spPr>
      </p:pic>
      <p:sp>
        <p:nvSpPr>
          <p:cNvPr id="8" name="Rectangle 4">
            <a:extLst>
              <a:ext uri="{FF2B5EF4-FFF2-40B4-BE49-F238E27FC236}">
                <a16:creationId xmlns="" xmlns:a16="http://schemas.microsoft.com/office/drawing/2014/main" id="{06AD14FC-23F0-4EAB-9724-700B95340C72}"/>
              </a:ext>
            </a:extLst>
          </p:cNvPr>
          <p:cNvSpPr/>
          <p:nvPr/>
        </p:nvSpPr>
        <p:spPr>
          <a:xfrm>
            <a:off x="2656597" y="1811319"/>
            <a:ext cx="68788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kern="120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2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NHÓM</a:t>
            </a:r>
          </a:p>
        </p:txBody>
      </p:sp>
    </p:spTree>
    <p:extLst>
      <p:ext uri="{BB962C8B-B14F-4D97-AF65-F5344CB8AC3E}">
        <p14:creationId xmlns:p14="http://schemas.microsoft.com/office/powerpoint/2010/main" val="3281005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>
            <a:extLst>
              <a:ext uri="{FF2B5EF4-FFF2-40B4-BE49-F238E27FC236}">
                <a16:creationId xmlns="" xmlns:a16="http://schemas.microsoft.com/office/drawing/2014/main" id="{ECAE7CEE-5916-4C8D-8AF1-A7B855CC1B0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7" y="2424"/>
            <a:ext cx="12165936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468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7" Type="http://schemas.openxmlformats.org/officeDocument/2006/relationships/image" Target="../media/image5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2.png"/><Relationship Id="rId5" Type="http://schemas.openxmlformats.org/officeDocument/2006/relationships/image" Target="../media/image53.sv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54.wmf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7.png"/><Relationship Id="rId7" Type="http://schemas.openxmlformats.org/officeDocument/2006/relationships/slide" Target="slide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62.png"/><Relationship Id="rId7" Type="http://schemas.openxmlformats.org/officeDocument/2006/relationships/slide" Target="slide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4.png"/><Relationship Id="rId5" Type="http://schemas.microsoft.com/office/2007/relationships/hdphoto" Target="../media/hdphoto3.wdp"/><Relationship Id="rId4" Type="http://schemas.openxmlformats.org/officeDocument/2006/relationships/image" Target="../media/image63.png"/><Relationship Id="rId9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7.png"/><Relationship Id="rId7" Type="http://schemas.openxmlformats.org/officeDocument/2006/relationships/slide" Target="slide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62.png"/><Relationship Id="rId7" Type="http://schemas.openxmlformats.org/officeDocument/2006/relationships/slide" Target="slide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4.png"/><Relationship Id="rId5" Type="http://schemas.microsoft.com/office/2007/relationships/hdphoto" Target="../media/hdphoto3.wdp"/><Relationship Id="rId4" Type="http://schemas.openxmlformats.org/officeDocument/2006/relationships/image" Target="../media/image63.png"/><Relationship Id="rId9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7.png"/><Relationship Id="rId7" Type="http://schemas.openxmlformats.org/officeDocument/2006/relationships/slide" Target="slide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62.png"/><Relationship Id="rId7" Type="http://schemas.openxmlformats.org/officeDocument/2006/relationships/slide" Target="slide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4.png"/><Relationship Id="rId5" Type="http://schemas.microsoft.com/office/2007/relationships/hdphoto" Target="../media/hdphoto3.wdp"/><Relationship Id="rId4" Type="http://schemas.openxmlformats.org/officeDocument/2006/relationships/image" Target="../media/image63.png"/><Relationship Id="rId9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slide" Target="slide24.xml"/><Relationship Id="rId18" Type="http://schemas.openxmlformats.org/officeDocument/2006/relationships/image" Target="../media/image33.png"/><Relationship Id="rId3" Type="http://schemas.openxmlformats.org/officeDocument/2006/relationships/image" Target="../media/image23.png"/><Relationship Id="rId21" Type="http://schemas.openxmlformats.org/officeDocument/2006/relationships/slide" Target="slide27.xml"/><Relationship Id="rId7" Type="http://schemas.openxmlformats.org/officeDocument/2006/relationships/image" Target="../media/image26.jpeg"/><Relationship Id="rId12" Type="http://schemas.openxmlformats.org/officeDocument/2006/relationships/image" Target="../media/image29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1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slide" Target="slide23.xml"/><Relationship Id="rId5" Type="http://schemas.openxmlformats.org/officeDocument/2006/relationships/image" Target="../media/image24.jpeg"/><Relationship Id="rId15" Type="http://schemas.openxmlformats.org/officeDocument/2006/relationships/slide" Target="slide25.xml"/><Relationship Id="rId10" Type="http://schemas.openxmlformats.org/officeDocument/2006/relationships/image" Target="../media/image28.png"/><Relationship Id="rId19" Type="http://schemas.openxmlformats.org/officeDocument/2006/relationships/slide" Target="slide26.xml"/><Relationship Id="rId4" Type="http://schemas.microsoft.com/office/2007/relationships/hdphoto" Target="../media/hdphoto1.wdp"/><Relationship Id="rId9" Type="http://schemas.openxmlformats.org/officeDocument/2006/relationships/slide" Target="slide22.xml"/><Relationship Id="rId14" Type="http://schemas.openxmlformats.org/officeDocument/2006/relationships/image" Target="../media/image30.png"/><Relationship Id="rId22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C582559-81C4-4495-8CD3-F837D38D29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152" y="0"/>
            <a:ext cx="12389476" cy="6858000"/>
          </a:xfrm>
          <a:prstGeom prst="rect">
            <a:avLst/>
          </a:prstGeom>
        </p:spPr>
      </p:pic>
      <p:sp>
        <p:nvSpPr>
          <p:cNvPr id="7" name="WordArt 4">
            <a:extLst>
              <a:ext uri="{FF2B5EF4-FFF2-40B4-BE49-F238E27FC236}">
                <a16:creationId xmlns="" xmlns:a16="http://schemas.microsoft.com/office/drawing/2014/main" id="{DABCE47B-F904-491C-A41C-A2DA0A0D97A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89084" y="3042472"/>
            <a:ext cx="6858000" cy="1676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Vê</a:t>
            </a:r>
            <a:r>
              <a:rPr lang="en-US" sz="3600" b="1" kern="1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3600" b="1" kern="10" dirty="0" err="1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3600" b="1" kern="1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3600" b="1" kern="10" dirty="0" err="1" smtClean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b="1" kern="10" dirty="0" smtClean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3600" b="1" kern="1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lớp</a:t>
            </a:r>
            <a:r>
              <a:rPr lang="en-US" sz="3600" b="1" kern="1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smtClean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6A1   </a:t>
            </a:r>
            <a:endParaRPr lang="en-US" sz="3600" b="1" kern="10" dirty="0">
              <a:ln w="9525">
                <a:solidFill>
                  <a:srgbClr val="FF0066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="" xmlns:a16="http://schemas.microsoft.com/office/drawing/2014/main" id="{40E87C37-E942-4050-9828-3FE5366B6C40}"/>
              </a:ext>
            </a:extLst>
          </p:cNvPr>
          <p:cNvSpPr/>
          <p:nvPr/>
        </p:nvSpPr>
        <p:spPr>
          <a:xfrm>
            <a:off x="3504228" y="1124787"/>
            <a:ext cx="8125398" cy="2429782"/>
          </a:xfrm>
          <a:prstGeom prst="rect">
            <a:avLst/>
          </a:prstGeom>
          <a:noFill/>
        </p:spPr>
        <p:txBody>
          <a:bodyPr wrap="none" lIns="121920" tIns="60960" rIns="121920" bIns="60960" numCol="1">
            <a:prstTxWarp prst="textDeflateBottom">
              <a:avLst/>
            </a:prstTxWarp>
            <a:spAutoFit/>
          </a:bodyPr>
          <a:lstStyle/>
          <a:p>
            <a:pPr algn="ctr"/>
            <a:r>
              <a:rPr lang="en-US" sz="5867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Nhiệt</a:t>
            </a:r>
            <a:r>
              <a:rPr lang="en-US" sz="5867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liệt</a:t>
            </a:r>
            <a:r>
              <a:rPr lang="en-US" sz="5867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5867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mừng</a:t>
            </a:r>
            <a:r>
              <a:rPr lang="en-US" sz="5867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5867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5867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en-US" sz="5867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978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31863" y="-69784"/>
            <a:ext cx="12160135" cy="499304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…: </a:t>
            </a:r>
            <a:r>
              <a:rPr lang="en-US" sz="2500" b="1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500" b="1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 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VĂN BẢN, HÌNH ẢNH, ÂM THANH TRONG </a:t>
            </a:r>
            <a:r>
              <a:rPr lang="en-US" sz="25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 TÍNH</a:t>
            </a:r>
            <a:endParaRPr lang="en-US" sz="25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134893" y="454746"/>
            <a:ext cx="10168205" cy="67832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vi-VN" sz="36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="" xmlns:a16="http://schemas.microsoft.com/office/drawing/2014/main" id="{C9C5C83B-DDD9-42D1-870C-6E413DC204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2847854"/>
              </p:ext>
            </p:extLst>
          </p:nvPr>
        </p:nvGraphicFramePr>
        <p:xfrm>
          <a:off x="386366" y="1249251"/>
          <a:ext cx="2910626" cy="51509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13862">
                  <a:extLst>
                    <a:ext uri="{9D8B030D-6E8A-4147-A177-3AD203B41FA5}">
                      <a16:colId xmlns="" xmlns:a16="http://schemas.microsoft.com/office/drawing/2014/main" val="2926137545"/>
                    </a:ext>
                  </a:extLst>
                </a:gridCol>
                <a:gridCol w="1796764">
                  <a:extLst>
                    <a:ext uri="{9D8B030D-6E8A-4147-A177-3AD203B41FA5}">
                      <a16:colId xmlns="" xmlns:a16="http://schemas.microsoft.com/office/drawing/2014/main" val="58418469"/>
                    </a:ext>
                  </a:extLst>
                </a:gridCol>
              </a:tblGrid>
              <a:tr h="6715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Dãy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bit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4079255795"/>
                  </a:ext>
                </a:extLst>
              </a:tr>
              <a:tr h="6715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01000001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827113937"/>
                  </a:ext>
                </a:extLst>
              </a:tr>
              <a:tr h="6715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01000010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483516456"/>
                  </a:ext>
                </a:extLst>
              </a:tr>
              <a:tr h="6715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01000011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33695320"/>
                  </a:ext>
                </a:extLst>
              </a:tr>
              <a:tr h="6715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01000100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776183152"/>
                  </a:ext>
                </a:extLst>
              </a:tr>
              <a:tr h="6715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01000101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4115476915"/>
                  </a:ext>
                </a:extLst>
              </a:tr>
              <a:tr h="6715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01000110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577440084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37DC4BBB-8182-4CB8-BDD2-FF90E45964F0}"/>
              </a:ext>
            </a:extLst>
          </p:cNvPr>
          <p:cNvSpPr/>
          <p:nvPr/>
        </p:nvSpPr>
        <p:spPr>
          <a:xfrm>
            <a:off x="4031088" y="1700010"/>
            <a:ext cx="7018984" cy="9144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CAFE sang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bit?</a:t>
            </a:r>
          </a:p>
          <a:p>
            <a:pPr algn="ctr"/>
            <a:endParaRPr lang="en-US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C33EB28C-65AE-4D21-BA9E-CDBC6B2394E7}"/>
              </a:ext>
            </a:extLst>
          </p:cNvPr>
          <p:cNvSpPr/>
          <p:nvPr/>
        </p:nvSpPr>
        <p:spPr>
          <a:xfrm>
            <a:off x="3799268" y="4146999"/>
            <a:ext cx="7521262" cy="1332965"/>
          </a:xfrm>
          <a:prstGeom prst="roundRect">
            <a:avLst/>
          </a:prstGeom>
          <a:solidFill>
            <a:srgbClr val="FF33CC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01000011 01000001 01000110 01000101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="" xmlns:a16="http://schemas.microsoft.com/office/drawing/2014/main" id="{1DE6436F-1BF5-485C-AADE-4B4FFEDC91E1}"/>
              </a:ext>
            </a:extLst>
          </p:cNvPr>
          <p:cNvCxnSpPr/>
          <p:nvPr/>
        </p:nvCxnSpPr>
        <p:spPr>
          <a:xfrm flipH="1">
            <a:off x="5138670" y="2196112"/>
            <a:ext cx="1687133" cy="1970469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="" xmlns:a16="http://schemas.microsoft.com/office/drawing/2014/main" id="{154CC821-0374-4DBC-8D11-C1E02D48DB38}"/>
              </a:ext>
            </a:extLst>
          </p:cNvPr>
          <p:cNvCxnSpPr/>
          <p:nvPr/>
        </p:nvCxnSpPr>
        <p:spPr>
          <a:xfrm flipH="1">
            <a:off x="6825803" y="2176530"/>
            <a:ext cx="270456" cy="1970469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="" xmlns:a16="http://schemas.microsoft.com/office/drawing/2014/main" id="{27DA18E4-C461-46B1-8FFC-75E9E4441D96}"/>
              </a:ext>
            </a:extLst>
          </p:cNvPr>
          <p:cNvCxnSpPr>
            <a:cxnSpLocks/>
          </p:cNvCxnSpPr>
          <p:nvPr/>
        </p:nvCxnSpPr>
        <p:spPr>
          <a:xfrm>
            <a:off x="7463307" y="2196112"/>
            <a:ext cx="701898" cy="1950887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="" xmlns:a16="http://schemas.microsoft.com/office/drawing/2014/main" id="{5F8F9FE5-2040-4AE8-8D45-BEBEBA16B944}"/>
              </a:ext>
            </a:extLst>
          </p:cNvPr>
          <p:cNvCxnSpPr/>
          <p:nvPr/>
        </p:nvCxnSpPr>
        <p:spPr>
          <a:xfrm>
            <a:off x="7598535" y="2176530"/>
            <a:ext cx="2150772" cy="1970469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02:00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01:59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01:58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01:57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01:56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01:55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01:54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01:53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01:51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01:50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01:49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01:48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01:47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01:46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01:45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01:44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01:43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01:42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01:41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01:40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01:39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01:38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01:37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01:36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01:35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01:34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01:33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01:32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01:31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01:30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01:29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01:28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01:27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01:26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01:25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01:24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01:23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01:22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01:21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01:20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01:19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01:18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01:17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01:16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01:15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01:14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01:13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01:12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01:11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01:10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01:09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01:08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01:07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01:06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01:05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01:04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01:03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01:02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01:01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01:00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00:59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00:58</a:t>
            </a:r>
          </a:p>
        </p:txBody>
      </p:sp>
      <p:sp>
        <p:nvSpPr>
          <p:cNvPr id="79" name="Rounded Rectangle 78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00:57</a:t>
            </a:r>
          </a:p>
        </p:txBody>
      </p:sp>
      <p:sp>
        <p:nvSpPr>
          <p:cNvPr id="80" name="Rounded Rectangle 79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00:56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00:55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00:54</a:t>
            </a:r>
          </a:p>
        </p:txBody>
      </p:sp>
      <p:sp>
        <p:nvSpPr>
          <p:cNvPr id="83" name="Rounded Rectangle 82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00:53</a:t>
            </a:r>
          </a:p>
        </p:txBody>
      </p:sp>
      <p:sp>
        <p:nvSpPr>
          <p:cNvPr id="84" name="Rounded Rectangle 83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00:52</a:t>
            </a:r>
          </a:p>
        </p:txBody>
      </p:sp>
      <p:sp>
        <p:nvSpPr>
          <p:cNvPr id="85" name="Rounded Rectangle 84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00:51</a:t>
            </a:r>
          </a:p>
        </p:txBody>
      </p:sp>
      <p:sp>
        <p:nvSpPr>
          <p:cNvPr id="86" name="Rounded Rectangle 85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00:50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00:49</a:t>
            </a:r>
          </a:p>
        </p:txBody>
      </p:sp>
      <p:sp>
        <p:nvSpPr>
          <p:cNvPr id="88" name="Rounded Rectangle 87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00:48</a:t>
            </a:r>
          </a:p>
        </p:txBody>
      </p:sp>
      <p:sp>
        <p:nvSpPr>
          <p:cNvPr id="89" name="Rounded Rectangle 88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00:47</a:t>
            </a:r>
          </a:p>
        </p:txBody>
      </p:sp>
      <p:sp>
        <p:nvSpPr>
          <p:cNvPr id="90" name="Rounded Rectangle 89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00:46</a:t>
            </a:r>
          </a:p>
        </p:txBody>
      </p:sp>
      <p:sp>
        <p:nvSpPr>
          <p:cNvPr id="91" name="Rounded Rectangle 90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00:45</a:t>
            </a:r>
          </a:p>
        </p:txBody>
      </p:sp>
      <p:sp>
        <p:nvSpPr>
          <p:cNvPr id="92" name="Rounded Rectangle 91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00:44</a:t>
            </a:r>
          </a:p>
        </p:txBody>
      </p:sp>
      <p:sp>
        <p:nvSpPr>
          <p:cNvPr id="93" name="Rounded Rectangle 92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00:43</a:t>
            </a:r>
          </a:p>
        </p:txBody>
      </p:sp>
      <p:sp>
        <p:nvSpPr>
          <p:cNvPr id="94" name="Rounded Rectangle 93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00:42</a:t>
            </a:r>
          </a:p>
        </p:txBody>
      </p:sp>
      <p:sp>
        <p:nvSpPr>
          <p:cNvPr id="95" name="Rounded Rectangle 94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00:41</a:t>
            </a:r>
          </a:p>
        </p:txBody>
      </p:sp>
      <p:sp>
        <p:nvSpPr>
          <p:cNvPr id="96" name="Rounded Rectangle 95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00:40</a:t>
            </a:r>
          </a:p>
        </p:txBody>
      </p:sp>
      <p:sp>
        <p:nvSpPr>
          <p:cNvPr id="97" name="Rounded Rectangle 96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00:39</a:t>
            </a:r>
          </a:p>
        </p:txBody>
      </p:sp>
      <p:sp>
        <p:nvSpPr>
          <p:cNvPr id="98" name="Rounded Rectangle 97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00:38</a:t>
            </a:r>
          </a:p>
        </p:txBody>
      </p:sp>
      <p:sp>
        <p:nvSpPr>
          <p:cNvPr id="99" name="Rounded Rectangle 98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00:37</a:t>
            </a:r>
          </a:p>
        </p:txBody>
      </p:sp>
      <p:sp>
        <p:nvSpPr>
          <p:cNvPr id="100" name="Rounded Rectangle 99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00:36</a:t>
            </a:r>
          </a:p>
        </p:txBody>
      </p:sp>
      <p:sp>
        <p:nvSpPr>
          <p:cNvPr id="101" name="Rounded Rectangle 100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00:35</a:t>
            </a:r>
          </a:p>
        </p:txBody>
      </p:sp>
      <p:sp>
        <p:nvSpPr>
          <p:cNvPr id="102" name="Rounded Rectangle 101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00:34</a:t>
            </a:r>
          </a:p>
        </p:txBody>
      </p:sp>
      <p:sp>
        <p:nvSpPr>
          <p:cNvPr id="103" name="Rounded Rectangle 102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00:33</a:t>
            </a:r>
          </a:p>
        </p:txBody>
      </p:sp>
      <p:sp>
        <p:nvSpPr>
          <p:cNvPr id="104" name="Rounded Rectangle 103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00:32</a:t>
            </a:r>
          </a:p>
        </p:txBody>
      </p:sp>
      <p:sp>
        <p:nvSpPr>
          <p:cNvPr id="105" name="Rounded Rectangle 104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00:31</a:t>
            </a:r>
          </a:p>
        </p:txBody>
      </p:sp>
      <p:sp>
        <p:nvSpPr>
          <p:cNvPr id="106" name="Rounded Rectangle 105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00:30</a:t>
            </a:r>
          </a:p>
        </p:txBody>
      </p:sp>
      <p:sp>
        <p:nvSpPr>
          <p:cNvPr id="107" name="Rounded Rectangle 106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00:29</a:t>
            </a:r>
          </a:p>
        </p:txBody>
      </p:sp>
      <p:sp>
        <p:nvSpPr>
          <p:cNvPr id="108" name="Rounded Rectangle 107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00:28</a:t>
            </a:r>
          </a:p>
        </p:txBody>
      </p:sp>
      <p:sp>
        <p:nvSpPr>
          <p:cNvPr id="109" name="Rounded Rectangle 108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00:27</a:t>
            </a:r>
          </a:p>
        </p:txBody>
      </p:sp>
      <p:sp>
        <p:nvSpPr>
          <p:cNvPr id="110" name="Rounded Rectangle 109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00:26</a:t>
            </a:r>
          </a:p>
        </p:txBody>
      </p:sp>
      <p:sp>
        <p:nvSpPr>
          <p:cNvPr id="111" name="Rounded Rectangle 110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00:25</a:t>
            </a:r>
          </a:p>
        </p:txBody>
      </p:sp>
      <p:sp>
        <p:nvSpPr>
          <p:cNvPr id="112" name="Rounded Rectangle 111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00:24</a:t>
            </a:r>
          </a:p>
        </p:txBody>
      </p:sp>
      <p:sp>
        <p:nvSpPr>
          <p:cNvPr id="113" name="Rounded Rectangle 112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00:23</a:t>
            </a:r>
          </a:p>
        </p:txBody>
      </p:sp>
      <p:sp>
        <p:nvSpPr>
          <p:cNvPr id="114" name="Rounded Rectangle 113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00:22</a:t>
            </a:r>
          </a:p>
        </p:txBody>
      </p:sp>
      <p:sp>
        <p:nvSpPr>
          <p:cNvPr id="115" name="Rounded Rectangle 114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00:21</a:t>
            </a:r>
          </a:p>
        </p:txBody>
      </p:sp>
      <p:sp>
        <p:nvSpPr>
          <p:cNvPr id="116" name="Rounded Rectangle 115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00:20</a:t>
            </a:r>
          </a:p>
        </p:txBody>
      </p:sp>
      <p:sp>
        <p:nvSpPr>
          <p:cNvPr id="117" name="Rounded Rectangle 116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00:19</a:t>
            </a:r>
          </a:p>
        </p:txBody>
      </p:sp>
      <p:sp>
        <p:nvSpPr>
          <p:cNvPr id="118" name="Rounded Rectangle 117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00:18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00:17</a:t>
            </a:r>
          </a:p>
        </p:txBody>
      </p:sp>
      <p:sp>
        <p:nvSpPr>
          <p:cNvPr id="120" name="Rounded Rectangle 119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00:16</a:t>
            </a:r>
          </a:p>
        </p:txBody>
      </p:sp>
      <p:sp>
        <p:nvSpPr>
          <p:cNvPr id="121" name="Rounded Rectangle 120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00:15</a:t>
            </a:r>
          </a:p>
        </p:txBody>
      </p:sp>
      <p:sp>
        <p:nvSpPr>
          <p:cNvPr id="122" name="Rounded Rectangle 121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00:14</a:t>
            </a:r>
          </a:p>
        </p:txBody>
      </p:sp>
      <p:sp>
        <p:nvSpPr>
          <p:cNvPr id="123" name="Rounded Rectangle 122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00:13</a:t>
            </a:r>
          </a:p>
        </p:txBody>
      </p:sp>
      <p:sp>
        <p:nvSpPr>
          <p:cNvPr id="124" name="Rounded Rectangle 123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00:12</a:t>
            </a:r>
          </a:p>
        </p:txBody>
      </p:sp>
      <p:sp>
        <p:nvSpPr>
          <p:cNvPr id="125" name="Rounded Rectangle 124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00:11</a:t>
            </a:r>
          </a:p>
        </p:txBody>
      </p:sp>
      <p:sp>
        <p:nvSpPr>
          <p:cNvPr id="126" name="Rounded Rectangle 125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00:10</a:t>
            </a:r>
          </a:p>
        </p:txBody>
      </p:sp>
      <p:sp>
        <p:nvSpPr>
          <p:cNvPr id="127" name="Rounded Rectangle 126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00:09</a:t>
            </a:r>
          </a:p>
        </p:txBody>
      </p:sp>
      <p:sp>
        <p:nvSpPr>
          <p:cNvPr id="128" name="Rounded Rectangle 127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00:08</a:t>
            </a:r>
          </a:p>
        </p:txBody>
      </p:sp>
      <p:sp>
        <p:nvSpPr>
          <p:cNvPr id="129" name="Rounded Rectangle 128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00:07</a:t>
            </a:r>
          </a:p>
        </p:txBody>
      </p:sp>
      <p:sp>
        <p:nvSpPr>
          <p:cNvPr id="130" name="Rounded Rectangle 129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00:06</a:t>
            </a:r>
          </a:p>
        </p:txBody>
      </p:sp>
      <p:sp>
        <p:nvSpPr>
          <p:cNvPr id="131" name="Rounded Rectangle 130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00:05</a:t>
            </a:r>
          </a:p>
        </p:txBody>
      </p:sp>
      <p:sp>
        <p:nvSpPr>
          <p:cNvPr id="132" name="Rounded Rectangle 131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00:04</a:t>
            </a:r>
          </a:p>
        </p:txBody>
      </p:sp>
      <p:sp>
        <p:nvSpPr>
          <p:cNvPr id="133" name="Rounded Rectangle 132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00:03</a:t>
            </a:r>
          </a:p>
        </p:txBody>
      </p:sp>
      <p:sp>
        <p:nvSpPr>
          <p:cNvPr id="134" name="Rounded Rectangle 133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00:02</a:t>
            </a:r>
          </a:p>
        </p:txBody>
      </p:sp>
      <p:sp>
        <p:nvSpPr>
          <p:cNvPr id="135" name="Rounded Rectangle 134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00:01</a:t>
            </a:r>
          </a:p>
        </p:txBody>
      </p:sp>
      <p:sp>
        <p:nvSpPr>
          <p:cNvPr id="136" name="Rounded Rectangle 135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00:00</a:t>
            </a:r>
          </a:p>
        </p:txBody>
      </p:sp>
      <p:sp>
        <p:nvSpPr>
          <p:cNvPr id="137" name="Oval 136"/>
          <p:cNvSpPr/>
          <p:nvPr/>
        </p:nvSpPr>
        <p:spPr>
          <a:xfrm>
            <a:off x="11214847" y="484098"/>
            <a:ext cx="977153" cy="820270"/>
          </a:xfrm>
          <a:prstGeom prst="ellipse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HĐN</a:t>
            </a:r>
          </a:p>
        </p:txBody>
      </p:sp>
    </p:spTree>
    <p:extLst>
      <p:ext uri="{BB962C8B-B14F-4D97-AF65-F5344CB8AC3E}">
        <p14:creationId xmlns:p14="http://schemas.microsoft.com/office/powerpoint/2010/main" val="555292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0"/>
                            </p:stCondLst>
                            <p:childTnLst>
                              <p:par>
                                <p:cTn id="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000"/>
                            </p:stCondLst>
                            <p:childTnLst>
                              <p:par>
                                <p:cTn id="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000"/>
                            </p:stCondLst>
                            <p:childTnLst>
                              <p:par>
                                <p:cTn id="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3000"/>
                            </p:stCondLst>
                            <p:childTnLst>
                              <p:par>
                                <p:cTn id="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4000"/>
                            </p:stCondLst>
                            <p:childTnLst>
                              <p:par>
                                <p:cTn id="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0"/>
                            </p:stCondLst>
                            <p:childTnLst>
                              <p:par>
                                <p:cTn id="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6000"/>
                            </p:stCondLst>
                            <p:childTnLst>
                              <p:par>
                                <p:cTn id="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7000"/>
                            </p:stCondLst>
                            <p:childTnLst>
                              <p:par>
                                <p:cTn id="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8000"/>
                            </p:stCondLst>
                            <p:childTnLst>
                              <p:par>
                                <p:cTn id="1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9000"/>
                            </p:stCondLst>
                            <p:childTnLst>
                              <p:par>
                                <p:cTn id="1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0"/>
                            </p:stCondLst>
                            <p:childTnLst>
                              <p:par>
                                <p:cTn id="1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1000"/>
                            </p:stCondLst>
                            <p:childTnLst>
                              <p:par>
                                <p:cTn id="1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2000"/>
                            </p:stCondLst>
                            <p:childTnLst>
                              <p:par>
                                <p:cTn id="1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3000"/>
                            </p:stCondLst>
                            <p:childTnLst>
                              <p:par>
                                <p:cTn id="1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4000"/>
                            </p:stCondLst>
                            <p:childTnLst>
                              <p:par>
                                <p:cTn id="1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5000"/>
                            </p:stCondLst>
                            <p:childTnLst>
                              <p:par>
                                <p:cTn id="1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6000"/>
                            </p:stCondLst>
                            <p:childTnLst>
                              <p:par>
                                <p:cTn id="1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7000"/>
                            </p:stCondLst>
                            <p:childTnLst>
                              <p:par>
                                <p:cTn id="1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8000"/>
                            </p:stCondLst>
                            <p:childTnLst>
                              <p:par>
                                <p:cTn id="1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9000"/>
                            </p:stCondLst>
                            <p:childTnLst>
                              <p:par>
                                <p:cTn id="1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0000"/>
                            </p:stCondLst>
                            <p:childTnLst>
                              <p:par>
                                <p:cTn id="1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1000"/>
                            </p:stCondLst>
                            <p:childTnLst>
                              <p:par>
                                <p:cTn id="1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32000"/>
                            </p:stCondLst>
                            <p:childTnLst>
                              <p:par>
                                <p:cTn id="1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3000"/>
                            </p:stCondLst>
                            <p:childTnLst>
                              <p:par>
                                <p:cTn id="1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34000"/>
                            </p:stCondLst>
                            <p:childTnLst>
                              <p:par>
                                <p:cTn id="1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35000"/>
                            </p:stCondLst>
                            <p:childTnLst>
                              <p:par>
                                <p:cTn id="1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6000"/>
                            </p:stCondLst>
                            <p:childTnLst>
                              <p:par>
                                <p:cTn id="1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37000"/>
                            </p:stCondLst>
                            <p:childTnLst>
                              <p:par>
                                <p:cTn id="1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38000"/>
                            </p:stCondLst>
                            <p:childTnLst>
                              <p:par>
                                <p:cTn id="1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39000"/>
                            </p:stCondLst>
                            <p:childTnLst>
                              <p:par>
                                <p:cTn id="1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40000"/>
                            </p:stCondLst>
                            <p:childTnLst>
                              <p:par>
                                <p:cTn id="1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41000"/>
                            </p:stCondLst>
                            <p:childTnLst>
                              <p:par>
                                <p:cTn id="1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43000"/>
                            </p:stCondLst>
                            <p:childTnLst>
                              <p:par>
                                <p:cTn id="1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44000"/>
                            </p:stCondLst>
                            <p:childTnLst>
                              <p:par>
                                <p:cTn id="1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45000"/>
                            </p:stCondLst>
                            <p:childTnLst>
                              <p:par>
                                <p:cTn id="1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46000"/>
                            </p:stCondLst>
                            <p:childTnLst>
                              <p:par>
                                <p:cTn id="1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47000"/>
                            </p:stCondLst>
                            <p:childTnLst>
                              <p:par>
                                <p:cTn id="1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48000"/>
                            </p:stCondLst>
                            <p:childTnLst>
                              <p:par>
                                <p:cTn id="1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49000"/>
                            </p:stCondLst>
                            <p:childTnLst>
                              <p:par>
                                <p:cTn id="1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50000"/>
                            </p:stCondLst>
                            <p:childTnLst>
                              <p:par>
                                <p:cTn id="1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1000"/>
                            </p:stCondLst>
                            <p:childTnLst>
                              <p:par>
                                <p:cTn id="1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2000"/>
                            </p:stCondLst>
                            <p:childTnLst>
                              <p:par>
                                <p:cTn id="2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53000"/>
                            </p:stCondLst>
                            <p:childTnLst>
                              <p:par>
                                <p:cTn id="2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54000"/>
                            </p:stCondLst>
                            <p:childTnLst>
                              <p:par>
                                <p:cTn id="2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55000"/>
                            </p:stCondLst>
                            <p:childTnLst>
                              <p:par>
                                <p:cTn id="2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56000"/>
                            </p:stCondLst>
                            <p:childTnLst>
                              <p:par>
                                <p:cTn id="2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57000"/>
                            </p:stCondLst>
                            <p:childTnLst>
                              <p:par>
                                <p:cTn id="2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58000"/>
                            </p:stCondLst>
                            <p:childTnLst>
                              <p:par>
                                <p:cTn id="2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59000"/>
                            </p:stCondLst>
                            <p:childTnLst>
                              <p:par>
                                <p:cTn id="2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60000"/>
                            </p:stCondLst>
                            <p:childTnLst>
                              <p:par>
                                <p:cTn id="2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61000"/>
                            </p:stCondLst>
                            <p:childTnLst>
                              <p:par>
                                <p:cTn id="2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62000"/>
                            </p:stCondLst>
                            <p:childTnLst>
                              <p:par>
                                <p:cTn id="2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63000"/>
                            </p:stCondLst>
                            <p:childTnLst>
                              <p:par>
                                <p:cTn id="2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64000"/>
                            </p:stCondLst>
                            <p:childTnLst>
                              <p:par>
                                <p:cTn id="2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65000"/>
                            </p:stCondLst>
                            <p:childTnLst>
                              <p:par>
                                <p:cTn id="2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66000"/>
                            </p:stCondLst>
                            <p:childTnLst>
                              <p:par>
                                <p:cTn id="2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67000"/>
                            </p:stCondLst>
                            <p:childTnLst>
                              <p:par>
                                <p:cTn id="2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68000"/>
                            </p:stCondLst>
                            <p:childTnLst>
                              <p:par>
                                <p:cTn id="2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69000"/>
                            </p:stCondLst>
                            <p:childTnLst>
                              <p:par>
                                <p:cTn id="2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70000"/>
                            </p:stCondLst>
                            <p:childTnLst>
                              <p:par>
                                <p:cTn id="2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71000"/>
                            </p:stCondLst>
                            <p:childTnLst>
                              <p:par>
                                <p:cTn id="2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72000"/>
                            </p:stCondLst>
                            <p:childTnLst>
                              <p:par>
                                <p:cTn id="2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73000"/>
                            </p:stCondLst>
                            <p:childTnLst>
                              <p:par>
                                <p:cTn id="2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74000"/>
                            </p:stCondLst>
                            <p:childTnLst>
                              <p:par>
                                <p:cTn id="2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75000"/>
                            </p:stCondLst>
                            <p:childTnLst>
                              <p:par>
                                <p:cTn id="2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76000"/>
                            </p:stCondLst>
                            <p:childTnLst>
                              <p:par>
                                <p:cTn id="2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77000"/>
                            </p:stCondLst>
                            <p:childTnLst>
                              <p:par>
                                <p:cTn id="2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78000"/>
                            </p:stCondLst>
                            <p:childTnLst>
                              <p:par>
                                <p:cTn id="2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79000"/>
                            </p:stCondLst>
                            <p:childTnLst>
                              <p:par>
                                <p:cTn id="2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80000"/>
                            </p:stCondLst>
                            <p:childTnLst>
                              <p:par>
                                <p:cTn id="2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81000"/>
                            </p:stCondLst>
                            <p:childTnLst>
                              <p:par>
                                <p:cTn id="2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82000"/>
                            </p:stCondLst>
                            <p:childTnLst>
                              <p:par>
                                <p:cTn id="2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83000"/>
                            </p:stCondLst>
                            <p:childTnLst>
                              <p:par>
                                <p:cTn id="2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84000"/>
                            </p:stCondLst>
                            <p:childTnLst>
                              <p:par>
                                <p:cTn id="2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85000"/>
                            </p:stCondLst>
                            <p:childTnLst>
                              <p:par>
                                <p:cTn id="3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86000"/>
                            </p:stCondLst>
                            <p:childTnLst>
                              <p:par>
                                <p:cTn id="3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87000"/>
                            </p:stCondLst>
                            <p:childTnLst>
                              <p:par>
                                <p:cTn id="3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88000"/>
                            </p:stCondLst>
                            <p:childTnLst>
                              <p:par>
                                <p:cTn id="3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89000"/>
                            </p:stCondLst>
                            <p:childTnLst>
                              <p:par>
                                <p:cTn id="3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90000"/>
                            </p:stCondLst>
                            <p:childTnLst>
                              <p:par>
                                <p:cTn id="3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91000"/>
                            </p:stCondLst>
                            <p:childTnLst>
                              <p:par>
                                <p:cTn id="3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92000"/>
                            </p:stCondLst>
                            <p:childTnLst>
                              <p:par>
                                <p:cTn id="3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93000"/>
                            </p:stCondLst>
                            <p:childTnLst>
                              <p:par>
                                <p:cTn id="3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94000"/>
                            </p:stCondLst>
                            <p:childTnLst>
                              <p:par>
                                <p:cTn id="3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95000"/>
                            </p:stCondLst>
                            <p:childTnLst>
                              <p:par>
                                <p:cTn id="3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96000"/>
                            </p:stCondLst>
                            <p:childTnLst>
                              <p:par>
                                <p:cTn id="3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97000"/>
                            </p:stCondLst>
                            <p:childTnLst>
                              <p:par>
                                <p:cTn id="3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98000"/>
                            </p:stCondLst>
                            <p:childTnLst>
                              <p:par>
                                <p:cTn id="3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99000"/>
                            </p:stCondLst>
                            <p:childTnLst>
                              <p:par>
                                <p:cTn id="3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4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9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3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9" fill="hold">
                            <p:stCondLst>
                              <p:cond delay="118000"/>
                            </p:stCondLst>
                            <p:childTnLst>
                              <p:par>
                                <p:cTn id="4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2" fill="hold">
                            <p:stCondLst>
                              <p:cond delay="119000"/>
                            </p:stCondLst>
                            <p:childTnLst>
                              <p:par>
                                <p:cTn id="4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5" fill="hold">
                            <p:stCondLst>
                              <p:cond delay="120000"/>
                            </p:stCondLst>
                            <p:childTnLst>
                              <p:par>
                                <p:cTn id="4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11" grpId="0" animBg="1"/>
      <p:bldP spid="12" grpId="0" animBg="1"/>
      <p:bldP spid="14" grpId="0" animBg="1"/>
      <p:bldP spid="16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31863" y="-69784"/>
            <a:ext cx="12160135" cy="499304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…: </a:t>
            </a:r>
            <a:r>
              <a:rPr lang="en-US" sz="2500" b="1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500" b="1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 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VĂN BẢN, HÌNH ẢNH, ÂM THANH TRONG MÁY TÍNH</a:t>
            </a:r>
            <a:r>
              <a:rPr lang="en-US" sz="2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134893" y="570657"/>
            <a:ext cx="10168205" cy="61324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vi-VN" sz="36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croll: Horizontal 1">
            <a:extLst>
              <a:ext uri="{FF2B5EF4-FFF2-40B4-BE49-F238E27FC236}">
                <a16:creationId xmlns="" xmlns:a16="http://schemas.microsoft.com/office/drawing/2014/main" id="{9FD09162-4225-487F-9445-6FEAEABBB14A}"/>
              </a:ext>
            </a:extLst>
          </p:cNvPr>
          <p:cNvSpPr/>
          <p:nvPr/>
        </p:nvSpPr>
        <p:spPr>
          <a:xfrm>
            <a:off x="1152325" y="1004552"/>
            <a:ext cx="10168205" cy="5398701"/>
          </a:xfrm>
          <a:prstGeom prst="horizontalScroll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“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bit.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983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736D542-09DA-4A9F-9C8C-DA318D3AB632}"/>
              </a:ext>
            </a:extLst>
          </p:cNvPr>
          <p:cNvSpPr txBox="1">
            <a:spLocks/>
          </p:cNvSpPr>
          <p:nvPr/>
        </p:nvSpPr>
        <p:spPr>
          <a:xfrm>
            <a:off x="31865" y="1286934"/>
            <a:ext cx="12160135" cy="565573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r>
              <a:rPr lang="en-US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31863" y="-69784"/>
            <a:ext cx="12160135" cy="499304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…: </a:t>
            </a:r>
            <a:r>
              <a:rPr lang="en-US" sz="2500" b="1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500" b="1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 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VĂN BẢN, HÌNH ẢNH, ÂM THANH TRONG MÁY TÍNH</a:t>
            </a:r>
            <a:r>
              <a:rPr lang="en-US" sz="2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134892" y="491552"/>
            <a:ext cx="10168205" cy="139236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hóa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bản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ảnh</a:t>
            </a:r>
            <a:endParaRPr lang="vi-VN" sz="36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</a:pPr>
            <a:endParaRPr lang="vi-VN" sz="36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hought Bubble: Cloud 13">
            <a:extLst>
              <a:ext uri="{FF2B5EF4-FFF2-40B4-BE49-F238E27FC236}">
                <a16:creationId xmlns="" xmlns:a16="http://schemas.microsoft.com/office/drawing/2014/main" id="{A1B5DB8E-C5CC-4CB5-8B65-9B29A3CFD079}"/>
              </a:ext>
            </a:extLst>
          </p:cNvPr>
          <p:cNvSpPr/>
          <p:nvPr/>
        </p:nvSpPr>
        <p:spPr>
          <a:xfrm>
            <a:off x="1282700" y="1663700"/>
            <a:ext cx="4943530" cy="3319022"/>
          </a:xfrm>
          <a:prstGeom prst="cloudCallout">
            <a:avLst>
              <a:gd name="adj1" fmla="val -61078"/>
              <a:gd name="adj2" fmla="val 45350"/>
            </a:avLst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dirty="0"/>
          </a:p>
        </p:txBody>
      </p:sp>
      <p:sp>
        <p:nvSpPr>
          <p:cNvPr id="17" name="Thought Bubble: Cloud 16">
            <a:extLst>
              <a:ext uri="{FF2B5EF4-FFF2-40B4-BE49-F238E27FC236}">
                <a16:creationId xmlns="" xmlns:a16="http://schemas.microsoft.com/office/drawing/2014/main" id="{402132E8-BF59-435C-B9D8-0A81A1635101}"/>
              </a:ext>
            </a:extLst>
          </p:cNvPr>
          <p:cNvSpPr/>
          <p:nvPr/>
        </p:nvSpPr>
        <p:spPr>
          <a:xfrm>
            <a:off x="6492878" y="1883921"/>
            <a:ext cx="4881093" cy="3567986"/>
          </a:xfrm>
          <a:prstGeom prst="cloudCallout">
            <a:avLst>
              <a:gd name="adj1" fmla="val -63021"/>
              <a:gd name="adj2" fmla="val 28838"/>
            </a:avLst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05:00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04:59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04:58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04:57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04:56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04:55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04:54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04:53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04:52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04:51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04:50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04:49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04:48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04:47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04:46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04:45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04:44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04:43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04:42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04:41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04:40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04:39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04:38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04:37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04:36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04:35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04:34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04:33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04:32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04:31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04:30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04:29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04:28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04:27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04:26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04:25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04:24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04:23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04:22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04:21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04:20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04:19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04:18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04:17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04:16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04:15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04:14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04:13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04:12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04:11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04:10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04:09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04:08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04:07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04:06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04:05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04:04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04:03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04:02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04:01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04:00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03:59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03:58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03:57</a:t>
            </a:r>
          </a:p>
        </p:txBody>
      </p:sp>
      <p:sp>
        <p:nvSpPr>
          <p:cNvPr id="79" name="Rounded Rectangle 7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03:56</a:t>
            </a:r>
          </a:p>
        </p:txBody>
      </p:sp>
      <p:sp>
        <p:nvSpPr>
          <p:cNvPr id="80" name="Rounded Rectangle 7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03:55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03:54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03:53</a:t>
            </a:r>
          </a:p>
        </p:txBody>
      </p:sp>
      <p:sp>
        <p:nvSpPr>
          <p:cNvPr id="83" name="Rounded Rectangle 8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03:52</a:t>
            </a:r>
          </a:p>
        </p:txBody>
      </p:sp>
      <p:sp>
        <p:nvSpPr>
          <p:cNvPr id="84" name="Rounded Rectangle 8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03:51</a:t>
            </a:r>
          </a:p>
        </p:txBody>
      </p:sp>
      <p:sp>
        <p:nvSpPr>
          <p:cNvPr id="85" name="Rounded Rectangle 8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03:50</a:t>
            </a:r>
          </a:p>
        </p:txBody>
      </p:sp>
      <p:sp>
        <p:nvSpPr>
          <p:cNvPr id="86" name="Rounded Rectangle 8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03:49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03:48</a:t>
            </a:r>
          </a:p>
        </p:txBody>
      </p:sp>
      <p:sp>
        <p:nvSpPr>
          <p:cNvPr id="88" name="Rounded Rectangle 8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03:47</a:t>
            </a:r>
          </a:p>
        </p:txBody>
      </p:sp>
      <p:sp>
        <p:nvSpPr>
          <p:cNvPr id="89" name="Rounded Rectangle 8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03:46</a:t>
            </a:r>
          </a:p>
        </p:txBody>
      </p:sp>
      <p:sp>
        <p:nvSpPr>
          <p:cNvPr id="90" name="Rounded Rectangle 8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03:45</a:t>
            </a:r>
          </a:p>
        </p:txBody>
      </p:sp>
      <p:sp>
        <p:nvSpPr>
          <p:cNvPr id="91" name="Rounded Rectangle 9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03:44</a:t>
            </a:r>
          </a:p>
        </p:txBody>
      </p:sp>
      <p:sp>
        <p:nvSpPr>
          <p:cNvPr id="92" name="Rounded Rectangle 9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03:43</a:t>
            </a:r>
          </a:p>
        </p:txBody>
      </p:sp>
      <p:sp>
        <p:nvSpPr>
          <p:cNvPr id="93" name="Rounded Rectangle 9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03:42</a:t>
            </a:r>
          </a:p>
        </p:txBody>
      </p:sp>
      <p:sp>
        <p:nvSpPr>
          <p:cNvPr id="94" name="Rounded Rectangle 9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03:41</a:t>
            </a:r>
          </a:p>
        </p:txBody>
      </p:sp>
      <p:sp>
        <p:nvSpPr>
          <p:cNvPr id="95" name="Rounded Rectangle 9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03:40</a:t>
            </a:r>
          </a:p>
        </p:txBody>
      </p:sp>
      <p:sp>
        <p:nvSpPr>
          <p:cNvPr id="96" name="Rounded Rectangle 9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03:39</a:t>
            </a:r>
          </a:p>
        </p:txBody>
      </p:sp>
      <p:sp>
        <p:nvSpPr>
          <p:cNvPr id="97" name="Rounded Rectangle 9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03:38</a:t>
            </a:r>
          </a:p>
        </p:txBody>
      </p:sp>
      <p:sp>
        <p:nvSpPr>
          <p:cNvPr id="98" name="Rounded Rectangle 9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03:37</a:t>
            </a:r>
          </a:p>
        </p:txBody>
      </p:sp>
      <p:sp>
        <p:nvSpPr>
          <p:cNvPr id="99" name="Rounded Rectangle 9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03:36</a:t>
            </a:r>
          </a:p>
        </p:txBody>
      </p:sp>
      <p:sp>
        <p:nvSpPr>
          <p:cNvPr id="100" name="Rounded Rectangle 9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03:35</a:t>
            </a:r>
          </a:p>
        </p:txBody>
      </p:sp>
      <p:sp>
        <p:nvSpPr>
          <p:cNvPr id="101" name="Rounded Rectangle 10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03:34</a:t>
            </a:r>
          </a:p>
        </p:txBody>
      </p:sp>
      <p:sp>
        <p:nvSpPr>
          <p:cNvPr id="102" name="Rounded Rectangle 10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03:33</a:t>
            </a:r>
          </a:p>
        </p:txBody>
      </p:sp>
      <p:sp>
        <p:nvSpPr>
          <p:cNvPr id="103" name="Rounded Rectangle 10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03:32</a:t>
            </a:r>
          </a:p>
        </p:txBody>
      </p:sp>
      <p:sp>
        <p:nvSpPr>
          <p:cNvPr id="104" name="Rounded Rectangle 10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03:31</a:t>
            </a:r>
          </a:p>
        </p:txBody>
      </p:sp>
      <p:sp>
        <p:nvSpPr>
          <p:cNvPr id="105" name="Rounded Rectangle 10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03:30</a:t>
            </a:r>
          </a:p>
        </p:txBody>
      </p:sp>
      <p:sp>
        <p:nvSpPr>
          <p:cNvPr id="106" name="Rounded Rectangle 10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03:29</a:t>
            </a:r>
          </a:p>
        </p:txBody>
      </p:sp>
      <p:sp>
        <p:nvSpPr>
          <p:cNvPr id="107" name="Rounded Rectangle 10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03:28</a:t>
            </a:r>
          </a:p>
        </p:txBody>
      </p:sp>
      <p:sp>
        <p:nvSpPr>
          <p:cNvPr id="108" name="Rounded Rectangle 10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03:27</a:t>
            </a:r>
          </a:p>
        </p:txBody>
      </p:sp>
      <p:sp>
        <p:nvSpPr>
          <p:cNvPr id="109" name="Rounded Rectangle 10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03:26</a:t>
            </a:r>
          </a:p>
        </p:txBody>
      </p:sp>
      <p:sp>
        <p:nvSpPr>
          <p:cNvPr id="110" name="Rounded Rectangle 10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03:25</a:t>
            </a:r>
          </a:p>
        </p:txBody>
      </p:sp>
      <p:sp>
        <p:nvSpPr>
          <p:cNvPr id="111" name="Rounded Rectangle 11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03:24</a:t>
            </a:r>
          </a:p>
        </p:txBody>
      </p:sp>
      <p:sp>
        <p:nvSpPr>
          <p:cNvPr id="112" name="Rounded Rectangle 11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03:23</a:t>
            </a:r>
          </a:p>
        </p:txBody>
      </p:sp>
      <p:sp>
        <p:nvSpPr>
          <p:cNvPr id="113" name="Rounded Rectangle 11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03:22</a:t>
            </a:r>
          </a:p>
        </p:txBody>
      </p:sp>
      <p:sp>
        <p:nvSpPr>
          <p:cNvPr id="114" name="Rounded Rectangle 11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03:21</a:t>
            </a:r>
          </a:p>
        </p:txBody>
      </p:sp>
      <p:sp>
        <p:nvSpPr>
          <p:cNvPr id="115" name="Rounded Rectangle 11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03:20</a:t>
            </a:r>
          </a:p>
        </p:txBody>
      </p:sp>
      <p:sp>
        <p:nvSpPr>
          <p:cNvPr id="116" name="Rounded Rectangle 11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03:19</a:t>
            </a:r>
          </a:p>
        </p:txBody>
      </p:sp>
      <p:sp>
        <p:nvSpPr>
          <p:cNvPr id="117" name="Rounded Rectangle 11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03:18</a:t>
            </a:r>
          </a:p>
        </p:txBody>
      </p:sp>
      <p:sp>
        <p:nvSpPr>
          <p:cNvPr id="118" name="Rounded Rectangle 11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03:17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03:16</a:t>
            </a:r>
          </a:p>
        </p:txBody>
      </p:sp>
      <p:sp>
        <p:nvSpPr>
          <p:cNvPr id="120" name="Rounded Rectangle 11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03:15</a:t>
            </a:r>
          </a:p>
        </p:txBody>
      </p:sp>
      <p:sp>
        <p:nvSpPr>
          <p:cNvPr id="121" name="Rounded Rectangle 12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03:14</a:t>
            </a:r>
          </a:p>
        </p:txBody>
      </p:sp>
      <p:sp>
        <p:nvSpPr>
          <p:cNvPr id="122" name="Rounded Rectangle 12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03:13</a:t>
            </a:r>
          </a:p>
        </p:txBody>
      </p:sp>
      <p:sp>
        <p:nvSpPr>
          <p:cNvPr id="123" name="Rounded Rectangle 12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03:12</a:t>
            </a:r>
          </a:p>
        </p:txBody>
      </p:sp>
      <p:sp>
        <p:nvSpPr>
          <p:cNvPr id="124" name="Rounded Rectangle 12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03:11</a:t>
            </a:r>
          </a:p>
        </p:txBody>
      </p:sp>
      <p:sp>
        <p:nvSpPr>
          <p:cNvPr id="125" name="Rounded Rectangle 12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03:10</a:t>
            </a:r>
          </a:p>
        </p:txBody>
      </p:sp>
      <p:sp>
        <p:nvSpPr>
          <p:cNvPr id="126" name="Rounded Rectangle 12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03:09</a:t>
            </a:r>
          </a:p>
        </p:txBody>
      </p:sp>
      <p:sp>
        <p:nvSpPr>
          <p:cNvPr id="127" name="Rounded Rectangle 12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03:08</a:t>
            </a:r>
          </a:p>
        </p:txBody>
      </p:sp>
      <p:sp>
        <p:nvSpPr>
          <p:cNvPr id="128" name="Rounded Rectangle 12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03:07</a:t>
            </a:r>
          </a:p>
        </p:txBody>
      </p:sp>
      <p:sp>
        <p:nvSpPr>
          <p:cNvPr id="129" name="Rounded Rectangle 12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03:06</a:t>
            </a:r>
          </a:p>
        </p:txBody>
      </p:sp>
      <p:sp>
        <p:nvSpPr>
          <p:cNvPr id="130" name="Rounded Rectangle 12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03:05</a:t>
            </a:r>
          </a:p>
        </p:txBody>
      </p:sp>
      <p:sp>
        <p:nvSpPr>
          <p:cNvPr id="131" name="Rounded Rectangle 13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03:04</a:t>
            </a:r>
          </a:p>
        </p:txBody>
      </p:sp>
      <p:sp>
        <p:nvSpPr>
          <p:cNvPr id="132" name="Rounded Rectangle 13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03:03</a:t>
            </a:r>
          </a:p>
        </p:txBody>
      </p:sp>
      <p:sp>
        <p:nvSpPr>
          <p:cNvPr id="133" name="Rounded Rectangle 13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03:02</a:t>
            </a:r>
          </a:p>
        </p:txBody>
      </p:sp>
      <p:sp>
        <p:nvSpPr>
          <p:cNvPr id="134" name="Rounded Rectangle 13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03:01</a:t>
            </a:r>
          </a:p>
        </p:txBody>
      </p:sp>
      <p:sp>
        <p:nvSpPr>
          <p:cNvPr id="135" name="Rounded Rectangle 13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03:00</a:t>
            </a:r>
          </a:p>
        </p:txBody>
      </p:sp>
      <p:sp>
        <p:nvSpPr>
          <p:cNvPr id="136" name="Rounded Rectangle 13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02:59</a:t>
            </a:r>
          </a:p>
        </p:txBody>
      </p:sp>
      <p:sp>
        <p:nvSpPr>
          <p:cNvPr id="137" name="Rounded Rectangle 13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02:58</a:t>
            </a:r>
          </a:p>
        </p:txBody>
      </p:sp>
      <p:sp>
        <p:nvSpPr>
          <p:cNvPr id="138" name="Rounded Rectangle 13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02:57</a:t>
            </a:r>
          </a:p>
        </p:txBody>
      </p:sp>
      <p:sp>
        <p:nvSpPr>
          <p:cNvPr id="139" name="Rounded Rectangle 13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02:56</a:t>
            </a:r>
          </a:p>
        </p:txBody>
      </p:sp>
      <p:sp>
        <p:nvSpPr>
          <p:cNvPr id="140" name="Rounded Rectangle 13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02:55</a:t>
            </a:r>
          </a:p>
        </p:txBody>
      </p:sp>
      <p:sp>
        <p:nvSpPr>
          <p:cNvPr id="141" name="Rounded Rectangle 14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02:54</a:t>
            </a:r>
          </a:p>
        </p:txBody>
      </p:sp>
      <p:sp>
        <p:nvSpPr>
          <p:cNvPr id="142" name="Rounded Rectangle 14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02:53</a:t>
            </a:r>
          </a:p>
        </p:txBody>
      </p:sp>
      <p:sp>
        <p:nvSpPr>
          <p:cNvPr id="143" name="Rounded Rectangle 14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02:52</a:t>
            </a:r>
          </a:p>
        </p:txBody>
      </p:sp>
      <p:sp>
        <p:nvSpPr>
          <p:cNvPr id="144" name="Rounded Rectangle 14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02:51</a:t>
            </a:r>
          </a:p>
        </p:txBody>
      </p:sp>
      <p:sp>
        <p:nvSpPr>
          <p:cNvPr id="145" name="Rounded Rectangle 14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02:50</a:t>
            </a:r>
          </a:p>
        </p:txBody>
      </p:sp>
      <p:sp>
        <p:nvSpPr>
          <p:cNvPr id="146" name="Rounded Rectangle 14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02:49</a:t>
            </a:r>
          </a:p>
        </p:txBody>
      </p:sp>
      <p:sp>
        <p:nvSpPr>
          <p:cNvPr id="147" name="Rounded Rectangle 14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02:48</a:t>
            </a:r>
          </a:p>
        </p:txBody>
      </p:sp>
      <p:sp>
        <p:nvSpPr>
          <p:cNvPr id="148" name="Rounded Rectangle 14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02:47</a:t>
            </a:r>
          </a:p>
        </p:txBody>
      </p:sp>
      <p:sp>
        <p:nvSpPr>
          <p:cNvPr id="149" name="Rounded Rectangle 14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02:46</a:t>
            </a:r>
          </a:p>
        </p:txBody>
      </p:sp>
      <p:sp>
        <p:nvSpPr>
          <p:cNvPr id="150" name="Rounded Rectangle 14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02:45</a:t>
            </a:r>
          </a:p>
        </p:txBody>
      </p:sp>
      <p:sp>
        <p:nvSpPr>
          <p:cNvPr id="151" name="Rounded Rectangle 15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02:44</a:t>
            </a:r>
          </a:p>
        </p:txBody>
      </p:sp>
      <p:sp>
        <p:nvSpPr>
          <p:cNvPr id="152" name="Rounded Rectangle 15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02:43</a:t>
            </a:r>
          </a:p>
        </p:txBody>
      </p:sp>
      <p:sp>
        <p:nvSpPr>
          <p:cNvPr id="153" name="Rounded Rectangle 15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02:42</a:t>
            </a:r>
          </a:p>
        </p:txBody>
      </p:sp>
      <p:sp>
        <p:nvSpPr>
          <p:cNvPr id="154" name="Rounded Rectangle 15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02:41</a:t>
            </a:r>
          </a:p>
        </p:txBody>
      </p:sp>
      <p:sp>
        <p:nvSpPr>
          <p:cNvPr id="155" name="Rounded Rectangle 15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02:40</a:t>
            </a:r>
          </a:p>
        </p:txBody>
      </p:sp>
      <p:sp>
        <p:nvSpPr>
          <p:cNvPr id="156" name="Rounded Rectangle 15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02:39</a:t>
            </a:r>
          </a:p>
        </p:txBody>
      </p:sp>
      <p:sp>
        <p:nvSpPr>
          <p:cNvPr id="157" name="Rounded Rectangle 15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02:38</a:t>
            </a:r>
          </a:p>
        </p:txBody>
      </p:sp>
      <p:sp>
        <p:nvSpPr>
          <p:cNvPr id="158" name="Rounded Rectangle 15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02:37</a:t>
            </a:r>
          </a:p>
        </p:txBody>
      </p:sp>
      <p:sp>
        <p:nvSpPr>
          <p:cNvPr id="159" name="Rounded Rectangle 15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02:36</a:t>
            </a:r>
          </a:p>
        </p:txBody>
      </p:sp>
      <p:sp>
        <p:nvSpPr>
          <p:cNvPr id="160" name="Rounded Rectangle 15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02:35</a:t>
            </a:r>
          </a:p>
        </p:txBody>
      </p:sp>
      <p:sp>
        <p:nvSpPr>
          <p:cNvPr id="161" name="Rounded Rectangle 16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02:34</a:t>
            </a:r>
          </a:p>
        </p:txBody>
      </p:sp>
      <p:sp>
        <p:nvSpPr>
          <p:cNvPr id="162" name="Rounded Rectangle 16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02:33</a:t>
            </a:r>
          </a:p>
        </p:txBody>
      </p:sp>
      <p:sp>
        <p:nvSpPr>
          <p:cNvPr id="163" name="Rounded Rectangle 16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02:32</a:t>
            </a:r>
          </a:p>
        </p:txBody>
      </p:sp>
      <p:sp>
        <p:nvSpPr>
          <p:cNvPr id="164" name="Rounded Rectangle 16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02:31</a:t>
            </a:r>
          </a:p>
        </p:txBody>
      </p:sp>
      <p:sp>
        <p:nvSpPr>
          <p:cNvPr id="165" name="Rounded Rectangle 16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02:30</a:t>
            </a:r>
          </a:p>
        </p:txBody>
      </p:sp>
      <p:sp>
        <p:nvSpPr>
          <p:cNvPr id="166" name="Rounded Rectangle 16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02:29</a:t>
            </a:r>
          </a:p>
        </p:txBody>
      </p:sp>
      <p:sp>
        <p:nvSpPr>
          <p:cNvPr id="167" name="Rounded Rectangle 16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02:28</a:t>
            </a:r>
          </a:p>
        </p:txBody>
      </p:sp>
      <p:sp>
        <p:nvSpPr>
          <p:cNvPr id="168" name="Rounded Rectangle 16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02:27</a:t>
            </a:r>
          </a:p>
        </p:txBody>
      </p:sp>
      <p:sp>
        <p:nvSpPr>
          <p:cNvPr id="169" name="Rounded Rectangle 16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02:26</a:t>
            </a:r>
          </a:p>
        </p:txBody>
      </p:sp>
      <p:sp>
        <p:nvSpPr>
          <p:cNvPr id="170" name="Rounded Rectangle 16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02:25</a:t>
            </a:r>
          </a:p>
        </p:txBody>
      </p:sp>
      <p:sp>
        <p:nvSpPr>
          <p:cNvPr id="171" name="Rounded Rectangle 17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02:24</a:t>
            </a:r>
          </a:p>
        </p:txBody>
      </p:sp>
      <p:sp>
        <p:nvSpPr>
          <p:cNvPr id="172" name="Rounded Rectangle 17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02:23</a:t>
            </a:r>
          </a:p>
        </p:txBody>
      </p:sp>
      <p:sp>
        <p:nvSpPr>
          <p:cNvPr id="173" name="Rounded Rectangle 17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02:22</a:t>
            </a:r>
          </a:p>
        </p:txBody>
      </p:sp>
      <p:sp>
        <p:nvSpPr>
          <p:cNvPr id="174" name="Rounded Rectangle 17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02:21</a:t>
            </a:r>
          </a:p>
        </p:txBody>
      </p:sp>
      <p:sp>
        <p:nvSpPr>
          <p:cNvPr id="175" name="Rounded Rectangle 17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02:20</a:t>
            </a:r>
          </a:p>
        </p:txBody>
      </p:sp>
      <p:sp>
        <p:nvSpPr>
          <p:cNvPr id="176" name="Rounded Rectangle 17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02:19</a:t>
            </a:r>
          </a:p>
        </p:txBody>
      </p:sp>
      <p:sp>
        <p:nvSpPr>
          <p:cNvPr id="177" name="Rounded Rectangle 17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02:18</a:t>
            </a:r>
          </a:p>
        </p:txBody>
      </p:sp>
      <p:sp>
        <p:nvSpPr>
          <p:cNvPr id="178" name="Rounded Rectangle 17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02:17</a:t>
            </a:r>
          </a:p>
        </p:txBody>
      </p:sp>
      <p:sp>
        <p:nvSpPr>
          <p:cNvPr id="179" name="Rounded Rectangle 17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02:16</a:t>
            </a:r>
          </a:p>
        </p:txBody>
      </p:sp>
      <p:sp>
        <p:nvSpPr>
          <p:cNvPr id="180" name="Rounded Rectangle 17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02:15</a:t>
            </a:r>
          </a:p>
        </p:txBody>
      </p:sp>
      <p:sp>
        <p:nvSpPr>
          <p:cNvPr id="181" name="Rounded Rectangle 18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02:14</a:t>
            </a:r>
          </a:p>
        </p:txBody>
      </p:sp>
      <p:sp>
        <p:nvSpPr>
          <p:cNvPr id="182" name="Rounded Rectangle 18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02:13</a:t>
            </a:r>
          </a:p>
        </p:txBody>
      </p:sp>
      <p:sp>
        <p:nvSpPr>
          <p:cNvPr id="183" name="Rounded Rectangle 18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02:12</a:t>
            </a:r>
          </a:p>
        </p:txBody>
      </p:sp>
      <p:sp>
        <p:nvSpPr>
          <p:cNvPr id="184" name="Rounded Rectangle 18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02:11</a:t>
            </a:r>
          </a:p>
        </p:txBody>
      </p:sp>
      <p:sp>
        <p:nvSpPr>
          <p:cNvPr id="185" name="Rounded Rectangle 18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02:10</a:t>
            </a:r>
          </a:p>
        </p:txBody>
      </p:sp>
      <p:sp>
        <p:nvSpPr>
          <p:cNvPr id="186" name="Rounded Rectangle 18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02:09</a:t>
            </a:r>
          </a:p>
        </p:txBody>
      </p:sp>
      <p:sp>
        <p:nvSpPr>
          <p:cNvPr id="187" name="Rounded Rectangle 18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02:08</a:t>
            </a:r>
          </a:p>
        </p:txBody>
      </p:sp>
      <p:sp>
        <p:nvSpPr>
          <p:cNvPr id="188" name="Rounded Rectangle 18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02:07</a:t>
            </a:r>
          </a:p>
        </p:txBody>
      </p:sp>
      <p:sp>
        <p:nvSpPr>
          <p:cNvPr id="189" name="Rounded Rectangle 18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02:06</a:t>
            </a:r>
          </a:p>
        </p:txBody>
      </p:sp>
      <p:sp>
        <p:nvSpPr>
          <p:cNvPr id="190" name="Rounded Rectangle 18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02:05</a:t>
            </a:r>
          </a:p>
        </p:txBody>
      </p:sp>
      <p:sp>
        <p:nvSpPr>
          <p:cNvPr id="191" name="Rounded Rectangle 19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02:04</a:t>
            </a:r>
          </a:p>
        </p:txBody>
      </p:sp>
      <p:sp>
        <p:nvSpPr>
          <p:cNvPr id="192" name="Rounded Rectangle 19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02:03</a:t>
            </a:r>
          </a:p>
        </p:txBody>
      </p:sp>
      <p:sp>
        <p:nvSpPr>
          <p:cNvPr id="193" name="Rounded Rectangle 19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02:02</a:t>
            </a:r>
          </a:p>
        </p:txBody>
      </p:sp>
      <p:sp>
        <p:nvSpPr>
          <p:cNvPr id="194" name="Rounded Rectangle 19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02:01</a:t>
            </a:r>
          </a:p>
        </p:txBody>
      </p:sp>
      <p:sp>
        <p:nvSpPr>
          <p:cNvPr id="195" name="Rounded Rectangle 19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02:00</a:t>
            </a:r>
          </a:p>
        </p:txBody>
      </p:sp>
      <p:sp>
        <p:nvSpPr>
          <p:cNvPr id="196" name="Rounded Rectangle 19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01:59</a:t>
            </a:r>
          </a:p>
        </p:txBody>
      </p:sp>
      <p:sp>
        <p:nvSpPr>
          <p:cNvPr id="197" name="Rounded Rectangle 19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01:58</a:t>
            </a:r>
          </a:p>
        </p:txBody>
      </p:sp>
      <p:sp>
        <p:nvSpPr>
          <p:cNvPr id="198" name="Rounded Rectangle 19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01:57</a:t>
            </a:r>
          </a:p>
        </p:txBody>
      </p:sp>
      <p:sp>
        <p:nvSpPr>
          <p:cNvPr id="199" name="Rounded Rectangle 19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01:56</a:t>
            </a:r>
          </a:p>
        </p:txBody>
      </p:sp>
      <p:sp>
        <p:nvSpPr>
          <p:cNvPr id="200" name="Rounded Rectangle 19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01:55</a:t>
            </a:r>
          </a:p>
        </p:txBody>
      </p:sp>
      <p:sp>
        <p:nvSpPr>
          <p:cNvPr id="201" name="Rounded Rectangle 20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01:54</a:t>
            </a:r>
          </a:p>
        </p:txBody>
      </p:sp>
      <p:sp>
        <p:nvSpPr>
          <p:cNvPr id="202" name="Rounded Rectangle 20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01:53</a:t>
            </a:r>
          </a:p>
        </p:txBody>
      </p:sp>
      <p:sp>
        <p:nvSpPr>
          <p:cNvPr id="203" name="Rounded Rectangle 20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01:52</a:t>
            </a:r>
          </a:p>
        </p:txBody>
      </p:sp>
      <p:sp>
        <p:nvSpPr>
          <p:cNvPr id="204" name="Rounded Rectangle 20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01:51</a:t>
            </a:r>
          </a:p>
        </p:txBody>
      </p:sp>
      <p:sp>
        <p:nvSpPr>
          <p:cNvPr id="205" name="Rounded Rectangle 20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01:50</a:t>
            </a:r>
          </a:p>
        </p:txBody>
      </p:sp>
      <p:sp>
        <p:nvSpPr>
          <p:cNvPr id="206" name="Rounded Rectangle 20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01:49</a:t>
            </a:r>
          </a:p>
        </p:txBody>
      </p:sp>
      <p:sp>
        <p:nvSpPr>
          <p:cNvPr id="207" name="Rounded Rectangle 20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01:48</a:t>
            </a:r>
          </a:p>
        </p:txBody>
      </p:sp>
      <p:sp>
        <p:nvSpPr>
          <p:cNvPr id="208" name="Rounded Rectangle 20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01:47</a:t>
            </a:r>
          </a:p>
        </p:txBody>
      </p:sp>
      <p:sp>
        <p:nvSpPr>
          <p:cNvPr id="209" name="Rounded Rectangle 20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01:46</a:t>
            </a:r>
          </a:p>
        </p:txBody>
      </p:sp>
      <p:sp>
        <p:nvSpPr>
          <p:cNvPr id="210" name="Rounded Rectangle 20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01:45</a:t>
            </a:r>
          </a:p>
        </p:txBody>
      </p:sp>
      <p:sp>
        <p:nvSpPr>
          <p:cNvPr id="211" name="Rounded Rectangle 21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01:44</a:t>
            </a:r>
          </a:p>
        </p:txBody>
      </p:sp>
      <p:sp>
        <p:nvSpPr>
          <p:cNvPr id="212" name="Rounded Rectangle 21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01:43</a:t>
            </a:r>
          </a:p>
        </p:txBody>
      </p:sp>
      <p:sp>
        <p:nvSpPr>
          <p:cNvPr id="213" name="Rounded Rectangle 21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01:42</a:t>
            </a:r>
          </a:p>
        </p:txBody>
      </p:sp>
      <p:sp>
        <p:nvSpPr>
          <p:cNvPr id="214" name="Rounded Rectangle 21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01:41</a:t>
            </a:r>
          </a:p>
        </p:txBody>
      </p:sp>
      <p:sp>
        <p:nvSpPr>
          <p:cNvPr id="215" name="Rounded Rectangle 21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01:40</a:t>
            </a:r>
          </a:p>
        </p:txBody>
      </p:sp>
      <p:sp>
        <p:nvSpPr>
          <p:cNvPr id="216" name="Rounded Rectangle 21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01:39</a:t>
            </a:r>
          </a:p>
        </p:txBody>
      </p:sp>
      <p:sp>
        <p:nvSpPr>
          <p:cNvPr id="217" name="Rounded Rectangle 21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01:38</a:t>
            </a:r>
          </a:p>
        </p:txBody>
      </p:sp>
      <p:sp>
        <p:nvSpPr>
          <p:cNvPr id="218" name="Rounded Rectangle 21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01:37</a:t>
            </a:r>
          </a:p>
        </p:txBody>
      </p:sp>
      <p:sp>
        <p:nvSpPr>
          <p:cNvPr id="219" name="Rounded Rectangle 21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01:36</a:t>
            </a:r>
          </a:p>
        </p:txBody>
      </p:sp>
      <p:sp>
        <p:nvSpPr>
          <p:cNvPr id="220" name="Rounded Rectangle 21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01:35</a:t>
            </a:r>
          </a:p>
        </p:txBody>
      </p:sp>
      <p:sp>
        <p:nvSpPr>
          <p:cNvPr id="221" name="Rounded Rectangle 22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01:34</a:t>
            </a:r>
          </a:p>
        </p:txBody>
      </p:sp>
      <p:sp>
        <p:nvSpPr>
          <p:cNvPr id="222" name="Rounded Rectangle 22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01:33</a:t>
            </a:r>
          </a:p>
        </p:txBody>
      </p:sp>
      <p:sp>
        <p:nvSpPr>
          <p:cNvPr id="223" name="Rounded Rectangle 22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01:32</a:t>
            </a:r>
          </a:p>
        </p:txBody>
      </p:sp>
      <p:sp>
        <p:nvSpPr>
          <p:cNvPr id="224" name="Rounded Rectangle 22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01:31</a:t>
            </a:r>
          </a:p>
        </p:txBody>
      </p:sp>
      <p:sp>
        <p:nvSpPr>
          <p:cNvPr id="225" name="Rounded Rectangle 22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01:30</a:t>
            </a:r>
          </a:p>
        </p:txBody>
      </p:sp>
      <p:sp>
        <p:nvSpPr>
          <p:cNvPr id="226" name="Rounded Rectangle 22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01:29</a:t>
            </a:r>
          </a:p>
        </p:txBody>
      </p:sp>
      <p:sp>
        <p:nvSpPr>
          <p:cNvPr id="227" name="Rounded Rectangle 22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01:28</a:t>
            </a:r>
          </a:p>
        </p:txBody>
      </p:sp>
      <p:sp>
        <p:nvSpPr>
          <p:cNvPr id="228" name="Rounded Rectangle 22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01:27</a:t>
            </a:r>
          </a:p>
        </p:txBody>
      </p:sp>
      <p:sp>
        <p:nvSpPr>
          <p:cNvPr id="229" name="Rounded Rectangle 22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01:26</a:t>
            </a:r>
          </a:p>
        </p:txBody>
      </p:sp>
      <p:sp>
        <p:nvSpPr>
          <p:cNvPr id="230" name="Rounded Rectangle 22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01:25</a:t>
            </a:r>
          </a:p>
        </p:txBody>
      </p:sp>
      <p:sp>
        <p:nvSpPr>
          <p:cNvPr id="231" name="Rounded Rectangle 23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01:24</a:t>
            </a:r>
          </a:p>
        </p:txBody>
      </p:sp>
      <p:sp>
        <p:nvSpPr>
          <p:cNvPr id="232" name="Rounded Rectangle 23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01:23</a:t>
            </a:r>
          </a:p>
        </p:txBody>
      </p:sp>
      <p:sp>
        <p:nvSpPr>
          <p:cNvPr id="233" name="Rounded Rectangle 23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01:22</a:t>
            </a:r>
          </a:p>
        </p:txBody>
      </p:sp>
      <p:sp>
        <p:nvSpPr>
          <p:cNvPr id="234" name="Rounded Rectangle 23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01:21</a:t>
            </a:r>
          </a:p>
        </p:txBody>
      </p:sp>
      <p:sp>
        <p:nvSpPr>
          <p:cNvPr id="235" name="Rounded Rectangle 23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01:20</a:t>
            </a:r>
          </a:p>
        </p:txBody>
      </p:sp>
      <p:sp>
        <p:nvSpPr>
          <p:cNvPr id="236" name="Rounded Rectangle 23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01:19</a:t>
            </a:r>
          </a:p>
        </p:txBody>
      </p:sp>
      <p:sp>
        <p:nvSpPr>
          <p:cNvPr id="237" name="Rounded Rectangle 23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01:18</a:t>
            </a:r>
          </a:p>
        </p:txBody>
      </p:sp>
      <p:sp>
        <p:nvSpPr>
          <p:cNvPr id="238" name="Rounded Rectangle 23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01:17</a:t>
            </a:r>
          </a:p>
        </p:txBody>
      </p:sp>
      <p:sp>
        <p:nvSpPr>
          <p:cNvPr id="239" name="Rounded Rectangle 23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01:16</a:t>
            </a:r>
          </a:p>
        </p:txBody>
      </p:sp>
      <p:sp>
        <p:nvSpPr>
          <p:cNvPr id="240" name="Rounded Rectangle 23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01:15</a:t>
            </a:r>
          </a:p>
        </p:txBody>
      </p:sp>
      <p:sp>
        <p:nvSpPr>
          <p:cNvPr id="241" name="Rounded Rectangle 24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01:14</a:t>
            </a:r>
          </a:p>
        </p:txBody>
      </p:sp>
      <p:sp>
        <p:nvSpPr>
          <p:cNvPr id="242" name="Rounded Rectangle 24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01:13</a:t>
            </a:r>
          </a:p>
        </p:txBody>
      </p:sp>
      <p:sp>
        <p:nvSpPr>
          <p:cNvPr id="243" name="Rounded Rectangle 24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01:12</a:t>
            </a:r>
          </a:p>
        </p:txBody>
      </p:sp>
      <p:sp>
        <p:nvSpPr>
          <p:cNvPr id="244" name="Rounded Rectangle 24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01:11</a:t>
            </a:r>
          </a:p>
        </p:txBody>
      </p:sp>
      <p:sp>
        <p:nvSpPr>
          <p:cNvPr id="245" name="Rounded Rectangle 24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01:10</a:t>
            </a:r>
          </a:p>
        </p:txBody>
      </p:sp>
      <p:sp>
        <p:nvSpPr>
          <p:cNvPr id="246" name="Rounded Rectangle 24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01:09</a:t>
            </a:r>
          </a:p>
        </p:txBody>
      </p:sp>
      <p:sp>
        <p:nvSpPr>
          <p:cNvPr id="247" name="Rounded Rectangle 24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01:08</a:t>
            </a:r>
          </a:p>
        </p:txBody>
      </p:sp>
      <p:sp>
        <p:nvSpPr>
          <p:cNvPr id="248" name="Rounded Rectangle 24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01:07</a:t>
            </a:r>
          </a:p>
        </p:txBody>
      </p:sp>
      <p:sp>
        <p:nvSpPr>
          <p:cNvPr id="249" name="Rounded Rectangle 24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01:06</a:t>
            </a:r>
          </a:p>
        </p:txBody>
      </p:sp>
      <p:sp>
        <p:nvSpPr>
          <p:cNvPr id="250" name="Rounded Rectangle 24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01:05</a:t>
            </a:r>
          </a:p>
        </p:txBody>
      </p:sp>
      <p:sp>
        <p:nvSpPr>
          <p:cNvPr id="251" name="Rounded Rectangle 25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01:04</a:t>
            </a:r>
          </a:p>
        </p:txBody>
      </p:sp>
      <p:sp>
        <p:nvSpPr>
          <p:cNvPr id="252" name="Rounded Rectangle 25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01:03</a:t>
            </a:r>
          </a:p>
        </p:txBody>
      </p:sp>
      <p:sp>
        <p:nvSpPr>
          <p:cNvPr id="253" name="Rounded Rectangle 25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01:02</a:t>
            </a:r>
          </a:p>
        </p:txBody>
      </p:sp>
      <p:sp>
        <p:nvSpPr>
          <p:cNvPr id="254" name="Rounded Rectangle 25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01:01</a:t>
            </a:r>
          </a:p>
        </p:txBody>
      </p:sp>
      <p:sp>
        <p:nvSpPr>
          <p:cNvPr id="255" name="Rounded Rectangle 25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01:00</a:t>
            </a:r>
          </a:p>
        </p:txBody>
      </p:sp>
      <p:sp>
        <p:nvSpPr>
          <p:cNvPr id="256" name="Rounded Rectangle 25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00:59</a:t>
            </a:r>
          </a:p>
        </p:txBody>
      </p:sp>
      <p:sp>
        <p:nvSpPr>
          <p:cNvPr id="257" name="Rounded Rectangle 25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00:58</a:t>
            </a:r>
          </a:p>
        </p:txBody>
      </p:sp>
      <p:sp>
        <p:nvSpPr>
          <p:cNvPr id="258" name="Rounded Rectangle 25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00:57</a:t>
            </a:r>
          </a:p>
        </p:txBody>
      </p:sp>
      <p:sp>
        <p:nvSpPr>
          <p:cNvPr id="259" name="Rounded Rectangle 25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00:56</a:t>
            </a:r>
          </a:p>
        </p:txBody>
      </p:sp>
      <p:sp>
        <p:nvSpPr>
          <p:cNvPr id="260" name="Rounded Rectangle 25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00:55</a:t>
            </a:r>
          </a:p>
        </p:txBody>
      </p:sp>
      <p:sp>
        <p:nvSpPr>
          <p:cNvPr id="261" name="Rounded Rectangle 26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00:54</a:t>
            </a:r>
          </a:p>
        </p:txBody>
      </p:sp>
      <p:sp>
        <p:nvSpPr>
          <p:cNvPr id="262" name="Rounded Rectangle 26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00:53</a:t>
            </a:r>
          </a:p>
        </p:txBody>
      </p:sp>
      <p:sp>
        <p:nvSpPr>
          <p:cNvPr id="263" name="Rounded Rectangle 26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00:52</a:t>
            </a:r>
          </a:p>
        </p:txBody>
      </p:sp>
      <p:sp>
        <p:nvSpPr>
          <p:cNvPr id="264" name="Rounded Rectangle 26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00:51</a:t>
            </a:r>
          </a:p>
        </p:txBody>
      </p:sp>
      <p:sp>
        <p:nvSpPr>
          <p:cNvPr id="265" name="Rounded Rectangle 26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00:50</a:t>
            </a:r>
          </a:p>
        </p:txBody>
      </p:sp>
      <p:sp>
        <p:nvSpPr>
          <p:cNvPr id="266" name="Rounded Rectangle 26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00:49</a:t>
            </a:r>
          </a:p>
        </p:txBody>
      </p:sp>
      <p:sp>
        <p:nvSpPr>
          <p:cNvPr id="267" name="Rounded Rectangle 26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00:48</a:t>
            </a:r>
          </a:p>
        </p:txBody>
      </p:sp>
      <p:sp>
        <p:nvSpPr>
          <p:cNvPr id="268" name="Rounded Rectangle 26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00:47</a:t>
            </a:r>
          </a:p>
        </p:txBody>
      </p:sp>
      <p:sp>
        <p:nvSpPr>
          <p:cNvPr id="269" name="Rounded Rectangle 26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00:46</a:t>
            </a:r>
          </a:p>
        </p:txBody>
      </p:sp>
      <p:sp>
        <p:nvSpPr>
          <p:cNvPr id="270" name="Rounded Rectangle 26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00:45</a:t>
            </a:r>
          </a:p>
        </p:txBody>
      </p:sp>
      <p:sp>
        <p:nvSpPr>
          <p:cNvPr id="271" name="Rounded Rectangle 27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00:44</a:t>
            </a:r>
          </a:p>
        </p:txBody>
      </p:sp>
      <p:sp>
        <p:nvSpPr>
          <p:cNvPr id="272" name="Rounded Rectangle 27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00:43</a:t>
            </a:r>
          </a:p>
        </p:txBody>
      </p:sp>
      <p:sp>
        <p:nvSpPr>
          <p:cNvPr id="273" name="Rounded Rectangle 27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00:42</a:t>
            </a:r>
          </a:p>
        </p:txBody>
      </p:sp>
      <p:sp>
        <p:nvSpPr>
          <p:cNvPr id="274" name="Rounded Rectangle 27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00:41</a:t>
            </a:r>
          </a:p>
        </p:txBody>
      </p:sp>
      <p:sp>
        <p:nvSpPr>
          <p:cNvPr id="275" name="Rounded Rectangle 27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00:40</a:t>
            </a:r>
          </a:p>
        </p:txBody>
      </p:sp>
      <p:sp>
        <p:nvSpPr>
          <p:cNvPr id="276" name="Rounded Rectangle 27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00:39</a:t>
            </a:r>
          </a:p>
        </p:txBody>
      </p:sp>
      <p:sp>
        <p:nvSpPr>
          <p:cNvPr id="277" name="Rounded Rectangle 27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00:38</a:t>
            </a:r>
          </a:p>
        </p:txBody>
      </p:sp>
      <p:sp>
        <p:nvSpPr>
          <p:cNvPr id="278" name="Rounded Rectangle 27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00:37</a:t>
            </a:r>
          </a:p>
        </p:txBody>
      </p:sp>
      <p:sp>
        <p:nvSpPr>
          <p:cNvPr id="279" name="Rounded Rectangle 27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00:36</a:t>
            </a:r>
          </a:p>
        </p:txBody>
      </p:sp>
      <p:sp>
        <p:nvSpPr>
          <p:cNvPr id="280" name="Rounded Rectangle 27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00:35</a:t>
            </a:r>
          </a:p>
        </p:txBody>
      </p:sp>
      <p:sp>
        <p:nvSpPr>
          <p:cNvPr id="281" name="Rounded Rectangle 28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00:34</a:t>
            </a:r>
          </a:p>
        </p:txBody>
      </p:sp>
      <p:sp>
        <p:nvSpPr>
          <p:cNvPr id="282" name="Rounded Rectangle 28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00:33</a:t>
            </a:r>
          </a:p>
        </p:txBody>
      </p:sp>
      <p:sp>
        <p:nvSpPr>
          <p:cNvPr id="283" name="Rounded Rectangle 28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00:32</a:t>
            </a:r>
          </a:p>
        </p:txBody>
      </p:sp>
      <p:sp>
        <p:nvSpPr>
          <p:cNvPr id="284" name="Rounded Rectangle 28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00:31</a:t>
            </a:r>
          </a:p>
        </p:txBody>
      </p:sp>
      <p:sp>
        <p:nvSpPr>
          <p:cNvPr id="285" name="Rounded Rectangle 28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00:30</a:t>
            </a:r>
          </a:p>
        </p:txBody>
      </p:sp>
      <p:sp>
        <p:nvSpPr>
          <p:cNvPr id="286" name="Rounded Rectangle 28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00:29</a:t>
            </a:r>
          </a:p>
        </p:txBody>
      </p:sp>
      <p:sp>
        <p:nvSpPr>
          <p:cNvPr id="287" name="Rounded Rectangle 28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00:28</a:t>
            </a:r>
          </a:p>
        </p:txBody>
      </p:sp>
      <p:sp>
        <p:nvSpPr>
          <p:cNvPr id="288" name="Rounded Rectangle 28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00:27</a:t>
            </a:r>
          </a:p>
        </p:txBody>
      </p:sp>
      <p:sp>
        <p:nvSpPr>
          <p:cNvPr id="289" name="Rounded Rectangle 28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00:26</a:t>
            </a:r>
          </a:p>
        </p:txBody>
      </p:sp>
      <p:sp>
        <p:nvSpPr>
          <p:cNvPr id="290" name="Rounded Rectangle 28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00:25</a:t>
            </a:r>
          </a:p>
        </p:txBody>
      </p:sp>
      <p:sp>
        <p:nvSpPr>
          <p:cNvPr id="291" name="Rounded Rectangle 29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00:24</a:t>
            </a:r>
          </a:p>
        </p:txBody>
      </p:sp>
      <p:sp>
        <p:nvSpPr>
          <p:cNvPr id="292" name="Rounded Rectangle 29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00:23</a:t>
            </a:r>
          </a:p>
        </p:txBody>
      </p:sp>
      <p:sp>
        <p:nvSpPr>
          <p:cNvPr id="293" name="Rounded Rectangle 29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00:22</a:t>
            </a:r>
          </a:p>
        </p:txBody>
      </p:sp>
      <p:sp>
        <p:nvSpPr>
          <p:cNvPr id="294" name="Rounded Rectangle 29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00:21</a:t>
            </a:r>
          </a:p>
        </p:txBody>
      </p:sp>
      <p:sp>
        <p:nvSpPr>
          <p:cNvPr id="295" name="Rounded Rectangle 29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00:20</a:t>
            </a:r>
          </a:p>
        </p:txBody>
      </p:sp>
      <p:sp>
        <p:nvSpPr>
          <p:cNvPr id="296" name="Rounded Rectangle 29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00:19</a:t>
            </a:r>
          </a:p>
        </p:txBody>
      </p:sp>
      <p:sp>
        <p:nvSpPr>
          <p:cNvPr id="297" name="Rounded Rectangle 29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00:18</a:t>
            </a:r>
          </a:p>
        </p:txBody>
      </p:sp>
      <p:sp>
        <p:nvSpPr>
          <p:cNvPr id="298" name="Rounded Rectangle 29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00:17</a:t>
            </a:r>
          </a:p>
        </p:txBody>
      </p:sp>
      <p:sp>
        <p:nvSpPr>
          <p:cNvPr id="299" name="Rounded Rectangle 29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00:16</a:t>
            </a:r>
          </a:p>
        </p:txBody>
      </p:sp>
      <p:sp>
        <p:nvSpPr>
          <p:cNvPr id="300" name="Rounded Rectangle 29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00:15</a:t>
            </a:r>
          </a:p>
        </p:txBody>
      </p:sp>
      <p:sp>
        <p:nvSpPr>
          <p:cNvPr id="301" name="Rounded Rectangle 30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00:14</a:t>
            </a:r>
          </a:p>
        </p:txBody>
      </p:sp>
      <p:sp>
        <p:nvSpPr>
          <p:cNvPr id="302" name="Rounded Rectangle 30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00:13</a:t>
            </a:r>
          </a:p>
        </p:txBody>
      </p:sp>
      <p:sp>
        <p:nvSpPr>
          <p:cNvPr id="303" name="Rounded Rectangle 30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00:12</a:t>
            </a:r>
          </a:p>
        </p:txBody>
      </p:sp>
      <p:sp>
        <p:nvSpPr>
          <p:cNvPr id="304" name="Rounded Rectangle 30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00:11</a:t>
            </a:r>
          </a:p>
        </p:txBody>
      </p:sp>
      <p:sp>
        <p:nvSpPr>
          <p:cNvPr id="305" name="Rounded Rectangle 30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00:10</a:t>
            </a:r>
          </a:p>
        </p:txBody>
      </p:sp>
      <p:sp>
        <p:nvSpPr>
          <p:cNvPr id="306" name="Rounded Rectangle 30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00:09</a:t>
            </a:r>
          </a:p>
        </p:txBody>
      </p:sp>
      <p:sp>
        <p:nvSpPr>
          <p:cNvPr id="307" name="Rounded Rectangle 30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00:08</a:t>
            </a:r>
          </a:p>
        </p:txBody>
      </p:sp>
      <p:sp>
        <p:nvSpPr>
          <p:cNvPr id="308" name="Rounded Rectangle 30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00:07</a:t>
            </a:r>
          </a:p>
        </p:txBody>
      </p:sp>
      <p:sp>
        <p:nvSpPr>
          <p:cNvPr id="309" name="Rounded Rectangle 30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00:06</a:t>
            </a:r>
          </a:p>
        </p:txBody>
      </p:sp>
      <p:sp>
        <p:nvSpPr>
          <p:cNvPr id="310" name="Rounded Rectangle 30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00:05</a:t>
            </a:r>
          </a:p>
        </p:txBody>
      </p:sp>
      <p:sp>
        <p:nvSpPr>
          <p:cNvPr id="311" name="Rounded Rectangle 31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00:04</a:t>
            </a:r>
          </a:p>
        </p:txBody>
      </p:sp>
      <p:sp>
        <p:nvSpPr>
          <p:cNvPr id="312" name="Rounded Rectangle 31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00:03</a:t>
            </a:r>
          </a:p>
        </p:txBody>
      </p:sp>
      <p:sp>
        <p:nvSpPr>
          <p:cNvPr id="313" name="Rounded Rectangle 31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00:02</a:t>
            </a:r>
          </a:p>
        </p:txBody>
      </p:sp>
      <p:sp>
        <p:nvSpPr>
          <p:cNvPr id="314" name="Rounded Rectangle 31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00:01</a:t>
            </a:r>
          </a:p>
        </p:txBody>
      </p:sp>
      <p:sp>
        <p:nvSpPr>
          <p:cNvPr id="315" name="Rounded Rectangle 31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00:00</a:t>
            </a:r>
          </a:p>
        </p:txBody>
      </p:sp>
      <p:sp>
        <p:nvSpPr>
          <p:cNvPr id="316" name="Oval 315"/>
          <p:cNvSpPr/>
          <p:nvPr/>
        </p:nvSpPr>
        <p:spPr>
          <a:xfrm>
            <a:off x="9614647" y="524435"/>
            <a:ext cx="1004047" cy="4572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HĐN</a:t>
            </a:r>
          </a:p>
        </p:txBody>
      </p:sp>
    </p:spTree>
    <p:extLst>
      <p:ext uri="{BB962C8B-B14F-4D97-AF65-F5344CB8AC3E}">
        <p14:creationId xmlns:p14="http://schemas.microsoft.com/office/powerpoint/2010/main" val="341812335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1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3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6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7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8000"/>
                            </p:stCondLst>
                            <p:childTnLst>
                              <p:par>
                                <p:cTn id="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9000"/>
                            </p:stCondLst>
                            <p:childTnLst>
                              <p:par>
                                <p:cTn id="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0"/>
                            </p:stCondLst>
                            <p:childTnLst>
                              <p:par>
                                <p:cTn id="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1000"/>
                            </p:stCondLst>
                            <p:childTnLst>
                              <p:par>
                                <p:cTn id="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2000"/>
                            </p:stCondLst>
                            <p:childTnLst>
                              <p:par>
                                <p:cTn id="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3000"/>
                            </p:stCondLst>
                            <p:childTnLst>
                              <p:par>
                                <p:cTn id="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4000"/>
                            </p:stCondLst>
                            <p:childTnLst>
                              <p:par>
                                <p:cTn id="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5000"/>
                            </p:stCondLst>
                            <p:childTnLst>
                              <p:par>
                                <p:cTn id="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6000"/>
                            </p:stCondLst>
                            <p:childTnLst>
                              <p:par>
                                <p:cTn id="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7000"/>
                            </p:stCondLst>
                            <p:childTnLst>
                              <p:par>
                                <p:cTn id="1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8000"/>
                            </p:stCondLst>
                            <p:childTnLst>
                              <p:par>
                                <p:cTn id="1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9000"/>
                            </p:stCondLst>
                            <p:childTnLst>
                              <p:par>
                                <p:cTn id="1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1000"/>
                            </p:stCondLst>
                            <p:childTnLst>
                              <p:par>
                                <p:cTn id="1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2000"/>
                            </p:stCondLst>
                            <p:childTnLst>
                              <p:par>
                                <p:cTn id="1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3000"/>
                            </p:stCondLst>
                            <p:childTnLst>
                              <p:par>
                                <p:cTn id="1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4000"/>
                            </p:stCondLst>
                            <p:childTnLst>
                              <p:par>
                                <p:cTn id="1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5000"/>
                            </p:stCondLst>
                            <p:childTnLst>
                              <p:par>
                                <p:cTn id="1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36000"/>
                            </p:stCondLst>
                            <p:childTnLst>
                              <p:par>
                                <p:cTn id="1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37000"/>
                            </p:stCondLst>
                            <p:childTnLst>
                              <p:par>
                                <p:cTn id="1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8000"/>
                            </p:stCondLst>
                            <p:childTnLst>
                              <p:par>
                                <p:cTn id="1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9000"/>
                            </p:stCondLst>
                            <p:childTnLst>
                              <p:par>
                                <p:cTn id="1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40000"/>
                            </p:stCondLst>
                            <p:childTnLst>
                              <p:par>
                                <p:cTn id="1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41000"/>
                            </p:stCondLst>
                            <p:childTnLst>
                              <p:par>
                                <p:cTn id="1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2000"/>
                            </p:stCondLst>
                            <p:childTnLst>
                              <p:par>
                                <p:cTn id="1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43000"/>
                            </p:stCondLst>
                            <p:childTnLst>
                              <p:par>
                                <p:cTn id="1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44000"/>
                            </p:stCondLst>
                            <p:childTnLst>
                              <p:par>
                                <p:cTn id="1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45000"/>
                            </p:stCondLst>
                            <p:childTnLst>
                              <p:par>
                                <p:cTn id="1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46000"/>
                            </p:stCondLst>
                            <p:childTnLst>
                              <p:par>
                                <p:cTn id="1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47000"/>
                            </p:stCondLst>
                            <p:childTnLst>
                              <p:par>
                                <p:cTn id="1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48000"/>
                            </p:stCondLst>
                            <p:childTnLst>
                              <p:par>
                                <p:cTn id="1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49000"/>
                            </p:stCondLst>
                            <p:childTnLst>
                              <p:par>
                                <p:cTn id="1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50000"/>
                            </p:stCondLst>
                            <p:childTnLst>
                              <p:par>
                                <p:cTn id="1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1000"/>
                            </p:stCondLst>
                            <p:childTnLst>
                              <p:par>
                                <p:cTn id="1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3000"/>
                            </p:stCondLst>
                            <p:childTnLst>
                              <p:par>
                                <p:cTn id="1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4000"/>
                            </p:stCondLst>
                            <p:childTnLst>
                              <p:par>
                                <p:cTn id="1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5000"/>
                            </p:stCondLst>
                            <p:childTnLst>
                              <p:par>
                                <p:cTn id="1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6000"/>
                            </p:stCondLst>
                            <p:childTnLst>
                              <p:par>
                                <p:cTn id="1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57000"/>
                            </p:stCondLst>
                            <p:childTnLst>
                              <p:par>
                                <p:cTn id="1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58000"/>
                            </p:stCondLst>
                            <p:childTnLst>
                              <p:par>
                                <p:cTn id="1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59000"/>
                            </p:stCondLst>
                            <p:childTnLst>
                              <p:par>
                                <p:cTn id="1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60000"/>
                            </p:stCondLst>
                            <p:childTnLst>
                              <p:par>
                                <p:cTn id="1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61000"/>
                            </p:stCondLst>
                            <p:childTnLst>
                              <p:par>
                                <p:cTn id="2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62000"/>
                            </p:stCondLst>
                            <p:childTnLst>
                              <p:par>
                                <p:cTn id="2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63000"/>
                            </p:stCondLst>
                            <p:childTnLst>
                              <p:par>
                                <p:cTn id="2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64000"/>
                            </p:stCondLst>
                            <p:childTnLst>
                              <p:par>
                                <p:cTn id="2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65000"/>
                            </p:stCondLst>
                            <p:childTnLst>
                              <p:par>
                                <p:cTn id="2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66000"/>
                            </p:stCondLst>
                            <p:childTnLst>
                              <p:par>
                                <p:cTn id="2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67000"/>
                            </p:stCondLst>
                            <p:childTnLst>
                              <p:par>
                                <p:cTn id="2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68000"/>
                            </p:stCondLst>
                            <p:childTnLst>
                              <p:par>
                                <p:cTn id="2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69000"/>
                            </p:stCondLst>
                            <p:childTnLst>
                              <p:par>
                                <p:cTn id="2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70000"/>
                            </p:stCondLst>
                            <p:childTnLst>
                              <p:par>
                                <p:cTn id="2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71000"/>
                            </p:stCondLst>
                            <p:childTnLst>
                              <p:par>
                                <p:cTn id="2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72000"/>
                            </p:stCondLst>
                            <p:childTnLst>
                              <p:par>
                                <p:cTn id="2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73000"/>
                            </p:stCondLst>
                            <p:childTnLst>
                              <p:par>
                                <p:cTn id="2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74000"/>
                            </p:stCondLst>
                            <p:childTnLst>
                              <p:par>
                                <p:cTn id="2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75000"/>
                            </p:stCondLst>
                            <p:childTnLst>
                              <p:par>
                                <p:cTn id="2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76000"/>
                            </p:stCondLst>
                            <p:childTnLst>
                              <p:par>
                                <p:cTn id="2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77000"/>
                            </p:stCondLst>
                            <p:childTnLst>
                              <p:par>
                                <p:cTn id="2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78000"/>
                            </p:stCondLst>
                            <p:childTnLst>
                              <p:par>
                                <p:cTn id="2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79000"/>
                            </p:stCondLst>
                            <p:childTnLst>
                              <p:par>
                                <p:cTn id="2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80000"/>
                            </p:stCondLst>
                            <p:childTnLst>
                              <p:par>
                                <p:cTn id="2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81000"/>
                            </p:stCondLst>
                            <p:childTnLst>
                              <p:par>
                                <p:cTn id="2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82000"/>
                            </p:stCondLst>
                            <p:childTnLst>
                              <p:par>
                                <p:cTn id="2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83000"/>
                            </p:stCondLst>
                            <p:childTnLst>
                              <p:par>
                                <p:cTn id="2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84000"/>
                            </p:stCondLst>
                            <p:childTnLst>
                              <p:par>
                                <p:cTn id="2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85000"/>
                            </p:stCondLst>
                            <p:childTnLst>
                              <p:par>
                                <p:cTn id="2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86000"/>
                            </p:stCondLst>
                            <p:childTnLst>
                              <p:par>
                                <p:cTn id="2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87000"/>
                            </p:stCondLst>
                            <p:childTnLst>
                              <p:par>
                                <p:cTn id="2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88000"/>
                            </p:stCondLst>
                            <p:childTnLst>
                              <p:par>
                                <p:cTn id="2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89000"/>
                            </p:stCondLst>
                            <p:childTnLst>
                              <p:par>
                                <p:cTn id="2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90000"/>
                            </p:stCondLst>
                            <p:childTnLst>
                              <p:par>
                                <p:cTn id="2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91000"/>
                            </p:stCondLst>
                            <p:childTnLst>
                              <p:par>
                                <p:cTn id="2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92000"/>
                            </p:stCondLst>
                            <p:childTnLst>
                              <p:par>
                                <p:cTn id="2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93000"/>
                            </p:stCondLst>
                            <p:childTnLst>
                              <p:par>
                                <p:cTn id="2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94000"/>
                            </p:stCondLst>
                            <p:childTnLst>
                              <p:par>
                                <p:cTn id="3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95000"/>
                            </p:stCondLst>
                            <p:childTnLst>
                              <p:par>
                                <p:cTn id="3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96000"/>
                            </p:stCondLst>
                            <p:childTnLst>
                              <p:par>
                                <p:cTn id="3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97000"/>
                            </p:stCondLst>
                            <p:childTnLst>
                              <p:par>
                                <p:cTn id="3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98000"/>
                            </p:stCondLst>
                            <p:childTnLst>
                              <p:par>
                                <p:cTn id="3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99000"/>
                            </p:stCondLst>
                            <p:childTnLst>
                              <p:par>
                                <p:cTn id="3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4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9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1" fill="hold">
                            <p:stCondLst>
                              <p:cond delay="121000"/>
                            </p:stCondLst>
                            <p:childTnLst>
                              <p:par>
                                <p:cTn id="3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122000"/>
                            </p:stCondLst>
                            <p:childTnLst>
                              <p:par>
                                <p:cTn id="3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123000"/>
                            </p:stCondLst>
                            <p:childTnLst>
                              <p:par>
                                <p:cTn id="3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124000"/>
                            </p:stCondLst>
                            <p:childTnLst>
                              <p:par>
                                <p:cTn id="3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3" fill="hold">
                            <p:stCondLst>
                              <p:cond delay="125000"/>
                            </p:stCondLst>
                            <p:childTnLst>
                              <p:par>
                                <p:cTn id="3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126000"/>
                            </p:stCondLst>
                            <p:childTnLst>
                              <p:par>
                                <p:cTn id="3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9" fill="hold">
                            <p:stCondLst>
                              <p:cond delay="127000"/>
                            </p:stCondLst>
                            <p:childTnLst>
                              <p:par>
                                <p:cTn id="4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2" fill="hold">
                            <p:stCondLst>
                              <p:cond delay="128000"/>
                            </p:stCondLst>
                            <p:childTnLst>
                              <p:par>
                                <p:cTn id="4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5" fill="hold">
                            <p:stCondLst>
                              <p:cond delay="129000"/>
                            </p:stCondLst>
                            <p:childTnLst>
                              <p:par>
                                <p:cTn id="4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>
                            <p:stCondLst>
                              <p:cond delay="130000"/>
                            </p:stCondLst>
                            <p:childTnLst>
                              <p:par>
                                <p:cTn id="4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1" fill="hold">
                            <p:stCondLst>
                              <p:cond delay="131000"/>
                            </p:stCondLst>
                            <p:childTnLst>
                              <p:par>
                                <p:cTn id="4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4" fill="hold">
                            <p:stCondLst>
                              <p:cond delay="132000"/>
                            </p:stCondLst>
                            <p:childTnLst>
                              <p:par>
                                <p:cTn id="4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133000"/>
                            </p:stCondLst>
                            <p:childTnLst>
                              <p:par>
                                <p:cTn id="4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0" fill="hold">
                            <p:stCondLst>
                              <p:cond delay="134000"/>
                            </p:stCondLst>
                            <p:childTnLst>
                              <p:par>
                                <p:cTn id="4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3" fill="hold">
                            <p:stCondLst>
                              <p:cond delay="135000"/>
                            </p:stCondLst>
                            <p:childTnLst>
                              <p:par>
                                <p:cTn id="4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6" fill="hold">
                            <p:stCondLst>
                              <p:cond delay="136000"/>
                            </p:stCondLst>
                            <p:childTnLst>
                              <p:par>
                                <p:cTn id="4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9" fill="hold">
                            <p:stCondLst>
                              <p:cond delay="137000"/>
                            </p:stCondLst>
                            <p:childTnLst>
                              <p:par>
                                <p:cTn id="4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2" fill="hold">
                            <p:stCondLst>
                              <p:cond delay="138000"/>
                            </p:stCondLst>
                            <p:childTnLst>
                              <p:par>
                                <p:cTn id="4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5" fill="hold">
                            <p:stCondLst>
                              <p:cond delay="139000"/>
                            </p:stCondLst>
                            <p:childTnLst>
                              <p:par>
                                <p:cTn id="4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8" fill="hold">
                            <p:stCondLst>
                              <p:cond delay="140000"/>
                            </p:stCondLst>
                            <p:childTnLst>
                              <p:par>
                                <p:cTn id="4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1" fill="hold">
                            <p:stCondLst>
                              <p:cond delay="141000"/>
                            </p:stCondLst>
                            <p:childTnLst>
                              <p:par>
                                <p:cTn id="4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4" fill="hold">
                            <p:stCondLst>
                              <p:cond delay="142000"/>
                            </p:stCondLst>
                            <p:childTnLst>
                              <p:par>
                                <p:cTn id="4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7" fill="hold">
                            <p:stCondLst>
                              <p:cond delay="143000"/>
                            </p:stCondLst>
                            <p:childTnLst>
                              <p:par>
                                <p:cTn id="4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0" fill="hold">
                            <p:stCondLst>
                              <p:cond delay="144000"/>
                            </p:stCondLst>
                            <p:childTnLst>
                              <p:par>
                                <p:cTn id="4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3" fill="hold">
                            <p:stCondLst>
                              <p:cond delay="145000"/>
                            </p:stCondLst>
                            <p:childTnLst>
                              <p:par>
                                <p:cTn id="4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6" fill="hold">
                            <p:stCondLst>
                              <p:cond delay="146000"/>
                            </p:stCondLst>
                            <p:childTnLst>
                              <p:par>
                                <p:cTn id="4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9" fill="hold">
                            <p:stCondLst>
                              <p:cond delay="147000"/>
                            </p:stCondLst>
                            <p:childTnLst>
                              <p:par>
                                <p:cTn id="4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2" fill="hold">
                            <p:stCondLst>
                              <p:cond delay="148000"/>
                            </p:stCondLst>
                            <p:childTnLst>
                              <p:par>
                                <p:cTn id="4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5" fill="hold">
                            <p:stCondLst>
                              <p:cond delay="149000"/>
                            </p:stCondLst>
                            <p:childTnLst>
                              <p:par>
                                <p:cTn id="4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8" fill="hold">
                            <p:stCondLst>
                              <p:cond delay="150000"/>
                            </p:stCondLst>
                            <p:childTnLst>
                              <p:par>
                                <p:cTn id="4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1" fill="hold">
                            <p:stCondLst>
                              <p:cond delay="151000"/>
                            </p:stCondLst>
                            <p:childTnLst>
                              <p:par>
                                <p:cTn id="4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4" fill="hold">
                            <p:stCondLst>
                              <p:cond delay="152000"/>
                            </p:stCondLst>
                            <p:childTnLst>
                              <p:par>
                                <p:cTn id="4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7" fill="hold">
                            <p:stCondLst>
                              <p:cond delay="153000"/>
                            </p:stCondLst>
                            <p:childTnLst>
                              <p:par>
                                <p:cTn id="4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0" fill="hold">
                            <p:stCondLst>
                              <p:cond delay="154000"/>
                            </p:stCondLst>
                            <p:childTnLst>
                              <p:par>
                                <p:cTn id="4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3" fill="hold">
                            <p:stCondLst>
                              <p:cond delay="155000"/>
                            </p:stCondLst>
                            <p:childTnLst>
                              <p:par>
                                <p:cTn id="4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6" fill="hold">
                            <p:stCondLst>
                              <p:cond delay="156000"/>
                            </p:stCondLst>
                            <p:childTnLst>
                              <p:par>
                                <p:cTn id="4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9" fill="hold">
                            <p:stCondLst>
                              <p:cond delay="157000"/>
                            </p:stCondLst>
                            <p:childTnLst>
                              <p:par>
                                <p:cTn id="4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2" fill="hold">
                            <p:stCondLst>
                              <p:cond delay="158000"/>
                            </p:stCondLst>
                            <p:childTnLst>
                              <p:par>
                                <p:cTn id="4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5" fill="hold">
                            <p:stCondLst>
                              <p:cond delay="159000"/>
                            </p:stCondLst>
                            <p:childTnLst>
                              <p:par>
                                <p:cTn id="4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8" fill="hold">
                            <p:stCondLst>
                              <p:cond delay="160000"/>
                            </p:stCondLst>
                            <p:childTnLst>
                              <p:par>
                                <p:cTn id="4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1" fill="hold">
                            <p:stCondLst>
                              <p:cond delay="161000"/>
                            </p:stCondLst>
                            <p:childTnLst>
                              <p:par>
                                <p:cTn id="5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4" fill="hold">
                            <p:stCondLst>
                              <p:cond delay="162000"/>
                            </p:stCondLst>
                            <p:childTnLst>
                              <p:par>
                                <p:cTn id="5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7" fill="hold">
                            <p:stCondLst>
                              <p:cond delay="163000"/>
                            </p:stCondLst>
                            <p:childTnLst>
                              <p:par>
                                <p:cTn id="5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0" fill="hold">
                            <p:stCondLst>
                              <p:cond delay="164000"/>
                            </p:stCondLst>
                            <p:childTnLst>
                              <p:par>
                                <p:cTn id="5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3" fill="hold">
                            <p:stCondLst>
                              <p:cond delay="165000"/>
                            </p:stCondLst>
                            <p:childTnLst>
                              <p:par>
                                <p:cTn id="5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6" fill="hold">
                            <p:stCondLst>
                              <p:cond delay="166000"/>
                            </p:stCondLst>
                            <p:childTnLst>
                              <p:par>
                                <p:cTn id="5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9" fill="hold">
                            <p:stCondLst>
                              <p:cond delay="167000"/>
                            </p:stCondLst>
                            <p:childTnLst>
                              <p:par>
                                <p:cTn id="5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2" fill="hold">
                            <p:stCondLst>
                              <p:cond delay="168000"/>
                            </p:stCondLst>
                            <p:childTnLst>
                              <p:par>
                                <p:cTn id="5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5" fill="hold">
                            <p:stCondLst>
                              <p:cond delay="169000"/>
                            </p:stCondLst>
                            <p:childTnLst>
                              <p:par>
                                <p:cTn id="5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8" fill="hold">
                            <p:stCondLst>
                              <p:cond delay="170000"/>
                            </p:stCondLst>
                            <p:childTnLst>
                              <p:par>
                                <p:cTn id="5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1" fill="hold">
                            <p:stCondLst>
                              <p:cond delay="171000"/>
                            </p:stCondLst>
                            <p:childTnLst>
                              <p:par>
                                <p:cTn id="5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4" fill="hold">
                            <p:stCondLst>
                              <p:cond delay="172000"/>
                            </p:stCondLst>
                            <p:childTnLst>
                              <p:par>
                                <p:cTn id="5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7" fill="hold">
                            <p:stCondLst>
                              <p:cond delay="173000"/>
                            </p:stCondLst>
                            <p:childTnLst>
                              <p:par>
                                <p:cTn id="5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0" fill="hold">
                            <p:stCondLst>
                              <p:cond delay="174000"/>
                            </p:stCondLst>
                            <p:childTnLst>
                              <p:par>
                                <p:cTn id="5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3" fill="hold">
                            <p:stCondLst>
                              <p:cond delay="175000"/>
                            </p:stCondLst>
                            <p:childTnLst>
                              <p:par>
                                <p:cTn id="5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6" fill="hold">
                            <p:stCondLst>
                              <p:cond delay="176000"/>
                            </p:stCondLst>
                            <p:childTnLst>
                              <p:par>
                                <p:cTn id="5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9" fill="hold">
                            <p:stCondLst>
                              <p:cond delay="177000"/>
                            </p:stCondLst>
                            <p:childTnLst>
                              <p:par>
                                <p:cTn id="5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2" fill="hold">
                            <p:stCondLst>
                              <p:cond delay="178000"/>
                            </p:stCondLst>
                            <p:childTnLst>
                              <p:par>
                                <p:cTn id="5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5" fill="hold">
                            <p:stCondLst>
                              <p:cond delay="179000"/>
                            </p:stCondLst>
                            <p:childTnLst>
                              <p:par>
                                <p:cTn id="5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8" fill="hold">
                            <p:stCondLst>
                              <p:cond delay="180000"/>
                            </p:stCondLst>
                            <p:childTnLst>
                              <p:par>
                                <p:cTn id="5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1" fill="hold">
                            <p:stCondLst>
                              <p:cond delay="181000"/>
                            </p:stCondLst>
                            <p:childTnLst>
                              <p:par>
                                <p:cTn id="5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4" fill="hold">
                            <p:stCondLst>
                              <p:cond delay="182000"/>
                            </p:stCondLst>
                            <p:childTnLst>
                              <p:par>
                                <p:cTn id="5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7" fill="hold">
                            <p:stCondLst>
                              <p:cond delay="183000"/>
                            </p:stCondLst>
                            <p:childTnLst>
                              <p:par>
                                <p:cTn id="5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0" fill="hold">
                            <p:stCondLst>
                              <p:cond delay="184000"/>
                            </p:stCondLst>
                            <p:childTnLst>
                              <p:par>
                                <p:cTn id="5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3" fill="hold">
                            <p:stCondLst>
                              <p:cond delay="185000"/>
                            </p:stCondLst>
                            <p:childTnLst>
                              <p:par>
                                <p:cTn id="5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6" fill="hold">
                            <p:stCondLst>
                              <p:cond delay="186000"/>
                            </p:stCondLst>
                            <p:childTnLst>
                              <p:par>
                                <p:cTn id="5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9" fill="hold">
                            <p:stCondLst>
                              <p:cond delay="187000"/>
                            </p:stCondLst>
                            <p:childTnLst>
                              <p:par>
                                <p:cTn id="5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2" fill="hold">
                            <p:stCondLst>
                              <p:cond delay="188000"/>
                            </p:stCondLst>
                            <p:childTnLst>
                              <p:par>
                                <p:cTn id="5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5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8" fill="hold">
                            <p:stCondLst>
                              <p:cond delay="190000"/>
                            </p:stCondLst>
                            <p:childTnLst>
                              <p:par>
                                <p:cTn id="5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1" fill="hold">
                            <p:stCondLst>
                              <p:cond delay="191000"/>
                            </p:stCondLst>
                            <p:childTnLst>
                              <p:par>
                                <p:cTn id="5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4" fill="hold">
                            <p:stCondLst>
                              <p:cond delay="192000"/>
                            </p:stCondLst>
                            <p:childTnLst>
                              <p:par>
                                <p:cTn id="5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7" fill="hold">
                            <p:stCondLst>
                              <p:cond delay="193000"/>
                            </p:stCondLst>
                            <p:childTnLst>
                              <p:par>
                                <p:cTn id="5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0" fill="hold">
                            <p:stCondLst>
                              <p:cond delay="194000"/>
                            </p:stCondLst>
                            <p:childTnLst>
                              <p:par>
                                <p:cTn id="6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3" fill="hold">
                            <p:stCondLst>
                              <p:cond delay="195000"/>
                            </p:stCondLst>
                            <p:childTnLst>
                              <p:par>
                                <p:cTn id="6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6" fill="hold">
                            <p:stCondLst>
                              <p:cond delay="196000"/>
                            </p:stCondLst>
                            <p:childTnLst>
                              <p:par>
                                <p:cTn id="6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9" fill="hold">
                            <p:stCondLst>
                              <p:cond delay="197000"/>
                            </p:stCondLst>
                            <p:childTnLst>
                              <p:par>
                                <p:cTn id="6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2" fill="hold">
                            <p:stCondLst>
                              <p:cond delay="198000"/>
                            </p:stCondLst>
                            <p:childTnLst>
                              <p:par>
                                <p:cTn id="6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5" fill="hold">
                            <p:stCondLst>
                              <p:cond delay="199000"/>
                            </p:stCondLst>
                            <p:childTnLst>
                              <p:par>
                                <p:cTn id="6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8" fill="hold">
                            <p:stCondLst>
                              <p:cond delay="200000"/>
                            </p:stCondLst>
                            <p:childTnLst>
                              <p:par>
                                <p:cTn id="6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1" fill="hold">
                            <p:stCondLst>
                              <p:cond delay="201000"/>
                            </p:stCondLst>
                            <p:childTnLst>
                              <p:par>
                                <p:cTn id="6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4" fill="hold">
                            <p:stCondLst>
                              <p:cond delay="202000"/>
                            </p:stCondLst>
                            <p:childTnLst>
                              <p:par>
                                <p:cTn id="6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7" fill="hold">
                            <p:stCondLst>
                              <p:cond delay="203000"/>
                            </p:stCondLst>
                            <p:childTnLst>
                              <p:par>
                                <p:cTn id="6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0" fill="hold">
                            <p:stCondLst>
                              <p:cond delay="204000"/>
                            </p:stCondLst>
                            <p:childTnLst>
                              <p:par>
                                <p:cTn id="6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3" fill="hold">
                            <p:stCondLst>
                              <p:cond delay="205000"/>
                            </p:stCondLst>
                            <p:childTnLst>
                              <p:par>
                                <p:cTn id="6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6" fill="hold">
                            <p:stCondLst>
                              <p:cond delay="206000"/>
                            </p:stCondLst>
                            <p:childTnLst>
                              <p:par>
                                <p:cTn id="6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9" fill="hold">
                            <p:stCondLst>
                              <p:cond delay="207000"/>
                            </p:stCondLst>
                            <p:childTnLst>
                              <p:par>
                                <p:cTn id="6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2" fill="hold">
                            <p:stCondLst>
                              <p:cond delay="208000"/>
                            </p:stCondLst>
                            <p:childTnLst>
                              <p:par>
                                <p:cTn id="6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5" fill="hold">
                            <p:stCondLst>
                              <p:cond delay="209000"/>
                            </p:stCondLst>
                            <p:childTnLst>
                              <p:par>
                                <p:cTn id="6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8" fill="hold">
                            <p:stCondLst>
                              <p:cond delay="210000"/>
                            </p:stCondLst>
                            <p:childTnLst>
                              <p:par>
                                <p:cTn id="6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1" fill="hold">
                            <p:stCondLst>
                              <p:cond delay="211000"/>
                            </p:stCondLst>
                            <p:childTnLst>
                              <p:par>
                                <p:cTn id="6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4" fill="hold">
                            <p:stCondLst>
                              <p:cond delay="212000"/>
                            </p:stCondLst>
                            <p:childTnLst>
                              <p:par>
                                <p:cTn id="6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7" fill="hold">
                            <p:stCondLst>
                              <p:cond delay="213000"/>
                            </p:stCondLst>
                            <p:childTnLst>
                              <p:par>
                                <p:cTn id="6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0" fill="hold">
                            <p:stCondLst>
                              <p:cond delay="214000"/>
                            </p:stCondLst>
                            <p:childTnLst>
                              <p:par>
                                <p:cTn id="6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3" fill="hold">
                            <p:stCondLst>
                              <p:cond delay="215000"/>
                            </p:stCondLst>
                            <p:childTnLst>
                              <p:par>
                                <p:cTn id="6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6" fill="hold">
                            <p:stCondLst>
                              <p:cond delay="216000"/>
                            </p:stCondLst>
                            <p:childTnLst>
                              <p:par>
                                <p:cTn id="6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9" fill="hold">
                            <p:stCondLst>
                              <p:cond delay="217000"/>
                            </p:stCondLst>
                            <p:childTnLst>
                              <p:par>
                                <p:cTn id="6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2" fill="hold">
                            <p:stCondLst>
                              <p:cond delay="218000"/>
                            </p:stCondLst>
                            <p:childTnLst>
                              <p:par>
                                <p:cTn id="6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5" fill="hold">
                            <p:stCondLst>
                              <p:cond delay="219000"/>
                            </p:stCondLst>
                            <p:childTnLst>
                              <p:par>
                                <p:cTn id="6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8" fill="hold">
                            <p:stCondLst>
                              <p:cond delay="220000"/>
                            </p:stCondLst>
                            <p:childTnLst>
                              <p:par>
                                <p:cTn id="6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1" fill="hold">
                            <p:stCondLst>
                              <p:cond delay="221000"/>
                            </p:stCondLst>
                            <p:childTnLst>
                              <p:par>
                                <p:cTn id="6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4" fill="hold">
                            <p:stCondLst>
                              <p:cond delay="222000"/>
                            </p:stCondLst>
                            <p:childTnLst>
                              <p:par>
                                <p:cTn id="6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7" fill="hold">
                            <p:stCondLst>
                              <p:cond delay="223000"/>
                            </p:stCondLst>
                            <p:childTnLst>
                              <p:par>
                                <p:cTn id="6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0" fill="hold">
                            <p:stCondLst>
                              <p:cond delay="224000"/>
                            </p:stCondLst>
                            <p:childTnLst>
                              <p:par>
                                <p:cTn id="6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3" fill="hold">
                            <p:stCondLst>
                              <p:cond delay="225000"/>
                            </p:stCondLst>
                            <p:childTnLst>
                              <p:par>
                                <p:cTn id="6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6" fill="hold">
                            <p:stCondLst>
                              <p:cond delay="226000"/>
                            </p:stCondLst>
                            <p:childTnLst>
                              <p:par>
                                <p:cTn id="6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9" fill="hold">
                            <p:stCondLst>
                              <p:cond delay="227000"/>
                            </p:stCondLst>
                            <p:childTnLst>
                              <p:par>
                                <p:cTn id="7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2" fill="hold">
                            <p:stCondLst>
                              <p:cond delay="228000"/>
                            </p:stCondLst>
                            <p:childTnLst>
                              <p:par>
                                <p:cTn id="7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5" fill="hold">
                            <p:stCondLst>
                              <p:cond delay="229000"/>
                            </p:stCondLst>
                            <p:childTnLst>
                              <p:par>
                                <p:cTn id="7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8" fill="hold">
                            <p:stCondLst>
                              <p:cond delay="230000"/>
                            </p:stCondLst>
                            <p:childTnLst>
                              <p:par>
                                <p:cTn id="7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1" fill="hold">
                            <p:stCondLst>
                              <p:cond delay="231000"/>
                            </p:stCondLst>
                            <p:childTnLst>
                              <p:par>
                                <p:cTn id="7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4" fill="hold">
                            <p:stCondLst>
                              <p:cond delay="232000"/>
                            </p:stCondLst>
                            <p:childTnLst>
                              <p:par>
                                <p:cTn id="7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7" fill="hold">
                            <p:stCondLst>
                              <p:cond delay="233000"/>
                            </p:stCondLst>
                            <p:childTnLst>
                              <p:par>
                                <p:cTn id="7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0" fill="hold">
                            <p:stCondLst>
                              <p:cond delay="234000"/>
                            </p:stCondLst>
                            <p:childTnLst>
                              <p:par>
                                <p:cTn id="7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3" fill="hold">
                            <p:stCondLst>
                              <p:cond delay="235000"/>
                            </p:stCondLst>
                            <p:childTnLst>
                              <p:par>
                                <p:cTn id="7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6" fill="hold">
                            <p:stCondLst>
                              <p:cond delay="236000"/>
                            </p:stCondLst>
                            <p:childTnLst>
                              <p:par>
                                <p:cTn id="7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9" fill="hold">
                            <p:stCondLst>
                              <p:cond delay="237000"/>
                            </p:stCondLst>
                            <p:childTnLst>
                              <p:par>
                                <p:cTn id="7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2" fill="hold">
                            <p:stCondLst>
                              <p:cond delay="238000"/>
                            </p:stCondLst>
                            <p:childTnLst>
                              <p:par>
                                <p:cTn id="7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5" fill="hold">
                            <p:stCondLst>
                              <p:cond delay="239000"/>
                            </p:stCondLst>
                            <p:childTnLst>
                              <p:par>
                                <p:cTn id="7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8" fill="hold">
                            <p:stCondLst>
                              <p:cond delay="240000"/>
                            </p:stCondLst>
                            <p:childTnLst>
                              <p:par>
                                <p:cTn id="7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1" fill="hold">
                            <p:stCondLst>
                              <p:cond delay="241000"/>
                            </p:stCondLst>
                            <p:childTnLst>
                              <p:par>
                                <p:cTn id="7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4" fill="hold">
                            <p:stCondLst>
                              <p:cond delay="242000"/>
                            </p:stCondLst>
                            <p:childTnLst>
                              <p:par>
                                <p:cTn id="7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7" fill="hold">
                            <p:stCondLst>
                              <p:cond delay="243000"/>
                            </p:stCondLst>
                            <p:childTnLst>
                              <p:par>
                                <p:cTn id="7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0" fill="hold">
                            <p:stCondLst>
                              <p:cond delay="244000"/>
                            </p:stCondLst>
                            <p:childTnLst>
                              <p:par>
                                <p:cTn id="7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3" fill="hold">
                            <p:stCondLst>
                              <p:cond delay="245000"/>
                            </p:stCondLst>
                            <p:childTnLst>
                              <p:par>
                                <p:cTn id="7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6" fill="hold">
                            <p:stCondLst>
                              <p:cond delay="246000"/>
                            </p:stCondLst>
                            <p:childTnLst>
                              <p:par>
                                <p:cTn id="7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9" fill="hold">
                            <p:stCondLst>
                              <p:cond delay="247000"/>
                            </p:stCondLst>
                            <p:childTnLst>
                              <p:par>
                                <p:cTn id="7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2" fill="hold">
                            <p:stCondLst>
                              <p:cond delay="248000"/>
                            </p:stCondLst>
                            <p:childTnLst>
                              <p:par>
                                <p:cTn id="7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5" fill="hold">
                            <p:stCondLst>
                              <p:cond delay="249000"/>
                            </p:stCondLst>
                            <p:childTnLst>
                              <p:par>
                                <p:cTn id="7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8" fill="hold">
                            <p:stCondLst>
                              <p:cond delay="250000"/>
                            </p:stCondLst>
                            <p:childTnLst>
                              <p:par>
                                <p:cTn id="7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1" fill="hold">
                            <p:stCondLst>
                              <p:cond delay="251000"/>
                            </p:stCondLst>
                            <p:childTnLst>
                              <p:par>
                                <p:cTn id="7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4" fill="hold">
                            <p:stCondLst>
                              <p:cond delay="252000"/>
                            </p:stCondLst>
                            <p:childTnLst>
                              <p:par>
                                <p:cTn id="7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7" fill="hold">
                            <p:stCondLst>
                              <p:cond delay="253000"/>
                            </p:stCondLst>
                            <p:childTnLst>
                              <p:par>
                                <p:cTn id="7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0" fill="hold">
                            <p:stCondLst>
                              <p:cond delay="254000"/>
                            </p:stCondLst>
                            <p:childTnLst>
                              <p:par>
                                <p:cTn id="7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3" fill="hold">
                            <p:stCondLst>
                              <p:cond delay="255000"/>
                            </p:stCondLst>
                            <p:childTnLst>
                              <p:par>
                                <p:cTn id="7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6" fill="hold">
                            <p:stCondLst>
                              <p:cond delay="256000"/>
                            </p:stCondLst>
                            <p:childTnLst>
                              <p:par>
                                <p:cTn id="7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9" fill="hold">
                            <p:stCondLst>
                              <p:cond delay="257000"/>
                            </p:stCondLst>
                            <p:childTnLst>
                              <p:par>
                                <p:cTn id="7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2" fill="hold">
                            <p:stCondLst>
                              <p:cond delay="258000"/>
                            </p:stCondLst>
                            <p:childTnLst>
                              <p:par>
                                <p:cTn id="7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5" fill="hold">
                            <p:stCondLst>
                              <p:cond delay="259000"/>
                            </p:stCondLst>
                            <p:childTnLst>
                              <p:par>
                                <p:cTn id="7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8" fill="hold">
                            <p:stCondLst>
                              <p:cond delay="260000"/>
                            </p:stCondLst>
                            <p:childTnLst>
                              <p:par>
                                <p:cTn id="7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1" fill="hold">
                            <p:stCondLst>
                              <p:cond delay="261000"/>
                            </p:stCondLst>
                            <p:childTnLst>
                              <p:par>
                                <p:cTn id="8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4" fill="hold">
                            <p:stCondLst>
                              <p:cond delay="262000"/>
                            </p:stCondLst>
                            <p:childTnLst>
                              <p:par>
                                <p:cTn id="8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7" fill="hold">
                            <p:stCondLst>
                              <p:cond delay="263000"/>
                            </p:stCondLst>
                            <p:childTnLst>
                              <p:par>
                                <p:cTn id="8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0" fill="hold">
                            <p:stCondLst>
                              <p:cond delay="264000"/>
                            </p:stCondLst>
                            <p:childTnLst>
                              <p:par>
                                <p:cTn id="8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3" fill="hold">
                            <p:stCondLst>
                              <p:cond delay="265000"/>
                            </p:stCondLst>
                            <p:childTnLst>
                              <p:par>
                                <p:cTn id="8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6" fill="hold">
                            <p:stCondLst>
                              <p:cond delay="266000"/>
                            </p:stCondLst>
                            <p:childTnLst>
                              <p:par>
                                <p:cTn id="8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9" fill="hold">
                            <p:stCondLst>
                              <p:cond delay="267000"/>
                            </p:stCondLst>
                            <p:childTnLst>
                              <p:par>
                                <p:cTn id="8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2" fill="hold">
                            <p:stCondLst>
                              <p:cond delay="268000"/>
                            </p:stCondLst>
                            <p:childTnLst>
                              <p:par>
                                <p:cTn id="8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5" fill="hold">
                            <p:stCondLst>
                              <p:cond delay="269000"/>
                            </p:stCondLst>
                            <p:childTnLst>
                              <p:par>
                                <p:cTn id="8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8" fill="hold">
                            <p:stCondLst>
                              <p:cond delay="270000"/>
                            </p:stCondLst>
                            <p:childTnLst>
                              <p:par>
                                <p:cTn id="8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1" fill="hold">
                            <p:stCondLst>
                              <p:cond delay="271000"/>
                            </p:stCondLst>
                            <p:childTnLst>
                              <p:par>
                                <p:cTn id="8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4" fill="hold">
                            <p:stCondLst>
                              <p:cond delay="272000"/>
                            </p:stCondLst>
                            <p:childTnLst>
                              <p:par>
                                <p:cTn id="8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7" fill="hold">
                            <p:stCondLst>
                              <p:cond delay="273000"/>
                            </p:stCondLst>
                            <p:childTnLst>
                              <p:par>
                                <p:cTn id="8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0" fill="hold">
                            <p:stCondLst>
                              <p:cond delay="274000"/>
                            </p:stCondLst>
                            <p:childTnLst>
                              <p:par>
                                <p:cTn id="8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3" fill="hold">
                            <p:stCondLst>
                              <p:cond delay="275000"/>
                            </p:stCondLst>
                            <p:childTnLst>
                              <p:par>
                                <p:cTn id="8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6" fill="hold">
                            <p:stCondLst>
                              <p:cond delay="276000"/>
                            </p:stCondLst>
                            <p:childTnLst>
                              <p:par>
                                <p:cTn id="8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9" fill="hold">
                            <p:stCondLst>
                              <p:cond delay="277000"/>
                            </p:stCondLst>
                            <p:childTnLst>
                              <p:par>
                                <p:cTn id="8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2" fill="hold">
                            <p:stCondLst>
                              <p:cond delay="278000"/>
                            </p:stCondLst>
                            <p:childTnLst>
                              <p:par>
                                <p:cTn id="8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5" fill="hold">
                            <p:stCondLst>
                              <p:cond delay="279000"/>
                            </p:stCondLst>
                            <p:childTnLst>
                              <p:par>
                                <p:cTn id="8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8" fill="hold">
                            <p:stCondLst>
                              <p:cond delay="280000"/>
                            </p:stCondLst>
                            <p:childTnLst>
                              <p:par>
                                <p:cTn id="8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1" fill="hold">
                            <p:stCondLst>
                              <p:cond delay="281000"/>
                            </p:stCondLst>
                            <p:childTnLst>
                              <p:par>
                                <p:cTn id="8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4" fill="hold">
                            <p:stCondLst>
                              <p:cond delay="282000"/>
                            </p:stCondLst>
                            <p:childTnLst>
                              <p:par>
                                <p:cTn id="8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7" fill="hold">
                            <p:stCondLst>
                              <p:cond delay="283000"/>
                            </p:stCondLst>
                            <p:childTnLst>
                              <p:par>
                                <p:cTn id="8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0" fill="hold">
                            <p:stCondLst>
                              <p:cond delay="284000"/>
                            </p:stCondLst>
                            <p:childTnLst>
                              <p:par>
                                <p:cTn id="8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3" fill="hold">
                            <p:stCondLst>
                              <p:cond delay="285000"/>
                            </p:stCondLst>
                            <p:childTnLst>
                              <p:par>
                                <p:cTn id="8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6" fill="hold">
                            <p:stCondLst>
                              <p:cond delay="286000"/>
                            </p:stCondLst>
                            <p:childTnLst>
                              <p:par>
                                <p:cTn id="8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9" fill="hold">
                            <p:stCondLst>
                              <p:cond delay="287000"/>
                            </p:stCondLst>
                            <p:childTnLst>
                              <p:par>
                                <p:cTn id="8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2" fill="hold">
                            <p:stCondLst>
                              <p:cond delay="288000"/>
                            </p:stCondLst>
                            <p:childTnLst>
                              <p:par>
                                <p:cTn id="8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5" fill="hold">
                            <p:stCondLst>
                              <p:cond delay="289000"/>
                            </p:stCondLst>
                            <p:childTnLst>
                              <p:par>
                                <p:cTn id="8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8" fill="hold">
                            <p:stCondLst>
                              <p:cond delay="290000"/>
                            </p:stCondLst>
                            <p:childTnLst>
                              <p:par>
                                <p:cTn id="8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1" fill="hold">
                            <p:stCondLst>
                              <p:cond delay="291000"/>
                            </p:stCondLst>
                            <p:childTnLst>
                              <p:par>
                                <p:cTn id="8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4" fill="hold">
                            <p:stCondLst>
                              <p:cond delay="292000"/>
                            </p:stCondLst>
                            <p:childTnLst>
                              <p:par>
                                <p:cTn id="8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7" fill="hold">
                            <p:stCondLst>
                              <p:cond delay="293000"/>
                            </p:stCondLst>
                            <p:childTnLst>
                              <p:par>
                                <p:cTn id="8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0" fill="hold">
                            <p:stCondLst>
                              <p:cond delay="294000"/>
                            </p:stCondLst>
                            <p:childTnLst>
                              <p:par>
                                <p:cTn id="9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3" fill="hold">
                            <p:stCondLst>
                              <p:cond delay="295000"/>
                            </p:stCondLst>
                            <p:childTnLst>
                              <p:par>
                                <p:cTn id="9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6" fill="hold">
                            <p:stCondLst>
                              <p:cond delay="296000"/>
                            </p:stCondLst>
                            <p:childTnLst>
                              <p:par>
                                <p:cTn id="9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9" fill="hold">
                            <p:stCondLst>
                              <p:cond delay="297000"/>
                            </p:stCondLst>
                            <p:childTnLst>
                              <p:par>
                                <p:cTn id="9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2" fill="hold">
                            <p:stCondLst>
                              <p:cond delay="298000"/>
                            </p:stCondLst>
                            <p:childTnLst>
                              <p:par>
                                <p:cTn id="9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5" fill="hold">
                            <p:stCondLst>
                              <p:cond delay="299000"/>
                            </p:stCondLst>
                            <p:childTnLst>
                              <p:par>
                                <p:cTn id="9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8" fill="hold">
                            <p:stCondLst>
                              <p:cond delay="300000"/>
                            </p:stCondLst>
                            <p:childTnLst>
                              <p:par>
                                <p:cTn id="9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6"/>
                  </p:tgtEl>
                </p:cond>
              </p:nextCondLst>
            </p:seq>
            <p:seq concurrent="1" nextAc="seek">
              <p:cTn id="921" restart="whenNotActive" fill="hold" evtFilter="cancelBubble" nodeType="interactiveSeq">
                <p:stCondLst>
                  <p:cond evt="onClick" delay="0">
                    <p:tgtEl>
                      <p:spTgt spid="3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2" fill="hold">
                      <p:stCondLst>
                        <p:cond delay="0"/>
                      </p:stCondLst>
                      <p:childTnLst>
                        <p:par>
                          <p:cTn id="923" fill="hold">
                            <p:stCondLst>
                              <p:cond delay="0"/>
                            </p:stCondLst>
                            <p:childTnLst>
                              <p:par>
                                <p:cTn id="92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1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7" grpId="0" animBg="1"/>
      <p:bldP spid="17" grpId="1" animBg="1"/>
      <p:bldP spid="10" grpId="0" animBg="1"/>
      <p:bldP spid="11" grpId="0" animBg="1"/>
      <p:bldP spid="12" grpId="0" animBg="1"/>
      <p:bldP spid="13" grpId="0" animBg="1"/>
      <p:bldP spid="15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281" grpId="0" animBg="1"/>
      <p:bldP spid="282" grpId="0" animBg="1"/>
      <p:bldP spid="283" grpId="0" animBg="1"/>
      <p:bldP spid="284" grpId="0" animBg="1"/>
      <p:bldP spid="285" grpId="0" animBg="1"/>
      <p:bldP spid="286" grpId="0" animBg="1"/>
      <p:bldP spid="287" grpId="0" animBg="1"/>
      <p:bldP spid="288" grpId="0" animBg="1"/>
      <p:bldP spid="289" grpId="0" animBg="1"/>
      <p:bldP spid="290" grpId="0" animBg="1"/>
      <p:bldP spid="291" grpId="0" animBg="1"/>
      <p:bldP spid="292" grpId="0" animBg="1"/>
      <p:bldP spid="293" grpId="0" animBg="1"/>
      <p:bldP spid="294" grpId="0" animBg="1"/>
      <p:bldP spid="295" grpId="0" animBg="1"/>
      <p:bldP spid="296" grpId="0" animBg="1"/>
      <p:bldP spid="297" grpId="0" animBg="1"/>
      <p:bldP spid="298" grpId="0" animBg="1"/>
      <p:bldP spid="299" grpId="0" animBg="1"/>
      <p:bldP spid="300" grpId="0" animBg="1"/>
      <p:bldP spid="301" grpId="0" animBg="1"/>
      <p:bldP spid="302" grpId="0" animBg="1"/>
      <p:bldP spid="303" grpId="0" animBg="1"/>
      <p:bldP spid="304" grpId="0" animBg="1"/>
      <p:bldP spid="305" grpId="0" animBg="1"/>
      <p:bldP spid="306" grpId="0" animBg="1"/>
      <p:bldP spid="307" grpId="0" animBg="1"/>
      <p:bldP spid="308" grpId="0" animBg="1"/>
      <p:bldP spid="309" grpId="0" animBg="1"/>
      <p:bldP spid="310" grpId="0" animBg="1"/>
      <p:bldP spid="311" grpId="0" animBg="1"/>
      <p:bldP spid="312" grpId="0" animBg="1"/>
      <p:bldP spid="313" grpId="0" animBg="1"/>
      <p:bldP spid="314" grpId="0" animBg="1"/>
      <p:bldP spid="315" grpId="0" animBg="1"/>
      <p:bldP spid="3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2" name="Picture 8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933" y="3232150"/>
            <a:ext cx="3107267" cy="242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700" y="3232150"/>
            <a:ext cx="2849032" cy="255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933" y="1763713"/>
            <a:ext cx="3107267" cy="2354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0" y="1763713"/>
            <a:ext cx="3026833" cy="239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2667001"/>
            <a:ext cx="2705100" cy="1778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3">
            <a:extLst>
              <a:ext uri="{FF2B5EF4-FFF2-40B4-BE49-F238E27FC236}">
                <a16:creationId xmlns=""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6463" y="-69784"/>
            <a:ext cx="12160135" cy="499304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…: </a:t>
            </a:r>
            <a:r>
              <a:rPr lang="en-US" sz="2500" b="1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500" b="1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 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VĂN BẢN, HÌNH ẢNH, ÂM THANH TRONG MÁY TÍNH</a:t>
            </a:r>
            <a:r>
              <a:rPr lang="en-US" sz="2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Hộp Văn bản 5">
            <a:extLst>
              <a:ext uri="{FF2B5EF4-FFF2-40B4-BE49-F238E27FC236}">
                <a16:creationId xmlns=""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-4808" y="402652"/>
            <a:ext cx="10168205" cy="139236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hóa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bản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ảnh</a:t>
            </a:r>
            <a:endParaRPr lang="vi-VN" sz="36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</a:pPr>
            <a:endParaRPr lang="vi-VN" sz="36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459480" y="1098836"/>
            <a:ext cx="3306233" cy="2246769"/>
          </a:xfrm>
          <a:prstGeom prst="rect">
            <a:avLst/>
          </a:prstGeom>
          <a:solidFill>
            <a:srgbClr val="7AF40C"/>
          </a:solidFill>
          <a:ln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FF0000"/>
                </a:solidFill>
                <a:latin typeface="+mj-lt"/>
              </a:rPr>
              <a:t>Là việc chuyển đoạn âm thanh thành dãy bit. Kết quả số hóa một đoạn âm thanh là một “âm thanh số”. </a:t>
            </a:r>
          </a:p>
        </p:txBody>
      </p:sp>
      <p:sp>
        <p:nvSpPr>
          <p:cNvPr id="3" name="Rectangle 2"/>
          <p:cNvSpPr/>
          <p:nvPr/>
        </p:nvSpPr>
        <p:spPr>
          <a:xfrm>
            <a:off x="8479246" y="4278908"/>
            <a:ext cx="3286467" cy="2246769"/>
          </a:xfrm>
          <a:prstGeom prst="rect">
            <a:avLst/>
          </a:prstGeom>
          <a:solidFill>
            <a:srgbClr val="FF33C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latin typeface="+mj-lt"/>
              </a:rPr>
              <a:t>Là việc chuyển văn bản thành dãy bit. Văn bản số - kết quả số hóa của một văn bản. </a:t>
            </a:r>
          </a:p>
        </p:txBody>
      </p:sp>
      <p:sp>
        <p:nvSpPr>
          <p:cNvPr id="4" name="Rectangle 3"/>
          <p:cNvSpPr/>
          <p:nvPr/>
        </p:nvSpPr>
        <p:spPr>
          <a:xfrm>
            <a:off x="596900" y="4109135"/>
            <a:ext cx="3378200" cy="224676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FF0000"/>
                </a:solidFill>
                <a:latin typeface="+mj-lt"/>
              </a:rPr>
              <a:t>Là việc chuyển dữ liệu thành dãy bit. Tức là dãy các kí hiệu “0” và “1” liên tiếp để máy tính có thể xử lí. 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96900" y="1211948"/>
            <a:ext cx="3225800" cy="224676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bit.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” </a:t>
            </a:r>
          </a:p>
        </p:txBody>
      </p:sp>
    </p:spTree>
    <p:extLst>
      <p:ext uri="{BB962C8B-B14F-4D97-AF65-F5344CB8AC3E}">
        <p14:creationId xmlns:p14="http://schemas.microsoft.com/office/powerpoint/2010/main" val="74636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736D542-09DA-4A9F-9C8C-DA318D3AB632}"/>
              </a:ext>
            </a:extLst>
          </p:cNvPr>
          <p:cNvSpPr txBox="1">
            <a:spLocks/>
          </p:cNvSpPr>
          <p:nvPr/>
        </p:nvSpPr>
        <p:spPr>
          <a:xfrm>
            <a:off x="31865" y="1286934"/>
            <a:ext cx="12160135" cy="565573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r>
              <a:rPr lang="en-US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31863" y="-69784"/>
            <a:ext cx="12160135" cy="499304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…: </a:t>
            </a:r>
            <a:r>
              <a:rPr lang="en-US" sz="2500" b="1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500" b="1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 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VĂN BẢN, HÌNH ẢNH, ÂM THANH TRONG MÁY TÍNH</a:t>
            </a:r>
            <a:r>
              <a:rPr lang="en-US" sz="2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134892" y="491552"/>
            <a:ext cx="10168205" cy="139236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hóa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bản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ảnh</a:t>
            </a:r>
            <a:endParaRPr lang="vi-VN" sz="36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</a:pPr>
            <a:endParaRPr lang="vi-VN" sz="36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[Cánh diều] Giải tin học 6 bài 4: Biểu diễn văn bản, hình ảnh, âm thanh trong máy tính">
            <a:extLst>
              <a:ext uri="{FF2B5EF4-FFF2-40B4-BE49-F238E27FC236}">
                <a16:creationId xmlns="" xmlns:a16="http://schemas.microsoft.com/office/drawing/2014/main" id="{9F55A1A9-7F63-46B2-9452-2B4A10453E9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14" y="3011658"/>
            <a:ext cx="4340180" cy="285251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DFF771CA-C885-472E-9DA2-FE324F85E475}"/>
              </a:ext>
            </a:extLst>
          </p:cNvPr>
          <p:cNvSpPr/>
          <p:nvPr/>
        </p:nvSpPr>
        <p:spPr>
          <a:xfrm>
            <a:off x="334851" y="1519653"/>
            <a:ext cx="11359165" cy="1745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ô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đen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kí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1, ô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trắng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kí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0,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xếp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sang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xuống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của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hình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</a:t>
            </a:r>
            <a:r>
              <a:rPr lang="vi-VN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ư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ới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200" i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Picture 11" descr="[Cánh diều] Giải tin học 6 bài 4: Biểu diễn văn bản, hình ảnh, âm thanh trong máy tính">
            <a:extLst>
              <a:ext uri="{FF2B5EF4-FFF2-40B4-BE49-F238E27FC236}">
                <a16:creationId xmlns="" xmlns:a16="http://schemas.microsoft.com/office/drawing/2014/main" id="{8B98922F-B7FB-4402-8182-A50406B2B20F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067" y="3299370"/>
            <a:ext cx="3750579" cy="226429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3BFA6423-4821-48CE-84E2-3FFF126F1892}"/>
              </a:ext>
            </a:extLst>
          </p:cNvPr>
          <p:cNvSpPr/>
          <p:nvPr/>
        </p:nvSpPr>
        <p:spPr>
          <a:xfrm>
            <a:off x="2197524" y="5772455"/>
            <a:ext cx="17844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Kích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ớc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4*8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="" xmlns:a16="http://schemas.microsoft.com/office/drawing/2014/main" id="{71C7D5FC-79B9-432E-B659-7420E23A11E0}"/>
              </a:ext>
            </a:extLst>
          </p:cNvPr>
          <p:cNvSpPr/>
          <p:nvPr/>
        </p:nvSpPr>
        <p:spPr>
          <a:xfrm>
            <a:off x="5447763" y="4353059"/>
            <a:ext cx="1525245" cy="206062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5" name="Rounded Rectangle 31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05:00</a:t>
            </a:r>
          </a:p>
        </p:txBody>
      </p:sp>
      <p:sp>
        <p:nvSpPr>
          <p:cNvPr id="316" name="Rounded Rectangle 31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04:59</a:t>
            </a:r>
          </a:p>
        </p:txBody>
      </p:sp>
      <p:sp>
        <p:nvSpPr>
          <p:cNvPr id="317" name="Rounded Rectangle 31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04:58</a:t>
            </a:r>
          </a:p>
        </p:txBody>
      </p:sp>
      <p:sp>
        <p:nvSpPr>
          <p:cNvPr id="318" name="Rounded Rectangle 31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04:57</a:t>
            </a:r>
          </a:p>
        </p:txBody>
      </p:sp>
      <p:sp>
        <p:nvSpPr>
          <p:cNvPr id="319" name="Rounded Rectangle 31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04:56</a:t>
            </a:r>
          </a:p>
        </p:txBody>
      </p:sp>
      <p:sp>
        <p:nvSpPr>
          <p:cNvPr id="320" name="Rounded Rectangle 31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04:55</a:t>
            </a:r>
          </a:p>
        </p:txBody>
      </p:sp>
      <p:sp>
        <p:nvSpPr>
          <p:cNvPr id="321" name="Rounded Rectangle 32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04:54</a:t>
            </a:r>
          </a:p>
        </p:txBody>
      </p:sp>
      <p:sp>
        <p:nvSpPr>
          <p:cNvPr id="322" name="Rounded Rectangle 32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04:53</a:t>
            </a:r>
          </a:p>
        </p:txBody>
      </p:sp>
      <p:sp>
        <p:nvSpPr>
          <p:cNvPr id="323" name="Rounded Rectangle 32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04:52</a:t>
            </a:r>
          </a:p>
        </p:txBody>
      </p:sp>
      <p:sp>
        <p:nvSpPr>
          <p:cNvPr id="324" name="Rounded Rectangle 32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04:51</a:t>
            </a:r>
          </a:p>
        </p:txBody>
      </p:sp>
      <p:sp>
        <p:nvSpPr>
          <p:cNvPr id="325" name="Rounded Rectangle 32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04:50</a:t>
            </a:r>
          </a:p>
        </p:txBody>
      </p:sp>
      <p:sp>
        <p:nvSpPr>
          <p:cNvPr id="326" name="Rounded Rectangle 32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04:49</a:t>
            </a:r>
          </a:p>
        </p:txBody>
      </p:sp>
      <p:sp>
        <p:nvSpPr>
          <p:cNvPr id="327" name="Rounded Rectangle 32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04:48</a:t>
            </a:r>
          </a:p>
        </p:txBody>
      </p:sp>
      <p:sp>
        <p:nvSpPr>
          <p:cNvPr id="328" name="Rounded Rectangle 32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04:47</a:t>
            </a:r>
          </a:p>
        </p:txBody>
      </p:sp>
      <p:sp>
        <p:nvSpPr>
          <p:cNvPr id="329" name="Rounded Rectangle 32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04:46</a:t>
            </a:r>
          </a:p>
        </p:txBody>
      </p:sp>
      <p:sp>
        <p:nvSpPr>
          <p:cNvPr id="330" name="Rounded Rectangle 32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04:45</a:t>
            </a:r>
          </a:p>
        </p:txBody>
      </p:sp>
      <p:sp>
        <p:nvSpPr>
          <p:cNvPr id="331" name="Rounded Rectangle 33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04:44</a:t>
            </a:r>
          </a:p>
        </p:txBody>
      </p:sp>
      <p:sp>
        <p:nvSpPr>
          <p:cNvPr id="332" name="Rounded Rectangle 33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04:43</a:t>
            </a:r>
          </a:p>
        </p:txBody>
      </p:sp>
      <p:sp>
        <p:nvSpPr>
          <p:cNvPr id="333" name="Rounded Rectangle 33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04:42</a:t>
            </a:r>
          </a:p>
        </p:txBody>
      </p:sp>
      <p:sp>
        <p:nvSpPr>
          <p:cNvPr id="334" name="Rounded Rectangle 33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04:41</a:t>
            </a:r>
          </a:p>
        </p:txBody>
      </p:sp>
      <p:sp>
        <p:nvSpPr>
          <p:cNvPr id="335" name="Rounded Rectangle 33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04:40</a:t>
            </a:r>
          </a:p>
        </p:txBody>
      </p:sp>
      <p:sp>
        <p:nvSpPr>
          <p:cNvPr id="336" name="Rounded Rectangle 33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04:39</a:t>
            </a:r>
          </a:p>
        </p:txBody>
      </p:sp>
      <p:sp>
        <p:nvSpPr>
          <p:cNvPr id="337" name="Rounded Rectangle 33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04:38</a:t>
            </a:r>
          </a:p>
        </p:txBody>
      </p:sp>
      <p:sp>
        <p:nvSpPr>
          <p:cNvPr id="338" name="Rounded Rectangle 33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04:37</a:t>
            </a:r>
          </a:p>
        </p:txBody>
      </p:sp>
      <p:sp>
        <p:nvSpPr>
          <p:cNvPr id="339" name="Rounded Rectangle 33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04:36</a:t>
            </a:r>
          </a:p>
        </p:txBody>
      </p:sp>
      <p:sp>
        <p:nvSpPr>
          <p:cNvPr id="340" name="Rounded Rectangle 33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04:35</a:t>
            </a:r>
          </a:p>
        </p:txBody>
      </p:sp>
      <p:sp>
        <p:nvSpPr>
          <p:cNvPr id="341" name="Rounded Rectangle 34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04:34</a:t>
            </a:r>
          </a:p>
        </p:txBody>
      </p:sp>
      <p:sp>
        <p:nvSpPr>
          <p:cNvPr id="342" name="Rounded Rectangle 34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04:33</a:t>
            </a:r>
          </a:p>
        </p:txBody>
      </p:sp>
      <p:sp>
        <p:nvSpPr>
          <p:cNvPr id="343" name="Rounded Rectangle 34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04:32</a:t>
            </a:r>
          </a:p>
        </p:txBody>
      </p:sp>
      <p:sp>
        <p:nvSpPr>
          <p:cNvPr id="344" name="Rounded Rectangle 34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04:31</a:t>
            </a:r>
          </a:p>
        </p:txBody>
      </p:sp>
      <p:sp>
        <p:nvSpPr>
          <p:cNvPr id="345" name="Rounded Rectangle 34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04:30</a:t>
            </a:r>
          </a:p>
        </p:txBody>
      </p:sp>
      <p:sp>
        <p:nvSpPr>
          <p:cNvPr id="346" name="Rounded Rectangle 34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04:29</a:t>
            </a:r>
          </a:p>
        </p:txBody>
      </p:sp>
      <p:sp>
        <p:nvSpPr>
          <p:cNvPr id="347" name="Rounded Rectangle 34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04:28</a:t>
            </a:r>
          </a:p>
        </p:txBody>
      </p:sp>
      <p:sp>
        <p:nvSpPr>
          <p:cNvPr id="348" name="Rounded Rectangle 34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04:27</a:t>
            </a:r>
          </a:p>
        </p:txBody>
      </p:sp>
      <p:sp>
        <p:nvSpPr>
          <p:cNvPr id="349" name="Rounded Rectangle 34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04:26</a:t>
            </a:r>
          </a:p>
        </p:txBody>
      </p:sp>
      <p:sp>
        <p:nvSpPr>
          <p:cNvPr id="350" name="Rounded Rectangle 34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04:25</a:t>
            </a:r>
          </a:p>
        </p:txBody>
      </p:sp>
      <p:sp>
        <p:nvSpPr>
          <p:cNvPr id="351" name="Rounded Rectangle 35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04:24</a:t>
            </a:r>
          </a:p>
        </p:txBody>
      </p:sp>
      <p:sp>
        <p:nvSpPr>
          <p:cNvPr id="352" name="Rounded Rectangle 35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04:23</a:t>
            </a:r>
          </a:p>
        </p:txBody>
      </p:sp>
      <p:sp>
        <p:nvSpPr>
          <p:cNvPr id="353" name="Rounded Rectangle 35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04:22</a:t>
            </a:r>
          </a:p>
        </p:txBody>
      </p:sp>
      <p:sp>
        <p:nvSpPr>
          <p:cNvPr id="354" name="Rounded Rectangle 35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04:21</a:t>
            </a:r>
          </a:p>
        </p:txBody>
      </p:sp>
      <p:sp>
        <p:nvSpPr>
          <p:cNvPr id="355" name="Rounded Rectangle 35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04:20</a:t>
            </a:r>
          </a:p>
        </p:txBody>
      </p:sp>
      <p:sp>
        <p:nvSpPr>
          <p:cNvPr id="356" name="Rounded Rectangle 35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04:19</a:t>
            </a:r>
          </a:p>
        </p:txBody>
      </p:sp>
      <p:sp>
        <p:nvSpPr>
          <p:cNvPr id="357" name="Rounded Rectangle 35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04:18</a:t>
            </a:r>
          </a:p>
        </p:txBody>
      </p:sp>
      <p:sp>
        <p:nvSpPr>
          <p:cNvPr id="358" name="Rounded Rectangle 35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04:17</a:t>
            </a:r>
          </a:p>
        </p:txBody>
      </p:sp>
      <p:sp>
        <p:nvSpPr>
          <p:cNvPr id="359" name="Rounded Rectangle 35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04:16</a:t>
            </a:r>
          </a:p>
        </p:txBody>
      </p:sp>
      <p:sp>
        <p:nvSpPr>
          <p:cNvPr id="360" name="Rounded Rectangle 35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04:15</a:t>
            </a:r>
          </a:p>
        </p:txBody>
      </p:sp>
      <p:sp>
        <p:nvSpPr>
          <p:cNvPr id="361" name="Rounded Rectangle 36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04:14</a:t>
            </a:r>
          </a:p>
        </p:txBody>
      </p:sp>
      <p:sp>
        <p:nvSpPr>
          <p:cNvPr id="362" name="Rounded Rectangle 36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04:13</a:t>
            </a:r>
          </a:p>
        </p:txBody>
      </p:sp>
      <p:sp>
        <p:nvSpPr>
          <p:cNvPr id="363" name="Rounded Rectangle 36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04:12</a:t>
            </a:r>
          </a:p>
        </p:txBody>
      </p:sp>
      <p:sp>
        <p:nvSpPr>
          <p:cNvPr id="364" name="Rounded Rectangle 36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04:11</a:t>
            </a:r>
          </a:p>
        </p:txBody>
      </p:sp>
      <p:sp>
        <p:nvSpPr>
          <p:cNvPr id="365" name="Rounded Rectangle 36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04:10</a:t>
            </a:r>
          </a:p>
        </p:txBody>
      </p:sp>
      <p:sp>
        <p:nvSpPr>
          <p:cNvPr id="366" name="Rounded Rectangle 36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04:09</a:t>
            </a:r>
          </a:p>
        </p:txBody>
      </p:sp>
      <p:sp>
        <p:nvSpPr>
          <p:cNvPr id="367" name="Rounded Rectangle 36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04:08</a:t>
            </a:r>
          </a:p>
        </p:txBody>
      </p:sp>
      <p:sp>
        <p:nvSpPr>
          <p:cNvPr id="368" name="Rounded Rectangle 36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04:07</a:t>
            </a:r>
          </a:p>
        </p:txBody>
      </p:sp>
      <p:sp>
        <p:nvSpPr>
          <p:cNvPr id="369" name="Rounded Rectangle 36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04:06</a:t>
            </a:r>
          </a:p>
        </p:txBody>
      </p:sp>
      <p:sp>
        <p:nvSpPr>
          <p:cNvPr id="370" name="Rounded Rectangle 36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04:05</a:t>
            </a:r>
          </a:p>
        </p:txBody>
      </p:sp>
      <p:sp>
        <p:nvSpPr>
          <p:cNvPr id="371" name="Rounded Rectangle 37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04:04</a:t>
            </a:r>
          </a:p>
        </p:txBody>
      </p:sp>
      <p:sp>
        <p:nvSpPr>
          <p:cNvPr id="372" name="Rounded Rectangle 37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04:03</a:t>
            </a:r>
          </a:p>
        </p:txBody>
      </p:sp>
      <p:sp>
        <p:nvSpPr>
          <p:cNvPr id="373" name="Rounded Rectangle 37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04:02</a:t>
            </a:r>
          </a:p>
        </p:txBody>
      </p:sp>
      <p:sp>
        <p:nvSpPr>
          <p:cNvPr id="374" name="Rounded Rectangle 37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04:01</a:t>
            </a:r>
          </a:p>
        </p:txBody>
      </p:sp>
      <p:sp>
        <p:nvSpPr>
          <p:cNvPr id="375" name="Rounded Rectangle 37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04:00</a:t>
            </a:r>
          </a:p>
        </p:txBody>
      </p:sp>
      <p:sp>
        <p:nvSpPr>
          <p:cNvPr id="376" name="Rounded Rectangle 37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03:59</a:t>
            </a:r>
          </a:p>
        </p:txBody>
      </p:sp>
      <p:sp>
        <p:nvSpPr>
          <p:cNvPr id="377" name="Rounded Rectangle 37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03:58</a:t>
            </a:r>
          </a:p>
        </p:txBody>
      </p:sp>
      <p:sp>
        <p:nvSpPr>
          <p:cNvPr id="378" name="Rounded Rectangle 37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03:57</a:t>
            </a:r>
          </a:p>
        </p:txBody>
      </p:sp>
      <p:sp>
        <p:nvSpPr>
          <p:cNvPr id="379" name="Rounded Rectangle 37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03:56</a:t>
            </a:r>
          </a:p>
        </p:txBody>
      </p:sp>
      <p:sp>
        <p:nvSpPr>
          <p:cNvPr id="380" name="Rounded Rectangle 37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03:55</a:t>
            </a:r>
          </a:p>
        </p:txBody>
      </p:sp>
      <p:sp>
        <p:nvSpPr>
          <p:cNvPr id="381" name="Rounded Rectangle 38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03:54</a:t>
            </a:r>
          </a:p>
        </p:txBody>
      </p:sp>
      <p:sp>
        <p:nvSpPr>
          <p:cNvPr id="382" name="Rounded Rectangle 38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03:53</a:t>
            </a:r>
          </a:p>
        </p:txBody>
      </p:sp>
      <p:sp>
        <p:nvSpPr>
          <p:cNvPr id="383" name="Rounded Rectangle 38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03:52</a:t>
            </a:r>
          </a:p>
        </p:txBody>
      </p:sp>
      <p:sp>
        <p:nvSpPr>
          <p:cNvPr id="384" name="Rounded Rectangle 38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03:51</a:t>
            </a:r>
          </a:p>
        </p:txBody>
      </p:sp>
      <p:sp>
        <p:nvSpPr>
          <p:cNvPr id="385" name="Rounded Rectangle 38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03:50</a:t>
            </a:r>
          </a:p>
        </p:txBody>
      </p:sp>
      <p:sp>
        <p:nvSpPr>
          <p:cNvPr id="386" name="Rounded Rectangle 38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03:49</a:t>
            </a:r>
          </a:p>
        </p:txBody>
      </p:sp>
      <p:sp>
        <p:nvSpPr>
          <p:cNvPr id="387" name="Rounded Rectangle 38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03:48</a:t>
            </a:r>
          </a:p>
        </p:txBody>
      </p:sp>
      <p:sp>
        <p:nvSpPr>
          <p:cNvPr id="388" name="Rounded Rectangle 38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03:47</a:t>
            </a:r>
          </a:p>
        </p:txBody>
      </p:sp>
      <p:sp>
        <p:nvSpPr>
          <p:cNvPr id="389" name="Rounded Rectangle 38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03:46</a:t>
            </a:r>
          </a:p>
        </p:txBody>
      </p:sp>
      <p:sp>
        <p:nvSpPr>
          <p:cNvPr id="390" name="Rounded Rectangle 38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03:45</a:t>
            </a:r>
          </a:p>
        </p:txBody>
      </p:sp>
      <p:sp>
        <p:nvSpPr>
          <p:cNvPr id="391" name="Rounded Rectangle 39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03:44</a:t>
            </a:r>
          </a:p>
        </p:txBody>
      </p:sp>
      <p:sp>
        <p:nvSpPr>
          <p:cNvPr id="392" name="Rounded Rectangle 39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03:43</a:t>
            </a:r>
          </a:p>
        </p:txBody>
      </p:sp>
      <p:sp>
        <p:nvSpPr>
          <p:cNvPr id="393" name="Rounded Rectangle 39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03:42</a:t>
            </a:r>
          </a:p>
        </p:txBody>
      </p:sp>
      <p:sp>
        <p:nvSpPr>
          <p:cNvPr id="394" name="Rounded Rectangle 39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03:41</a:t>
            </a:r>
          </a:p>
        </p:txBody>
      </p:sp>
      <p:sp>
        <p:nvSpPr>
          <p:cNvPr id="395" name="Rounded Rectangle 39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03:40</a:t>
            </a:r>
          </a:p>
        </p:txBody>
      </p:sp>
      <p:sp>
        <p:nvSpPr>
          <p:cNvPr id="396" name="Rounded Rectangle 39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03:39</a:t>
            </a:r>
          </a:p>
        </p:txBody>
      </p:sp>
      <p:sp>
        <p:nvSpPr>
          <p:cNvPr id="397" name="Rounded Rectangle 39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03:38</a:t>
            </a:r>
          </a:p>
        </p:txBody>
      </p:sp>
      <p:sp>
        <p:nvSpPr>
          <p:cNvPr id="398" name="Rounded Rectangle 39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03:37</a:t>
            </a:r>
          </a:p>
        </p:txBody>
      </p:sp>
      <p:sp>
        <p:nvSpPr>
          <p:cNvPr id="399" name="Rounded Rectangle 39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03:36</a:t>
            </a:r>
          </a:p>
        </p:txBody>
      </p:sp>
      <p:sp>
        <p:nvSpPr>
          <p:cNvPr id="400" name="Rounded Rectangle 39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03:35</a:t>
            </a:r>
          </a:p>
        </p:txBody>
      </p:sp>
      <p:sp>
        <p:nvSpPr>
          <p:cNvPr id="401" name="Rounded Rectangle 40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03:34</a:t>
            </a:r>
          </a:p>
        </p:txBody>
      </p:sp>
      <p:sp>
        <p:nvSpPr>
          <p:cNvPr id="402" name="Rounded Rectangle 40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03:33</a:t>
            </a:r>
          </a:p>
        </p:txBody>
      </p:sp>
      <p:sp>
        <p:nvSpPr>
          <p:cNvPr id="403" name="Rounded Rectangle 40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03:32</a:t>
            </a:r>
          </a:p>
        </p:txBody>
      </p:sp>
      <p:sp>
        <p:nvSpPr>
          <p:cNvPr id="404" name="Rounded Rectangle 40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03:31</a:t>
            </a:r>
          </a:p>
        </p:txBody>
      </p:sp>
      <p:sp>
        <p:nvSpPr>
          <p:cNvPr id="405" name="Rounded Rectangle 40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03:30</a:t>
            </a:r>
          </a:p>
        </p:txBody>
      </p:sp>
      <p:sp>
        <p:nvSpPr>
          <p:cNvPr id="406" name="Rounded Rectangle 40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03:29</a:t>
            </a:r>
          </a:p>
        </p:txBody>
      </p:sp>
      <p:sp>
        <p:nvSpPr>
          <p:cNvPr id="407" name="Rounded Rectangle 40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03:28</a:t>
            </a:r>
          </a:p>
        </p:txBody>
      </p:sp>
      <p:sp>
        <p:nvSpPr>
          <p:cNvPr id="408" name="Rounded Rectangle 40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03:27</a:t>
            </a:r>
          </a:p>
        </p:txBody>
      </p:sp>
      <p:sp>
        <p:nvSpPr>
          <p:cNvPr id="409" name="Rounded Rectangle 40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03:26</a:t>
            </a:r>
          </a:p>
        </p:txBody>
      </p:sp>
      <p:sp>
        <p:nvSpPr>
          <p:cNvPr id="410" name="Rounded Rectangle 40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03:25</a:t>
            </a:r>
          </a:p>
        </p:txBody>
      </p:sp>
      <p:sp>
        <p:nvSpPr>
          <p:cNvPr id="411" name="Rounded Rectangle 41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03:24</a:t>
            </a:r>
          </a:p>
        </p:txBody>
      </p:sp>
      <p:sp>
        <p:nvSpPr>
          <p:cNvPr id="412" name="Rounded Rectangle 41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03:23</a:t>
            </a:r>
          </a:p>
        </p:txBody>
      </p:sp>
      <p:sp>
        <p:nvSpPr>
          <p:cNvPr id="413" name="Rounded Rectangle 41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03:22</a:t>
            </a:r>
          </a:p>
        </p:txBody>
      </p:sp>
      <p:sp>
        <p:nvSpPr>
          <p:cNvPr id="414" name="Rounded Rectangle 41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03:21</a:t>
            </a:r>
          </a:p>
        </p:txBody>
      </p:sp>
      <p:sp>
        <p:nvSpPr>
          <p:cNvPr id="415" name="Rounded Rectangle 41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03:20</a:t>
            </a:r>
          </a:p>
        </p:txBody>
      </p:sp>
      <p:sp>
        <p:nvSpPr>
          <p:cNvPr id="416" name="Rounded Rectangle 41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03:19</a:t>
            </a:r>
          </a:p>
        </p:txBody>
      </p:sp>
      <p:sp>
        <p:nvSpPr>
          <p:cNvPr id="417" name="Rounded Rectangle 41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03:18</a:t>
            </a:r>
          </a:p>
        </p:txBody>
      </p:sp>
      <p:sp>
        <p:nvSpPr>
          <p:cNvPr id="418" name="Rounded Rectangle 41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03:17</a:t>
            </a:r>
          </a:p>
        </p:txBody>
      </p:sp>
      <p:sp>
        <p:nvSpPr>
          <p:cNvPr id="419" name="Rounded Rectangle 41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03:16</a:t>
            </a:r>
          </a:p>
        </p:txBody>
      </p:sp>
      <p:sp>
        <p:nvSpPr>
          <p:cNvPr id="420" name="Rounded Rectangle 41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03:15</a:t>
            </a:r>
          </a:p>
        </p:txBody>
      </p:sp>
      <p:sp>
        <p:nvSpPr>
          <p:cNvPr id="421" name="Rounded Rectangle 42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03:14</a:t>
            </a:r>
          </a:p>
        </p:txBody>
      </p:sp>
      <p:sp>
        <p:nvSpPr>
          <p:cNvPr id="422" name="Rounded Rectangle 42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03:13</a:t>
            </a:r>
          </a:p>
        </p:txBody>
      </p:sp>
      <p:sp>
        <p:nvSpPr>
          <p:cNvPr id="423" name="Rounded Rectangle 42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03:12</a:t>
            </a:r>
          </a:p>
        </p:txBody>
      </p:sp>
      <p:sp>
        <p:nvSpPr>
          <p:cNvPr id="424" name="Rounded Rectangle 42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03:11</a:t>
            </a:r>
          </a:p>
        </p:txBody>
      </p:sp>
      <p:sp>
        <p:nvSpPr>
          <p:cNvPr id="425" name="Rounded Rectangle 42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03:10</a:t>
            </a:r>
          </a:p>
        </p:txBody>
      </p:sp>
      <p:sp>
        <p:nvSpPr>
          <p:cNvPr id="426" name="Rounded Rectangle 42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03:09</a:t>
            </a:r>
          </a:p>
        </p:txBody>
      </p:sp>
      <p:sp>
        <p:nvSpPr>
          <p:cNvPr id="427" name="Rounded Rectangle 42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03:08</a:t>
            </a:r>
          </a:p>
        </p:txBody>
      </p:sp>
      <p:sp>
        <p:nvSpPr>
          <p:cNvPr id="428" name="Rounded Rectangle 42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03:07</a:t>
            </a:r>
          </a:p>
        </p:txBody>
      </p:sp>
      <p:sp>
        <p:nvSpPr>
          <p:cNvPr id="429" name="Rounded Rectangle 42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03:06</a:t>
            </a:r>
          </a:p>
        </p:txBody>
      </p:sp>
      <p:sp>
        <p:nvSpPr>
          <p:cNvPr id="430" name="Rounded Rectangle 42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03:05</a:t>
            </a:r>
          </a:p>
        </p:txBody>
      </p:sp>
      <p:sp>
        <p:nvSpPr>
          <p:cNvPr id="431" name="Rounded Rectangle 43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03:04</a:t>
            </a:r>
          </a:p>
        </p:txBody>
      </p:sp>
      <p:sp>
        <p:nvSpPr>
          <p:cNvPr id="432" name="Rounded Rectangle 43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03:03</a:t>
            </a:r>
          </a:p>
        </p:txBody>
      </p:sp>
      <p:sp>
        <p:nvSpPr>
          <p:cNvPr id="433" name="Rounded Rectangle 43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03:02</a:t>
            </a:r>
          </a:p>
        </p:txBody>
      </p:sp>
      <p:sp>
        <p:nvSpPr>
          <p:cNvPr id="434" name="Rounded Rectangle 43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03:01</a:t>
            </a:r>
          </a:p>
        </p:txBody>
      </p:sp>
      <p:sp>
        <p:nvSpPr>
          <p:cNvPr id="435" name="Rounded Rectangle 43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03:00</a:t>
            </a:r>
          </a:p>
        </p:txBody>
      </p:sp>
      <p:sp>
        <p:nvSpPr>
          <p:cNvPr id="436" name="Rounded Rectangle 43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02:59</a:t>
            </a:r>
          </a:p>
        </p:txBody>
      </p:sp>
      <p:sp>
        <p:nvSpPr>
          <p:cNvPr id="437" name="Rounded Rectangle 43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02:58</a:t>
            </a:r>
          </a:p>
        </p:txBody>
      </p:sp>
      <p:sp>
        <p:nvSpPr>
          <p:cNvPr id="438" name="Rounded Rectangle 43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02:57</a:t>
            </a:r>
          </a:p>
        </p:txBody>
      </p:sp>
      <p:sp>
        <p:nvSpPr>
          <p:cNvPr id="439" name="Rounded Rectangle 43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02:56</a:t>
            </a:r>
          </a:p>
        </p:txBody>
      </p:sp>
      <p:sp>
        <p:nvSpPr>
          <p:cNvPr id="440" name="Rounded Rectangle 43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02:55</a:t>
            </a:r>
          </a:p>
        </p:txBody>
      </p:sp>
      <p:sp>
        <p:nvSpPr>
          <p:cNvPr id="441" name="Rounded Rectangle 44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02:54</a:t>
            </a:r>
          </a:p>
        </p:txBody>
      </p:sp>
      <p:sp>
        <p:nvSpPr>
          <p:cNvPr id="442" name="Rounded Rectangle 44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02:53</a:t>
            </a:r>
          </a:p>
        </p:txBody>
      </p:sp>
      <p:sp>
        <p:nvSpPr>
          <p:cNvPr id="443" name="Rounded Rectangle 44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02:52</a:t>
            </a:r>
          </a:p>
        </p:txBody>
      </p:sp>
      <p:sp>
        <p:nvSpPr>
          <p:cNvPr id="444" name="Rounded Rectangle 44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02:51</a:t>
            </a:r>
          </a:p>
        </p:txBody>
      </p:sp>
      <p:sp>
        <p:nvSpPr>
          <p:cNvPr id="445" name="Rounded Rectangle 44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02:50</a:t>
            </a:r>
          </a:p>
        </p:txBody>
      </p:sp>
      <p:sp>
        <p:nvSpPr>
          <p:cNvPr id="446" name="Rounded Rectangle 44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02:49</a:t>
            </a:r>
          </a:p>
        </p:txBody>
      </p:sp>
      <p:sp>
        <p:nvSpPr>
          <p:cNvPr id="447" name="Rounded Rectangle 44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02:48</a:t>
            </a:r>
          </a:p>
        </p:txBody>
      </p:sp>
      <p:sp>
        <p:nvSpPr>
          <p:cNvPr id="448" name="Rounded Rectangle 44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02:47</a:t>
            </a:r>
          </a:p>
        </p:txBody>
      </p:sp>
      <p:sp>
        <p:nvSpPr>
          <p:cNvPr id="449" name="Rounded Rectangle 44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02:46</a:t>
            </a:r>
          </a:p>
        </p:txBody>
      </p:sp>
      <p:sp>
        <p:nvSpPr>
          <p:cNvPr id="450" name="Rounded Rectangle 44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02:45</a:t>
            </a:r>
          </a:p>
        </p:txBody>
      </p:sp>
      <p:sp>
        <p:nvSpPr>
          <p:cNvPr id="451" name="Rounded Rectangle 45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02:44</a:t>
            </a:r>
          </a:p>
        </p:txBody>
      </p:sp>
      <p:sp>
        <p:nvSpPr>
          <p:cNvPr id="452" name="Rounded Rectangle 45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02:43</a:t>
            </a:r>
          </a:p>
        </p:txBody>
      </p:sp>
      <p:sp>
        <p:nvSpPr>
          <p:cNvPr id="453" name="Rounded Rectangle 45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02:42</a:t>
            </a:r>
          </a:p>
        </p:txBody>
      </p:sp>
      <p:sp>
        <p:nvSpPr>
          <p:cNvPr id="454" name="Rounded Rectangle 45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02:41</a:t>
            </a:r>
          </a:p>
        </p:txBody>
      </p:sp>
      <p:sp>
        <p:nvSpPr>
          <p:cNvPr id="455" name="Rounded Rectangle 45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02:40</a:t>
            </a:r>
          </a:p>
        </p:txBody>
      </p:sp>
      <p:sp>
        <p:nvSpPr>
          <p:cNvPr id="456" name="Rounded Rectangle 45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02:39</a:t>
            </a:r>
          </a:p>
        </p:txBody>
      </p:sp>
      <p:sp>
        <p:nvSpPr>
          <p:cNvPr id="457" name="Rounded Rectangle 45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02:38</a:t>
            </a:r>
          </a:p>
        </p:txBody>
      </p:sp>
      <p:sp>
        <p:nvSpPr>
          <p:cNvPr id="458" name="Rounded Rectangle 45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02:37</a:t>
            </a:r>
          </a:p>
        </p:txBody>
      </p:sp>
      <p:sp>
        <p:nvSpPr>
          <p:cNvPr id="459" name="Rounded Rectangle 45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02:36</a:t>
            </a:r>
          </a:p>
        </p:txBody>
      </p:sp>
      <p:sp>
        <p:nvSpPr>
          <p:cNvPr id="460" name="Rounded Rectangle 45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02:35</a:t>
            </a:r>
          </a:p>
        </p:txBody>
      </p:sp>
      <p:sp>
        <p:nvSpPr>
          <p:cNvPr id="461" name="Rounded Rectangle 46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02:34</a:t>
            </a:r>
          </a:p>
        </p:txBody>
      </p:sp>
      <p:sp>
        <p:nvSpPr>
          <p:cNvPr id="462" name="Rounded Rectangle 46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02:33</a:t>
            </a:r>
          </a:p>
        </p:txBody>
      </p:sp>
      <p:sp>
        <p:nvSpPr>
          <p:cNvPr id="463" name="Rounded Rectangle 46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02:32</a:t>
            </a:r>
          </a:p>
        </p:txBody>
      </p:sp>
      <p:sp>
        <p:nvSpPr>
          <p:cNvPr id="464" name="Rounded Rectangle 46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02:31</a:t>
            </a:r>
          </a:p>
        </p:txBody>
      </p:sp>
      <p:sp>
        <p:nvSpPr>
          <p:cNvPr id="465" name="Rounded Rectangle 46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02:30</a:t>
            </a:r>
          </a:p>
        </p:txBody>
      </p:sp>
      <p:sp>
        <p:nvSpPr>
          <p:cNvPr id="466" name="Rounded Rectangle 46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02:29</a:t>
            </a:r>
          </a:p>
        </p:txBody>
      </p:sp>
      <p:sp>
        <p:nvSpPr>
          <p:cNvPr id="467" name="Rounded Rectangle 46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02:28</a:t>
            </a:r>
          </a:p>
        </p:txBody>
      </p:sp>
      <p:sp>
        <p:nvSpPr>
          <p:cNvPr id="468" name="Rounded Rectangle 46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02:27</a:t>
            </a:r>
          </a:p>
        </p:txBody>
      </p:sp>
      <p:sp>
        <p:nvSpPr>
          <p:cNvPr id="469" name="Rounded Rectangle 46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02:26</a:t>
            </a:r>
          </a:p>
        </p:txBody>
      </p:sp>
      <p:sp>
        <p:nvSpPr>
          <p:cNvPr id="470" name="Rounded Rectangle 46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02:25</a:t>
            </a:r>
          </a:p>
        </p:txBody>
      </p:sp>
      <p:sp>
        <p:nvSpPr>
          <p:cNvPr id="471" name="Rounded Rectangle 47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02:24</a:t>
            </a:r>
          </a:p>
        </p:txBody>
      </p:sp>
      <p:sp>
        <p:nvSpPr>
          <p:cNvPr id="472" name="Rounded Rectangle 47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02:23</a:t>
            </a:r>
          </a:p>
        </p:txBody>
      </p:sp>
      <p:sp>
        <p:nvSpPr>
          <p:cNvPr id="473" name="Rounded Rectangle 47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02:22</a:t>
            </a:r>
          </a:p>
        </p:txBody>
      </p:sp>
      <p:sp>
        <p:nvSpPr>
          <p:cNvPr id="474" name="Rounded Rectangle 47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02:21</a:t>
            </a:r>
          </a:p>
        </p:txBody>
      </p:sp>
      <p:sp>
        <p:nvSpPr>
          <p:cNvPr id="475" name="Rounded Rectangle 47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02:20</a:t>
            </a:r>
          </a:p>
        </p:txBody>
      </p:sp>
      <p:sp>
        <p:nvSpPr>
          <p:cNvPr id="476" name="Rounded Rectangle 47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02:19</a:t>
            </a:r>
          </a:p>
        </p:txBody>
      </p:sp>
      <p:sp>
        <p:nvSpPr>
          <p:cNvPr id="477" name="Rounded Rectangle 47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02:18</a:t>
            </a:r>
          </a:p>
        </p:txBody>
      </p:sp>
      <p:sp>
        <p:nvSpPr>
          <p:cNvPr id="478" name="Rounded Rectangle 47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02:17</a:t>
            </a:r>
          </a:p>
        </p:txBody>
      </p:sp>
      <p:sp>
        <p:nvSpPr>
          <p:cNvPr id="479" name="Rounded Rectangle 47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02:16</a:t>
            </a:r>
          </a:p>
        </p:txBody>
      </p:sp>
      <p:sp>
        <p:nvSpPr>
          <p:cNvPr id="480" name="Rounded Rectangle 47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02:15</a:t>
            </a:r>
          </a:p>
        </p:txBody>
      </p:sp>
      <p:sp>
        <p:nvSpPr>
          <p:cNvPr id="481" name="Rounded Rectangle 48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02:14</a:t>
            </a:r>
          </a:p>
        </p:txBody>
      </p:sp>
      <p:sp>
        <p:nvSpPr>
          <p:cNvPr id="482" name="Rounded Rectangle 48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02:13</a:t>
            </a:r>
          </a:p>
        </p:txBody>
      </p:sp>
      <p:sp>
        <p:nvSpPr>
          <p:cNvPr id="483" name="Rounded Rectangle 48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02:12</a:t>
            </a:r>
          </a:p>
        </p:txBody>
      </p:sp>
      <p:sp>
        <p:nvSpPr>
          <p:cNvPr id="484" name="Rounded Rectangle 48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02:11</a:t>
            </a:r>
          </a:p>
        </p:txBody>
      </p:sp>
      <p:sp>
        <p:nvSpPr>
          <p:cNvPr id="485" name="Rounded Rectangle 48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02:10</a:t>
            </a:r>
          </a:p>
        </p:txBody>
      </p:sp>
      <p:sp>
        <p:nvSpPr>
          <p:cNvPr id="486" name="Rounded Rectangle 48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02:09</a:t>
            </a:r>
          </a:p>
        </p:txBody>
      </p:sp>
      <p:sp>
        <p:nvSpPr>
          <p:cNvPr id="487" name="Rounded Rectangle 48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02:08</a:t>
            </a:r>
          </a:p>
        </p:txBody>
      </p:sp>
      <p:sp>
        <p:nvSpPr>
          <p:cNvPr id="488" name="Rounded Rectangle 48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02:07</a:t>
            </a:r>
          </a:p>
        </p:txBody>
      </p:sp>
      <p:sp>
        <p:nvSpPr>
          <p:cNvPr id="489" name="Rounded Rectangle 48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02:06</a:t>
            </a:r>
          </a:p>
        </p:txBody>
      </p:sp>
      <p:sp>
        <p:nvSpPr>
          <p:cNvPr id="490" name="Rounded Rectangle 48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02:05</a:t>
            </a:r>
          </a:p>
        </p:txBody>
      </p:sp>
      <p:sp>
        <p:nvSpPr>
          <p:cNvPr id="491" name="Rounded Rectangle 49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02:04</a:t>
            </a:r>
          </a:p>
        </p:txBody>
      </p:sp>
      <p:sp>
        <p:nvSpPr>
          <p:cNvPr id="492" name="Rounded Rectangle 49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02:03</a:t>
            </a:r>
          </a:p>
        </p:txBody>
      </p:sp>
      <p:sp>
        <p:nvSpPr>
          <p:cNvPr id="493" name="Rounded Rectangle 49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02:02</a:t>
            </a:r>
          </a:p>
        </p:txBody>
      </p:sp>
      <p:sp>
        <p:nvSpPr>
          <p:cNvPr id="494" name="Rounded Rectangle 49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02:01</a:t>
            </a:r>
          </a:p>
        </p:txBody>
      </p:sp>
      <p:sp>
        <p:nvSpPr>
          <p:cNvPr id="495" name="Rounded Rectangle 49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02:00</a:t>
            </a:r>
          </a:p>
        </p:txBody>
      </p:sp>
      <p:sp>
        <p:nvSpPr>
          <p:cNvPr id="496" name="Rounded Rectangle 49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01:59</a:t>
            </a:r>
          </a:p>
        </p:txBody>
      </p:sp>
      <p:sp>
        <p:nvSpPr>
          <p:cNvPr id="497" name="Rounded Rectangle 49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01:58</a:t>
            </a:r>
          </a:p>
        </p:txBody>
      </p:sp>
      <p:sp>
        <p:nvSpPr>
          <p:cNvPr id="498" name="Rounded Rectangle 49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01:57</a:t>
            </a:r>
          </a:p>
        </p:txBody>
      </p:sp>
      <p:sp>
        <p:nvSpPr>
          <p:cNvPr id="499" name="Rounded Rectangle 49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01:56</a:t>
            </a:r>
          </a:p>
        </p:txBody>
      </p:sp>
      <p:sp>
        <p:nvSpPr>
          <p:cNvPr id="500" name="Rounded Rectangle 49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01:55</a:t>
            </a:r>
          </a:p>
        </p:txBody>
      </p:sp>
      <p:sp>
        <p:nvSpPr>
          <p:cNvPr id="501" name="Rounded Rectangle 50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01:54</a:t>
            </a:r>
          </a:p>
        </p:txBody>
      </p:sp>
      <p:sp>
        <p:nvSpPr>
          <p:cNvPr id="502" name="Rounded Rectangle 50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01:53</a:t>
            </a:r>
          </a:p>
        </p:txBody>
      </p:sp>
      <p:sp>
        <p:nvSpPr>
          <p:cNvPr id="503" name="Rounded Rectangle 50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01:52</a:t>
            </a:r>
          </a:p>
        </p:txBody>
      </p:sp>
      <p:sp>
        <p:nvSpPr>
          <p:cNvPr id="504" name="Rounded Rectangle 50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01:51</a:t>
            </a:r>
          </a:p>
        </p:txBody>
      </p:sp>
      <p:sp>
        <p:nvSpPr>
          <p:cNvPr id="505" name="Rounded Rectangle 50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01:50</a:t>
            </a:r>
          </a:p>
        </p:txBody>
      </p:sp>
      <p:sp>
        <p:nvSpPr>
          <p:cNvPr id="506" name="Rounded Rectangle 50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01:49</a:t>
            </a:r>
          </a:p>
        </p:txBody>
      </p:sp>
      <p:sp>
        <p:nvSpPr>
          <p:cNvPr id="507" name="Rounded Rectangle 50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01:48</a:t>
            </a:r>
          </a:p>
        </p:txBody>
      </p:sp>
      <p:sp>
        <p:nvSpPr>
          <p:cNvPr id="508" name="Rounded Rectangle 50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01:47</a:t>
            </a:r>
          </a:p>
        </p:txBody>
      </p:sp>
      <p:sp>
        <p:nvSpPr>
          <p:cNvPr id="509" name="Rounded Rectangle 50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01:46</a:t>
            </a:r>
          </a:p>
        </p:txBody>
      </p:sp>
      <p:sp>
        <p:nvSpPr>
          <p:cNvPr id="510" name="Rounded Rectangle 50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01:45</a:t>
            </a:r>
          </a:p>
        </p:txBody>
      </p:sp>
      <p:sp>
        <p:nvSpPr>
          <p:cNvPr id="511" name="Rounded Rectangle 51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01:44</a:t>
            </a:r>
          </a:p>
        </p:txBody>
      </p:sp>
      <p:sp>
        <p:nvSpPr>
          <p:cNvPr id="512" name="Rounded Rectangle 51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01:43</a:t>
            </a:r>
          </a:p>
        </p:txBody>
      </p:sp>
      <p:sp>
        <p:nvSpPr>
          <p:cNvPr id="513" name="Rounded Rectangle 51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01:42</a:t>
            </a:r>
          </a:p>
        </p:txBody>
      </p:sp>
      <p:sp>
        <p:nvSpPr>
          <p:cNvPr id="514" name="Rounded Rectangle 51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01:41</a:t>
            </a:r>
          </a:p>
        </p:txBody>
      </p:sp>
      <p:sp>
        <p:nvSpPr>
          <p:cNvPr id="515" name="Rounded Rectangle 51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01:40</a:t>
            </a:r>
          </a:p>
        </p:txBody>
      </p:sp>
      <p:sp>
        <p:nvSpPr>
          <p:cNvPr id="516" name="Rounded Rectangle 51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01:39</a:t>
            </a:r>
          </a:p>
        </p:txBody>
      </p:sp>
      <p:sp>
        <p:nvSpPr>
          <p:cNvPr id="517" name="Rounded Rectangle 51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01:38</a:t>
            </a:r>
          </a:p>
        </p:txBody>
      </p:sp>
      <p:sp>
        <p:nvSpPr>
          <p:cNvPr id="518" name="Rounded Rectangle 51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01:37</a:t>
            </a:r>
          </a:p>
        </p:txBody>
      </p:sp>
      <p:sp>
        <p:nvSpPr>
          <p:cNvPr id="519" name="Rounded Rectangle 51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01:36</a:t>
            </a:r>
          </a:p>
        </p:txBody>
      </p:sp>
      <p:sp>
        <p:nvSpPr>
          <p:cNvPr id="520" name="Rounded Rectangle 51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01:35</a:t>
            </a:r>
          </a:p>
        </p:txBody>
      </p:sp>
      <p:sp>
        <p:nvSpPr>
          <p:cNvPr id="521" name="Rounded Rectangle 52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01:34</a:t>
            </a:r>
          </a:p>
        </p:txBody>
      </p:sp>
      <p:sp>
        <p:nvSpPr>
          <p:cNvPr id="522" name="Rounded Rectangle 52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01:33</a:t>
            </a:r>
          </a:p>
        </p:txBody>
      </p:sp>
      <p:sp>
        <p:nvSpPr>
          <p:cNvPr id="523" name="Rounded Rectangle 52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01:32</a:t>
            </a:r>
          </a:p>
        </p:txBody>
      </p:sp>
      <p:sp>
        <p:nvSpPr>
          <p:cNvPr id="524" name="Rounded Rectangle 52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01:31</a:t>
            </a:r>
          </a:p>
        </p:txBody>
      </p:sp>
      <p:sp>
        <p:nvSpPr>
          <p:cNvPr id="525" name="Rounded Rectangle 52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01:30</a:t>
            </a:r>
          </a:p>
        </p:txBody>
      </p:sp>
      <p:sp>
        <p:nvSpPr>
          <p:cNvPr id="526" name="Rounded Rectangle 52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01:29</a:t>
            </a:r>
          </a:p>
        </p:txBody>
      </p:sp>
      <p:sp>
        <p:nvSpPr>
          <p:cNvPr id="527" name="Rounded Rectangle 52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01:28</a:t>
            </a:r>
          </a:p>
        </p:txBody>
      </p:sp>
      <p:sp>
        <p:nvSpPr>
          <p:cNvPr id="528" name="Rounded Rectangle 52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01:27</a:t>
            </a:r>
          </a:p>
        </p:txBody>
      </p:sp>
      <p:sp>
        <p:nvSpPr>
          <p:cNvPr id="529" name="Rounded Rectangle 52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01:26</a:t>
            </a:r>
          </a:p>
        </p:txBody>
      </p:sp>
      <p:sp>
        <p:nvSpPr>
          <p:cNvPr id="530" name="Rounded Rectangle 52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01:25</a:t>
            </a:r>
          </a:p>
        </p:txBody>
      </p:sp>
      <p:sp>
        <p:nvSpPr>
          <p:cNvPr id="531" name="Rounded Rectangle 53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01:24</a:t>
            </a:r>
          </a:p>
        </p:txBody>
      </p:sp>
      <p:sp>
        <p:nvSpPr>
          <p:cNvPr id="532" name="Rounded Rectangle 53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01:23</a:t>
            </a:r>
          </a:p>
        </p:txBody>
      </p:sp>
      <p:sp>
        <p:nvSpPr>
          <p:cNvPr id="533" name="Rounded Rectangle 53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01:22</a:t>
            </a:r>
          </a:p>
        </p:txBody>
      </p:sp>
      <p:sp>
        <p:nvSpPr>
          <p:cNvPr id="534" name="Rounded Rectangle 53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01:21</a:t>
            </a:r>
          </a:p>
        </p:txBody>
      </p:sp>
      <p:sp>
        <p:nvSpPr>
          <p:cNvPr id="535" name="Rounded Rectangle 53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01:20</a:t>
            </a:r>
          </a:p>
        </p:txBody>
      </p:sp>
      <p:sp>
        <p:nvSpPr>
          <p:cNvPr id="536" name="Rounded Rectangle 53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01:19</a:t>
            </a:r>
          </a:p>
        </p:txBody>
      </p:sp>
      <p:sp>
        <p:nvSpPr>
          <p:cNvPr id="537" name="Rounded Rectangle 53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01:18</a:t>
            </a:r>
          </a:p>
        </p:txBody>
      </p:sp>
      <p:sp>
        <p:nvSpPr>
          <p:cNvPr id="538" name="Rounded Rectangle 53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01:17</a:t>
            </a:r>
          </a:p>
        </p:txBody>
      </p:sp>
      <p:sp>
        <p:nvSpPr>
          <p:cNvPr id="539" name="Rounded Rectangle 53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01:16</a:t>
            </a:r>
          </a:p>
        </p:txBody>
      </p:sp>
      <p:sp>
        <p:nvSpPr>
          <p:cNvPr id="540" name="Rounded Rectangle 53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01:15</a:t>
            </a:r>
          </a:p>
        </p:txBody>
      </p:sp>
      <p:sp>
        <p:nvSpPr>
          <p:cNvPr id="541" name="Rounded Rectangle 54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01:14</a:t>
            </a:r>
          </a:p>
        </p:txBody>
      </p:sp>
      <p:sp>
        <p:nvSpPr>
          <p:cNvPr id="542" name="Rounded Rectangle 54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01:13</a:t>
            </a:r>
          </a:p>
        </p:txBody>
      </p:sp>
      <p:sp>
        <p:nvSpPr>
          <p:cNvPr id="543" name="Rounded Rectangle 54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01:12</a:t>
            </a:r>
          </a:p>
        </p:txBody>
      </p:sp>
      <p:sp>
        <p:nvSpPr>
          <p:cNvPr id="544" name="Rounded Rectangle 54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01:11</a:t>
            </a:r>
          </a:p>
        </p:txBody>
      </p:sp>
      <p:sp>
        <p:nvSpPr>
          <p:cNvPr id="545" name="Rounded Rectangle 54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01:10</a:t>
            </a:r>
          </a:p>
        </p:txBody>
      </p:sp>
      <p:sp>
        <p:nvSpPr>
          <p:cNvPr id="546" name="Rounded Rectangle 54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01:09</a:t>
            </a:r>
          </a:p>
        </p:txBody>
      </p:sp>
      <p:sp>
        <p:nvSpPr>
          <p:cNvPr id="547" name="Rounded Rectangle 54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01:08</a:t>
            </a:r>
          </a:p>
        </p:txBody>
      </p:sp>
      <p:sp>
        <p:nvSpPr>
          <p:cNvPr id="548" name="Rounded Rectangle 54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01:07</a:t>
            </a:r>
          </a:p>
        </p:txBody>
      </p:sp>
      <p:sp>
        <p:nvSpPr>
          <p:cNvPr id="549" name="Rounded Rectangle 54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01:06</a:t>
            </a:r>
          </a:p>
        </p:txBody>
      </p:sp>
      <p:sp>
        <p:nvSpPr>
          <p:cNvPr id="550" name="Rounded Rectangle 54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01:05</a:t>
            </a:r>
          </a:p>
        </p:txBody>
      </p:sp>
      <p:sp>
        <p:nvSpPr>
          <p:cNvPr id="551" name="Rounded Rectangle 55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01:04</a:t>
            </a:r>
          </a:p>
        </p:txBody>
      </p:sp>
      <p:sp>
        <p:nvSpPr>
          <p:cNvPr id="552" name="Rounded Rectangle 55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01:03</a:t>
            </a:r>
          </a:p>
        </p:txBody>
      </p:sp>
      <p:sp>
        <p:nvSpPr>
          <p:cNvPr id="553" name="Rounded Rectangle 55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01:02</a:t>
            </a:r>
          </a:p>
        </p:txBody>
      </p:sp>
      <p:sp>
        <p:nvSpPr>
          <p:cNvPr id="554" name="Rounded Rectangle 55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01:01</a:t>
            </a:r>
          </a:p>
        </p:txBody>
      </p:sp>
      <p:sp>
        <p:nvSpPr>
          <p:cNvPr id="555" name="Rounded Rectangle 55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01:00</a:t>
            </a:r>
          </a:p>
        </p:txBody>
      </p:sp>
      <p:sp>
        <p:nvSpPr>
          <p:cNvPr id="556" name="Rounded Rectangle 55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00:59</a:t>
            </a:r>
          </a:p>
        </p:txBody>
      </p:sp>
      <p:sp>
        <p:nvSpPr>
          <p:cNvPr id="557" name="Rounded Rectangle 55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00:58</a:t>
            </a:r>
          </a:p>
        </p:txBody>
      </p:sp>
      <p:sp>
        <p:nvSpPr>
          <p:cNvPr id="558" name="Rounded Rectangle 55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00:57</a:t>
            </a:r>
          </a:p>
        </p:txBody>
      </p:sp>
      <p:sp>
        <p:nvSpPr>
          <p:cNvPr id="559" name="Rounded Rectangle 55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00:56</a:t>
            </a:r>
          </a:p>
        </p:txBody>
      </p:sp>
      <p:sp>
        <p:nvSpPr>
          <p:cNvPr id="560" name="Rounded Rectangle 55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00:55</a:t>
            </a:r>
          </a:p>
        </p:txBody>
      </p:sp>
      <p:sp>
        <p:nvSpPr>
          <p:cNvPr id="561" name="Rounded Rectangle 56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00:54</a:t>
            </a:r>
          </a:p>
        </p:txBody>
      </p:sp>
      <p:sp>
        <p:nvSpPr>
          <p:cNvPr id="562" name="Rounded Rectangle 56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00:53</a:t>
            </a:r>
          </a:p>
        </p:txBody>
      </p:sp>
      <p:sp>
        <p:nvSpPr>
          <p:cNvPr id="563" name="Rounded Rectangle 56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00:52</a:t>
            </a:r>
          </a:p>
        </p:txBody>
      </p:sp>
      <p:sp>
        <p:nvSpPr>
          <p:cNvPr id="564" name="Rounded Rectangle 56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00:51</a:t>
            </a:r>
          </a:p>
        </p:txBody>
      </p:sp>
      <p:sp>
        <p:nvSpPr>
          <p:cNvPr id="565" name="Rounded Rectangle 56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00:50</a:t>
            </a:r>
          </a:p>
        </p:txBody>
      </p:sp>
      <p:sp>
        <p:nvSpPr>
          <p:cNvPr id="566" name="Rounded Rectangle 56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00:49</a:t>
            </a:r>
          </a:p>
        </p:txBody>
      </p:sp>
      <p:sp>
        <p:nvSpPr>
          <p:cNvPr id="567" name="Rounded Rectangle 56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00:48</a:t>
            </a:r>
          </a:p>
        </p:txBody>
      </p:sp>
      <p:sp>
        <p:nvSpPr>
          <p:cNvPr id="568" name="Rounded Rectangle 56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00:47</a:t>
            </a:r>
          </a:p>
        </p:txBody>
      </p:sp>
      <p:sp>
        <p:nvSpPr>
          <p:cNvPr id="569" name="Rounded Rectangle 56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00:46</a:t>
            </a:r>
          </a:p>
        </p:txBody>
      </p:sp>
      <p:sp>
        <p:nvSpPr>
          <p:cNvPr id="570" name="Rounded Rectangle 56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00:45</a:t>
            </a:r>
          </a:p>
        </p:txBody>
      </p:sp>
      <p:sp>
        <p:nvSpPr>
          <p:cNvPr id="571" name="Rounded Rectangle 57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00:44</a:t>
            </a:r>
          </a:p>
        </p:txBody>
      </p:sp>
      <p:sp>
        <p:nvSpPr>
          <p:cNvPr id="572" name="Rounded Rectangle 57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00:43</a:t>
            </a:r>
          </a:p>
        </p:txBody>
      </p:sp>
      <p:sp>
        <p:nvSpPr>
          <p:cNvPr id="573" name="Rounded Rectangle 57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00:42</a:t>
            </a:r>
          </a:p>
        </p:txBody>
      </p:sp>
      <p:sp>
        <p:nvSpPr>
          <p:cNvPr id="574" name="Rounded Rectangle 57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00:41</a:t>
            </a:r>
          </a:p>
        </p:txBody>
      </p:sp>
      <p:sp>
        <p:nvSpPr>
          <p:cNvPr id="575" name="Rounded Rectangle 57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00:40</a:t>
            </a:r>
          </a:p>
        </p:txBody>
      </p:sp>
      <p:sp>
        <p:nvSpPr>
          <p:cNvPr id="576" name="Rounded Rectangle 57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00:39</a:t>
            </a:r>
          </a:p>
        </p:txBody>
      </p:sp>
      <p:sp>
        <p:nvSpPr>
          <p:cNvPr id="577" name="Rounded Rectangle 57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00:38</a:t>
            </a:r>
          </a:p>
        </p:txBody>
      </p:sp>
      <p:sp>
        <p:nvSpPr>
          <p:cNvPr id="578" name="Rounded Rectangle 57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00:37</a:t>
            </a:r>
          </a:p>
        </p:txBody>
      </p:sp>
      <p:sp>
        <p:nvSpPr>
          <p:cNvPr id="579" name="Rounded Rectangle 57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00:36</a:t>
            </a:r>
          </a:p>
        </p:txBody>
      </p:sp>
      <p:sp>
        <p:nvSpPr>
          <p:cNvPr id="580" name="Rounded Rectangle 57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00:35</a:t>
            </a:r>
          </a:p>
        </p:txBody>
      </p:sp>
      <p:sp>
        <p:nvSpPr>
          <p:cNvPr id="581" name="Rounded Rectangle 58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00:34</a:t>
            </a:r>
          </a:p>
        </p:txBody>
      </p:sp>
      <p:sp>
        <p:nvSpPr>
          <p:cNvPr id="582" name="Rounded Rectangle 58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00:33</a:t>
            </a:r>
          </a:p>
        </p:txBody>
      </p:sp>
      <p:sp>
        <p:nvSpPr>
          <p:cNvPr id="583" name="Rounded Rectangle 58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00:32</a:t>
            </a:r>
          </a:p>
        </p:txBody>
      </p:sp>
      <p:sp>
        <p:nvSpPr>
          <p:cNvPr id="584" name="Rounded Rectangle 58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00:31</a:t>
            </a:r>
          </a:p>
        </p:txBody>
      </p:sp>
      <p:sp>
        <p:nvSpPr>
          <p:cNvPr id="585" name="Rounded Rectangle 58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00:30</a:t>
            </a:r>
          </a:p>
        </p:txBody>
      </p:sp>
      <p:sp>
        <p:nvSpPr>
          <p:cNvPr id="586" name="Rounded Rectangle 58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00:29</a:t>
            </a:r>
          </a:p>
        </p:txBody>
      </p:sp>
      <p:sp>
        <p:nvSpPr>
          <p:cNvPr id="587" name="Rounded Rectangle 58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00:28</a:t>
            </a:r>
          </a:p>
        </p:txBody>
      </p:sp>
      <p:sp>
        <p:nvSpPr>
          <p:cNvPr id="588" name="Rounded Rectangle 58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00:27</a:t>
            </a:r>
          </a:p>
        </p:txBody>
      </p:sp>
      <p:sp>
        <p:nvSpPr>
          <p:cNvPr id="589" name="Rounded Rectangle 58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00:26</a:t>
            </a:r>
          </a:p>
        </p:txBody>
      </p:sp>
      <p:sp>
        <p:nvSpPr>
          <p:cNvPr id="590" name="Rounded Rectangle 58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00:25</a:t>
            </a:r>
          </a:p>
        </p:txBody>
      </p:sp>
      <p:sp>
        <p:nvSpPr>
          <p:cNvPr id="591" name="Rounded Rectangle 59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00:24</a:t>
            </a:r>
          </a:p>
        </p:txBody>
      </p:sp>
      <p:sp>
        <p:nvSpPr>
          <p:cNvPr id="592" name="Rounded Rectangle 59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00:23</a:t>
            </a:r>
          </a:p>
        </p:txBody>
      </p:sp>
      <p:sp>
        <p:nvSpPr>
          <p:cNvPr id="593" name="Rounded Rectangle 59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00:22</a:t>
            </a:r>
          </a:p>
        </p:txBody>
      </p:sp>
      <p:sp>
        <p:nvSpPr>
          <p:cNvPr id="594" name="Rounded Rectangle 59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00:21</a:t>
            </a:r>
          </a:p>
        </p:txBody>
      </p:sp>
      <p:sp>
        <p:nvSpPr>
          <p:cNvPr id="595" name="Rounded Rectangle 59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00:20</a:t>
            </a:r>
          </a:p>
        </p:txBody>
      </p:sp>
      <p:sp>
        <p:nvSpPr>
          <p:cNvPr id="596" name="Rounded Rectangle 59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00:19</a:t>
            </a:r>
          </a:p>
        </p:txBody>
      </p:sp>
      <p:sp>
        <p:nvSpPr>
          <p:cNvPr id="597" name="Rounded Rectangle 59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00:18</a:t>
            </a:r>
          </a:p>
        </p:txBody>
      </p:sp>
      <p:sp>
        <p:nvSpPr>
          <p:cNvPr id="598" name="Rounded Rectangle 59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00:17</a:t>
            </a:r>
          </a:p>
        </p:txBody>
      </p:sp>
      <p:sp>
        <p:nvSpPr>
          <p:cNvPr id="599" name="Rounded Rectangle 59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00:16</a:t>
            </a:r>
          </a:p>
        </p:txBody>
      </p:sp>
      <p:sp>
        <p:nvSpPr>
          <p:cNvPr id="600" name="Rounded Rectangle 59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00:15</a:t>
            </a:r>
          </a:p>
        </p:txBody>
      </p:sp>
      <p:sp>
        <p:nvSpPr>
          <p:cNvPr id="601" name="Rounded Rectangle 60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00:14</a:t>
            </a:r>
          </a:p>
        </p:txBody>
      </p:sp>
      <p:sp>
        <p:nvSpPr>
          <p:cNvPr id="602" name="Rounded Rectangle 60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00:13</a:t>
            </a:r>
          </a:p>
        </p:txBody>
      </p:sp>
      <p:sp>
        <p:nvSpPr>
          <p:cNvPr id="603" name="Rounded Rectangle 60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00:12</a:t>
            </a:r>
          </a:p>
        </p:txBody>
      </p:sp>
      <p:sp>
        <p:nvSpPr>
          <p:cNvPr id="604" name="Rounded Rectangle 60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00:11</a:t>
            </a:r>
          </a:p>
        </p:txBody>
      </p:sp>
      <p:sp>
        <p:nvSpPr>
          <p:cNvPr id="605" name="Rounded Rectangle 60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00:10</a:t>
            </a:r>
          </a:p>
        </p:txBody>
      </p:sp>
      <p:sp>
        <p:nvSpPr>
          <p:cNvPr id="606" name="Rounded Rectangle 60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00:09</a:t>
            </a:r>
          </a:p>
        </p:txBody>
      </p:sp>
      <p:sp>
        <p:nvSpPr>
          <p:cNvPr id="607" name="Rounded Rectangle 60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00:08</a:t>
            </a:r>
          </a:p>
        </p:txBody>
      </p:sp>
      <p:sp>
        <p:nvSpPr>
          <p:cNvPr id="608" name="Rounded Rectangle 60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00:07</a:t>
            </a:r>
          </a:p>
        </p:txBody>
      </p:sp>
      <p:sp>
        <p:nvSpPr>
          <p:cNvPr id="609" name="Rounded Rectangle 60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00:06</a:t>
            </a:r>
          </a:p>
        </p:txBody>
      </p:sp>
      <p:sp>
        <p:nvSpPr>
          <p:cNvPr id="610" name="Rounded Rectangle 60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00:05</a:t>
            </a:r>
          </a:p>
        </p:txBody>
      </p:sp>
      <p:sp>
        <p:nvSpPr>
          <p:cNvPr id="611" name="Rounded Rectangle 61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00:04</a:t>
            </a:r>
          </a:p>
        </p:txBody>
      </p:sp>
      <p:sp>
        <p:nvSpPr>
          <p:cNvPr id="612" name="Rounded Rectangle 61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00:03</a:t>
            </a:r>
          </a:p>
        </p:txBody>
      </p:sp>
      <p:sp>
        <p:nvSpPr>
          <p:cNvPr id="613" name="Rounded Rectangle 61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00:02</a:t>
            </a:r>
          </a:p>
        </p:txBody>
      </p:sp>
      <p:sp>
        <p:nvSpPr>
          <p:cNvPr id="614" name="Rounded Rectangle 61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00:01</a:t>
            </a:r>
          </a:p>
        </p:txBody>
      </p:sp>
      <p:sp>
        <p:nvSpPr>
          <p:cNvPr id="615" name="Rounded Rectangle 61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00:00</a:t>
            </a:r>
          </a:p>
        </p:txBody>
      </p:sp>
      <p:sp>
        <p:nvSpPr>
          <p:cNvPr id="616" name="Oval 615"/>
          <p:cNvSpPr/>
          <p:nvPr/>
        </p:nvSpPr>
        <p:spPr>
          <a:xfrm>
            <a:off x="10327340" y="1116105"/>
            <a:ext cx="1250577" cy="4572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HĐN</a:t>
            </a:r>
          </a:p>
        </p:txBody>
      </p:sp>
    </p:spTree>
    <p:extLst>
      <p:ext uri="{BB962C8B-B14F-4D97-AF65-F5344CB8AC3E}">
        <p14:creationId xmlns:p14="http://schemas.microsoft.com/office/powerpoint/2010/main" val="26427488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6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7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8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9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1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2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3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5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6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80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90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00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10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20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30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40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50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60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370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80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90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00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10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20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430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440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50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460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470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480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490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00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10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20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30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4000"/>
                            </p:stCondLst>
                            <p:childTnLst>
                              <p:par>
                                <p:cTn id="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5000"/>
                            </p:stCondLst>
                            <p:childTnLst>
                              <p:par>
                                <p:cTn id="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6000"/>
                            </p:stCondLst>
                            <p:childTnLst>
                              <p:par>
                                <p:cTn id="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7000"/>
                            </p:stCondLst>
                            <p:childTnLst>
                              <p:par>
                                <p:cTn id="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8000"/>
                            </p:stCondLst>
                            <p:childTnLst>
                              <p:par>
                                <p:cTn id="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59000"/>
                            </p:stCondLst>
                            <p:childTnLst>
                              <p:par>
                                <p:cTn id="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61000"/>
                            </p:stCondLst>
                            <p:childTnLst>
                              <p:par>
                                <p:cTn id="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62000"/>
                            </p:stCondLst>
                            <p:childTnLst>
                              <p:par>
                                <p:cTn id="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63000"/>
                            </p:stCondLst>
                            <p:childTnLst>
                              <p:par>
                                <p:cTn id="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64000"/>
                            </p:stCondLst>
                            <p:childTnLst>
                              <p:par>
                                <p:cTn id="2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65000"/>
                            </p:stCondLst>
                            <p:childTnLst>
                              <p:par>
                                <p:cTn id="2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66000"/>
                            </p:stCondLst>
                            <p:childTnLst>
                              <p:par>
                                <p:cTn id="2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67000"/>
                            </p:stCondLst>
                            <p:childTnLst>
                              <p:par>
                                <p:cTn id="2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68000"/>
                            </p:stCondLst>
                            <p:childTnLst>
                              <p:par>
                                <p:cTn id="2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69000"/>
                            </p:stCondLst>
                            <p:childTnLst>
                              <p:par>
                                <p:cTn id="2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70000"/>
                            </p:stCondLst>
                            <p:childTnLst>
                              <p:par>
                                <p:cTn id="2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71000"/>
                            </p:stCondLst>
                            <p:childTnLst>
                              <p:par>
                                <p:cTn id="2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72000"/>
                            </p:stCondLst>
                            <p:childTnLst>
                              <p:par>
                                <p:cTn id="2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73000"/>
                            </p:stCondLst>
                            <p:childTnLst>
                              <p:par>
                                <p:cTn id="2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74000"/>
                            </p:stCondLst>
                            <p:childTnLst>
                              <p:par>
                                <p:cTn id="2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75000"/>
                            </p:stCondLst>
                            <p:childTnLst>
                              <p:par>
                                <p:cTn id="2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76000"/>
                            </p:stCondLst>
                            <p:childTnLst>
                              <p:par>
                                <p:cTn id="2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77000"/>
                            </p:stCondLst>
                            <p:childTnLst>
                              <p:par>
                                <p:cTn id="2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78000"/>
                            </p:stCondLst>
                            <p:childTnLst>
                              <p:par>
                                <p:cTn id="2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79000"/>
                            </p:stCondLst>
                            <p:childTnLst>
                              <p:par>
                                <p:cTn id="2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80000"/>
                            </p:stCondLst>
                            <p:childTnLst>
                              <p:par>
                                <p:cTn id="2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81000"/>
                            </p:stCondLst>
                            <p:childTnLst>
                              <p:par>
                                <p:cTn id="2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82000"/>
                            </p:stCondLst>
                            <p:childTnLst>
                              <p:par>
                                <p:cTn id="2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83000"/>
                            </p:stCondLst>
                            <p:childTnLst>
                              <p:par>
                                <p:cTn id="2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84000"/>
                            </p:stCondLst>
                            <p:childTnLst>
                              <p:par>
                                <p:cTn id="2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85000"/>
                            </p:stCondLst>
                            <p:childTnLst>
                              <p:par>
                                <p:cTn id="2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86000"/>
                            </p:stCondLst>
                            <p:childTnLst>
                              <p:par>
                                <p:cTn id="2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87000"/>
                            </p:stCondLst>
                            <p:childTnLst>
                              <p:par>
                                <p:cTn id="2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88000"/>
                            </p:stCondLst>
                            <p:childTnLst>
                              <p:par>
                                <p:cTn id="2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89000"/>
                            </p:stCondLst>
                            <p:childTnLst>
                              <p:par>
                                <p:cTn id="3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90000"/>
                            </p:stCondLst>
                            <p:childTnLst>
                              <p:par>
                                <p:cTn id="3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1000"/>
                            </p:stCondLst>
                            <p:childTnLst>
                              <p:par>
                                <p:cTn id="3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92000"/>
                            </p:stCondLst>
                            <p:childTnLst>
                              <p:par>
                                <p:cTn id="3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93000"/>
                            </p:stCondLst>
                            <p:childTnLst>
                              <p:par>
                                <p:cTn id="3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94000"/>
                            </p:stCondLst>
                            <p:childTnLst>
                              <p:par>
                                <p:cTn id="3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95000"/>
                            </p:stCondLst>
                            <p:childTnLst>
                              <p:par>
                                <p:cTn id="3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96000"/>
                            </p:stCondLst>
                            <p:childTnLst>
                              <p:par>
                                <p:cTn id="3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97000"/>
                            </p:stCondLst>
                            <p:childTnLst>
                              <p:par>
                                <p:cTn id="3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98000"/>
                            </p:stCondLst>
                            <p:childTnLst>
                              <p:par>
                                <p:cTn id="3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99000"/>
                            </p:stCondLst>
                            <p:childTnLst>
                              <p:par>
                                <p:cTn id="3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121000"/>
                            </p:stCondLst>
                            <p:childTnLst>
                              <p:par>
                                <p:cTn id="3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122000"/>
                            </p:stCondLst>
                            <p:childTnLst>
                              <p:par>
                                <p:cTn id="4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123000"/>
                            </p:stCondLst>
                            <p:childTnLst>
                              <p:par>
                                <p:cTn id="4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124000"/>
                            </p:stCondLst>
                            <p:childTnLst>
                              <p:par>
                                <p:cTn id="4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125000"/>
                            </p:stCondLst>
                            <p:childTnLst>
                              <p:par>
                                <p:cTn id="4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126000"/>
                            </p:stCondLst>
                            <p:childTnLst>
                              <p:par>
                                <p:cTn id="4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127000"/>
                            </p:stCondLst>
                            <p:childTnLst>
                              <p:par>
                                <p:cTn id="4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128000"/>
                            </p:stCondLst>
                            <p:childTnLst>
                              <p:par>
                                <p:cTn id="4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29000"/>
                            </p:stCondLst>
                            <p:childTnLst>
                              <p:par>
                                <p:cTn id="4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130000"/>
                            </p:stCondLst>
                            <p:childTnLst>
                              <p:par>
                                <p:cTn id="4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131000"/>
                            </p:stCondLst>
                            <p:childTnLst>
                              <p:par>
                                <p:cTn id="4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132000"/>
                            </p:stCondLst>
                            <p:childTnLst>
                              <p:par>
                                <p:cTn id="4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133000"/>
                            </p:stCondLst>
                            <p:childTnLst>
                              <p:par>
                                <p:cTn id="4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134000"/>
                            </p:stCondLst>
                            <p:childTnLst>
                              <p:par>
                                <p:cTn id="4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135000"/>
                            </p:stCondLst>
                            <p:childTnLst>
                              <p:par>
                                <p:cTn id="4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136000"/>
                            </p:stCondLst>
                            <p:childTnLst>
                              <p:par>
                                <p:cTn id="4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137000"/>
                            </p:stCondLst>
                            <p:childTnLst>
                              <p:par>
                                <p:cTn id="4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138000"/>
                            </p:stCondLst>
                            <p:childTnLst>
                              <p:par>
                                <p:cTn id="4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139000"/>
                            </p:stCondLst>
                            <p:childTnLst>
                              <p:par>
                                <p:cTn id="4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>
                            <p:stCondLst>
                              <p:cond delay="140000"/>
                            </p:stCondLst>
                            <p:childTnLst>
                              <p:par>
                                <p:cTn id="4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141000"/>
                            </p:stCondLst>
                            <p:childTnLst>
                              <p:par>
                                <p:cTn id="4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142000"/>
                            </p:stCondLst>
                            <p:childTnLst>
                              <p:par>
                                <p:cTn id="4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143000"/>
                            </p:stCondLst>
                            <p:childTnLst>
                              <p:par>
                                <p:cTn id="4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144000"/>
                            </p:stCondLst>
                            <p:childTnLst>
                              <p:par>
                                <p:cTn id="4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145000"/>
                            </p:stCondLst>
                            <p:childTnLst>
                              <p:par>
                                <p:cTn id="4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146000"/>
                            </p:stCondLst>
                            <p:childTnLst>
                              <p:par>
                                <p:cTn id="4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147000"/>
                            </p:stCondLst>
                            <p:childTnLst>
                              <p:par>
                                <p:cTn id="4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148000"/>
                            </p:stCondLst>
                            <p:childTnLst>
                              <p:par>
                                <p:cTn id="4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1" fill="hold">
                            <p:stCondLst>
                              <p:cond delay="149000"/>
                            </p:stCondLst>
                            <p:childTnLst>
                              <p:par>
                                <p:cTn id="4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150000"/>
                            </p:stCondLst>
                            <p:childTnLst>
                              <p:par>
                                <p:cTn id="4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>
                            <p:stCondLst>
                              <p:cond delay="151000"/>
                            </p:stCondLst>
                            <p:childTnLst>
                              <p:par>
                                <p:cTn id="4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152000"/>
                            </p:stCondLst>
                            <p:childTnLst>
                              <p:par>
                                <p:cTn id="4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153000"/>
                            </p:stCondLst>
                            <p:childTnLst>
                              <p:par>
                                <p:cTn id="4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>
                            <p:stCondLst>
                              <p:cond delay="154000"/>
                            </p:stCondLst>
                            <p:childTnLst>
                              <p:par>
                                <p:cTn id="4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155000"/>
                            </p:stCondLst>
                            <p:childTnLst>
                              <p:par>
                                <p:cTn id="5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156000"/>
                            </p:stCondLst>
                            <p:childTnLst>
                              <p:par>
                                <p:cTn id="5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157000"/>
                            </p:stCondLst>
                            <p:childTnLst>
                              <p:par>
                                <p:cTn id="5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>
                            <p:stCondLst>
                              <p:cond delay="158000"/>
                            </p:stCondLst>
                            <p:childTnLst>
                              <p:par>
                                <p:cTn id="5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>
                            <p:stCondLst>
                              <p:cond delay="159000"/>
                            </p:stCondLst>
                            <p:childTnLst>
                              <p:par>
                                <p:cTn id="5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160000"/>
                            </p:stCondLst>
                            <p:childTnLst>
                              <p:par>
                                <p:cTn id="5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7" fill="hold">
                            <p:stCondLst>
                              <p:cond delay="161000"/>
                            </p:stCondLst>
                            <p:childTnLst>
                              <p:par>
                                <p:cTn id="5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>
                            <p:stCondLst>
                              <p:cond delay="162000"/>
                            </p:stCondLst>
                            <p:childTnLst>
                              <p:par>
                                <p:cTn id="5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>
                            <p:stCondLst>
                              <p:cond delay="163000"/>
                            </p:stCondLst>
                            <p:childTnLst>
                              <p:par>
                                <p:cTn id="5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6" fill="hold">
                            <p:stCondLst>
                              <p:cond delay="164000"/>
                            </p:stCondLst>
                            <p:childTnLst>
                              <p:par>
                                <p:cTn id="5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165000"/>
                            </p:stCondLst>
                            <p:childTnLst>
                              <p:par>
                                <p:cTn id="5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166000"/>
                            </p:stCondLst>
                            <p:childTnLst>
                              <p:par>
                                <p:cTn id="5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>
                            <p:stCondLst>
                              <p:cond delay="167000"/>
                            </p:stCondLst>
                            <p:childTnLst>
                              <p:par>
                                <p:cTn id="5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8" fill="hold">
                            <p:stCondLst>
                              <p:cond delay="168000"/>
                            </p:stCondLst>
                            <p:childTnLst>
                              <p:par>
                                <p:cTn id="5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>
                            <p:stCondLst>
                              <p:cond delay="169000"/>
                            </p:stCondLst>
                            <p:childTnLst>
                              <p:par>
                                <p:cTn id="5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70000"/>
                            </p:stCondLst>
                            <p:childTnLst>
                              <p:par>
                                <p:cTn id="5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7" fill="hold">
                            <p:stCondLst>
                              <p:cond delay="171000"/>
                            </p:stCondLst>
                            <p:childTnLst>
                              <p:par>
                                <p:cTn id="5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172000"/>
                            </p:stCondLst>
                            <p:childTnLst>
                              <p:par>
                                <p:cTn id="5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3" fill="hold">
                            <p:stCondLst>
                              <p:cond delay="173000"/>
                            </p:stCondLst>
                            <p:childTnLst>
                              <p:par>
                                <p:cTn id="5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>
                            <p:stCondLst>
                              <p:cond delay="174000"/>
                            </p:stCondLst>
                            <p:childTnLst>
                              <p:par>
                                <p:cTn id="5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9" fill="hold">
                            <p:stCondLst>
                              <p:cond delay="175000"/>
                            </p:stCondLst>
                            <p:childTnLst>
                              <p:par>
                                <p:cTn id="5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2" fill="hold">
                            <p:stCondLst>
                              <p:cond delay="176000"/>
                            </p:stCondLst>
                            <p:childTnLst>
                              <p:par>
                                <p:cTn id="5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5" fill="hold">
                            <p:stCondLst>
                              <p:cond delay="177000"/>
                            </p:stCondLst>
                            <p:childTnLst>
                              <p:par>
                                <p:cTn id="5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8" fill="hold">
                            <p:stCondLst>
                              <p:cond delay="178000"/>
                            </p:stCondLst>
                            <p:childTnLst>
                              <p:par>
                                <p:cTn id="5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1" fill="hold">
                            <p:stCondLst>
                              <p:cond delay="179000"/>
                            </p:stCondLst>
                            <p:childTnLst>
                              <p:par>
                                <p:cTn id="5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4" fill="hold">
                            <p:stCondLst>
                              <p:cond delay="180000"/>
                            </p:stCondLst>
                            <p:childTnLst>
                              <p:par>
                                <p:cTn id="5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7" fill="hold">
                            <p:stCondLst>
                              <p:cond delay="181000"/>
                            </p:stCondLst>
                            <p:childTnLst>
                              <p:par>
                                <p:cTn id="5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0" fill="hold">
                            <p:stCondLst>
                              <p:cond delay="182000"/>
                            </p:stCondLst>
                            <p:childTnLst>
                              <p:par>
                                <p:cTn id="5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3" fill="hold">
                            <p:stCondLst>
                              <p:cond delay="183000"/>
                            </p:stCondLst>
                            <p:childTnLst>
                              <p:par>
                                <p:cTn id="5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6" fill="hold">
                            <p:stCondLst>
                              <p:cond delay="184000"/>
                            </p:stCondLst>
                            <p:childTnLst>
                              <p:par>
                                <p:cTn id="5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9" fill="hold">
                            <p:stCondLst>
                              <p:cond delay="185000"/>
                            </p:stCondLst>
                            <p:childTnLst>
                              <p:par>
                                <p:cTn id="5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2" fill="hold">
                            <p:stCondLst>
                              <p:cond delay="186000"/>
                            </p:stCondLst>
                            <p:childTnLst>
                              <p:par>
                                <p:cTn id="5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5" fill="hold">
                            <p:stCondLst>
                              <p:cond delay="187000"/>
                            </p:stCondLst>
                            <p:childTnLst>
                              <p:par>
                                <p:cTn id="5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8" fill="hold">
                            <p:stCondLst>
                              <p:cond delay="188000"/>
                            </p:stCondLst>
                            <p:childTnLst>
                              <p:par>
                                <p:cTn id="5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1" fill="hold">
                            <p:stCondLst>
                              <p:cond delay="189000"/>
                            </p:stCondLst>
                            <p:childTnLst>
                              <p:par>
                                <p:cTn id="6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4" fill="hold">
                            <p:stCondLst>
                              <p:cond delay="190000"/>
                            </p:stCondLst>
                            <p:childTnLst>
                              <p:par>
                                <p:cTn id="6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6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0" fill="hold">
                            <p:stCondLst>
                              <p:cond delay="192000"/>
                            </p:stCondLst>
                            <p:childTnLst>
                              <p:par>
                                <p:cTn id="6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3" fill="hold">
                            <p:stCondLst>
                              <p:cond delay="193000"/>
                            </p:stCondLst>
                            <p:childTnLst>
                              <p:par>
                                <p:cTn id="6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6" fill="hold">
                            <p:stCondLst>
                              <p:cond delay="194000"/>
                            </p:stCondLst>
                            <p:childTnLst>
                              <p:par>
                                <p:cTn id="6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9" fill="hold">
                            <p:stCondLst>
                              <p:cond delay="195000"/>
                            </p:stCondLst>
                            <p:childTnLst>
                              <p:par>
                                <p:cTn id="6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2" fill="hold">
                            <p:stCondLst>
                              <p:cond delay="196000"/>
                            </p:stCondLst>
                            <p:childTnLst>
                              <p:par>
                                <p:cTn id="6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5" fill="hold">
                            <p:stCondLst>
                              <p:cond delay="197000"/>
                            </p:stCondLst>
                            <p:childTnLst>
                              <p:par>
                                <p:cTn id="6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8" fill="hold">
                            <p:stCondLst>
                              <p:cond delay="198000"/>
                            </p:stCondLst>
                            <p:childTnLst>
                              <p:par>
                                <p:cTn id="6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1" fill="hold">
                            <p:stCondLst>
                              <p:cond delay="199000"/>
                            </p:stCondLst>
                            <p:childTnLst>
                              <p:par>
                                <p:cTn id="6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4" fill="hold">
                            <p:stCondLst>
                              <p:cond delay="200000"/>
                            </p:stCondLst>
                            <p:childTnLst>
                              <p:par>
                                <p:cTn id="6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7" fill="hold">
                            <p:stCondLst>
                              <p:cond delay="201000"/>
                            </p:stCondLst>
                            <p:childTnLst>
                              <p:par>
                                <p:cTn id="6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0" fill="hold">
                            <p:stCondLst>
                              <p:cond delay="202000"/>
                            </p:stCondLst>
                            <p:childTnLst>
                              <p:par>
                                <p:cTn id="6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3" fill="hold">
                            <p:stCondLst>
                              <p:cond delay="203000"/>
                            </p:stCondLst>
                            <p:childTnLst>
                              <p:par>
                                <p:cTn id="6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6" fill="hold">
                            <p:stCondLst>
                              <p:cond delay="204000"/>
                            </p:stCondLst>
                            <p:childTnLst>
                              <p:par>
                                <p:cTn id="6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9" fill="hold">
                            <p:stCondLst>
                              <p:cond delay="205000"/>
                            </p:stCondLst>
                            <p:childTnLst>
                              <p:par>
                                <p:cTn id="6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2" fill="hold">
                            <p:stCondLst>
                              <p:cond delay="206000"/>
                            </p:stCondLst>
                            <p:childTnLst>
                              <p:par>
                                <p:cTn id="6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5" fill="hold">
                            <p:stCondLst>
                              <p:cond delay="207000"/>
                            </p:stCondLst>
                            <p:childTnLst>
                              <p:par>
                                <p:cTn id="6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8" fill="hold">
                            <p:stCondLst>
                              <p:cond delay="208000"/>
                            </p:stCondLst>
                            <p:childTnLst>
                              <p:par>
                                <p:cTn id="6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1" fill="hold">
                            <p:stCondLst>
                              <p:cond delay="209000"/>
                            </p:stCondLst>
                            <p:childTnLst>
                              <p:par>
                                <p:cTn id="6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4" fill="hold">
                            <p:stCondLst>
                              <p:cond delay="210000"/>
                            </p:stCondLst>
                            <p:childTnLst>
                              <p:par>
                                <p:cTn id="6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7" fill="hold">
                            <p:stCondLst>
                              <p:cond delay="211000"/>
                            </p:stCondLst>
                            <p:childTnLst>
                              <p:par>
                                <p:cTn id="6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0" fill="hold">
                            <p:stCondLst>
                              <p:cond delay="212000"/>
                            </p:stCondLst>
                            <p:childTnLst>
                              <p:par>
                                <p:cTn id="6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3" fill="hold">
                            <p:stCondLst>
                              <p:cond delay="213000"/>
                            </p:stCondLst>
                            <p:childTnLst>
                              <p:par>
                                <p:cTn id="6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6" fill="hold">
                            <p:stCondLst>
                              <p:cond delay="214000"/>
                            </p:stCondLst>
                            <p:childTnLst>
                              <p:par>
                                <p:cTn id="6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9" fill="hold">
                            <p:stCondLst>
                              <p:cond delay="215000"/>
                            </p:stCondLst>
                            <p:childTnLst>
                              <p:par>
                                <p:cTn id="6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2" fill="hold">
                            <p:stCondLst>
                              <p:cond delay="216000"/>
                            </p:stCondLst>
                            <p:childTnLst>
                              <p:par>
                                <p:cTn id="6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5" fill="hold">
                            <p:stCondLst>
                              <p:cond delay="217000"/>
                            </p:stCondLst>
                            <p:childTnLst>
                              <p:par>
                                <p:cTn id="6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8" fill="hold">
                            <p:stCondLst>
                              <p:cond delay="218000"/>
                            </p:stCondLst>
                            <p:childTnLst>
                              <p:par>
                                <p:cTn id="6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1" fill="hold">
                            <p:stCondLst>
                              <p:cond delay="219000"/>
                            </p:stCondLst>
                            <p:childTnLst>
                              <p:par>
                                <p:cTn id="6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4" fill="hold">
                            <p:stCondLst>
                              <p:cond delay="220000"/>
                            </p:stCondLst>
                            <p:childTnLst>
                              <p:par>
                                <p:cTn id="6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7" fill="hold">
                            <p:stCondLst>
                              <p:cond delay="221000"/>
                            </p:stCondLst>
                            <p:childTnLst>
                              <p:par>
                                <p:cTn id="6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0" fill="hold">
                            <p:stCondLst>
                              <p:cond delay="222000"/>
                            </p:stCondLst>
                            <p:childTnLst>
                              <p:par>
                                <p:cTn id="7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3" fill="hold">
                            <p:stCondLst>
                              <p:cond delay="223000"/>
                            </p:stCondLst>
                            <p:childTnLst>
                              <p:par>
                                <p:cTn id="7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6" fill="hold">
                            <p:stCondLst>
                              <p:cond delay="224000"/>
                            </p:stCondLst>
                            <p:childTnLst>
                              <p:par>
                                <p:cTn id="7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9" fill="hold">
                            <p:stCondLst>
                              <p:cond delay="225000"/>
                            </p:stCondLst>
                            <p:childTnLst>
                              <p:par>
                                <p:cTn id="7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2" fill="hold">
                            <p:stCondLst>
                              <p:cond delay="226000"/>
                            </p:stCondLst>
                            <p:childTnLst>
                              <p:par>
                                <p:cTn id="7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5" fill="hold">
                            <p:stCondLst>
                              <p:cond delay="227000"/>
                            </p:stCondLst>
                            <p:childTnLst>
                              <p:par>
                                <p:cTn id="7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8" fill="hold">
                            <p:stCondLst>
                              <p:cond delay="228000"/>
                            </p:stCondLst>
                            <p:childTnLst>
                              <p:par>
                                <p:cTn id="7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1" fill="hold">
                            <p:stCondLst>
                              <p:cond delay="229000"/>
                            </p:stCondLst>
                            <p:childTnLst>
                              <p:par>
                                <p:cTn id="7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4" fill="hold">
                            <p:stCondLst>
                              <p:cond delay="230000"/>
                            </p:stCondLst>
                            <p:childTnLst>
                              <p:par>
                                <p:cTn id="7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7" fill="hold">
                            <p:stCondLst>
                              <p:cond delay="231000"/>
                            </p:stCondLst>
                            <p:childTnLst>
                              <p:par>
                                <p:cTn id="7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0" fill="hold">
                            <p:stCondLst>
                              <p:cond delay="232000"/>
                            </p:stCondLst>
                            <p:childTnLst>
                              <p:par>
                                <p:cTn id="7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3" fill="hold">
                            <p:stCondLst>
                              <p:cond delay="233000"/>
                            </p:stCondLst>
                            <p:childTnLst>
                              <p:par>
                                <p:cTn id="7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6" fill="hold">
                            <p:stCondLst>
                              <p:cond delay="234000"/>
                            </p:stCondLst>
                            <p:childTnLst>
                              <p:par>
                                <p:cTn id="7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9" fill="hold">
                            <p:stCondLst>
                              <p:cond delay="235000"/>
                            </p:stCondLst>
                            <p:childTnLst>
                              <p:par>
                                <p:cTn id="7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2" fill="hold">
                            <p:stCondLst>
                              <p:cond delay="236000"/>
                            </p:stCondLst>
                            <p:childTnLst>
                              <p:par>
                                <p:cTn id="7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5" fill="hold">
                            <p:stCondLst>
                              <p:cond delay="237000"/>
                            </p:stCondLst>
                            <p:childTnLst>
                              <p:par>
                                <p:cTn id="7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8" fill="hold">
                            <p:stCondLst>
                              <p:cond delay="238000"/>
                            </p:stCondLst>
                            <p:childTnLst>
                              <p:par>
                                <p:cTn id="7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1" fill="hold">
                            <p:stCondLst>
                              <p:cond delay="239000"/>
                            </p:stCondLst>
                            <p:childTnLst>
                              <p:par>
                                <p:cTn id="7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7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7" fill="hold">
                            <p:stCondLst>
                              <p:cond delay="241000"/>
                            </p:stCondLst>
                            <p:childTnLst>
                              <p:par>
                                <p:cTn id="7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0" fill="hold">
                            <p:stCondLst>
                              <p:cond delay="242000"/>
                            </p:stCondLst>
                            <p:childTnLst>
                              <p:par>
                                <p:cTn id="7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3" fill="hold">
                            <p:stCondLst>
                              <p:cond delay="243000"/>
                            </p:stCondLst>
                            <p:childTnLst>
                              <p:par>
                                <p:cTn id="7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6" fill="hold">
                            <p:stCondLst>
                              <p:cond delay="244000"/>
                            </p:stCondLst>
                            <p:childTnLst>
                              <p:par>
                                <p:cTn id="7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9" fill="hold">
                            <p:stCondLst>
                              <p:cond delay="245000"/>
                            </p:stCondLst>
                            <p:childTnLst>
                              <p:par>
                                <p:cTn id="7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2" fill="hold">
                            <p:stCondLst>
                              <p:cond delay="246000"/>
                            </p:stCondLst>
                            <p:childTnLst>
                              <p:par>
                                <p:cTn id="7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5" fill="hold">
                            <p:stCondLst>
                              <p:cond delay="247000"/>
                            </p:stCondLst>
                            <p:childTnLst>
                              <p:par>
                                <p:cTn id="7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8" fill="hold">
                            <p:stCondLst>
                              <p:cond delay="248000"/>
                            </p:stCondLst>
                            <p:childTnLst>
                              <p:par>
                                <p:cTn id="7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1" fill="hold">
                            <p:stCondLst>
                              <p:cond delay="249000"/>
                            </p:stCondLst>
                            <p:childTnLst>
                              <p:par>
                                <p:cTn id="7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4" fill="hold">
                            <p:stCondLst>
                              <p:cond delay="250000"/>
                            </p:stCondLst>
                            <p:childTnLst>
                              <p:par>
                                <p:cTn id="7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7" fill="hold">
                            <p:stCondLst>
                              <p:cond delay="251000"/>
                            </p:stCondLst>
                            <p:childTnLst>
                              <p:par>
                                <p:cTn id="7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0" fill="hold">
                            <p:stCondLst>
                              <p:cond delay="252000"/>
                            </p:stCondLst>
                            <p:childTnLst>
                              <p:par>
                                <p:cTn id="7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3" fill="hold">
                            <p:stCondLst>
                              <p:cond delay="253000"/>
                            </p:stCondLst>
                            <p:childTnLst>
                              <p:par>
                                <p:cTn id="7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6" fill="hold">
                            <p:stCondLst>
                              <p:cond delay="254000"/>
                            </p:stCondLst>
                            <p:childTnLst>
                              <p:par>
                                <p:cTn id="7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9" fill="hold">
                            <p:stCondLst>
                              <p:cond delay="255000"/>
                            </p:stCondLst>
                            <p:childTnLst>
                              <p:par>
                                <p:cTn id="8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2" fill="hold">
                            <p:stCondLst>
                              <p:cond delay="256000"/>
                            </p:stCondLst>
                            <p:childTnLst>
                              <p:par>
                                <p:cTn id="8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5" fill="hold">
                            <p:stCondLst>
                              <p:cond delay="257000"/>
                            </p:stCondLst>
                            <p:childTnLst>
                              <p:par>
                                <p:cTn id="8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8" fill="hold">
                            <p:stCondLst>
                              <p:cond delay="258000"/>
                            </p:stCondLst>
                            <p:childTnLst>
                              <p:par>
                                <p:cTn id="8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1" fill="hold">
                            <p:stCondLst>
                              <p:cond delay="259000"/>
                            </p:stCondLst>
                            <p:childTnLst>
                              <p:par>
                                <p:cTn id="8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4" fill="hold">
                            <p:stCondLst>
                              <p:cond delay="260000"/>
                            </p:stCondLst>
                            <p:childTnLst>
                              <p:par>
                                <p:cTn id="8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7" fill="hold">
                            <p:stCondLst>
                              <p:cond delay="261000"/>
                            </p:stCondLst>
                            <p:childTnLst>
                              <p:par>
                                <p:cTn id="8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0" fill="hold">
                            <p:stCondLst>
                              <p:cond delay="262000"/>
                            </p:stCondLst>
                            <p:childTnLst>
                              <p:par>
                                <p:cTn id="8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3" fill="hold">
                            <p:stCondLst>
                              <p:cond delay="263000"/>
                            </p:stCondLst>
                            <p:childTnLst>
                              <p:par>
                                <p:cTn id="8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6" fill="hold">
                            <p:stCondLst>
                              <p:cond delay="264000"/>
                            </p:stCondLst>
                            <p:childTnLst>
                              <p:par>
                                <p:cTn id="8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9" fill="hold">
                            <p:stCondLst>
                              <p:cond delay="265000"/>
                            </p:stCondLst>
                            <p:childTnLst>
                              <p:par>
                                <p:cTn id="8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2" fill="hold">
                            <p:stCondLst>
                              <p:cond delay="266000"/>
                            </p:stCondLst>
                            <p:childTnLst>
                              <p:par>
                                <p:cTn id="8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5" fill="hold">
                            <p:stCondLst>
                              <p:cond delay="267000"/>
                            </p:stCondLst>
                            <p:childTnLst>
                              <p:par>
                                <p:cTn id="8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8" fill="hold">
                            <p:stCondLst>
                              <p:cond delay="268000"/>
                            </p:stCondLst>
                            <p:childTnLst>
                              <p:par>
                                <p:cTn id="8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1" fill="hold">
                            <p:stCondLst>
                              <p:cond delay="269000"/>
                            </p:stCondLst>
                            <p:childTnLst>
                              <p:par>
                                <p:cTn id="8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4" fill="hold">
                            <p:stCondLst>
                              <p:cond delay="270000"/>
                            </p:stCondLst>
                            <p:childTnLst>
                              <p:par>
                                <p:cTn id="8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7" fill="hold">
                            <p:stCondLst>
                              <p:cond delay="271000"/>
                            </p:stCondLst>
                            <p:childTnLst>
                              <p:par>
                                <p:cTn id="8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0" fill="hold">
                            <p:stCondLst>
                              <p:cond delay="272000"/>
                            </p:stCondLst>
                            <p:childTnLst>
                              <p:par>
                                <p:cTn id="8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3" fill="hold">
                            <p:stCondLst>
                              <p:cond delay="273000"/>
                            </p:stCondLst>
                            <p:childTnLst>
                              <p:par>
                                <p:cTn id="8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6" fill="hold">
                            <p:stCondLst>
                              <p:cond delay="274000"/>
                            </p:stCondLst>
                            <p:childTnLst>
                              <p:par>
                                <p:cTn id="8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9" fill="hold">
                            <p:stCondLst>
                              <p:cond delay="275000"/>
                            </p:stCondLst>
                            <p:childTnLst>
                              <p:par>
                                <p:cTn id="8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2" fill="hold">
                            <p:stCondLst>
                              <p:cond delay="276000"/>
                            </p:stCondLst>
                            <p:childTnLst>
                              <p:par>
                                <p:cTn id="8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5" fill="hold">
                            <p:stCondLst>
                              <p:cond delay="277000"/>
                            </p:stCondLst>
                            <p:childTnLst>
                              <p:par>
                                <p:cTn id="8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8" fill="hold">
                            <p:stCondLst>
                              <p:cond delay="278000"/>
                            </p:stCondLst>
                            <p:childTnLst>
                              <p:par>
                                <p:cTn id="8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1" fill="hold">
                            <p:stCondLst>
                              <p:cond delay="279000"/>
                            </p:stCondLst>
                            <p:childTnLst>
                              <p:par>
                                <p:cTn id="8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4" fill="hold">
                            <p:stCondLst>
                              <p:cond delay="280000"/>
                            </p:stCondLst>
                            <p:childTnLst>
                              <p:par>
                                <p:cTn id="8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7" fill="hold">
                            <p:stCondLst>
                              <p:cond delay="281000"/>
                            </p:stCondLst>
                            <p:childTnLst>
                              <p:par>
                                <p:cTn id="8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0" fill="hold">
                            <p:stCondLst>
                              <p:cond delay="282000"/>
                            </p:stCondLst>
                            <p:childTnLst>
                              <p:par>
                                <p:cTn id="8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3" fill="hold">
                            <p:stCondLst>
                              <p:cond delay="283000"/>
                            </p:stCondLst>
                            <p:childTnLst>
                              <p:par>
                                <p:cTn id="8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6" fill="hold">
                            <p:stCondLst>
                              <p:cond delay="284000"/>
                            </p:stCondLst>
                            <p:childTnLst>
                              <p:par>
                                <p:cTn id="8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9" fill="hold">
                            <p:stCondLst>
                              <p:cond delay="285000"/>
                            </p:stCondLst>
                            <p:childTnLst>
                              <p:par>
                                <p:cTn id="8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2" fill="hold">
                            <p:stCondLst>
                              <p:cond delay="286000"/>
                            </p:stCondLst>
                            <p:childTnLst>
                              <p:par>
                                <p:cTn id="8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5" fill="hold">
                            <p:stCondLst>
                              <p:cond delay="287000"/>
                            </p:stCondLst>
                            <p:childTnLst>
                              <p:par>
                                <p:cTn id="8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8" fill="hold">
                            <p:stCondLst>
                              <p:cond delay="288000"/>
                            </p:stCondLst>
                            <p:childTnLst>
                              <p:par>
                                <p:cTn id="8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1" fill="hold">
                            <p:stCondLst>
                              <p:cond delay="289000"/>
                            </p:stCondLst>
                            <p:childTnLst>
                              <p:par>
                                <p:cTn id="9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4" fill="hold">
                            <p:stCondLst>
                              <p:cond delay="290000"/>
                            </p:stCondLst>
                            <p:childTnLst>
                              <p:par>
                                <p:cTn id="9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7" fill="hold">
                            <p:stCondLst>
                              <p:cond delay="291000"/>
                            </p:stCondLst>
                            <p:childTnLst>
                              <p:par>
                                <p:cTn id="9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0" fill="hold">
                            <p:stCondLst>
                              <p:cond delay="292000"/>
                            </p:stCondLst>
                            <p:childTnLst>
                              <p:par>
                                <p:cTn id="9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3" fill="hold">
                            <p:stCondLst>
                              <p:cond delay="293000"/>
                            </p:stCondLst>
                            <p:childTnLst>
                              <p:par>
                                <p:cTn id="9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6" fill="hold">
                            <p:stCondLst>
                              <p:cond delay="294000"/>
                            </p:stCondLst>
                            <p:childTnLst>
                              <p:par>
                                <p:cTn id="9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9" fill="hold">
                            <p:stCondLst>
                              <p:cond delay="295000"/>
                            </p:stCondLst>
                            <p:childTnLst>
                              <p:par>
                                <p:cTn id="9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2" fill="hold">
                            <p:stCondLst>
                              <p:cond delay="296000"/>
                            </p:stCondLst>
                            <p:childTnLst>
                              <p:par>
                                <p:cTn id="9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5" fill="hold">
                            <p:stCondLst>
                              <p:cond delay="297000"/>
                            </p:stCondLst>
                            <p:childTnLst>
                              <p:par>
                                <p:cTn id="9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8" fill="hold">
                            <p:stCondLst>
                              <p:cond delay="298000"/>
                            </p:stCondLst>
                            <p:childTnLst>
                              <p:par>
                                <p:cTn id="9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1" fill="hold">
                            <p:stCondLst>
                              <p:cond delay="299000"/>
                            </p:stCondLst>
                            <p:childTnLst>
                              <p:par>
                                <p:cTn id="9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4" fill="hold">
                            <p:stCondLst>
                              <p:cond delay="300000"/>
                            </p:stCondLst>
                            <p:childTnLst>
                              <p:par>
                                <p:cTn id="9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6"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5" grpId="0"/>
      <p:bldP spid="7" grpId="0" animBg="1"/>
      <p:bldP spid="315" grpId="0" animBg="1"/>
      <p:bldP spid="316" grpId="0" animBg="1"/>
      <p:bldP spid="317" grpId="0" animBg="1"/>
      <p:bldP spid="318" grpId="0" animBg="1"/>
      <p:bldP spid="319" grpId="0" animBg="1"/>
      <p:bldP spid="320" grpId="0" animBg="1"/>
      <p:bldP spid="321" grpId="0" animBg="1"/>
      <p:bldP spid="322" grpId="0" animBg="1"/>
      <p:bldP spid="323" grpId="0" animBg="1"/>
      <p:bldP spid="324" grpId="0" animBg="1"/>
      <p:bldP spid="325" grpId="0" animBg="1"/>
      <p:bldP spid="326" grpId="0" animBg="1"/>
      <p:bldP spid="327" grpId="0" animBg="1"/>
      <p:bldP spid="328" grpId="0" animBg="1"/>
      <p:bldP spid="329" grpId="0" animBg="1"/>
      <p:bldP spid="330" grpId="0" animBg="1"/>
      <p:bldP spid="331" grpId="0" animBg="1"/>
      <p:bldP spid="332" grpId="0" animBg="1"/>
      <p:bldP spid="333" grpId="0" animBg="1"/>
      <p:bldP spid="334" grpId="0" animBg="1"/>
      <p:bldP spid="335" grpId="0" animBg="1"/>
      <p:bldP spid="336" grpId="0" animBg="1"/>
      <p:bldP spid="337" grpId="0" animBg="1"/>
      <p:bldP spid="338" grpId="0" animBg="1"/>
      <p:bldP spid="339" grpId="0" animBg="1"/>
      <p:bldP spid="340" grpId="0" animBg="1"/>
      <p:bldP spid="341" grpId="0" animBg="1"/>
      <p:bldP spid="342" grpId="0" animBg="1"/>
      <p:bldP spid="343" grpId="0" animBg="1"/>
      <p:bldP spid="344" grpId="0" animBg="1"/>
      <p:bldP spid="345" grpId="0" animBg="1"/>
      <p:bldP spid="346" grpId="0" animBg="1"/>
      <p:bldP spid="347" grpId="0" animBg="1"/>
      <p:bldP spid="348" grpId="0" animBg="1"/>
      <p:bldP spid="349" grpId="0" animBg="1"/>
      <p:bldP spid="350" grpId="0" animBg="1"/>
      <p:bldP spid="351" grpId="0" animBg="1"/>
      <p:bldP spid="352" grpId="0" animBg="1"/>
      <p:bldP spid="353" grpId="0" animBg="1"/>
      <p:bldP spid="354" grpId="0" animBg="1"/>
      <p:bldP spid="355" grpId="0" animBg="1"/>
      <p:bldP spid="356" grpId="0" animBg="1"/>
      <p:bldP spid="357" grpId="0" animBg="1"/>
      <p:bldP spid="358" grpId="0" animBg="1"/>
      <p:bldP spid="359" grpId="0" animBg="1"/>
      <p:bldP spid="360" grpId="0" animBg="1"/>
      <p:bldP spid="361" grpId="0" animBg="1"/>
      <p:bldP spid="362" grpId="0" animBg="1"/>
      <p:bldP spid="363" grpId="0" animBg="1"/>
      <p:bldP spid="364" grpId="0" animBg="1"/>
      <p:bldP spid="365" grpId="0" animBg="1"/>
      <p:bldP spid="366" grpId="0" animBg="1"/>
      <p:bldP spid="367" grpId="0" animBg="1"/>
      <p:bldP spid="368" grpId="0" animBg="1"/>
      <p:bldP spid="369" grpId="0" animBg="1"/>
      <p:bldP spid="370" grpId="0" animBg="1"/>
      <p:bldP spid="371" grpId="0" animBg="1"/>
      <p:bldP spid="372" grpId="0" animBg="1"/>
      <p:bldP spid="373" grpId="0" animBg="1"/>
      <p:bldP spid="374" grpId="0" animBg="1"/>
      <p:bldP spid="375" grpId="0" animBg="1"/>
      <p:bldP spid="376" grpId="0" animBg="1"/>
      <p:bldP spid="377" grpId="0" animBg="1"/>
      <p:bldP spid="378" grpId="0" animBg="1"/>
      <p:bldP spid="379" grpId="0" animBg="1"/>
      <p:bldP spid="380" grpId="0" animBg="1"/>
      <p:bldP spid="381" grpId="0" animBg="1"/>
      <p:bldP spid="382" grpId="0" animBg="1"/>
      <p:bldP spid="383" grpId="0" animBg="1"/>
      <p:bldP spid="384" grpId="0" animBg="1"/>
      <p:bldP spid="385" grpId="0" animBg="1"/>
      <p:bldP spid="386" grpId="0" animBg="1"/>
      <p:bldP spid="387" grpId="0" animBg="1"/>
      <p:bldP spid="388" grpId="0" animBg="1"/>
      <p:bldP spid="389" grpId="0" animBg="1"/>
      <p:bldP spid="390" grpId="0" animBg="1"/>
      <p:bldP spid="391" grpId="0" animBg="1"/>
      <p:bldP spid="392" grpId="0" animBg="1"/>
      <p:bldP spid="393" grpId="0" animBg="1"/>
      <p:bldP spid="394" grpId="0" animBg="1"/>
      <p:bldP spid="395" grpId="0" animBg="1"/>
      <p:bldP spid="396" grpId="0" animBg="1"/>
      <p:bldP spid="397" grpId="0" animBg="1"/>
      <p:bldP spid="398" grpId="0" animBg="1"/>
      <p:bldP spid="399" grpId="0" animBg="1"/>
      <p:bldP spid="400" grpId="0" animBg="1"/>
      <p:bldP spid="401" grpId="0" animBg="1"/>
      <p:bldP spid="402" grpId="0" animBg="1"/>
      <p:bldP spid="403" grpId="0" animBg="1"/>
      <p:bldP spid="404" grpId="0" animBg="1"/>
      <p:bldP spid="405" grpId="0" animBg="1"/>
      <p:bldP spid="406" grpId="0" animBg="1"/>
      <p:bldP spid="407" grpId="0" animBg="1"/>
      <p:bldP spid="408" grpId="0" animBg="1"/>
      <p:bldP spid="409" grpId="0" animBg="1"/>
      <p:bldP spid="410" grpId="0" animBg="1"/>
      <p:bldP spid="411" grpId="0" animBg="1"/>
      <p:bldP spid="412" grpId="0" animBg="1"/>
      <p:bldP spid="413" grpId="0" animBg="1"/>
      <p:bldP spid="414" grpId="0" animBg="1"/>
      <p:bldP spid="415" grpId="0" animBg="1"/>
      <p:bldP spid="416" grpId="0" animBg="1"/>
      <p:bldP spid="417" grpId="0" animBg="1"/>
      <p:bldP spid="418" grpId="0" animBg="1"/>
      <p:bldP spid="419" grpId="0" animBg="1"/>
      <p:bldP spid="420" grpId="0" animBg="1"/>
      <p:bldP spid="421" grpId="0" animBg="1"/>
      <p:bldP spid="422" grpId="0" animBg="1"/>
      <p:bldP spid="423" grpId="0" animBg="1"/>
      <p:bldP spid="424" grpId="0" animBg="1"/>
      <p:bldP spid="425" grpId="0" animBg="1"/>
      <p:bldP spid="426" grpId="0" animBg="1"/>
      <p:bldP spid="427" grpId="0" animBg="1"/>
      <p:bldP spid="428" grpId="0" animBg="1"/>
      <p:bldP spid="429" grpId="0" animBg="1"/>
      <p:bldP spid="430" grpId="0" animBg="1"/>
      <p:bldP spid="431" grpId="0" animBg="1"/>
      <p:bldP spid="432" grpId="0" animBg="1"/>
      <p:bldP spid="433" grpId="0" animBg="1"/>
      <p:bldP spid="434" grpId="0" animBg="1"/>
      <p:bldP spid="435" grpId="0" animBg="1"/>
      <p:bldP spid="436" grpId="0" animBg="1"/>
      <p:bldP spid="437" grpId="0" animBg="1"/>
      <p:bldP spid="438" grpId="0" animBg="1"/>
      <p:bldP spid="439" grpId="0" animBg="1"/>
      <p:bldP spid="440" grpId="0" animBg="1"/>
      <p:bldP spid="441" grpId="0" animBg="1"/>
      <p:bldP spid="442" grpId="0" animBg="1"/>
      <p:bldP spid="443" grpId="0" animBg="1"/>
      <p:bldP spid="444" grpId="0" animBg="1"/>
      <p:bldP spid="445" grpId="0" animBg="1"/>
      <p:bldP spid="446" grpId="0" animBg="1"/>
      <p:bldP spid="447" grpId="0" animBg="1"/>
      <p:bldP spid="448" grpId="0" animBg="1"/>
      <p:bldP spid="449" grpId="0" animBg="1"/>
      <p:bldP spid="450" grpId="0" animBg="1"/>
      <p:bldP spid="451" grpId="0" animBg="1"/>
      <p:bldP spid="452" grpId="0" animBg="1"/>
      <p:bldP spid="453" grpId="0" animBg="1"/>
      <p:bldP spid="454" grpId="0" animBg="1"/>
      <p:bldP spid="455" grpId="0" animBg="1"/>
      <p:bldP spid="456" grpId="0" animBg="1"/>
      <p:bldP spid="457" grpId="0" animBg="1"/>
      <p:bldP spid="458" grpId="0" animBg="1"/>
      <p:bldP spid="459" grpId="0" animBg="1"/>
      <p:bldP spid="460" grpId="0" animBg="1"/>
      <p:bldP spid="461" grpId="0" animBg="1"/>
      <p:bldP spid="462" grpId="0" animBg="1"/>
      <p:bldP spid="463" grpId="0" animBg="1"/>
      <p:bldP spid="464" grpId="0" animBg="1"/>
      <p:bldP spid="465" grpId="0" animBg="1"/>
      <p:bldP spid="466" grpId="0" animBg="1"/>
      <p:bldP spid="467" grpId="0" animBg="1"/>
      <p:bldP spid="468" grpId="0" animBg="1"/>
      <p:bldP spid="469" grpId="0" animBg="1"/>
      <p:bldP spid="470" grpId="0" animBg="1"/>
      <p:bldP spid="471" grpId="0" animBg="1"/>
      <p:bldP spid="472" grpId="0" animBg="1"/>
      <p:bldP spid="473" grpId="0" animBg="1"/>
      <p:bldP spid="474" grpId="0" animBg="1"/>
      <p:bldP spid="475" grpId="0" animBg="1"/>
      <p:bldP spid="476" grpId="0" animBg="1"/>
      <p:bldP spid="477" grpId="0" animBg="1"/>
      <p:bldP spid="478" grpId="0" animBg="1"/>
      <p:bldP spid="479" grpId="0" animBg="1"/>
      <p:bldP spid="480" grpId="0" animBg="1"/>
      <p:bldP spid="481" grpId="0" animBg="1"/>
      <p:bldP spid="482" grpId="0" animBg="1"/>
      <p:bldP spid="483" grpId="0" animBg="1"/>
      <p:bldP spid="484" grpId="0" animBg="1"/>
      <p:bldP spid="485" grpId="0" animBg="1"/>
      <p:bldP spid="486" grpId="0" animBg="1"/>
      <p:bldP spid="487" grpId="0" animBg="1"/>
      <p:bldP spid="488" grpId="0" animBg="1"/>
      <p:bldP spid="489" grpId="0" animBg="1"/>
      <p:bldP spid="490" grpId="0" animBg="1"/>
      <p:bldP spid="491" grpId="0" animBg="1"/>
      <p:bldP spid="492" grpId="0" animBg="1"/>
      <p:bldP spid="493" grpId="0" animBg="1"/>
      <p:bldP spid="494" grpId="0" animBg="1"/>
      <p:bldP spid="495" grpId="0" animBg="1"/>
      <p:bldP spid="496" grpId="0" animBg="1"/>
      <p:bldP spid="497" grpId="0" animBg="1"/>
      <p:bldP spid="498" grpId="0" animBg="1"/>
      <p:bldP spid="499" grpId="0" animBg="1"/>
      <p:bldP spid="500" grpId="0" animBg="1"/>
      <p:bldP spid="501" grpId="0" animBg="1"/>
      <p:bldP spid="502" grpId="0" animBg="1"/>
      <p:bldP spid="503" grpId="0" animBg="1"/>
      <p:bldP spid="504" grpId="0" animBg="1"/>
      <p:bldP spid="505" grpId="0" animBg="1"/>
      <p:bldP spid="506" grpId="0" animBg="1"/>
      <p:bldP spid="507" grpId="0" animBg="1"/>
      <p:bldP spid="508" grpId="0" animBg="1"/>
      <p:bldP spid="509" grpId="0" animBg="1"/>
      <p:bldP spid="510" grpId="0" animBg="1"/>
      <p:bldP spid="511" grpId="0" animBg="1"/>
      <p:bldP spid="512" grpId="0" animBg="1"/>
      <p:bldP spid="513" grpId="0" animBg="1"/>
      <p:bldP spid="514" grpId="0" animBg="1"/>
      <p:bldP spid="515" grpId="0" animBg="1"/>
      <p:bldP spid="516" grpId="0" animBg="1"/>
      <p:bldP spid="517" grpId="0" animBg="1"/>
      <p:bldP spid="518" grpId="0" animBg="1"/>
      <p:bldP spid="519" grpId="0" animBg="1"/>
      <p:bldP spid="520" grpId="0" animBg="1"/>
      <p:bldP spid="521" grpId="0" animBg="1"/>
      <p:bldP spid="522" grpId="0" animBg="1"/>
      <p:bldP spid="523" grpId="0" animBg="1"/>
      <p:bldP spid="524" grpId="0" animBg="1"/>
      <p:bldP spid="525" grpId="0" animBg="1"/>
      <p:bldP spid="526" grpId="0" animBg="1"/>
      <p:bldP spid="527" grpId="0" animBg="1"/>
      <p:bldP spid="528" grpId="0" animBg="1"/>
      <p:bldP spid="529" grpId="0" animBg="1"/>
      <p:bldP spid="530" grpId="0" animBg="1"/>
      <p:bldP spid="531" grpId="0" animBg="1"/>
      <p:bldP spid="532" grpId="0" animBg="1"/>
      <p:bldP spid="533" grpId="0" animBg="1"/>
      <p:bldP spid="534" grpId="0" animBg="1"/>
      <p:bldP spid="535" grpId="0" animBg="1"/>
      <p:bldP spid="536" grpId="0" animBg="1"/>
      <p:bldP spid="537" grpId="0" animBg="1"/>
      <p:bldP spid="538" grpId="0" animBg="1"/>
      <p:bldP spid="539" grpId="0" animBg="1"/>
      <p:bldP spid="540" grpId="0" animBg="1"/>
      <p:bldP spid="541" grpId="0" animBg="1"/>
      <p:bldP spid="542" grpId="0" animBg="1"/>
      <p:bldP spid="543" grpId="0" animBg="1"/>
      <p:bldP spid="544" grpId="0" animBg="1"/>
      <p:bldP spid="545" grpId="0" animBg="1"/>
      <p:bldP spid="546" grpId="0" animBg="1"/>
      <p:bldP spid="547" grpId="0" animBg="1"/>
      <p:bldP spid="548" grpId="0" animBg="1"/>
      <p:bldP spid="549" grpId="0" animBg="1"/>
      <p:bldP spid="550" grpId="0" animBg="1"/>
      <p:bldP spid="551" grpId="0" animBg="1"/>
      <p:bldP spid="552" grpId="0" animBg="1"/>
      <p:bldP spid="553" grpId="0" animBg="1"/>
      <p:bldP spid="554" grpId="0" animBg="1"/>
      <p:bldP spid="555" grpId="0" animBg="1"/>
      <p:bldP spid="556" grpId="0" animBg="1"/>
      <p:bldP spid="557" grpId="0" animBg="1"/>
      <p:bldP spid="558" grpId="0" animBg="1"/>
      <p:bldP spid="559" grpId="0" animBg="1"/>
      <p:bldP spid="560" grpId="0" animBg="1"/>
      <p:bldP spid="561" grpId="0" animBg="1"/>
      <p:bldP spid="562" grpId="0" animBg="1"/>
      <p:bldP spid="563" grpId="0" animBg="1"/>
      <p:bldP spid="564" grpId="0" animBg="1"/>
      <p:bldP spid="565" grpId="0" animBg="1"/>
      <p:bldP spid="566" grpId="0" animBg="1"/>
      <p:bldP spid="567" grpId="0" animBg="1"/>
      <p:bldP spid="568" grpId="0" animBg="1"/>
      <p:bldP spid="569" grpId="0" animBg="1"/>
      <p:bldP spid="570" grpId="0" animBg="1"/>
      <p:bldP spid="571" grpId="0" animBg="1"/>
      <p:bldP spid="572" grpId="0" animBg="1"/>
      <p:bldP spid="573" grpId="0" animBg="1"/>
      <p:bldP spid="574" grpId="0" animBg="1"/>
      <p:bldP spid="575" grpId="0" animBg="1"/>
      <p:bldP spid="576" grpId="0" animBg="1"/>
      <p:bldP spid="577" grpId="0" animBg="1"/>
      <p:bldP spid="578" grpId="0" animBg="1"/>
      <p:bldP spid="579" grpId="0" animBg="1"/>
      <p:bldP spid="580" grpId="0" animBg="1"/>
      <p:bldP spid="581" grpId="0" animBg="1"/>
      <p:bldP spid="582" grpId="0" animBg="1"/>
      <p:bldP spid="583" grpId="0" animBg="1"/>
      <p:bldP spid="584" grpId="0" animBg="1"/>
      <p:bldP spid="585" grpId="0" animBg="1"/>
      <p:bldP spid="586" grpId="0" animBg="1"/>
      <p:bldP spid="587" grpId="0" animBg="1"/>
      <p:bldP spid="588" grpId="0" animBg="1"/>
      <p:bldP spid="589" grpId="0" animBg="1"/>
      <p:bldP spid="590" grpId="0" animBg="1"/>
      <p:bldP spid="591" grpId="0" animBg="1"/>
      <p:bldP spid="592" grpId="0" animBg="1"/>
      <p:bldP spid="593" grpId="0" animBg="1"/>
      <p:bldP spid="594" grpId="0" animBg="1"/>
      <p:bldP spid="595" grpId="0" animBg="1"/>
      <p:bldP spid="596" grpId="0" animBg="1"/>
      <p:bldP spid="597" grpId="0" animBg="1"/>
      <p:bldP spid="598" grpId="0" animBg="1"/>
      <p:bldP spid="599" grpId="0" animBg="1"/>
      <p:bldP spid="600" grpId="0" animBg="1"/>
      <p:bldP spid="601" grpId="0" animBg="1"/>
      <p:bldP spid="602" grpId="0" animBg="1"/>
      <p:bldP spid="603" grpId="0" animBg="1"/>
      <p:bldP spid="604" grpId="0" animBg="1"/>
      <p:bldP spid="605" grpId="0" animBg="1"/>
      <p:bldP spid="606" grpId="0" animBg="1"/>
      <p:bldP spid="607" grpId="0" animBg="1"/>
      <p:bldP spid="608" grpId="0" animBg="1"/>
      <p:bldP spid="609" grpId="0" animBg="1"/>
      <p:bldP spid="610" grpId="0" animBg="1"/>
      <p:bldP spid="611" grpId="0" animBg="1"/>
      <p:bldP spid="612" grpId="0" animBg="1"/>
      <p:bldP spid="613" grpId="0" animBg="1"/>
      <p:bldP spid="614" grpId="0" animBg="1"/>
      <p:bldP spid="615" grpId="0" animBg="1"/>
      <p:bldP spid="6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2710243-81E1-4534-8FE1-9B823CE13F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="" xmlns:a16="http://schemas.microsoft.com/office/drawing/2014/main" id="{998D2091-E7C6-4433-870B-94765B0EC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545" y="3048775"/>
            <a:ext cx="10868891" cy="1297420"/>
          </a:xfrm>
        </p:spPr>
        <p:txBody>
          <a:bodyPr numCol="1"/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306759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736D542-09DA-4A9F-9C8C-DA318D3AB632}"/>
              </a:ext>
            </a:extLst>
          </p:cNvPr>
          <p:cNvSpPr txBox="1">
            <a:spLocks/>
          </p:cNvSpPr>
          <p:nvPr/>
        </p:nvSpPr>
        <p:spPr>
          <a:xfrm>
            <a:off x="31865" y="1286934"/>
            <a:ext cx="12160135" cy="565573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r>
              <a:rPr lang="en-US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31863" y="-69784"/>
            <a:ext cx="12160135" cy="499304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…: </a:t>
            </a:r>
            <a:r>
              <a:rPr lang="en-US" sz="2500" b="1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500" b="1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 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VĂN BẢN, HÌNH ẢNH, ÂM THANH TRONG MÁY TÍNH</a:t>
            </a:r>
            <a:r>
              <a:rPr lang="en-US" sz="2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00D107F1-42E4-46F1-BEC7-6DCC843AB896}"/>
              </a:ext>
            </a:extLst>
          </p:cNvPr>
          <p:cNvSpPr/>
          <p:nvPr/>
        </p:nvSpPr>
        <p:spPr>
          <a:xfrm>
            <a:off x="439746" y="4164041"/>
            <a:ext cx="11344367" cy="625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Đáp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án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Speech Bubble: Rectangle 10">
            <a:extLst>
              <a:ext uri="{FF2B5EF4-FFF2-40B4-BE49-F238E27FC236}">
                <a16:creationId xmlns="" xmlns:a16="http://schemas.microsoft.com/office/drawing/2014/main" id="{31D1C8D9-E041-4BEA-A620-21739A3BD74E}"/>
              </a:ext>
            </a:extLst>
          </p:cNvPr>
          <p:cNvSpPr/>
          <p:nvPr/>
        </p:nvSpPr>
        <p:spPr>
          <a:xfrm>
            <a:off x="423816" y="1764404"/>
            <a:ext cx="11344367" cy="2174653"/>
          </a:xfrm>
          <a:prstGeom prst="wedgeRectCallout">
            <a:avLst>
              <a:gd name="adj1" fmla="val -21581"/>
              <a:gd name="adj2" fmla="val 65976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Bài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tập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16/ SGK: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dãy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bit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 bit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graphicFrame>
        <p:nvGraphicFramePr>
          <p:cNvPr id="14" name="Table 13">
            <a:extLst>
              <a:ext uri="{FF2B5EF4-FFF2-40B4-BE49-F238E27FC236}">
                <a16:creationId xmlns="" xmlns:a16="http://schemas.microsoft.com/office/drawing/2014/main" id="{70775096-E7EA-4AC3-A9C6-4FACE749A5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776308"/>
              </p:ext>
            </p:extLst>
          </p:nvPr>
        </p:nvGraphicFramePr>
        <p:xfrm>
          <a:off x="2176530" y="4834320"/>
          <a:ext cx="6766454" cy="1121664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600835">
                  <a:extLst>
                    <a:ext uri="{9D8B030D-6E8A-4147-A177-3AD203B41FA5}">
                      <a16:colId xmlns="" xmlns:a16="http://schemas.microsoft.com/office/drawing/2014/main" val="3399223328"/>
                    </a:ext>
                  </a:extLst>
                </a:gridCol>
                <a:gridCol w="1687729">
                  <a:extLst>
                    <a:ext uri="{9D8B030D-6E8A-4147-A177-3AD203B41FA5}">
                      <a16:colId xmlns="" xmlns:a16="http://schemas.microsoft.com/office/drawing/2014/main" val="682146476"/>
                    </a:ext>
                  </a:extLst>
                </a:gridCol>
                <a:gridCol w="1738945">
                  <a:extLst>
                    <a:ext uri="{9D8B030D-6E8A-4147-A177-3AD203B41FA5}">
                      <a16:colId xmlns="" xmlns:a16="http://schemas.microsoft.com/office/drawing/2014/main" val="2468804748"/>
                    </a:ext>
                  </a:extLst>
                </a:gridCol>
                <a:gridCol w="1738945">
                  <a:extLst>
                    <a:ext uri="{9D8B030D-6E8A-4147-A177-3AD203B41FA5}">
                      <a16:colId xmlns="" xmlns:a16="http://schemas.microsoft.com/office/drawing/2014/main" val="838947587"/>
                    </a:ext>
                  </a:extLst>
                </a:gridCol>
              </a:tblGrid>
              <a:tr h="50634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̃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cái</a:t>
                      </a: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988357238"/>
                  </a:ext>
                </a:extLst>
              </a:tr>
              <a:tr h="50634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Dãy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bit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0001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0011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522604722"/>
                  </a:ext>
                </a:extLst>
              </a:tr>
            </a:tbl>
          </a:graphicData>
        </a:graphic>
      </p:graphicFrame>
      <p:sp>
        <p:nvSpPr>
          <p:cNvPr id="9" name="6-Point Star 8"/>
          <p:cNvSpPr/>
          <p:nvPr/>
        </p:nvSpPr>
        <p:spPr>
          <a:xfrm>
            <a:off x="9681882" y="1008528"/>
            <a:ext cx="1304365" cy="672353"/>
          </a:xfrm>
          <a:prstGeom prst="star6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HĐN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03:00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02:59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02:58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02:57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02:56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02:55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02:54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02:53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02:52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02:51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02:50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02:49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02:48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02:47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02:46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02:45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02:44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02:43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02:42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02:41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02:40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02:39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02:38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02:37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02:36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02:35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02:34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02:33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02:32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02:31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02:30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02:29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02:28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02:27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02:26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02:25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02:24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02:23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02:22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02:21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02:20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02:19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02:18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02:17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02:16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02:15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02:14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02:13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02:12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02:11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02:10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02:09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02:08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02:07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02:06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02:05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02:04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02:03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02:02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02:01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02:00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01:59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01:58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01:57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01:56</a:t>
            </a:r>
          </a:p>
        </p:txBody>
      </p:sp>
      <p:sp>
        <p:nvSpPr>
          <p:cNvPr id="79" name="Rounded Rectangle 7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01:55</a:t>
            </a:r>
          </a:p>
        </p:txBody>
      </p:sp>
      <p:sp>
        <p:nvSpPr>
          <p:cNvPr id="80" name="Rounded Rectangle 7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01:54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01:53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01:52</a:t>
            </a:r>
          </a:p>
        </p:txBody>
      </p:sp>
      <p:sp>
        <p:nvSpPr>
          <p:cNvPr id="83" name="Rounded Rectangle 8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01:51</a:t>
            </a:r>
          </a:p>
        </p:txBody>
      </p:sp>
      <p:sp>
        <p:nvSpPr>
          <p:cNvPr id="84" name="Rounded Rectangle 8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01:50</a:t>
            </a:r>
          </a:p>
        </p:txBody>
      </p:sp>
      <p:sp>
        <p:nvSpPr>
          <p:cNvPr id="85" name="Rounded Rectangle 8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01:49</a:t>
            </a:r>
          </a:p>
        </p:txBody>
      </p:sp>
      <p:sp>
        <p:nvSpPr>
          <p:cNvPr id="86" name="Rounded Rectangle 8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01:48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01:47</a:t>
            </a:r>
          </a:p>
        </p:txBody>
      </p:sp>
      <p:sp>
        <p:nvSpPr>
          <p:cNvPr id="88" name="Rounded Rectangle 8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01:46</a:t>
            </a:r>
          </a:p>
        </p:txBody>
      </p:sp>
      <p:sp>
        <p:nvSpPr>
          <p:cNvPr id="89" name="Rounded Rectangle 8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01:45</a:t>
            </a:r>
          </a:p>
        </p:txBody>
      </p:sp>
      <p:sp>
        <p:nvSpPr>
          <p:cNvPr id="90" name="Rounded Rectangle 8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01:44</a:t>
            </a:r>
          </a:p>
        </p:txBody>
      </p:sp>
      <p:sp>
        <p:nvSpPr>
          <p:cNvPr id="91" name="Rounded Rectangle 9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01:43</a:t>
            </a:r>
          </a:p>
        </p:txBody>
      </p:sp>
      <p:sp>
        <p:nvSpPr>
          <p:cNvPr id="92" name="Rounded Rectangle 9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01:42</a:t>
            </a:r>
          </a:p>
        </p:txBody>
      </p:sp>
      <p:sp>
        <p:nvSpPr>
          <p:cNvPr id="93" name="Rounded Rectangle 9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01:41</a:t>
            </a:r>
          </a:p>
        </p:txBody>
      </p:sp>
      <p:sp>
        <p:nvSpPr>
          <p:cNvPr id="94" name="Rounded Rectangle 9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01:40</a:t>
            </a:r>
          </a:p>
        </p:txBody>
      </p:sp>
      <p:sp>
        <p:nvSpPr>
          <p:cNvPr id="95" name="Rounded Rectangle 9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01:39</a:t>
            </a:r>
          </a:p>
        </p:txBody>
      </p:sp>
      <p:sp>
        <p:nvSpPr>
          <p:cNvPr id="96" name="Rounded Rectangle 9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01:38</a:t>
            </a:r>
          </a:p>
        </p:txBody>
      </p:sp>
      <p:sp>
        <p:nvSpPr>
          <p:cNvPr id="97" name="Rounded Rectangle 9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01:37</a:t>
            </a:r>
          </a:p>
        </p:txBody>
      </p:sp>
      <p:sp>
        <p:nvSpPr>
          <p:cNvPr id="98" name="Rounded Rectangle 9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01:36</a:t>
            </a:r>
          </a:p>
        </p:txBody>
      </p:sp>
      <p:sp>
        <p:nvSpPr>
          <p:cNvPr id="99" name="Rounded Rectangle 9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01:35</a:t>
            </a:r>
          </a:p>
        </p:txBody>
      </p:sp>
      <p:sp>
        <p:nvSpPr>
          <p:cNvPr id="100" name="Rounded Rectangle 9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01:34</a:t>
            </a:r>
          </a:p>
        </p:txBody>
      </p:sp>
      <p:sp>
        <p:nvSpPr>
          <p:cNvPr id="101" name="Rounded Rectangle 10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01:33</a:t>
            </a:r>
          </a:p>
        </p:txBody>
      </p:sp>
      <p:sp>
        <p:nvSpPr>
          <p:cNvPr id="102" name="Rounded Rectangle 10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01:32</a:t>
            </a:r>
          </a:p>
        </p:txBody>
      </p:sp>
      <p:sp>
        <p:nvSpPr>
          <p:cNvPr id="103" name="Rounded Rectangle 10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01:31</a:t>
            </a:r>
          </a:p>
        </p:txBody>
      </p:sp>
      <p:sp>
        <p:nvSpPr>
          <p:cNvPr id="104" name="Rounded Rectangle 10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01:30</a:t>
            </a:r>
          </a:p>
        </p:txBody>
      </p:sp>
      <p:sp>
        <p:nvSpPr>
          <p:cNvPr id="105" name="Rounded Rectangle 10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01:29</a:t>
            </a:r>
          </a:p>
        </p:txBody>
      </p:sp>
      <p:sp>
        <p:nvSpPr>
          <p:cNvPr id="106" name="Rounded Rectangle 10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01:28</a:t>
            </a:r>
          </a:p>
        </p:txBody>
      </p:sp>
      <p:sp>
        <p:nvSpPr>
          <p:cNvPr id="107" name="Rounded Rectangle 10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01:27</a:t>
            </a:r>
          </a:p>
        </p:txBody>
      </p:sp>
      <p:sp>
        <p:nvSpPr>
          <p:cNvPr id="108" name="Rounded Rectangle 10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01:26</a:t>
            </a:r>
          </a:p>
        </p:txBody>
      </p:sp>
      <p:sp>
        <p:nvSpPr>
          <p:cNvPr id="109" name="Rounded Rectangle 10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01:25</a:t>
            </a:r>
          </a:p>
        </p:txBody>
      </p:sp>
      <p:sp>
        <p:nvSpPr>
          <p:cNvPr id="110" name="Rounded Rectangle 10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01:24</a:t>
            </a:r>
          </a:p>
        </p:txBody>
      </p:sp>
      <p:sp>
        <p:nvSpPr>
          <p:cNvPr id="111" name="Rounded Rectangle 11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01:23</a:t>
            </a:r>
          </a:p>
        </p:txBody>
      </p:sp>
      <p:sp>
        <p:nvSpPr>
          <p:cNvPr id="112" name="Rounded Rectangle 11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01:22</a:t>
            </a:r>
          </a:p>
        </p:txBody>
      </p:sp>
      <p:sp>
        <p:nvSpPr>
          <p:cNvPr id="113" name="Rounded Rectangle 11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01:21</a:t>
            </a:r>
          </a:p>
        </p:txBody>
      </p:sp>
      <p:sp>
        <p:nvSpPr>
          <p:cNvPr id="114" name="Rounded Rectangle 11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01:20</a:t>
            </a:r>
          </a:p>
        </p:txBody>
      </p:sp>
      <p:sp>
        <p:nvSpPr>
          <p:cNvPr id="115" name="Rounded Rectangle 11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01:19</a:t>
            </a:r>
          </a:p>
        </p:txBody>
      </p:sp>
      <p:sp>
        <p:nvSpPr>
          <p:cNvPr id="116" name="Rounded Rectangle 11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01:18</a:t>
            </a:r>
          </a:p>
        </p:txBody>
      </p:sp>
      <p:sp>
        <p:nvSpPr>
          <p:cNvPr id="117" name="Rounded Rectangle 11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01:17</a:t>
            </a:r>
          </a:p>
        </p:txBody>
      </p:sp>
      <p:sp>
        <p:nvSpPr>
          <p:cNvPr id="118" name="Rounded Rectangle 11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01:16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01:15</a:t>
            </a:r>
          </a:p>
        </p:txBody>
      </p:sp>
      <p:sp>
        <p:nvSpPr>
          <p:cNvPr id="120" name="Rounded Rectangle 11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01:14</a:t>
            </a:r>
          </a:p>
        </p:txBody>
      </p:sp>
      <p:sp>
        <p:nvSpPr>
          <p:cNvPr id="121" name="Rounded Rectangle 12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01:13</a:t>
            </a:r>
          </a:p>
        </p:txBody>
      </p:sp>
      <p:sp>
        <p:nvSpPr>
          <p:cNvPr id="122" name="Rounded Rectangle 12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01:12</a:t>
            </a:r>
          </a:p>
        </p:txBody>
      </p:sp>
      <p:sp>
        <p:nvSpPr>
          <p:cNvPr id="123" name="Rounded Rectangle 12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01:11</a:t>
            </a:r>
          </a:p>
        </p:txBody>
      </p:sp>
      <p:sp>
        <p:nvSpPr>
          <p:cNvPr id="124" name="Rounded Rectangle 12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01:10</a:t>
            </a:r>
          </a:p>
        </p:txBody>
      </p:sp>
      <p:sp>
        <p:nvSpPr>
          <p:cNvPr id="125" name="Rounded Rectangle 12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01:09</a:t>
            </a:r>
          </a:p>
        </p:txBody>
      </p:sp>
      <p:sp>
        <p:nvSpPr>
          <p:cNvPr id="126" name="Rounded Rectangle 12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01:08</a:t>
            </a:r>
          </a:p>
        </p:txBody>
      </p:sp>
      <p:sp>
        <p:nvSpPr>
          <p:cNvPr id="127" name="Rounded Rectangle 12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01:07</a:t>
            </a:r>
          </a:p>
        </p:txBody>
      </p:sp>
      <p:sp>
        <p:nvSpPr>
          <p:cNvPr id="128" name="Rounded Rectangle 12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01:06</a:t>
            </a:r>
          </a:p>
        </p:txBody>
      </p:sp>
      <p:sp>
        <p:nvSpPr>
          <p:cNvPr id="129" name="Rounded Rectangle 12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01:05</a:t>
            </a:r>
          </a:p>
        </p:txBody>
      </p:sp>
      <p:sp>
        <p:nvSpPr>
          <p:cNvPr id="130" name="Rounded Rectangle 12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01:04</a:t>
            </a:r>
          </a:p>
        </p:txBody>
      </p:sp>
      <p:sp>
        <p:nvSpPr>
          <p:cNvPr id="131" name="Rounded Rectangle 13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01:03</a:t>
            </a:r>
          </a:p>
        </p:txBody>
      </p:sp>
      <p:sp>
        <p:nvSpPr>
          <p:cNvPr id="132" name="Rounded Rectangle 13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01:02</a:t>
            </a:r>
          </a:p>
        </p:txBody>
      </p:sp>
      <p:sp>
        <p:nvSpPr>
          <p:cNvPr id="133" name="Rounded Rectangle 13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01:01</a:t>
            </a:r>
          </a:p>
        </p:txBody>
      </p:sp>
      <p:sp>
        <p:nvSpPr>
          <p:cNvPr id="134" name="Rounded Rectangle 13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01:00</a:t>
            </a:r>
          </a:p>
        </p:txBody>
      </p:sp>
      <p:sp>
        <p:nvSpPr>
          <p:cNvPr id="135" name="Rounded Rectangle 13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00:59</a:t>
            </a:r>
          </a:p>
        </p:txBody>
      </p:sp>
      <p:sp>
        <p:nvSpPr>
          <p:cNvPr id="136" name="Rounded Rectangle 13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00:58</a:t>
            </a:r>
          </a:p>
        </p:txBody>
      </p:sp>
      <p:sp>
        <p:nvSpPr>
          <p:cNvPr id="137" name="Rounded Rectangle 13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00:57</a:t>
            </a:r>
          </a:p>
        </p:txBody>
      </p:sp>
      <p:sp>
        <p:nvSpPr>
          <p:cNvPr id="138" name="Rounded Rectangle 13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00:56</a:t>
            </a:r>
          </a:p>
        </p:txBody>
      </p:sp>
      <p:sp>
        <p:nvSpPr>
          <p:cNvPr id="139" name="Rounded Rectangle 13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00:55</a:t>
            </a:r>
          </a:p>
        </p:txBody>
      </p:sp>
      <p:sp>
        <p:nvSpPr>
          <p:cNvPr id="140" name="Rounded Rectangle 13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00:54</a:t>
            </a:r>
          </a:p>
        </p:txBody>
      </p:sp>
      <p:sp>
        <p:nvSpPr>
          <p:cNvPr id="141" name="Rounded Rectangle 14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00:53</a:t>
            </a:r>
          </a:p>
        </p:txBody>
      </p:sp>
      <p:sp>
        <p:nvSpPr>
          <p:cNvPr id="142" name="Rounded Rectangle 14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00:52</a:t>
            </a:r>
          </a:p>
        </p:txBody>
      </p:sp>
      <p:sp>
        <p:nvSpPr>
          <p:cNvPr id="143" name="Rounded Rectangle 14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00:51</a:t>
            </a:r>
          </a:p>
        </p:txBody>
      </p:sp>
      <p:sp>
        <p:nvSpPr>
          <p:cNvPr id="144" name="Rounded Rectangle 14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00:50</a:t>
            </a:r>
          </a:p>
        </p:txBody>
      </p:sp>
      <p:sp>
        <p:nvSpPr>
          <p:cNvPr id="145" name="Rounded Rectangle 14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00:49</a:t>
            </a:r>
          </a:p>
        </p:txBody>
      </p:sp>
      <p:sp>
        <p:nvSpPr>
          <p:cNvPr id="146" name="Rounded Rectangle 14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00:48</a:t>
            </a:r>
          </a:p>
        </p:txBody>
      </p:sp>
      <p:sp>
        <p:nvSpPr>
          <p:cNvPr id="147" name="Rounded Rectangle 14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00:47</a:t>
            </a:r>
          </a:p>
        </p:txBody>
      </p:sp>
      <p:sp>
        <p:nvSpPr>
          <p:cNvPr id="148" name="Rounded Rectangle 14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00:46</a:t>
            </a:r>
          </a:p>
        </p:txBody>
      </p:sp>
      <p:sp>
        <p:nvSpPr>
          <p:cNvPr id="149" name="Rounded Rectangle 14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00:45</a:t>
            </a:r>
          </a:p>
        </p:txBody>
      </p:sp>
      <p:sp>
        <p:nvSpPr>
          <p:cNvPr id="150" name="Rounded Rectangle 14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00:44</a:t>
            </a:r>
          </a:p>
        </p:txBody>
      </p:sp>
      <p:sp>
        <p:nvSpPr>
          <p:cNvPr id="151" name="Rounded Rectangle 15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00:43</a:t>
            </a:r>
          </a:p>
        </p:txBody>
      </p:sp>
      <p:sp>
        <p:nvSpPr>
          <p:cNvPr id="152" name="Rounded Rectangle 15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00:42</a:t>
            </a:r>
          </a:p>
        </p:txBody>
      </p:sp>
      <p:sp>
        <p:nvSpPr>
          <p:cNvPr id="153" name="Rounded Rectangle 15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00:41</a:t>
            </a:r>
          </a:p>
        </p:txBody>
      </p:sp>
      <p:sp>
        <p:nvSpPr>
          <p:cNvPr id="154" name="Rounded Rectangle 15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00:40</a:t>
            </a:r>
          </a:p>
        </p:txBody>
      </p:sp>
      <p:sp>
        <p:nvSpPr>
          <p:cNvPr id="155" name="Rounded Rectangle 15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00:39</a:t>
            </a:r>
          </a:p>
        </p:txBody>
      </p:sp>
      <p:sp>
        <p:nvSpPr>
          <p:cNvPr id="156" name="Rounded Rectangle 15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00:38</a:t>
            </a:r>
          </a:p>
        </p:txBody>
      </p:sp>
      <p:sp>
        <p:nvSpPr>
          <p:cNvPr id="157" name="Rounded Rectangle 15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00:37</a:t>
            </a:r>
          </a:p>
        </p:txBody>
      </p:sp>
      <p:sp>
        <p:nvSpPr>
          <p:cNvPr id="158" name="Rounded Rectangle 15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00:36</a:t>
            </a:r>
          </a:p>
        </p:txBody>
      </p:sp>
      <p:sp>
        <p:nvSpPr>
          <p:cNvPr id="159" name="Rounded Rectangle 15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00:35</a:t>
            </a:r>
          </a:p>
        </p:txBody>
      </p:sp>
      <p:sp>
        <p:nvSpPr>
          <p:cNvPr id="160" name="Rounded Rectangle 15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00:34</a:t>
            </a:r>
          </a:p>
        </p:txBody>
      </p:sp>
      <p:sp>
        <p:nvSpPr>
          <p:cNvPr id="161" name="Rounded Rectangle 16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00:33</a:t>
            </a:r>
          </a:p>
        </p:txBody>
      </p:sp>
      <p:sp>
        <p:nvSpPr>
          <p:cNvPr id="162" name="Rounded Rectangle 16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00:32</a:t>
            </a:r>
          </a:p>
        </p:txBody>
      </p:sp>
      <p:sp>
        <p:nvSpPr>
          <p:cNvPr id="163" name="Rounded Rectangle 16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00:31</a:t>
            </a:r>
          </a:p>
        </p:txBody>
      </p:sp>
      <p:sp>
        <p:nvSpPr>
          <p:cNvPr id="164" name="Rounded Rectangle 16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00:30</a:t>
            </a:r>
          </a:p>
        </p:txBody>
      </p:sp>
      <p:sp>
        <p:nvSpPr>
          <p:cNvPr id="165" name="Rounded Rectangle 16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00:29</a:t>
            </a:r>
          </a:p>
        </p:txBody>
      </p:sp>
      <p:sp>
        <p:nvSpPr>
          <p:cNvPr id="166" name="Rounded Rectangle 16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00:28</a:t>
            </a:r>
          </a:p>
        </p:txBody>
      </p:sp>
      <p:sp>
        <p:nvSpPr>
          <p:cNvPr id="167" name="Rounded Rectangle 16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00:27</a:t>
            </a:r>
          </a:p>
        </p:txBody>
      </p:sp>
      <p:sp>
        <p:nvSpPr>
          <p:cNvPr id="168" name="Rounded Rectangle 16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00:26</a:t>
            </a:r>
          </a:p>
        </p:txBody>
      </p:sp>
      <p:sp>
        <p:nvSpPr>
          <p:cNvPr id="169" name="Rounded Rectangle 16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00:25</a:t>
            </a:r>
          </a:p>
        </p:txBody>
      </p:sp>
      <p:sp>
        <p:nvSpPr>
          <p:cNvPr id="170" name="Rounded Rectangle 16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00:24</a:t>
            </a:r>
          </a:p>
        </p:txBody>
      </p:sp>
      <p:sp>
        <p:nvSpPr>
          <p:cNvPr id="171" name="Rounded Rectangle 17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00:23</a:t>
            </a:r>
          </a:p>
        </p:txBody>
      </p:sp>
      <p:sp>
        <p:nvSpPr>
          <p:cNvPr id="172" name="Rounded Rectangle 17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00:22</a:t>
            </a:r>
          </a:p>
        </p:txBody>
      </p:sp>
      <p:sp>
        <p:nvSpPr>
          <p:cNvPr id="173" name="Rounded Rectangle 17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00:21</a:t>
            </a:r>
          </a:p>
        </p:txBody>
      </p:sp>
      <p:sp>
        <p:nvSpPr>
          <p:cNvPr id="174" name="Rounded Rectangle 17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00:20</a:t>
            </a:r>
          </a:p>
        </p:txBody>
      </p:sp>
      <p:sp>
        <p:nvSpPr>
          <p:cNvPr id="175" name="Rounded Rectangle 17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00:19</a:t>
            </a:r>
          </a:p>
        </p:txBody>
      </p:sp>
      <p:sp>
        <p:nvSpPr>
          <p:cNvPr id="176" name="Rounded Rectangle 17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00:18</a:t>
            </a:r>
          </a:p>
        </p:txBody>
      </p:sp>
      <p:sp>
        <p:nvSpPr>
          <p:cNvPr id="177" name="Rounded Rectangle 17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00:17</a:t>
            </a:r>
          </a:p>
        </p:txBody>
      </p:sp>
      <p:sp>
        <p:nvSpPr>
          <p:cNvPr id="178" name="Rounded Rectangle 17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00:16</a:t>
            </a:r>
          </a:p>
        </p:txBody>
      </p:sp>
      <p:sp>
        <p:nvSpPr>
          <p:cNvPr id="179" name="Rounded Rectangle 17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00:15</a:t>
            </a:r>
          </a:p>
        </p:txBody>
      </p:sp>
      <p:sp>
        <p:nvSpPr>
          <p:cNvPr id="180" name="Rounded Rectangle 17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00:14</a:t>
            </a:r>
          </a:p>
        </p:txBody>
      </p:sp>
      <p:sp>
        <p:nvSpPr>
          <p:cNvPr id="181" name="Rounded Rectangle 18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00:13</a:t>
            </a:r>
          </a:p>
        </p:txBody>
      </p:sp>
      <p:sp>
        <p:nvSpPr>
          <p:cNvPr id="182" name="Rounded Rectangle 18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00:12</a:t>
            </a:r>
          </a:p>
        </p:txBody>
      </p:sp>
      <p:sp>
        <p:nvSpPr>
          <p:cNvPr id="183" name="Rounded Rectangle 18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00:11</a:t>
            </a:r>
          </a:p>
        </p:txBody>
      </p:sp>
      <p:sp>
        <p:nvSpPr>
          <p:cNvPr id="184" name="Rounded Rectangle 18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00:10</a:t>
            </a:r>
          </a:p>
        </p:txBody>
      </p:sp>
      <p:sp>
        <p:nvSpPr>
          <p:cNvPr id="185" name="Rounded Rectangle 18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00:09</a:t>
            </a:r>
          </a:p>
        </p:txBody>
      </p:sp>
      <p:sp>
        <p:nvSpPr>
          <p:cNvPr id="186" name="Rounded Rectangle 18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00:08</a:t>
            </a:r>
          </a:p>
        </p:txBody>
      </p:sp>
      <p:sp>
        <p:nvSpPr>
          <p:cNvPr id="187" name="Rounded Rectangle 18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00:07</a:t>
            </a:r>
          </a:p>
        </p:txBody>
      </p:sp>
      <p:sp>
        <p:nvSpPr>
          <p:cNvPr id="188" name="Rounded Rectangle 18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00:06</a:t>
            </a:r>
          </a:p>
        </p:txBody>
      </p:sp>
      <p:sp>
        <p:nvSpPr>
          <p:cNvPr id="189" name="Rounded Rectangle 18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00:05</a:t>
            </a:r>
          </a:p>
        </p:txBody>
      </p:sp>
      <p:sp>
        <p:nvSpPr>
          <p:cNvPr id="190" name="Rounded Rectangle 18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00:04</a:t>
            </a:r>
          </a:p>
        </p:txBody>
      </p:sp>
      <p:sp>
        <p:nvSpPr>
          <p:cNvPr id="191" name="Rounded Rectangle 19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00:03</a:t>
            </a:r>
          </a:p>
        </p:txBody>
      </p:sp>
      <p:sp>
        <p:nvSpPr>
          <p:cNvPr id="192" name="Rounded Rectangle 19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00:02</a:t>
            </a:r>
          </a:p>
        </p:txBody>
      </p:sp>
      <p:sp>
        <p:nvSpPr>
          <p:cNvPr id="193" name="Rounded Rectangle 19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00:01</a:t>
            </a:r>
          </a:p>
        </p:txBody>
      </p:sp>
      <p:sp>
        <p:nvSpPr>
          <p:cNvPr id="194" name="Rounded Rectangle 193"/>
          <p:cNvSpPr/>
          <p:nvPr/>
        </p:nvSpPr>
        <p:spPr>
          <a:xfrm>
            <a:off x="9751984" y="408336"/>
            <a:ext cx="1217951" cy="5683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00:00</a:t>
            </a:r>
          </a:p>
        </p:txBody>
      </p:sp>
    </p:spTree>
    <p:extLst>
      <p:ext uri="{BB962C8B-B14F-4D97-AF65-F5344CB8AC3E}">
        <p14:creationId xmlns:p14="http://schemas.microsoft.com/office/powerpoint/2010/main" val="342805787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1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2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3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4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6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7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8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9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1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2000"/>
                            </p:stCondLst>
                            <p:childTnLst>
                              <p:par>
                                <p:cTn id="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3000"/>
                            </p:stCondLst>
                            <p:childTnLst>
                              <p:par>
                                <p:cTn id="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4000"/>
                            </p:stCondLst>
                            <p:childTnLst>
                              <p:par>
                                <p:cTn id="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5000"/>
                            </p:stCondLst>
                            <p:childTnLst>
                              <p:par>
                                <p:cTn id="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6000"/>
                            </p:stCondLst>
                            <p:childTnLst>
                              <p:par>
                                <p:cTn id="1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7000"/>
                            </p:stCondLst>
                            <p:childTnLst>
                              <p:par>
                                <p:cTn id="1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8000"/>
                            </p:stCondLst>
                            <p:childTnLst>
                              <p:par>
                                <p:cTn id="1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9000"/>
                            </p:stCondLst>
                            <p:childTnLst>
                              <p:par>
                                <p:cTn id="1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0000"/>
                            </p:stCondLst>
                            <p:childTnLst>
                              <p:par>
                                <p:cTn id="1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1000"/>
                            </p:stCondLst>
                            <p:childTnLst>
                              <p:par>
                                <p:cTn id="1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2000"/>
                            </p:stCondLst>
                            <p:childTnLst>
                              <p:par>
                                <p:cTn id="1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3000"/>
                            </p:stCondLst>
                            <p:childTnLst>
                              <p:par>
                                <p:cTn id="1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4000"/>
                            </p:stCondLst>
                            <p:childTnLst>
                              <p:par>
                                <p:cTn id="1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5000"/>
                            </p:stCondLst>
                            <p:childTnLst>
                              <p:par>
                                <p:cTn id="1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6000"/>
                            </p:stCondLst>
                            <p:childTnLst>
                              <p:par>
                                <p:cTn id="1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7000"/>
                            </p:stCondLst>
                            <p:childTnLst>
                              <p:par>
                                <p:cTn id="1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8000"/>
                            </p:stCondLst>
                            <p:childTnLst>
                              <p:par>
                                <p:cTn id="1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9000"/>
                            </p:stCondLst>
                            <p:childTnLst>
                              <p:par>
                                <p:cTn id="1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40000"/>
                            </p:stCondLst>
                            <p:childTnLst>
                              <p:par>
                                <p:cTn id="1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41000"/>
                            </p:stCondLst>
                            <p:childTnLst>
                              <p:par>
                                <p:cTn id="1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3000"/>
                            </p:stCondLst>
                            <p:childTnLst>
                              <p:par>
                                <p:cTn id="1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44000"/>
                            </p:stCondLst>
                            <p:childTnLst>
                              <p:par>
                                <p:cTn id="1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5000"/>
                            </p:stCondLst>
                            <p:childTnLst>
                              <p:par>
                                <p:cTn id="1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46000"/>
                            </p:stCondLst>
                            <p:childTnLst>
                              <p:par>
                                <p:cTn id="1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47000"/>
                            </p:stCondLst>
                            <p:childTnLst>
                              <p:par>
                                <p:cTn id="1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48000"/>
                            </p:stCondLst>
                            <p:childTnLst>
                              <p:par>
                                <p:cTn id="1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49000"/>
                            </p:stCondLst>
                            <p:childTnLst>
                              <p:par>
                                <p:cTn id="1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0000"/>
                            </p:stCondLst>
                            <p:childTnLst>
                              <p:par>
                                <p:cTn id="1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1000"/>
                            </p:stCondLst>
                            <p:childTnLst>
                              <p:par>
                                <p:cTn id="1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2000"/>
                            </p:stCondLst>
                            <p:childTnLst>
                              <p:par>
                                <p:cTn id="1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3000"/>
                            </p:stCondLst>
                            <p:childTnLst>
                              <p:par>
                                <p:cTn id="1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4000"/>
                            </p:stCondLst>
                            <p:childTnLst>
                              <p:par>
                                <p:cTn id="1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5000"/>
                            </p:stCondLst>
                            <p:childTnLst>
                              <p:par>
                                <p:cTn id="1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56000"/>
                            </p:stCondLst>
                            <p:childTnLst>
                              <p:par>
                                <p:cTn id="1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7000"/>
                            </p:stCondLst>
                            <p:childTnLst>
                              <p:par>
                                <p:cTn id="1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8000"/>
                            </p:stCondLst>
                            <p:childTnLst>
                              <p:par>
                                <p:cTn id="1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59000"/>
                            </p:stCondLst>
                            <p:childTnLst>
                              <p:par>
                                <p:cTn id="2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60000"/>
                            </p:stCondLst>
                            <p:childTnLst>
                              <p:par>
                                <p:cTn id="2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1000"/>
                            </p:stCondLst>
                            <p:childTnLst>
                              <p:par>
                                <p:cTn id="2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62000"/>
                            </p:stCondLst>
                            <p:childTnLst>
                              <p:par>
                                <p:cTn id="2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63000"/>
                            </p:stCondLst>
                            <p:childTnLst>
                              <p:par>
                                <p:cTn id="2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64000"/>
                            </p:stCondLst>
                            <p:childTnLst>
                              <p:par>
                                <p:cTn id="2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65000"/>
                            </p:stCondLst>
                            <p:childTnLst>
                              <p:par>
                                <p:cTn id="2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66000"/>
                            </p:stCondLst>
                            <p:childTnLst>
                              <p:par>
                                <p:cTn id="2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67000"/>
                            </p:stCondLst>
                            <p:childTnLst>
                              <p:par>
                                <p:cTn id="2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68000"/>
                            </p:stCondLst>
                            <p:childTnLst>
                              <p:par>
                                <p:cTn id="2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69000"/>
                            </p:stCondLst>
                            <p:childTnLst>
                              <p:par>
                                <p:cTn id="2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70000"/>
                            </p:stCondLst>
                            <p:childTnLst>
                              <p:par>
                                <p:cTn id="2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71000"/>
                            </p:stCondLst>
                            <p:childTnLst>
                              <p:par>
                                <p:cTn id="2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72000"/>
                            </p:stCondLst>
                            <p:childTnLst>
                              <p:par>
                                <p:cTn id="2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73000"/>
                            </p:stCondLst>
                            <p:childTnLst>
                              <p:par>
                                <p:cTn id="2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74000"/>
                            </p:stCondLst>
                            <p:childTnLst>
                              <p:par>
                                <p:cTn id="2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75000"/>
                            </p:stCondLst>
                            <p:childTnLst>
                              <p:par>
                                <p:cTn id="2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76000"/>
                            </p:stCondLst>
                            <p:childTnLst>
                              <p:par>
                                <p:cTn id="2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77000"/>
                            </p:stCondLst>
                            <p:childTnLst>
                              <p:par>
                                <p:cTn id="2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78000"/>
                            </p:stCondLst>
                            <p:childTnLst>
                              <p:par>
                                <p:cTn id="2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79000"/>
                            </p:stCondLst>
                            <p:childTnLst>
                              <p:par>
                                <p:cTn id="2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80000"/>
                            </p:stCondLst>
                            <p:childTnLst>
                              <p:par>
                                <p:cTn id="2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81000"/>
                            </p:stCondLst>
                            <p:childTnLst>
                              <p:par>
                                <p:cTn id="2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82000"/>
                            </p:stCondLst>
                            <p:childTnLst>
                              <p:par>
                                <p:cTn id="2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83000"/>
                            </p:stCondLst>
                            <p:childTnLst>
                              <p:par>
                                <p:cTn id="2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84000"/>
                            </p:stCondLst>
                            <p:childTnLst>
                              <p:par>
                                <p:cTn id="2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85000"/>
                            </p:stCondLst>
                            <p:childTnLst>
                              <p:par>
                                <p:cTn id="2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86000"/>
                            </p:stCondLst>
                            <p:childTnLst>
                              <p:par>
                                <p:cTn id="2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87000"/>
                            </p:stCondLst>
                            <p:childTnLst>
                              <p:par>
                                <p:cTn id="2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88000"/>
                            </p:stCondLst>
                            <p:childTnLst>
                              <p:par>
                                <p:cTn id="2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89000"/>
                            </p:stCondLst>
                            <p:childTnLst>
                              <p:par>
                                <p:cTn id="2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90000"/>
                            </p:stCondLst>
                            <p:childTnLst>
                              <p:par>
                                <p:cTn id="2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91000"/>
                            </p:stCondLst>
                            <p:childTnLst>
                              <p:par>
                                <p:cTn id="2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3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93000"/>
                            </p:stCondLst>
                            <p:childTnLst>
                              <p:par>
                                <p:cTn id="3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94000"/>
                            </p:stCondLst>
                            <p:childTnLst>
                              <p:par>
                                <p:cTn id="3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95000"/>
                            </p:stCondLst>
                            <p:childTnLst>
                              <p:par>
                                <p:cTn id="3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96000"/>
                            </p:stCondLst>
                            <p:childTnLst>
                              <p:par>
                                <p:cTn id="3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97000"/>
                            </p:stCondLst>
                            <p:childTnLst>
                              <p:par>
                                <p:cTn id="3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98000"/>
                            </p:stCondLst>
                            <p:childTnLst>
                              <p:par>
                                <p:cTn id="3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99000"/>
                            </p:stCondLst>
                            <p:childTnLst>
                              <p:par>
                                <p:cTn id="3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121000"/>
                            </p:stCondLst>
                            <p:childTnLst>
                              <p:par>
                                <p:cTn id="3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>
                            <p:stCondLst>
                              <p:cond delay="122000"/>
                            </p:stCondLst>
                            <p:childTnLst>
                              <p:par>
                                <p:cTn id="3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123000"/>
                            </p:stCondLst>
                            <p:childTnLst>
                              <p:par>
                                <p:cTn id="3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124000"/>
                            </p:stCondLst>
                            <p:childTnLst>
                              <p:par>
                                <p:cTn id="3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125000"/>
                            </p:stCondLst>
                            <p:childTnLst>
                              <p:par>
                                <p:cTn id="3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126000"/>
                            </p:stCondLst>
                            <p:childTnLst>
                              <p:par>
                                <p:cTn id="4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127000"/>
                            </p:stCondLst>
                            <p:childTnLst>
                              <p:par>
                                <p:cTn id="4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28000"/>
                            </p:stCondLst>
                            <p:childTnLst>
                              <p:par>
                                <p:cTn id="4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129000"/>
                            </p:stCondLst>
                            <p:childTnLst>
                              <p:par>
                                <p:cTn id="4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30000"/>
                            </p:stCondLst>
                            <p:childTnLst>
                              <p:par>
                                <p:cTn id="4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>
                            <p:stCondLst>
                              <p:cond delay="131000"/>
                            </p:stCondLst>
                            <p:childTnLst>
                              <p:par>
                                <p:cTn id="4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132000"/>
                            </p:stCondLst>
                            <p:childTnLst>
                              <p:par>
                                <p:cTn id="4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133000"/>
                            </p:stCondLst>
                            <p:childTnLst>
                              <p:par>
                                <p:cTn id="4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34000"/>
                            </p:stCondLst>
                            <p:childTnLst>
                              <p:par>
                                <p:cTn id="4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>
                            <p:stCondLst>
                              <p:cond delay="135000"/>
                            </p:stCondLst>
                            <p:childTnLst>
                              <p:par>
                                <p:cTn id="4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136000"/>
                            </p:stCondLst>
                            <p:childTnLst>
                              <p:par>
                                <p:cTn id="4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137000"/>
                            </p:stCondLst>
                            <p:childTnLst>
                              <p:par>
                                <p:cTn id="4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7" fill="hold">
                            <p:stCondLst>
                              <p:cond delay="138000"/>
                            </p:stCondLst>
                            <p:childTnLst>
                              <p:par>
                                <p:cTn id="4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0" fill="hold">
                            <p:stCondLst>
                              <p:cond delay="139000"/>
                            </p:stCondLst>
                            <p:childTnLst>
                              <p:par>
                                <p:cTn id="4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140000"/>
                            </p:stCondLst>
                            <p:childTnLst>
                              <p:par>
                                <p:cTn id="4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>
                            <p:stCondLst>
                              <p:cond delay="141000"/>
                            </p:stCondLst>
                            <p:childTnLst>
                              <p:par>
                                <p:cTn id="4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4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>
                            <p:stCondLst>
                              <p:cond delay="143000"/>
                            </p:stCondLst>
                            <p:childTnLst>
                              <p:par>
                                <p:cTn id="4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5" fill="hold">
                            <p:stCondLst>
                              <p:cond delay="144000"/>
                            </p:stCondLst>
                            <p:childTnLst>
                              <p:par>
                                <p:cTn id="4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8" fill="hold">
                            <p:stCondLst>
                              <p:cond delay="145000"/>
                            </p:stCondLst>
                            <p:childTnLst>
                              <p:par>
                                <p:cTn id="4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146000"/>
                            </p:stCondLst>
                            <p:childTnLst>
                              <p:par>
                                <p:cTn id="4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4" fill="hold">
                            <p:stCondLst>
                              <p:cond delay="147000"/>
                            </p:stCondLst>
                            <p:childTnLst>
                              <p:par>
                                <p:cTn id="4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>
                            <p:stCondLst>
                              <p:cond delay="148000"/>
                            </p:stCondLst>
                            <p:childTnLst>
                              <p:par>
                                <p:cTn id="4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0" fill="hold">
                            <p:stCondLst>
                              <p:cond delay="149000"/>
                            </p:stCondLst>
                            <p:childTnLst>
                              <p:par>
                                <p:cTn id="4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3" fill="hold">
                            <p:stCondLst>
                              <p:cond delay="150000"/>
                            </p:stCondLst>
                            <p:childTnLst>
                              <p:par>
                                <p:cTn id="4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151000"/>
                            </p:stCondLst>
                            <p:childTnLst>
                              <p:par>
                                <p:cTn id="4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9" fill="hold">
                            <p:stCondLst>
                              <p:cond delay="152000"/>
                            </p:stCondLst>
                            <p:childTnLst>
                              <p:par>
                                <p:cTn id="4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2" fill="hold">
                            <p:stCondLst>
                              <p:cond delay="153000"/>
                            </p:stCondLst>
                            <p:childTnLst>
                              <p:par>
                                <p:cTn id="4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5" fill="hold">
                            <p:stCondLst>
                              <p:cond delay="154000"/>
                            </p:stCondLst>
                            <p:childTnLst>
                              <p:par>
                                <p:cTn id="4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8" fill="hold">
                            <p:stCondLst>
                              <p:cond delay="155000"/>
                            </p:stCondLst>
                            <p:childTnLst>
                              <p:par>
                                <p:cTn id="4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1" fill="hold">
                            <p:stCondLst>
                              <p:cond delay="156000"/>
                            </p:stCondLst>
                            <p:childTnLst>
                              <p:par>
                                <p:cTn id="4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>
                            <p:stCondLst>
                              <p:cond delay="157000"/>
                            </p:stCondLst>
                            <p:childTnLst>
                              <p:par>
                                <p:cTn id="4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7" fill="hold">
                            <p:stCondLst>
                              <p:cond delay="158000"/>
                            </p:stCondLst>
                            <p:childTnLst>
                              <p:par>
                                <p:cTn id="4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0" fill="hold">
                            <p:stCondLst>
                              <p:cond delay="159000"/>
                            </p:stCondLst>
                            <p:childTnLst>
                              <p:par>
                                <p:cTn id="5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3" fill="hold">
                            <p:stCondLst>
                              <p:cond delay="160000"/>
                            </p:stCondLst>
                            <p:childTnLst>
                              <p:par>
                                <p:cTn id="5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6" fill="hold">
                            <p:stCondLst>
                              <p:cond delay="161000"/>
                            </p:stCondLst>
                            <p:childTnLst>
                              <p:par>
                                <p:cTn id="5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9" fill="hold">
                            <p:stCondLst>
                              <p:cond delay="162000"/>
                            </p:stCondLst>
                            <p:childTnLst>
                              <p:par>
                                <p:cTn id="5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2" fill="hold">
                            <p:stCondLst>
                              <p:cond delay="163000"/>
                            </p:stCondLst>
                            <p:childTnLst>
                              <p:par>
                                <p:cTn id="5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5" fill="hold">
                            <p:stCondLst>
                              <p:cond delay="164000"/>
                            </p:stCondLst>
                            <p:childTnLst>
                              <p:par>
                                <p:cTn id="5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8" fill="hold">
                            <p:stCondLst>
                              <p:cond delay="165000"/>
                            </p:stCondLst>
                            <p:childTnLst>
                              <p:par>
                                <p:cTn id="5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1" fill="hold">
                            <p:stCondLst>
                              <p:cond delay="166000"/>
                            </p:stCondLst>
                            <p:childTnLst>
                              <p:par>
                                <p:cTn id="5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4" fill="hold">
                            <p:stCondLst>
                              <p:cond delay="167000"/>
                            </p:stCondLst>
                            <p:childTnLst>
                              <p:par>
                                <p:cTn id="5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7" fill="hold">
                            <p:stCondLst>
                              <p:cond delay="168000"/>
                            </p:stCondLst>
                            <p:childTnLst>
                              <p:par>
                                <p:cTn id="5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0" fill="hold">
                            <p:stCondLst>
                              <p:cond delay="169000"/>
                            </p:stCondLst>
                            <p:childTnLst>
                              <p:par>
                                <p:cTn id="5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3" fill="hold">
                            <p:stCondLst>
                              <p:cond delay="170000"/>
                            </p:stCondLst>
                            <p:childTnLst>
                              <p:par>
                                <p:cTn id="5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6" fill="hold">
                            <p:stCondLst>
                              <p:cond delay="171000"/>
                            </p:stCondLst>
                            <p:childTnLst>
                              <p:par>
                                <p:cTn id="5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9" fill="hold">
                            <p:stCondLst>
                              <p:cond delay="172000"/>
                            </p:stCondLst>
                            <p:childTnLst>
                              <p:par>
                                <p:cTn id="5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2" fill="hold">
                            <p:stCondLst>
                              <p:cond delay="173000"/>
                            </p:stCondLst>
                            <p:childTnLst>
                              <p:par>
                                <p:cTn id="5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5" fill="hold">
                            <p:stCondLst>
                              <p:cond delay="174000"/>
                            </p:stCondLst>
                            <p:childTnLst>
                              <p:par>
                                <p:cTn id="5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8" fill="hold">
                            <p:stCondLst>
                              <p:cond delay="175000"/>
                            </p:stCondLst>
                            <p:childTnLst>
                              <p:par>
                                <p:cTn id="5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1" fill="hold">
                            <p:stCondLst>
                              <p:cond delay="176000"/>
                            </p:stCondLst>
                            <p:childTnLst>
                              <p:par>
                                <p:cTn id="5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4" fill="hold">
                            <p:stCondLst>
                              <p:cond delay="177000"/>
                            </p:stCondLst>
                            <p:childTnLst>
                              <p:par>
                                <p:cTn id="5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7" fill="hold">
                            <p:stCondLst>
                              <p:cond delay="178000"/>
                            </p:stCondLst>
                            <p:childTnLst>
                              <p:par>
                                <p:cTn id="5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0" fill="hold">
                            <p:stCondLst>
                              <p:cond delay="179000"/>
                            </p:stCondLst>
                            <p:childTnLst>
                              <p:par>
                                <p:cTn id="5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3" fill="hold">
                            <p:stCondLst>
                              <p:cond delay="180000"/>
                            </p:stCondLst>
                            <p:childTnLst>
                              <p:par>
                                <p:cTn id="5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3" grpId="0"/>
      <p:bldP spid="11" grpId="0" animBg="1"/>
      <p:bldP spid="9" grpId="0" animBg="1"/>
      <p:bldP spid="10" grpId="0" animBg="1"/>
      <p:bldP spid="12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736D542-09DA-4A9F-9C8C-DA318D3AB632}"/>
              </a:ext>
            </a:extLst>
          </p:cNvPr>
          <p:cNvSpPr txBox="1">
            <a:spLocks/>
          </p:cNvSpPr>
          <p:nvPr/>
        </p:nvSpPr>
        <p:spPr>
          <a:xfrm>
            <a:off x="31865" y="1286934"/>
            <a:ext cx="12160135" cy="565573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r>
              <a:rPr lang="en-US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31863" y="-69784"/>
            <a:ext cx="12160135" cy="499304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…: </a:t>
            </a:r>
            <a:r>
              <a:rPr lang="en-US" sz="2500" b="1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500" b="1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 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VĂN BẢN, HÌNH ẢNH, ÂM THANH TRONG MÁY TÍNH</a:t>
            </a:r>
            <a:r>
              <a:rPr lang="en-US" sz="2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Speech Bubble: Rectangle 10">
            <a:extLst>
              <a:ext uri="{FF2B5EF4-FFF2-40B4-BE49-F238E27FC236}">
                <a16:creationId xmlns="" xmlns:a16="http://schemas.microsoft.com/office/drawing/2014/main" id="{31D1C8D9-E041-4BEA-A620-21739A3BD74E}"/>
              </a:ext>
            </a:extLst>
          </p:cNvPr>
          <p:cNvSpPr/>
          <p:nvPr/>
        </p:nvSpPr>
        <p:spPr>
          <a:xfrm>
            <a:off x="257577" y="518455"/>
            <a:ext cx="11655381" cy="6011134"/>
          </a:xfrm>
          <a:prstGeom prst="wedgeRectCallout">
            <a:avLst>
              <a:gd name="adj1" fmla="val -21137"/>
              <a:gd name="adj2" fmla="val 5367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Bài</a:t>
            </a:r>
            <a:r>
              <a:rPr lang="en-US" sz="3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tập</a:t>
            </a:r>
            <a:r>
              <a:rPr lang="en-US" sz="3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3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17/ SGK: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/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A.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bit,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bit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B.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bit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lvl="0"/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C.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D.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Ảnh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E.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F.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dirty="0"/>
          </a:p>
        </p:txBody>
      </p:sp>
      <p:pic>
        <p:nvPicPr>
          <p:cNvPr id="5" name="Graphic 4" descr="Checkmark">
            <a:extLst>
              <a:ext uri="{FF2B5EF4-FFF2-40B4-BE49-F238E27FC236}">
                <a16:creationId xmlns="" xmlns:a16="http://schemas.microsoft.com/office/drawing/2014/main" id="{FDECDD60-009D-47CF-A0C9-C8B1DC6A4A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1972" y="1659029"/>
            <a:ext cx="566671" cy="591552"/>
          </a:xfrm>
          <a:prstGeom prst="rect">
            <a:avLst/>
          </a:prstGeom>
        </p:spPr>
      </p:pic>
      <p:pic>
        <p:nvPicPr>
          <p:cNvPr id="7" name="Graphic 6" descr="Close">
            <a:extLst>
              <a:ext uri="{FF2B5EF4-FFF2-40B4-BE49-F238E27FC236}">
                <a16:creationId xmlns="" xmlns:a16="http://schemas.microsoft.com/office/drawing/2014/main" id="{2085ACBF-C1D8-44E2-AE66-3F6E48AA50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9673" y="2732408"/>
            <a:ext cx="710485" cy="524813"/>
          </a:xfrm>
          <a:prstGeom prst="rect">
            <a:avLst/>
          </a:prstGeom>
        </p:spPr>
      </p:pic>
      <p:pic>
        <p:nvPicPr>
          <p:cNvPr id="12" name="Graphic 11" descr="Close">
            <a:extLst>
              <a:ext uri="{FF2B5EF4-FFF2-40B4-BE49-F238E27FC236}">
                <a16:creationId xmlns="" xmlns:a16="http://schemas.microsoft.com/office/drawing/2014/main" id="{41DFF554-3F0B-4077-9437-429548C765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9042" y="3684801"/>
            <a:ext cx="710485" cy="524813"/>
          </a:xfrm>
          <a:prstGeom prst="rect">
            <a:avLst/>
          </a:prstGeom>
        </p:spPr>
      </p:pic>
      <p:pic>
        <p:nvPicPr>
          <p:cNvPr id="15" name="Graphic 14" descr="Checkmark">
            <a:extLst>
              <a:ext uri="{FF2B5EF4-FFF2-40B4-BE49-F238E27FC236}">
                <a16:creationId xmlns="" xmlns:a16="http://schemas.microsoft.com/office/drawing/2014/main" id="{5E13B0B3-AD04-4AF9-9518-1667E8A9609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4851" y="4188678"/>
            <a:ext cx="553792" cy="553792"/>
          </a:xfrm>
          <a:prstGeom prst="rect">
            <a:avLst/>
          </a:prstGeom>
        </p:spPr>
      </p:pic>
      <p:pic>
        <p:nvPicPr>
          <p:cNvPr id="19" name="Graphic 18" descr="Close">
            <a:extLst>
              <a:ext uri="{FF2B5EF4-FFF2-40B4-BE49-F238E27FC236}">
                <a16:creationId xmlns="" xmlns:a16="http://schemas.microsoft.com/office/drawing/2014/main" id="{E8870114-9FAC-4BD6-8874-ADF68720A1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7577" y="4743424"/>
            <a:ext cx="710485" cy="524813"/>
          </a:xfrm>
          <a:prstGeom prst="rect">
            <a:avLst/>
          </a:prstGeom>
        </p:spPr>
      </p:pic>
      <p:pic>
        <p:nvPicPr>
          <p:cNvPr id="22" name="Graphic 21" descr="Checkmark">
            <a:extLst>
              <a:ext uri="{FF2B5EF4-FFF2-40B4-BE49-F238E27FC236}">
                <a16:creationId xmlns="" xmlns:a16="http://schemas.microsoft.com/office/drawing/2014/main" id="{020959CE-F85F-41F6-BA8F-82B11172A22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4851" y="5237188"/>
            <a:ext cx="605308" cy="60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76698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9E1F4F0-AAD9-4850-8973-F2F03E1EB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="" xmlns:a16="http://schemas.microsoft.com/office/drawing/2014/main" id="{94EE7394-BD8B-4C4D-9A15-683B61B59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545" y="2945741"/>
            <a:ext cx="10868891" cy="1297420"/>
          </a:xfrm>
        </p:spPr>
        <p:txBody>
          <a:bodyPr numCol="1"/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VẬN DỤNG</a:t>
            </a:r>
          </a:p>
        </p:txBody>
      </p:sp>
    </p:spTree>
    <p:extLst>
      <p:ext uri="{BB962C8B-B14F-4D97-AF65-F5344CB8AC3E}">
        <p14:creationId xmlns:p14="http://schemas.microsoft.com/office/powerpoint/2010/main" val="11289644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736D542-09DA-4A9F-9C8C-DA318D3AB632}"/>
              </a:ext>
            </a:extLst>
          </p:cNvPr>
          <p:cNvSpPr txBox="1">
            <a:spLocks/>
          </p:cNvSpPr>
          <p:nvPr/>
        </p:nvSpPr>
        <p:spPr>
          <a:xfrm>
            <a:off x="31865" y="1286934"/>
            <a:ext cx="12160135" cy="565573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r>
              <a:rPr lang="en-US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31863" y="-69784"/>
            <a:ext cx="12160135" cy="499304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…: </a:t>
            </a:r>
            <a:r>
              <a:rPr lang="en-US" sz="2500" b="1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500" b="1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 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VĂN BẢN, HÌNH ẢNH, ÂM THANH TRONG MÁY TÍNH</a:t>
            </a:r>
            <a:r>
              <a:rPr lang="en-US" sz="2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Speech Bubble: Rectangle 10">
            <a:extLst>
              <a:ext uri="{FF2B5EF4-FFF2-40B4-BE49-F238E27FC236}">
                <a16:creationId xmlns="" xmlns:a16="http://schemas.microsoft.com/office/drawing/2014/main" id="{31D1C8D9-E041-4BEA-A620-21739A3BD74E}"/>
              </a:ext>
            </a:extLst>
          </p:cNvPr>
          <p:cNvSpPr/>
          <p:nvPr/>
        </p:nvSpPr>
        <p:spPr>
          <a:xfrm>
            <a:off x="462453" y="1504479"/>
            <a:ext cx="11344367" cy="3210663"/>
          </a:xfrm>
          <a:prstGeom prst="wedgeRectCallout">
            <a:avLst>
              <a:gd name="adj1" fmla="val -3170"/>
              <a:gd name="adj2" fmla="val 62340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ngừa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X;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hủy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bit hay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ctr"/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85B1704B-304A-4A73-B067-2D8014D0C1CA}"/>
              </a:ext>
            </a:extLst>
          </p:cNvPr>
          <p:cNvSpPr/>
          <p:nvPr/>
        </p:nvSpPr>
        <p:spPr>
          <a:xfrm>
            <a:off x="1049750" y="5254583"/>
            <a:ext cx="10169772" cy="950423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tin.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7" name="6-Point Star 6"/>
          <p:cNvSpPr/>
          <p:nvPr/>
        </p:nvSpPr>
        <p:spPr>
          <a:xfrm>
            <a:off x="10887635" y="389964"/>
            <a:ext cx="1304365" cy="672353"/>
          </a:xfrm>
          <a:prstGeom prst="star6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HĐN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03:00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02:59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02:58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02:57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02:56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02:55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02:54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02:53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02:52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02:51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02:50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02:49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02:48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02:47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02:46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02:45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02:44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02:43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02:42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02:41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02:40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02:39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02:38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02:37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02:36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02:35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02:34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02:33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02:32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02:31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02:30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02:29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02:28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02:27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02:26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02:25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02:24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02:23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02:22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02:21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02:20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02:19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02:18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02:17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02:16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02:15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02:14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02:13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02:12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02:11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02:10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02:09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02:08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02:07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02:06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02:05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02:04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02:03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02:02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02:01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02:00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01:59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01:58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01:57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01:56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01:55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01:54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01:53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01:52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01:51</a:t>
            </a:r>
          </a:p>
        </p:txBody>
      </p:sp>
      <p:sp>
        <p:nvSpPr>
          <p:cNvPr id="79" name="Rounded Rectangle 7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01:50</a:t>
            </a:r>
          </a:p>
        </p:txBody>
      </p:sp>
      <p:sp>
        <p:nvSpPr>
          <p:cNvPr id="80" name="Rounded Rectangle 7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01:49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01:48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01:47</a:t>
            </a:r>
          </a:p>
        </p:txBody>
      </p:sp>
      <p:sp>
        <p:nvSpPr>
          <p:cNvPr id="83" name="Rounded Rectangle 8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01:46</a:t>
            </a:r>
          </a:p>
        </p:txBody>
      </p:sp>
      <p:sp>
        <p:nvSpPr>
          <p:cNvPr id="84" name="Rounded Rectangle 8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01:45</a:t>
            </a:r>
          </a:p>
        </p:txBody>
      </p:sp>
      <p:sp>
        <p:nvSpPr>
          <p:cNvPr id="85" name="Rounded Rectangle 8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01:44</a:t>
            </a:r>
          </a:p>
        </p:txBody>
      </p:sp>
      <p:sp>
        <p:nvSpPr>
          <p:cNvPr id="86" name="Rounded Rectangle 8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01:43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01:42</a:t>
            </a:r>
          </a:p>
        </p:txBody>
      </p:sp>
      <p:sp>
        <p:nvSpPr>
          <p:cNvPr id="88" name="Rounded Rectangle 8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01:41</a:t>
            </a:r>
          </a:p>
        </p:txBody>
      </p:sp>
      <p:sp>
        <p:nvSpPr>
          <p:cNvPr id="89" name="Rounded Rectangle 8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01:40</a:t>
            </a:r>
          </a:p>
        </p:txBody>
      </p:sp>
      <p:sp>
        <p:nvSpPr>
          <p:cNvPr id="90" name="Rounded Rectangle 8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01:39</a:t>
            </a:r>
          </a:p>
        </p:txBody>
      </p:sp>
      <p:sp>
        <p:nvSpPr>
          <p:cNvPr id="91" name="Rounded Rectangle 9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01:38</a:t>
            </a:r>
          </a:p>
        </p:txBody>
      </p:sp>
      <p:sp>
        <p:nvSpPr>
          <p:cNvPr id="92" name="Rounded Rectangle 9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01:37</a:t>
            </a:r>
          </a:p>
        </p:txBody>
      </p:sp>
      <p:sp>
        <p:nvSpPr>
          <p:cNvPr id="93" name="Rounded Rectangle 9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01:36</a:t>
            </a:r>
          </a:p>
        </p:txBody>
      </p:sp>
      <p:sp>
        <p:nvSpPr>
          <p:cNvPr id="94" name="Rounded Rectangle 9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01:35</a:t>
            </a:r>
          </a:p>
        </p:txBody>
      </p:sp>
      <p:sp>
        <p:nvSpPr>
          <p:cNvPr id="95" name="Rounded Rectangle 9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01:34</a:t>
            </a:r>
          </a:p>
        </p:txBody>
      </p:sp>
      <p:sp>
        <p:nvSpPr>
          <p:cNvPr id="96" name="Rounded Rectangle 9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01:33</a:t>
            </a:r>
          </a:p>
        </p:txBody>
      </p:sp>
      <p:sp>
        <p:nvSpPr>
          <p:cNvPr id="97" name="Rounded Rectangle 9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01:32</a:t>
            </a:r>
          </a:p>
        </p:txBody>
      </p:sp>
      <p:sp>
        <p:nvSpPr>
          <p:cNvPr id="98" name="Rounded Rectangle 9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01:31</a:t>
            </a:r>
          </a:p>
        </p:txBody>
      </p:sp>
      <p:sp>
        <p:nvSpPr>
          <p:cNvPr id="99" name="Rounded Rectangle 9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01:30</a:t>
            </a:r>
          </a:p>
        </p:txBody>
      </p:sp>
      <p:sp>
        <p:nvSpPr>
          <p:cNvPr id="100" name="Rounded Rectangle 9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01:29</a:t>
            </a:r>
          </a:p>
        </p:txBody>
      </p:sp>
      <p:sp>
        <p:nvSpPr>
          <p:cNvPr id="101" name="Rounded Rectangle 10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01:28</a:t>
            </a:r>
          </a:p>
        </p:txBody>
      </p:sp>
      <p:sp>
        <p:nvSpPr>
          <p:cNvPr id="102" name="Rounded Rectangle 10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01:27</a:t>
            </a:r>
          </a:p>
        </p:txBody>
      </p:sp>
      <p:sp>
        <p:nvSpPr>
          <p:cNvPr id="103" name="Rounded Rectangle 10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01:26</a:t>
            </a:r>
          </a:p>
        </p:txBody>
      </p:sp>
      <p:sp>
        <p:nvSpPr>
          <p:cNvPr id="104" name="Rounded Rectangle 10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01:25</a:t>
            </a:r>
          </a:p>
        </p:txBody>
      </p:sp>
      <p:sp>
        <p:nvSpPr>
          <p:cNvPr id="105" name="Rounded Rectangle 10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01:24</a:t>
            </a:r>
          </a:p>
        </p:txBody>
      </p:sp>
      <p:sp>
        <p:nvSpPr>
          <p:cNvPr id="106" name="Rounded Rectangle 10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01:23</a:t>
            </a:r>
          </a:p>
        </p:txBody>
      </p:sp>
      <p:sp>
        <p:nvSpPr>
          <p:cNvPr id="107" name="Rounded Rectangle 10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01:22</a:t>
            </a:r>
          </a:p>
        </p:txBody>
      </p:sp>
      <p:sp>
        <p:nvSpPr>
          <p:cNvPr id="108" name="Rounded Rectangle 10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01:21</a:t>
            </a:r>
          </a:p>
        </p:txBody>
      </p:sp>
      <p:sp>
        <p:nvSpPr>
          <p:cNvPr id="109" name="Rounded Rectangle 10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01:20</a:t>
            </a:r>
          </a:p>
        </p:txBody>
      </p:sp>
      <p:sp>
        <p:nvSpPr>
          <p:cNvPr id="110" name="Rounded Rectangle 10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01:19</a:t>
            </a:r>
          </a:p>
        </p:txBody>
      </p:sp>
      <p:sp>
        <p:nvSpPr>
          <p:cNvPr id="111" name="Rounded Rectangle 11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01:18</a:t>
            </a:r>
          </a:p>
        </p:txBody>
      </p:sp>
      <p:sp>
        <p:nvSpPr>
          <p:cNvPr id="112" name="Rounded Rectangle 11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01:17</a:t>
            </a:r>
          </a:p>
        </p:txBody>
      </p:sp>
      <p:sp>
        <p:nvSpPr>
          <p:cNvPr id="113" name="Rounded Rectangle 11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01:16</a:t>
            </a:r>
          </a:p>
        </p:txBody>
      </p:sp>
      <p:sp>
        <p:nvSpPr>
          <p:cNvPr id="114" name="Rounded Rectangle 11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01:15</a:t>
            </a:r>
          </a:p>
        </p:txBody>
      </p:sp>
      <p:sp>
        <p:nvSpPr>
          <p:cNvPr id="115" name="Rounded Rectangle 11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01:14</a:t>
            </a:r>
          </a:p>
        </p:txBody>
      </p:sp>
      <p:sp>
        <p:nvSpPr>
          <p:cNvPr id="116" name="Rounded Rectangle 11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01:13</a:t>
            </a:r>
          </a:p>
        </p:txBody>
      </p:sp>
      <p:sp>
        <p:nvSpPr>
          <p:cNvPr id="117" name="Rounded Rectangle 11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01:12</a:t>
            </a:r>
          </a:p>
        </p:txBody>
      </p:sp>
      <p:sp>
        <p:nvSpPr>
          <p:cNvPr id="118" name="Rounded Rectangle 11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01:11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01:10</a:t>
            </a:r>
          </a:p>
        </p:txBody>
      </p:sp>
      <p:sp>
        <p:nvSpPr>
          <p:cNvPr id="120" name="Rounded Rectangle 11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01:09</a:t>
            </a:r>
          </a:p>
        </p:txBody>
      </p:sp>
      <p:sp>
        <p:nvSpPr>
          <p:cNvPr id="121" name="Rounded Rectangle 12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01:08</a:t>
            </a:r>
          </a:p>
        </p:txBody>
      </p:sp>
      <p:sp>
        <p:nvSpPr>
          <p:cNvPr id="122" name="Rounded Rectangle 12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01:07</a:t>
            </a:r>
          </a:p>
        </p:txBody>
      </p:sp>
      <p:sp>
        <p:nvSpPr>
          <p:cNvPr id="123" name="Rounded Rectangle 12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01:06</a:t>
            </a:r>
          </a:p>
        </p:txBody>
      </p:sp>
      <p:sp>
        <p:nvSpPr>
          <p:cNvPr id="124" name="Rounded Rectangle 12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01:05</a:t>
            </a:r>
          </a:p>
        </p:txBody>
      </p:sp>
      <p:sp>
        <p:nvSpPr>
          <p:cNvPr id="125" name="Rounded Rectangle 12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01:04</a:t>
            </a:r>
          </a:p>
        </p:txBody>
      </p:sp>
      <p:sp>
        <p:nvSpPr>
          <p:cNvPr id="126" name="Rounded Rectangle 12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01:03</a:t>
            </a:r>
          </a:p>
        </p:txBody>
      </p:sp>
      <p:sp>
        <p:nvSpPr>
          <p:cNvPr id="127" name="Rounded Rectangle 12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01:02</a:t>
            </a:r>
          </a:p>
        </p:txBody>
      </p:sp>
      <p:sp>
        <p:nvSpPr>
          <p:cNvPr id="128" name="Rounded Rectangle 12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01:01</a:t>
            </a:r>
          </a:p>
        </p:txBody>
      </p:sp>
      <p:sp>
        <p:nvSpPr>
          <p:cNvPr id="129" name="Rounded Rectangle 12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01:00</a:t>
            </a:r>
          </a:p>
        </p:txBody>
      </p:sp>
      <p:sp>
        <p:nvSpPr>
          <p:cNvPr id="130" name="Rounded Rectangle 12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00:59</a:t>
            </a:r>
          </a:p>
        </p:txBody>
      </p:sp>
      <p:sp>
        <p:nvSpPr>
          <p:cNvPr id="131" name="Rounded Rectangle 13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00:58</a:t>
            </a:r>
          </a:p>
        </p:txBody>
      </p:sp>
      <p:sp>
        <p:nvSpPr>
          <p:cNvPr id="132" name="Rounded Rectangle 13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00:57</a:t>
            </a:r>
          </a:p>
        </p:txBody>
      </p:sp>
      <p:sp>
        <p:nvSpPr>
          <p:cNvPr id="133" name="Rounded Rectangle 13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00:56</a:t>
            </a:r>
          </a:p>
        </p:txBody>
      </p:sp>
      <p:sp>
        <p:nvSpPr>
          <p:cNvPr id="134" name="Rounded Rectangle 13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00:55</a:t>
            </a:r>
          </a:p>
        </p:txBody>
      </p:sp>
      <p:sp>
        <p:nvSpPr>
          <p:cNvPr id="135" name="Rounded Rectangle 13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00:54</a:t>
            </a:r>
          </a:p>
        </p:txBody>
      </p:sp>
      <p:sp>
        <p:nvSpPr>
          <p:cNvPr id="136" name="Rounded Rectangle 13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00:53</a:t>
            </a:r>
          </a:p>
        </p:txBody>
      </p:sp>
      <p:sp>
        <p:nvSpPr>
          <p:cNvPr id="137" name="Rounded Rectangle 13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00:52</a:t>
            </a:r>
          </a:p>
        </p:txBody>
      </p:sp>
      <p:sp>
        <p:nvSpPr>
          <p:cNvPr id="138" name="Rounded Rectangle 13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00:51</a:t>
            </a:r>
          </a:p>
        </p:txBody>
      </p:sp>
      <p:sp>
        <p:nvSpPr>
          <p:cNvPr id="139" name="Rounded Rectangle 13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00:50</a:t>
            </a:r>
          </a:p>
        </p:txBody>
      </p:sp>
      <p:sp>
        <p:nvSpPr>
          <p:cNvPr id="140" name="Rounded Rectangle 13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00:49</a:t>
            </a:r>
          </a:p>
        </p:txBody>
      </p:sp>
      <p:sp>
        <p:nvSpPr>
          <p:cNvPr id="141" name="Rounded Rectangle 14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00:48</a:t>
            </a:r>
          </a:p>
        </p:txBody>
      </p:sp>
      <p:sp>
        <p:nvSpPr>
          <p:cNvPr id="142" name="Rounded Rectangle 14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00:47</a:t>
            </a:r>
          </a:p>
        </p:txBody>
      </p:sp>
      <p:sp>
        <p:nvSpPr>
          <p:cNvPr id="143" name="Rounded Rectangle 14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00:46</a:t>
            </a:r>
          </a:p>
        </p:txBody>
      </p:sp>
      <p:sp>
        <p:nvSpPr>
          <p:cNvPr id="144" name="Rounded Rectangle 14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00:45</a:t>
            </a:r>
          </a:p>
        </p:txBody>
      </p:sp>
      <p:sp>
        <p:nvSpPr>
          <p:cNvPr id="145" name="Rounded Rectangle 14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00:44</a:t>
            </a:r>
          </a:p>
        </p:txBody>
      </p:sp>
      <p:sp>
        <p:nvSpPr>
          <p:cNvPr id="146" name="Rounded Rectangle 14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00:43</a:t>
            </a:r>
          </a:p>
        </p:txBody>
      </p:sp>
      <p:sp>
        <p:nvSpPr>
          <p:cNvPr id="147" name="Rounded Rectangle 14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00:42</a:t>
            </a:r>
          </a:p>
        </p:txBody>
      </p:sp>
      <p:sp>
        <p:nvSpPr>
          <p:cNvPr id="148" name="Rounded Rectangle 14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00:41</a:t>
            </a:r>
          </a:p>
        </p:txBody>
      </p:sp>
      <p:sp>
        <p:nvSpPr>
          <p:cNvPr id="149" name="Rounded Rectangle 14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00:40</a:t>
            </a:r>
          </a:p>
        </p:txBody>
      </p:sp>
      <p:sp>
        <p:nvSpPr>
          <p:cNvPr id="150" name="Rounded Rectangle 14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00:39</a:t>
            </a:r>
          </a:p>
        </p:txBody>
      </p:sp>
      <p:sp>
        <p:nvSpPr>
          <p:cNvPr id="151" name="Rounded Rectangle 15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00:38</a:t>
            </a:r>
          </a:p>
        </p:txBody>
      </p:sp>
      <p:sp>
        <p:nvSpPr>
          <p:cNvPr id="152" name="Rounded Rectangle 15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00:37</a:t>
            </a:r>
          </a:p>
        </p:txBody>
      </p:sp>
      <p:sp>
        <p:nvSpPr>
          <p:cNvPr id="153" name="Rounded Rectangle 15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00:36</a:t>
            </a:r>
          </a:p>
        </p:txBody>
      </p:sp>
      <p:sp>
        <p:nvSpPr>
          <p:cNvPr id="154" name="Rounded Rectangle 15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00:35</a:t>
            </a:r>
          </a:p>
        </p:txBody>
      </p:sp>
      <p:sp>
        <p:nvSpPr>
          <p:cNvPr id="155" name="Rounded Rectangle 15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00:34</a:t>
            </a:r>
          </a:p>
        </p:txBody>
      </p:sp>
      <p:sp>
        <p:nvSpPr>
          <p:cNvPr id="156" name="Rounded Rectangle 15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00:33</a:t>
            </a:r>
          </a:p>
        </p:txBody>
      </p:sp>
      <p:sp>
        <p:nvSpPr>
          <p:cNvPr id="157" name="Rounded Rectangle 15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00:32</a:t>
            </a:r>
          </a:p>
        </p:txBody>
      </p:sp>
      <p:sp>
        <p:nvSpPr>
          <p:cNvPr id="158" name="Rounded Rectangle 15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00:31</a:t>
            </a:r>
          </a:p>
        </p:txBody>
      </p:sp>
      <p:sp>
        <p:nvSpPr>
          <p:cNvPr id="159" name="Rounded Rectangle 15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00:30</a:t>
            </a:r>
          </a:p>
        </p:txBody>
      </p:sp>
      <p:sp>
        <p:nvSpPr>
          <p:cNvPr id="160" name="Rounded Rectangle 15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00:29</a:t>
            </a:r>
          </a:p>
        </p:txBody>
      </p:sp>
      <p:sp>
        <p:nvSpPr>
          <p:cNvPr id="161" name="Rounded Rectangle 16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00:28</a:t>
            </a:r>
          </a:p>
        </p:txBody>
      </p:sp>
      <p:sp>
        <p:nvSpPr>
          <p:cNvPr id="162" name="Rounded Rectangle 16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00:27</a:t>
            </a:r>
          </a:p>
        </p:txBody>
      </p:sp>
      <p:sp>
        <p:nvSpPr>
          <p:cNvPr id="163" name="Rounded Rectangle 16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00:26</a:t>
            </a:r>
          </a:p>
        </p:txBody>
      </p:sp>
      <p:sp>
        <p:nvSpPr>
          <p:cNvPr id="164" name="Rounded Rectangle 16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00:25</a:t>
            </a:r>
          </a:p>
        </p:txBody>
      </p:sp>
      <p:sp>
        <p:nvSpPr>
          <p:cNvPr id="165" name="Rounded Rectangle 16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00:24</a:t>
            </a:r>
          </a:p>
        </p:txBody>
      </p:sp>
      <p:sp>
        <p:nvSpPr>
          <p:cNvPr id="166" name="Rounded Rectangle 16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00:23</a:t>
            </a:r>
          </a:p>
        </p:txBody>
      </p:sp>
      <p:sp>
        <p:nvSpPr>
          <p:cNvPr id="167" name="Rounded Rectangle 16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00:22</a:t>
            </a:r>
          </a:p>
        </p:txBody>
      </p:sp>
      <p:sp>
        <p:nvSpPr>
          <p:cNvPr id="168" name="Rounded Rectangle 16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00:21</a:t>
            </a:r>
          </a:p>
        </p:txBody>
      </p:sp>
      <p:sp>
        <p:nvSpPr>
          <p:cNvPr id="169" name="Rounded Rectangle 16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00:20</a:t>
            </a:r>
          </a:p>
        </p:txBody>
      </p:sp>
      <p:sp>
        <p:nvSpPr>
          <p:cNvPr id="170" name="Rounded Rectangle 16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00:19</a:t>
            </a:r>
          </a:p>
        </p:txBody>
      </p:sp>
      <p:sp>
        <p:nvSpPr>
          <p:cNvPr id="171" name="Rounded Rectangle 17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00:18</a:t>
            </a:r>
          </a:p>
        </p:txBody>
      </p:sp>
      <p:sp>
        <p:nvSpPr>
          <p:cNvPr id="172" name="Rounded Rectangle 17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00:17</a:t>
            </a:r>
          </a:p>
        </p:txBody>
      </p:sp>
      <p:sp>
        <p:nvSpPr>
          <p:cNvPr id="173" name="Rounded Rectangle 17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00:16</a:t>
            </a:r>
          </a:p>
        </p:txBody>
      </p:sp>
      <p:sp>
        <p:nvSpPr>
          <p:cNvPr id="174" name="Rounded Rectangle 17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00:15</a:t>
            </a:r>
          </a:p>
        </p:txBody>
      </p:sp>
      <p:sp>
        <p:nvSpPr>
          <p:cNvPr id="175" name="Rounded Rectangle 17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00:14</a:t>
            </a:r>
          </a:p>
        </p:txBody>
      </p:sp>
      <p:sp>
        <p:nvSpPr>
          <p:cNvPr id="176" name="Rounded Rectangle 17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00:13</a:t>
            </a:r>
          </a:p>
        </p:txBody>
      </p:sp>
      <p:sp>
        <p:nvSpPr>
          <p:cNvPr id="177" name="Rounded Rectangle 17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00:12</a:t>
            </a:r>
          </a:p>
        </p:txBody>
      </p:sp>
      <p:sp>
        <p:nvSpPr>
          <p:cNvPr id="178" name="Rounded Rectangle 17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00:11</a:t>
            </a:r>
          </a:p>
        </p:txBody>
      </p:sp>
      <p:sp>
        <p:nvSpPr>
          <p:cNvPr id="179" name="Rounded Rectangle 17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00:10</a:t>
            </a:r>
          </a:p>
        </p:txBody>
      </p:sp>
      <p:sp>
        <p:nvSpPr>
          <p:cNvPr id="180" name="Rounded Rectangle 17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00:09</a:t>
            </a:r>
          </a:p>
        </p:txBody>
      </p:sp>
      <p:sp>
        <p:nvSpPr>
          <p:cNvPr id="181" name="Rounded Rectangle 18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00:08</a:t>
            </a:r>
          </a:p>
        </p:txBody>
      </p:sp>
      <p:sp>
        <p:nvSpPr>
          <p:cNvPr id="182" name="Rounded Rectangle 18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00:07</a:t>
            </a:r>
          </a:p>
        </p:txBody>
      </p:sp>
      <p:sp>
        <p:nvSpPr>
          <p:cNvPr id="183" name="Rounded Rectangle 18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00:06</a:t>
            </a:r>
          </a:p>
        </p:txBody>
      </p:sp>
      <p:sp>
        <p:nvSpPr>
          <p:cNvPr id="184" name="Rounded Rectangle 18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00:05</a:t>
            </a:r>
          </a:p>
        </p:txBody>
      </p:sp>
      <p:sp>
        <p:nvSpPr>
          <p:cNvPr id="185" name="Rounded Rectangle 18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00:04</a:t>
            </a:r>
          </a:p>
        </p:txBody>
      </p:sp>
      <p:sp>
        <p:nvSpPr>
          <p:cNvPr id="186" name="Rounded Rectangle 18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00:03</a:t>
            </a:r>
          </a:p>
        </p:txBody>
      </p:sp>
      <p:sp>
        <p:nvSpPr>
          <p:cNvPr id="187" name="Rounded Rectangle 18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00:02</a:t>
            </a:r>
          </a:p>
        </p:txBody>
      </p:sp>
      <p:sp>
        <p:nvSpPr>
          <p:cNvPr id="188" name="Rounded Rectangle 18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00:01</a:t>
            </a:r>
          </a:p>
        </p:txBody>
      </p:sp>
      <p:sp>
        <p:nvSpPr>
          <p:cNvPr id="189" name="Rounded Rectangle 188"/>
          <p:cNvSpPr/>
          <p:nvPr/>
        </p:nvSpPr>
        <p:spPr>
          <a:xfrm>
            <a:off x="9751984" y="502465"/>
            <a:ext cx="1217951" cy="5683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00:00</a:t>
            </a:r>
          </a:p>
        </p:txBody>
      </p:sp>
    </p:spTree>
    <p:extLst>
      <p:ext uri="{BB962C8B-B14F-4D97-AF65-F5344CB8AC3E}">
        <p14:creationId xmlns:p14="http://schemas.microsoft.com/office/powerpoint/2010/main" val="111565504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1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4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6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7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8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9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1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2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3000"/>
                            </p:stCondLst>
                            <p:childTnLst>
                              <p:par>
                                <p:cTn id="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4000"/>
                            </p:stCondLst>
                            <p:childTnLst>
                              <p:par>
                                <p:cTn id="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0"/>
                            </p:stCondLst>
                            <p:childTnLst>
                              <p:par>
                                <p:cTn id="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6000"/>
                            </p:stCondLst>
                            <p:childTnLst>
                              <p:par>
                                <p:cTn id="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7000"/>
                            </p:stCondLst>
                            <p:childTnLst>
                              <p:par>
                                <p:cTn id="1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8000"/>
                            </p:stCondLst>
                            <p:childTnLst>
                              <p:par>
                                <p:cTn id="1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9000"/>
                            </p:stCondLst>
                            <p:childTnLst>
                              <p:par>
                                <p:cTn id="1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0000"/>
                            </p:stCondLst>
                            <p:childTnLst>
                              <p:par>
                                <p:cTn id="1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1000"/>
                            </p:stCondLst>
                            <p:childTnLst>
                              <p:par>
                                <p:cTn id="1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2000"/>
                            </p:stCondLst>
                            <p:childTnLst>
                              <p:par>
                                <p:cTn id="1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3000"/>
                            </p:stCondLst>
                            <p:childTnLst>
                              <p:par>
                                <p:cTn id="1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4000"/>
                            </p:stCondLst>
                            <p:childTnLst>
                              <p:par>
                                <p:cTn id="1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5000"/>
                            </p:stCondLst>
                            <p:childTnLst>
                              <p:par>
                                <p:cTn id="1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6000"/>
                            </p:stCondLst>
                            <p:childTnLst>
                              <p:par>
                                <p:cTn id="1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7000"/>
                            </p:stCondLst>
                            <p:childTnLst>
                              <p:par>
                                <p:cTn id="1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8000"/>
                            </p:stCondLst>
                            <p:childTnLst>
                              <p:par>
                                <p:cTn id="1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9000"/>
                            </p:stCondLst>
                            <p:childTnLst>
                              <p:par>
                                <p:cTn id="1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40000"/>
                            </p:stCondLst>
                            <p:childTnLst>
                              <p:par>
                                <p:cTn id="1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41000"/>
                            </p:stCondLst>
                            <p:childTnLst>
                              <p:par>
                                <p:cTn id="1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42000"/>
                            </p:stCondLst>
                            <p:childTnLst>
                              <p:par>
                                <p:cTn id="1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43000"/>
                            </p:stCondLst>
                            <p:childTnLst>
                              <p:par>
                                <p:cTn id="1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4000"/>
                            </p:stCondLst>
                            <p:childTnLst>
                              <p:par>
                                <p:cTn id="1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45000"/>
                            </p:stCondLst>
                            <p:childTnLst>
                              <p:par>
                                <p:cTn id="1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6000"/>
                            </p:stCondLst>
                            <p:childTnLst>
                              <p:par>
                                <p:cTn id="1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47000"/>
                            </p:stCondLst>
                            <p:childTnLst>
                              <p:par>
                                <p:cTn id="1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48000"/>
                            </p:stCondLst>
                            <p:childTnLst>
                              <p:par>
                                <p:cTn id="1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49000"/>
                            </p:stCondLst>
                            <p:childTnLst>
                              <p:par>
                                <p:cTn id="1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0000"/>
                            </p:stCondLst>
                            <p:childTnLst>
                              <p:par>
                                <p:cTn id="1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1000"/>
                            </p:stCondLst>
                            <p:childTnLst>
                              <p:par>
                                <p:cTn id="1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3000"/>
                            </p:stCondLst>
                            <p:childTnLst>
                              <p:par>
                                <p:cTn id="1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4000"/>
                            </p:stCondLst>
                            <p:childTnLst>
                              <p:par>
                                <p:cTn id="1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5000"/>
                            </p:stCondLst>
                            <p:childTnLst>
                              <p:par>
                                <p:cTn id="1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6000"/>
                            </p:stCondLst>
                            <p:childTnLst>
                              <p:par>
                                <p:cTn id="1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57000"/>
                            </p:stCondLst>
                            <p:childTnLst>
                              <p:par>
                                <p:cTn id="1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8000"/>
                            </p:stCondLst>
                            <p:childTnLst>
                              <p:par>
                                <p:cTn id="1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9000"/>
                            </p:stCondLst>
                            <p:childTnLst>
                              <p:par>
                                <p:cTn id="1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60000"/>
                            </p:stCondLst>
                            <p:childTnLst>
                              <p:par>
                                <p:cTn id="2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61000"/>
                            </p:stCondLst>
                            <p:childTnLst>
                              <p:par>
                                <p:cTn id="2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2000"/>
                            </p:stCondLst>
                            <p:childTnLst>
                              <p:par>
                                <p:cTn id="2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63000"/>
                            </p:stCondLst>
                            <p:childTnLst>
                              <p:par>
                                <p:cTn id="2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64000"/>
                            </p:stCondLst>
                            <p:childTnLst>
                              <p:par>
                                <p:cTn id="2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65000"/>
                            </p:stCondLst>
                            <p:childTnLst>
                              <p:par>
                                <p:cTn id="2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66000"/>
                            </p:stCondLst>
                            <p:childTnLst>
                              <p:par>
                                <p:cTn id="2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67000"/>
                            </p:stCondLst>
                            <p:childTnLst>
                              <p:par>
                                <p:cTn id="2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68000"/>
                            </p:stCondLst>
                            <p:childTnLst>
                              <p:par>
                                <p:cTn id="2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69000"/>
                            </p:stCondLst>
                            <p:childTnLst>
                              <p:par>
                                <p:cTn id="2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70000"/>
                            </p:stCondLst>
                            <p:childTnLst>
                              <p:par>
                                <p:cTn id="2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71000"/>
                            </p:stCondLst>
                            <p:childTnLst>
                              <p:par>
                                <p:cTn id="2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72000"/>
                            </p:stCondLst>
                            <p:childTnLst>
                              <p:par>
                                <p:cTn id="2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73000"/>
                            </p:stCondLst>
                            <p:childTnLst>
                              <p:par>
                                <p:cTn id="2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74000"/>
                            </p:stCondLst>
                            <p:childTnLst>
                              <p:par>
                                <p:cTn id="2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75000"/>
                            </p:stCondLst>
                            <p:childTnLst>
                              <p:par>
                                <p:cTn id="2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76000"/>
                            </p:stCondLst>
                            <p:childTnLst>
                              <p:par>
                                <p:cTn id="2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77000"/>
                            </p:stCondLst>
                            <p:childTnLst>
                              <p:par>
                                <p:cTn id="2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78000"/>
                            </p:stCondLst>
                            <p:childTnLst>
                              <p:par>
                                <p:cTn id="2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79000"/>
                            </p:stCondLst>
                            <p:childTnLst>
                              <p:par>
                                <p:cTn id="2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80000"/>
                            </p:stCondLst>
                            <p:childTnLst>
                              <p:par>
                                <p:cTn id="2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81000"/>
                            </p:stCondLst>
                            <p:childTnLst>
                              <p:par>
                                <p:cTn id="2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82000"/>
                            </p:stCondLst>
                            <p:childTnLst>
                              <p:par>
                                <p:cTn id="2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83000"/>
                            </p:stCondLst>
                            <p:childTnLst>
                              <p:par>
                                <p:cTn id="2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84000"/>
                            </p:stCondLst>
                            <p:childTnLst>
                              <p:par>
                                <p:cTn id="2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85000"/>
                            </p:stCondLst>
                            <p:childTnLst>
                              <p:par>
                                <p:cTn id="2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86000"/>
                            </p:stCondLst>
                            <p:childTnLst>
                              <p:par>
                                <p:cTn id="2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87000"/>
                            </p:stCondLst>
                            <p:childTnLst>
                              <p:par>
                                <p:cTn id="2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88000"/>
                            </p:stCondLst>
                            <p:childTnLst>
                              <p:par>
                                <p:cTn id="2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89000"/>
                            </p:stCondLst>
                            <p:childTnLst>
                              <p:par>
                                <p:cTn id="2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90000"/>
                            </p:stCondLst>
                            <p:childTnLst>
                              <p:par>
                                <p:cTn id="2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91000"/>
                            </p:stCondLst>
                            <p:childTnLst>
                              <p:par>
                                <p:cTn id="2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92000"/>
                            </p:stCondLst>
                            <p:childTnLst>
                              <p:par>
                                <p:cTn id="2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93000"/>
                            </p:stCondLst>
                            <p:childTnLst>
                              <p:par>
                                <p:cTn id="3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94000"/>
                            </p:stCondLst>
                            <p:childTnLst>
                              <p:par>
                                <p:cTn id="3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95000"/>
                            </p:stCondLst>
                            <p:childTnLst>
                              <p:par>
                                <p:cTn id="3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96000"/>
                            </p:stCondLst>
                            <p:childTnLst>
                              <p:par>
                                <p:cTn id="3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97000"/>
                            </p:stCondLst>
                            <p:childTnLst>
                              <p:par>
                                <p:cTn id="3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98000"/>
                            </p:stCondLst>
                            <p:childTnLst>
                              <p:par>
                                <p:cTn id="3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99000"/>
                            </p:stCondLst>
                            <p:childTnLst>
                              <p:par>
                                <p:cTn id="3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121000"/>
                            </p:stCondLst>
                            <p:childTnLst>
                              <p:par>
                                <p:cTn id="3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122000"/>
                            </p:stCondLst>
                            <p:childTnLst>
                              <p:par>
                                <p:cTn id="3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>
                            <p:stCondLst>
                              <p:cond delay="123000"/>
                            </p:stCondLst>
                            <p:childTnLst>
                              <p:par>
                                <p:cTn id="3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124000"/>
                            </p:stCondLst>
                            <p:childTnLst>
                              <p:par>
                                <p:cTn id="3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125000"/>
                            </p:stCondLst>
                            <p:childTnLst>
                              <p:par>
                                <p:cTn id="3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126000"/>
                            </p:stCondLst>
                            <p:childTnLst>
                              <p:par>
                                <p:cTn id="3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127000"/>
                            </p:stCondLst>
                            <p:childTnLst>
                              <p:par>
                                <p:cTn id="4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128000"/>
                            </p:stCondLst>
                            <p:childTnLst>
                              <p:par>
                                <p:cTn id="4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29000"/>
                            </p:stCondLst>
                            <p:childTnLst>
                              <p:par>
                                <p:cTn id="4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130000"/>
                            </p:stCondLst>
                            <p:childTnLst>
                              <p:par>
                                <p:cTn id="4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31000"/>
                            </p:stCondLst>
                            <p:childTnLst>
                              <p:par>
                                <p:cTn id="4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>
                            <p:stCondLst>
                              <p:cond delay="132000"/>
                            </p:stCondLst>
                            <p:childTnLst>
                              <p:par>
                                <p:cTn id="4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133000"/>
                            </p:stCondLst>
                            <p:childTnLst>
                              <p:par>
                                <p:cTn id="4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134000"/>
                            </p:stCondLst>
                            <p:childTnLst>
                              <p:par>
                                <p:cTn id="4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35000"/>
                            </p:stCondLst>
                            <p:childTnLst>
                              <p:par>
                                <p:cTn id="4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>
                            <p:stCondLst>
                              <p:cond delay="136000"/>
                            </p:stCondLst>
                            <p:childTnLst>
                              <p:par>
                                <p:cTn id="4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137000"/>
                            </p:stCondLst>
                            <p:childTnLst>
                              <p:par>
                                <p:cTn id="4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138000"/>
                            </p:stCondLst>
                            <p:childTnLst>
                              <p:par>
                                <p:cTn id="4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7" fill="hold">
                            <p:stCondLst>
                              <p:cond delay="139000"/>
                            </p:stCondLst>
                            <p:childTnLst>
                              <p:par>
                                <p:cTn id="4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0" fill="hold">
                            <p:stCondLst>
                              <p:cond delay="140000"/>
                            </p:stCondLst>
                            <p:childTnLst>
                              <p:par>
                                <p:cTn id="4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141000"/>
                            </p:stCondLst>
                            <p:childTnLst>
                              <p:par>
                                <p:cTn id="4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>
                            <p:stCondLst>
                              <p:cond delay="142000"/>
                            </p:stCondLst>
                            <p:childTnLst>
                              <p:par>
                                <p:cTn id="4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9" fill="hold">
                            <p:stCondLst>
                              <p:cond delay="143000"/>
                            </p:stCondLst>
                            <p:childTnLst>
                              <p:par>
                                <p:cTn id="4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>
                            <p:stCondLst>
                              <p:cond delay="144000"/>
                            </p:stCondLst>
                            <p:childTnLst>
                              <p:par>
                                <p:cTn id="4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5" fill="hold">
                            <p:stCondLst>
                              <p:cond delay="145000"/>
                            </p:stCondLst>
                            <p:childTnLst>
                              <p:par>
                                <p:cTn id="4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8" fill="hold">
                            <p:stCondLst>
                              <p:cond delay="146000"/>
                            </p:stCondLst>
                            <p:childTnLst>
                              <p:par>
                                <p:cTn id="4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147000"/>
                            </p:stCondLst>
                            <p:childTnLst>
                              <p:par>
                                <p:cTn id="4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4" fill="hold">
                            <p:stCondLst>
                              <p:cond delay="148000"/>
                            </p:stCondLst>
                            <p:childTnLst>
                              <p:par>
                                <p:cTn id="4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>
                            <p:stCondLst>
                              <p:cond delay="149000"/>
                            </p:stCondLst>
                            <p:childTnLst>
                              <p:par>
                                <p:cTn id="4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0" fill="hold">
                            <p:stCondLst>
                              <p:cond delay="150000"/>
                            </p:stCondLst>
                            <p:childTnLst>
                              <p:par>
                                <p:cTn id="4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3" fill="hold">
                            <p:stCondLst>
                              <p:cond delay="151000"/>
                            </p:stCondLst>
                            <p:childTnLst>
                              <p:par>
                                <p:cTn id="4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152000"/>
                            </p:stCondLst>
                            <p:childTnLst>
                              <p:par>
                                <p:cTn id="4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9" fill="hold">
                            <p:stCondLst>
                              <p:cond delay="153000"/>
                            </p:stCondLst>
                            <p:childTnLst>
                              <p:par>
                                <p:cTn id="4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2" fill="hold">
                            <p:stCondLst>
                              <p:cond delay="154000"/>
                            </p:stCondLst>
                            <p:childTnLst>
                              <p:par>
                                <p:cTn id="4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5" fill="hold">
                            <p:stCondLst>
                              <p:cond delay="155000"/>
                            </p:stCondLst>
                            <p:childTnLst>
                              <p:par>
                                <p:cTn id="4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8" fill="hold">
                            <p:stCondLst>
                              <p:cond delay="156000"/>
                            </p:stCondLst>
                            <p:childTnLst>
                              <p:par>
                                <p:cTn id="4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1" fill="hold">
                            <p:stCondLst>
                              <p:cond delay="157000"/>
                            </p:stCondLst>
                            <p:childTnLst>
                              <p:par>
                                <p:cTn id="4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>
                            <p:stCondLst>
                              <p:cond delay="158000"/>
                            </p:stCondLst>
                            <p:childTnLst>
                              <p:par>
                                <p:cTn id="4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7" fill="hold">
                            <p:stCondLst>
                              <p:cond delay="159000"/>
                            </p:stCondLst>
                            <p:childTnLst>
                              <p:par>
                                <p:cTn id="4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0" fill="hold">
                            <p:stCondLst>
                              <p:cond delay="160000"/>
                            </p:stCondLst>
                            <p:childTnLst>
                              <p:par>
                                <p:cTn id="5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3" fill="hold">
                            <p:stCondLst>
                              <p:cond delay="161000"/>
                            </p:stCondLst>
                            <p:childTnLst>
                              <p:par>
                                <p:cTn id="5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6" fill="hold">
                            <p:stCondLst>
                              <p:cond delay="162000"/>
                            </p:stCondLst>
                            <p:childTnLst>
                              <p:par>
                                <p:cTn id="5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9" fill="hold">
                            <p:stCondLst>
                              <p:cond delay="163000"/>
                            </p:stCondLst>
                            <p:childTnLst>
                              <p:par>
                                <p:cTn id="5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2" fill="hold">
                            <p:stCondLst>
                              <p:cond delay="164000"/>
                            </p:stCondLst>
                            <p:childTnLst>
                              <p:par>
                                <p:cTn id="5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5" fill="hold">
                            <p:stCondLst>
                              <p:cond delay="165000"/>
                            </p:stCondLst>
                            <p:childTnLst>
                              <p:par>
                                <p:cTn id="5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8" fill="hold">
                            <p:stCondLst>
                              <p:cond delay="166000"/>
                            </p:stCondLst>
                            <p:childTnLst>
                              <p:par>
                                <p:cTn id="5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1" fill="hold">
                            <p:stCondLst>
                              <p:cond delay="167000"/>
                            </p:stCondLst>
                            <p:childTnLst>
                              <p:par>
                                <p:cTn id="5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4" fill="hold">
                            <p:stCondLst>
                              <p:cond delay="168000"/>
                            </p:stCondLst>
                            <p:childTnLst>
                              <p:par>
                                <p:cTn id="5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7" fill="hold">
                            <p:stCondLst>
                              <p:cond delay="169000"/>
                            </p:stCondLst>
                            <p:childTnLst>
                              <p:par>
                                <p:cTn id="5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0" fill="hold">
                            <p:stCondLst>
                              <p:cond delay="170000"/>
                            </p:stCondLst>
                            <p:childTnLst>
                              <p:par>
                                <p:cTn id="5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3" fill="hold">
                            <p:stCondLst>
                              <p:cond delay="171000"/>
                            </p:stCondLst>
                            <p:childTnLst>
                              <p:par>
                                <p:cTn id="5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6" fill="hold">
                            <p:stCondLst>
                              <p:cond delay="172000"/>
                            </p:stCondLst>
                            <p:childTnLst>
                              <p:par>
                                <p:cTn id="5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9" fill="hold">
                            <p:stCondLst>
                              <p:cond delay="173000"/>
                            </p:stCondLst>
                            <p:childTnLst>
                              <p:par>
                                <p:cTn id="5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2" fill="hold">
                            <p:stCondLst>
                              <p:cond delay="174000"/>
                            </p:stCondLst>
                            <p:childTnLst>
                              <p:par>
                                <p:cTn id="5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5" fill="hold">
                            <p:stCondLst>
                              <p:cond delay="175000"/>
                            </p:stCondLst>
                            <p:childTnLst>
                              <p:par>
                                <p:cTn id="5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8" fill="hold">
                            <p:stCondLst>
                              <p:cond delay="176000"/>
                            </p:stCondLst>
                            <p:childTnLst>
                              <p:par>
                                <p:cTn id="5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1" fill="hold">
                            <p:stCondLst>
                              <p:cond delay="177000"/>
                            </p:stCondLst>
                            <p:childTnLst>
                              <p:par>
                                <p:cTn id="5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4" fill="hold">
                            <p:stCondLst>
                              <p:cond delay="178000"/>
                            </p:stCondLst>
                            <p:childTnLst>
                              <p:par>
                                <p:cTn id="5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7" fill="hold">
                            <p:stCondLst>
                              <p:cond delay="179000"/>
                            </p:stCondLst>
                            <p:childTnLst>
                              <p:par>
                                <p:cTn id="5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0" fill="hold">
                            <p:stCondLst>
                              <p:cond delay="180000"/>
                            </p:stCondLst>
                            <p:childTnLst>
                              <p:par>
                                <p:cTn id="5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4447" y="0"/>
            <a:ext cx="12143107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03"/>
          </a:p>
        </p:txBody>
      </p:sp>
      <p:pic>
        <p:nvPicPr>
          <p:cNvPr id="37897" name="图片 37896" descr="1-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268" y="2245021"/>
            <a:ext cx="4716383" cy="3529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4" name="图片 37893" descr="1-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7787" y="3637532"/>
            <a:ext cx="3172212" cy="2867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5" name="图片 3789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730" y="487593"/>
            <a:ext cx="7947694" cy="5882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6" name="图片 37895" descr="1-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8319" y="666383"/>
            <a:ext cx="2978043" cy="2647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矩形 5"/>
          <p:cNvSpPr/>
          <p:nvPr/>
        </p:nvSpPr>
        <p:spPr>
          <a:xfrm>
            <a:off x="5737791" y="2184474"/>
            <a:ext cx="3742855" cy="2497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908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KHỞI ĐỘNG CÙNG GAME </a:t>
            </a:r>
          </a:p>
          <a:p>
            <a:pPr algn="ctr"/>
            <a:r>
              <a:rPr lang="en-US" altLang="zh-CN" sz="3908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LẬT MẢNH GHÉP</a:t>
            </a:r>
            <a:endParaRPr lang="zh-CN" altLang="en-US" sz="3908" b="1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BACK027">
            <a:extLst>
              <a:ext uri="{FF2B5EF4-FFF2-40B4-BE49-F238E27FC236}">
                <a16:creationId xmlns="" xmlns:a16="http://schemas.microsoft.com/office/drawing/2014/main" id="{2F04A46C-C1CC-4848-A732-B5D7803AF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886" y="1762553"/>
            <a:ext cx="9144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WordArt 9">
            <a:extLst>
              <a:ext uri="{FF2B5EF4-FFF2-40B4-BE49-F238E27FC236}">
                <a16:creationId xmlns="" xmlns:a16="http://schemas.microsoft.com/office/drawing/2014/main" id="{96528633-D051-4D27-9E06-5A1C7CDA5B3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330053" y="655094"/>
            <a:ext cx="5404513" cy="82192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  <a:endParaRPr lang="en-US" sz="3600" b="1" kern="10" dirty="0">
              <a:ln w="12700">
                <a:solidFill>
                  <a:schemeClr val="tx1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5" descr="jlgbook">
            <a:extLst>
              <a:ext uri="{FF2B5EF4-FFF2-40B4-BE49-F238E27FC236}">
                <a16:creationId xmlns="" xmlns:a16="http://schemas.microsoft.com/office/drawing/2014/main" id="{B34794C3-3E7D-4630-B5DA-04D6AD3DEE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9173" y="643930"/>
            <a:ext cx="185261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6">
            <a:extLst>
              <a:ext uri="{FF2B5EF4-FFF2-40B4-BE49-F238E27FC236}">
                <a16:creationId xmlns="" xmlns:a16="http://schemas.microsoft.com/office/drawing/2014/main" id="{814036A5-6008-4A1E-8D19-AD9D7A352C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23611" y="97522"/>
            <a:ext cx="1295400" cy="1219200"/>
          </a:xfrm>
          <a:prstGeom prst="star32">
            <a:avLst>
              <a:gd name="adj" fmla="val 4259"/>
            </a:avLst>
          </a:prstGeom>
          <a:noFill/>
          <a:ln w="9525" algn="ctr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3366CC"/>
              </a:buClr>
            </a:pPr>
            <a:endParaRPr kumimoji="1" lang="en-US" altLang="en-US" b="1"/>
          </a:p>
        </p:txBody>
      </p:sp>
      <p:pic>
        <p:nvPicPr>
          <p:cNvPr id="10" name="Picture 5" descr="jlgbook">
            <a:extLst>
              <a:ext uri="{FF2B5EF4-FFF2-40B4-BE49-F238E27FC236}">
                <a16:creationId xmlns="" xmlns:a16="http://schemas.microsoft.com/office/drawing/2014/main" id="{ED1C9546-84D8-4A4E-BAA0-C771CA1BF2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776" y="661559"/>
            <a:ext cx="185261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utoShape 6">
            <a:extLst>
              <a:ext uri="{FF2B5EF4-FFF2-40B4-BE49-F238E27FC236}">
                <a16:creationId xmlns="" xmlns:a16="http://schemas.microsoft.com/office/drawing/2014/main" id="{21253DE9-8ED0-4444-A2B9-0F164865BF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0214" y="142447"/>
            <a:ext cx="1295400" cy="1219200"/>
          </a:xfrm>
          <a:prstGeom prst="star32">
            <a:avLst>
              <a:gd name="adj" fmla="val 4259"/>
            </a:avLst>
          </a:prstGeom>
          <a:noFill/>
          <a:ln w="9525" algn="ctr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3366CC"/>
              </a:buClr>
            </a:pPr>
            <a:endParaRPr kumimoji="1" lang="en-US" altLang="en-US" b="1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35F6267C-CBDA-4FFF-911D-30BB12A51289}"/>
              </a:ext>
            </a:extLst>
          </p:cNvPr>
          <p:cNvSpPr/>
          <p:nvPr/>
        </p:nvSpPr>
        <p:spPr>
          <a:xfrm>
            <a:off x="1992569" y="2131956"/>
            <a:ext cx="851613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@"/>
            </a:pP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@"/>
            </a:pP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hiện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lại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tập</a:t>
            </a:r>
            <a:endParaRPr lang="en-US" alt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@"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liệu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máy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tính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56489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C29710-CBE0-4EF9-BBF7-B25EF9976D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73"/>
            <a:ext cx="12192000" cy="6858001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="" xmlns:a16="http://schemas.microsoft.com/office/drawing/2014/main" id="{893BA7C2-AF7C-490F-A2C9-D57A582F8683}"/>
              </a:ext>
            </a:extLst>
          </p:cNvPr>
          <p:cNvSpPr/>
          <p:nvPr/>
        </p:nvSpPr>
        <p:spPr>
          <a:xfrm>
            <a:off x="3902343" y="2354715"/>
            <a:ext cx="8501122" cy="3385542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altLang="vi-VN" sz="3200" b="1" dirty="0">
                <a:ln w="12700">
                  <a:solidFill>
                    <a:srgbClr val="C0504D">
                      <a:lumMod val="75000"/>
                    </a:srgbClr>
                  </a:solidFill>
                  <a:prstDash val="solid"/>
                </a:ln>
                <a:solidFill>
                  <a:srgbClr val="0000EE"/>
                </a:solidFill>
                <a:latin typeface="Times New Roman" panose="02020603050405020304" pitchFamily="18" charset="0"/>
                <a:cs typeface="Times New Roman" pitchFamily="18" charset="0"/>
              </a:rPr>
              <a:t>TIẾT HỌC ĐẾN ĐÂY KẾT THÚC</a:t>
            </a:r>
          </a:p>
          <a:p>
            <a:pPr algn="ctr">
              <a:lnSpc>
                <a:spcPct val="150000"/>
              </a:lnSpc>
              <a:defRPr/>
            </a:pPr>
            <a:r>
              <a:rPr lang="en-US" altLang="vi-VN" sz="3200" b="1" dirty="0">
                <a:ln w="12700">
                  <a:solidFill>
                    <a:srgbClr val="C0504D">
                      <a:lumMod val="75000"/>
                    </a:srgbClr>
                  </a:solidFill>
                  <a:prstDash val="solid"/>
                </a:ln>
                <a:solidFill>
                  <a:srgbClr val="0000EE"/>
                </a:solidFill>
                <a:latin typeface="Times New Roman" panose="02020603050405020304" pitchFamily="18" charset="0"/>
                <a:cs typeface="Times New Roman" pitchFamily="18" charset="0"/>
              </a:rPr>
              <a:t>CHÚC CÁC THẦY CÔ SỨC KHỎE</a:t>
            </a:r>
          </a:p>
          <a:p>
            <a:pPr algn="ctr">
              <a:lnSpc>
                <a:spcPct val="150000"/>
              </a:lnSpc>
              <a:defRPr/>
            </a:pPr>
            <a:r>
              <a:rPr lang="en-US" altLang="vi-VN" sz="3200" b="1" dirty="0">
                <a:ln w="12700">
                  <a:solidFill>
                    <a:srgbClr val="C0504D">
                      <a:lumMod val="75000"/>
                    </a:srgbClr>
                  </a:solidFill>
                  <a:prstDash val="solid"/>
                </a:ln>
                <a:solidFill>
                  <a:srgbClr val="0000EE"/>
                </a:solidFill>
                <a:latin typeface="Times New Roman" panose="02020603050405020304" pitchFamily="18" charset="0"/>
                <a:cs typeface="Times New Roman" pitchFamily="18" charset="0"/>
              </a:rPr>
              <a:t>CHÚC CÁC EM HỌC TỐT.</a:t>
            </a:r>
            <a:endParaRPr lang="en-US" altLang="vi-VN" sz="2800" b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defRPr/>
            </a:pPr>
            <a:endParaRPr lang="en-US" sz="2800" b="1" dirty="0">
              <a:ln w="12700">
                <a:solidFill>
                  <a:srgbClr val="C0504D">
                    <a:lumMod val="75000"/>
                  </a:srgbClr>
                </a:solidFill>
                <a:prstDash val="solid"/>
              </a:ln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2800" b="1" dirty="0">
              <a:ln w="12700">
                <a:solidFill>
                  <a:srgbClr val="C0504D">
                    <a:lumMod val="75000"/>
                  </a:srgbClr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5" descr="1133426gsfxbpjp44">
            <a:extLst>
              <a:ext uri="{FF2B5EF4-FFF2-40B4-BE49-F238E27FC236}">
                <a16:creationId xmlns="" xmlns:a16="http://schemas.microsoft.com/office/drawing/2014/main" id="{1E788349-7CF4-42B2-BF7F-2E480F1DFC4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9522" y="2924944"/>
            <a:ext cx="565150" cy="356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8" descr="1181071cimzwdep76">
            <a:extLst>
              <a:ext uri="{FF2B5EF4-FFF2-40B4-BE49-F238E27FC236}">
                <a16:creationId xmlns="" xmlns:a16="http://schemas.microsoft.com/office/drawing/2014/main" id="{6550EC02-FFC9-402D-858C-915333ADBA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0" y="36512"/>
            <a:ext cx="8572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8" descr="1181071cimzwdep76">
            <a:extLst>
              <a:ext uri="{FF2B5EF4-FFF2-40B4-BE49-F238E27FC236}">
                <a16:creationId xmlns="" xmlns:a16="http://schemas.microsoft.com/office/drawing/2014/main" id="{82391FC5-61CD-47EB-B68A-1040B85284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102388" y="-1134412"/>
            <a:ext cx="857250" cy="3063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1133426gsfxbpjp44">
            <a:extLst>
              <a:ext uri="{FF2B5EF4-FFF2-40B4-BE49-F238E27FC236}">
                <a16:creationId xmlns="" xmlns:a16="http://schemas.microsoft.com/office/drawing/2014/main" id="{959B14AE-0928-42D1-B154-329BAE7B69E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05711" y="-1185364"/>
            <a:ext cx="749292" cy="306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76510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24447" y="0"/>
            <a:ext cx="12143107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03"/>
          </a:p>
        </p:txBody>
      </p:sp>
      <p:pic>
        <p:nvPicPr>
          <p:cNvPr id="20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1553" y="4077582"/>
            <a:ext cx="14071022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5444" y="-2298"/>
            <a:ext cx="9042109" cy="63880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" name="文本框 4102"/>
          <p:cNvSpPr txBox="1"/>
          <p:nvPr/>
        </p:nvSpPr>
        <p:spPr>
          <a:xfrm>
            <a:off x="4008483" y="2160962"/>
            <a:ext cx="5808272" cy="300819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…………..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zh-CN" altLang="en-US" sz="6948" b="1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3" name="图片 4108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447" y="1292554"/>
            <a:ext cx="1970426" cy="998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Picture 2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4" y="3741689"/>
            <a:ext cx="3327693" cy="2861232"/>
          </a:xfrm>
          <a:prstGeom prst="rect">
            <a:avLst/>
          </a:prstGeom>
        </p:spPr>
      </p:pic>
      <p:sp>
        <p:nvSpPr>
          <p:cNvPr id="8" name="文本框 4102">
            <a:extLst>
              <a:ext uri="{FF2B5EF4-FFF2-40B4-BE49-F238E27FC236}">
                <a16:creationId xmlns="" xmlns:a16="http://schemas.microsoft.com/office/drawing/2014/main" id="{20DD158C-15E4-4CA9-81F4-1FBA54A77DD6}"/>
              </a:ext>
            </a:extLst>
          </p:cNvPr>
          <p:cNvSpPr txBox="1"/>
          <p:nvPr/>
        </p:nvSpPr>
        <p:spPr>
          <a:xfrm>
            <a:off x="3125443" y="3377383"/>
            <a:ext cx="5808272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vi-VN" sz="40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Con số</a:t>
            </a:r>
            <a:endParaRPr lang="zh-CN" altLang="en-US" sz="4000" b="1" dirty="0">
              <a:solidFill>
                <a:srgbClr val="FF0000"/>
              </a:solidFill>
              <a:latin typeface="+mj-lt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文本框 4102">
            <a:extLst>
              <a:ext uri="{FF2B5EF4-FFF2-40B4-BE49-F238E27FC236}">
                <a16:creationId xmlns="" xmlns:a16="http://schemas.microsoft.com/office/drawing/2014/main" id="{6F27BCB8-5163-41C1-83CC-9F123BAACABF}"/>
              </a:ext>
            </a:extLst>
          </p:cNvPr>
          <p:cNvSpPr txBox="1"/>
          <p:nvPr/>
        </p:nvSpPr>
        <p:spPr>
          <a:xfrm>
            <a:off x="5689628" y="3380288"/>
            <a:ext cx="5808272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vi-VN" sz="40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ý hiệu</a:t>
            </a:r>
            <a:endParaRPr lang="zh-CN" altLang="en-US" sz="4000" b="1" dirty="0">
              <a:solidFill>
                <a:srgbClr val="FF0000"/>
              </a:solidFill>
              <a:latin typeface="+mj-lt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5" descr="C:\Users\ADMIN\Desktop\Tai nguyen thiet ke tro choi\Bảng gỗ\tro ve.png">
            <a:hlinkClick r:id="rId7" action="ppaction://hlinksldjump"/>
            <a:extLst>
              <a:ext uri="{FF2B5EF4-FFF2-40B4-BE49-F238E27FC236}">
                <a16:creationId xmlns="" xmlns:a16="http://schemas.microsoft.com/office/drawing/2014/main" id="{B6CC5534-199C-43C4-8D30-E6F7A0D95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6" y="-6409"/>
            <a:ext cx="1657350" cy="52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553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4447" y="0"/>
            <a:ext cx="12143107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03"/>
          </a:p>
        </p:txBody>
      </p:sp>
      <p:pic>
        <p:nvPicPr>
          <p:cNvPr id="10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085" y="-271167"/>
            <a:ext cx="11257277" cy="7201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73734" descr="PPT素材-1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59872" y="4005183"/>
            <a:ext cx="3407682" cy="29316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378" y="4284347"/>
            <a:ext cx="3179002" cy="265242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748889" y="3130125"/>
            <a:ext cx="87021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3">
            <a:extLst>
              <a:ext uri="{FF2B5EF4-FFF2-40B4-BE49-F238E27FC236}">
                <a16:creationId xmlns="" xmlns:a16="http://schemas.microsoft.com/office/drawing/2014/main" id="{28D9EFC2-30FE-4B10-BF4F-5AA618C5A567}"/>
              </a:ext>
            </a:extLst>
          </p:cNvPr>
          <p:cNvSpPr txBox="1"/>
          <p:nvPr/>
        </p:nvSpPr>
        <p:spPr>
          <a:xfrm>
            <a:off x="-779768" y="3736321"/>
            <a:ext cx="87021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 nhạc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5" descr="C:\Users\ADMIN\Desktop\Tai nguyen thiet ke tro choi\Bảng gỗ\tro ve.png">
            <a:hlinkClick r:id="rId7" action="ppaction://hlinksldjump"/>
            <a:extLst>
              <a:ext uri="{FF2B5EF4-FFF2-40B4-BE49-F238E27FC236}">
                <a16:creationId xmlns="" xmlns:a16="http://schemas.microsoft.com/office/drawing/2014/main" id="{4CC47909-31E3-4B59-9242-0C1CB3D31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6" y="-6409"/>
            <a:ext cx="1657350" cy="52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477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24447" y="0"/>
            <a:ext cx="12143107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03"/>
          </a:p>
        </p:txBody>
      </p:sp>
      <p:pic>
        <p:nvPicPr>
          <p:cNvPr id="20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1553" y="4077582"/>
            <a:ext cx="14071022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5444" y="-2298"/>
            <a:ext cx="9042109" cy="63880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" name="文本框 4102"/>
          <p:cNvSpPr txBox="1"/>
          <p:nvPr/>
        </p:nvSpPr>
        <p:spPr>
          <a:xfrm>
            <a:off x="3828176" y="1993535"/>
            <a:ext cx="6182843" cy="460863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/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khiếm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thính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</a:t>
            </a:r>
          </a:p>
          <a:p>
            <a:pPr lvl="0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Cho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zh-CN" altLang="en-US" sz="6948" b="1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3" name="图片 4108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447" y="1292554"/>
            <a:ext cx="1970426" cy="998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Picture 2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4" y="3741689"/>
            <a:ext cx="3327693" cy="286123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="" xmlns:a16="http://schemas.microsoft.com/office/drawing/2014/main" id="{B9378E17-AE3A-4990-BA8C-61521F653201}"/>
              </a:ext>
            </a:extLst>
          </p:cNvPr>
          <p:cNvSpPr/>
          <p:nvPr/>
        </p:nvSpPr>
        <p:spPr>
          <a:xfrm>
            <a:off x="3771795" y="3429000"/>
            <a:ext cx="478233" cy="52104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3" name="Oval 2">
            <a:extLst>
              <a:ext uri="{FF2B5EF4-FFF2-40B4-BE49-F238E27FC236}">
                <a16:creationId xmlns="" xmlns:a16="http://schemas.microsoft.com/office/drawing/2014/main" id="{843F2DDA-764A-4973-B41E-58FB71B5188E}"/>
              </a:ext>
            </a:extLst>
          </p:cNvPr>
          <p:cNvSpPr/>
          <p:nvPr/>
        </p:nvSpPr>
        <p:spPr>
          <a:xfrm>
            <a:off x="3771795" y="4001559"/>
            <a:ext cx="457340" cy="52104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1E90B1A9-506A-413F-BB65-AEC02BF16122}"/>
              </a:ext>
            </a:extLst>
          </p:cNvPr>
          <p:cNvSpPr/>
          <p:nvPr/>
        </p:nvSpPr>
        <p:spPr>
          <a:xfrm>
            <a:off x="3758915" y="5009882"/>
            <a:ext cx="478234" cy="52104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pic>
        <p:nvPicPr>
          <p:cNvPr id="11" name="Picture 5" descr="C:\Users\ADMIN\Desktop\Tai nguyen thiet ke tro choi\Bảng gỗ\tro ve.png">
            <a:hlinkClick r:id="rId7" action="ppaction://hlinksldjump"/>
            <a:extLst>
              <a:ext uri="{FF2B5EF4-FFF2-40B4-BE49-F238E27FC236}">
                <a16:creationId xmlns="" xmlns:a16="http://schemas.microsoft.com/office/drawing/2014/main" id="{4F8F55F0-73A5-49BF-A4FF-7509392E1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6" y="-6409"/>
            <a:ext cx="1657350" cy="52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851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" grpId="0" animBg="1"/>
      <p:bldP spid="3" grpId="0" animBg="1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4447" y="0"/>
            <a:ext cx="12143107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03"/>
          </a:p>
        </p:txBody>
      </p:sp>
      <p:pic>
        <p:nvPicPr>
          <p:cNvPr id="10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085" y="-258288"/>
            <a:ext cx="11257277" cy="7201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73734" descr="PPT素材-1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59872" y="4005183"/>
            <a:ext cx="3407682" cy="29316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378" y="4284347"/>
            <a:ext cx="3179002" cy="26524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8EB2A1A9-5493-4093-9C0B-6DA7ACC4401B}"/>
              </a:ext>
            </a:extLst>
          </p:cNvPr>
          <p:cNvSpPr/>
          <p:nvPr/>
        </p:nvSpPr>
        <p:spPr>
          <a:xfrm>
            <a:off x="2689167" y="2394068"/>
            <a:ext cx="7791718" cy="32222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tới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khiếm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342900" marR="0" lvl="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UcPeriod"/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giấy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UcPeriod"/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giấy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UcPeriod"/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nháy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đèn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UcPeriod"/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Oval 2">
            <a:extLst>
              <a:ext uri="{FF2B5EF4-FFF2-40B4-BE49-F238E27FC236}">
                <a16:creationId xmlns="" xmlns:a16="http://schemas.microsoft.com/office/drawing/2014/main" id="{E3A64A7C-0ED9-41F1-89DC-D2524CC409CE}"/>
              </a:ext>
            </a:extLst>
          </p:cNvPr>
          <p:cNvSpPr/>
          <p:nvPr/>
        </p:nvSpPr>
        <p:spPr>
          <a:xfrm>
            <a:off x="2588654" y="3966546"/>
            <a:ext cx="450760" cy="47666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pic>
        <p:nvPicPr>
          <p:cNvPr id="8" name="Picture 5" descr="C:\Users\ADMIN\Desktop\Tai nguyen thiet ke tro choi\Bảng gỗ\tro ve.png">
            <a:hlinkClick r:id="rId7" action="ppaction://hlinksldjump"/>
            <a:extLst>
              <a:ext uri="{FF2B5EF4-FFF2-40B4-BE49-F238E27FC236}">
                <a16:creationId xmlns="" xmlns:a16="http://schemas.microsoft.com/office/drawing/2014/main" id="{03936288-87AF-4C52-8454-98AE8F5ED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6" y="-6409"/>
            <a:ext cx="1657350" cy="52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739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24447" y="0"/>
            <a:ext cx="12143107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03"/>
          </a:p>
        </p:txBody>
      </p:sp>
      <p:pic>
        <p:nvPicPr>
          <p:cNvPr id="20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1553" y="4077582"/>
            <a:ext cx="14071022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5444" y="-2298"/>
            <a:ext cx="9042109" cy="63880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" name="文本框 4102"/>
          <p:cNvSpPr txBox="1"/>
          <p:nvPr/>
        </p:nvSpPr>
        <p:spPr>
          <a:xfrm>
            <a:off x="3506873" y="2070809"/>
            <a:ext cx="6615921" cy="403187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bit.</a:t>
            </a:r>
          </a:p>
          <a:p>
            <a:pPr algn="ctr"/>
            <a:endParaRPr lang="zh-CN" alt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图片 4108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447" y="1292554"/>
            <a:ext cx="1970426" cy="998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Picture 2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4" y="3741689"/>
            <a:ext cx="3327693" cy="2861232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="" xmlns:a16="http://schemas.microsoft.com/office/drawing/2014/main" id="{1E90B1A9-506A-413F-BB65-AEC02BF16122}"/>
              </a:ext>
            </a:extLst>
          </p:cNvPr>
          <p:cNvSpPr/>
          <p:nvPr/>
        </p:nvSpPr>
        <p:spPr>
          <a:xfrm>
            <a:off x="3524251" y="4533364"/>
            <a:ext cx="478234" cy="52104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pic>
        <p:nvPicPr>
          <p:cNvPr id="9" name="Picture 5" descr="C:\Users\ADMIN\Desktop\Tai nguyen thiet ke tro choi\Bảng gỗ\tro ve.png">
            <a:hlinkClick r:id="rId7" action="ppaction://hlinksldjump"/>
            <a:extLst>
              <a:ext uri="{FF2B5EF4-FFF2-40B4-BE49-F238E27FC236}">
                <a16:creationId xmlns="" xmlns:a16="http://schemas.microsoft.com/office/drawing/2014/main" id="{C70EB5C3-0C02-4CBC-A4B6-E5F1F95C5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6" y="-6409"/>
            <a:ext cx="1657350" cy="52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92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4447" y="0"/>
            <a:ext cx="12143107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03"/>
          </a:p>
        </p:txBody>
      </p:sp>
      <p:pic>
        <p:nvPicPr>
          <p:cNvPr id="10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085" y="-271167"/>
            <a:ext cx="11257277" cy="7201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73734" descr="PPT素材-1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59872" y="4005183"/>
            <a:ext cx="3407682" cy="29316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378" y="4284347"/>
            <a:ext cx="3179002" cy="26524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8EB2A1A9-5493-4093-9C0B-6DA7ACC4401B}"/>
              </a:ext>
            </a:extLst>
          </p:cNvPr>
          <p:cNvSpPr/>
          <p:nvPr/>
        </p:nvSpPr>
        <p:spPr>
          <a:xfrm>
            <a:off x="2689167" y="2716042"/>
            <a:ext cx="7791718" cy="2218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Máy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tính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có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̉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nhìn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thấy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hoặc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hình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ảnh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R="0" lvl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Của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ng</a:t>
            </a: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ời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342900" marR="0" lvl="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UcPeriod"/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Có</a:t>
            </a:r>
          </a:p>
          <a:p>
            <a:pPr marL="342900" marR="0" lvl="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UcPeriod"/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="" xmlns:a16="http://schemas.microsoft.com/office/drawing/2014/main" id="{E3A64A7C-0ED9-41F1-89DC-D2524CC409CE}"/>
              </a:ext>
            </a:extLst>
          </p:cNvPr>
          <p:cNvSpPr/>
          <p:nvPr/>
        </p:nvSpPr>
        <p:spPr>
          <a:xfrm>
            <a:off x="2588654" y="4430187"/>
            <a:ext cx="450760" cy="47666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pic>
        <p:nvPicPr>
          <p:cNvPr id="8" name="Picture 5" descr="C:\Users\ADMIN\Desktop\Tai nguyen thiet ke tro choi\Bảng gỗ\tro ve.png">
            <a:hlinkClick r:id="rId7" action="ppaction://hlinksldjump"/>
            <a:extLst>
              <a:ext uri="{FF2B5EF4-FFF2-40B4-BE49-F238E27FC236}">
                <a16:creationId xmlns="" xmlns:a16="http://schemas.microsoft.com/office/drawing/2014/main" id="{7BA314FB-108E-4D19-BE26-369358577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6" y="-6409"/>
            <a:ext cx="1657350" cy="52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8616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="" xmlns:a16="http://schemas.microsoft.com/office/drawing/2014/main" id="{BD583EAB-1A62-49CE-BC32-F43640C73730}"/>
              </a:ext>
            </a:extLst>
          </p:cNvPr>
          <p:cNvSpPr/>
          <p:nvPr/>
        </p:nvSpPr>
        <p:spPr>
          <a:xfrm>
            <a:off x="390691" y="359764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05.00</a:t>
            </a:r>
          </a:p>
        </p:txBody>
      </p:sp>
      <p:sp>
        <p:nvSpPr>
          <p:cNvPr id="5" name="Oval 4">
            <a:extLst>
              <a:ext uri="{FF2B5EF4-FFF2-40B4-BE49-F238E27FC236}">
                <a16:creationId xmlns="" xmlns:a16="http://schemas.microsoft.com/office/drawing/2014/main" id="{9FC9BD30-8B44-46BD-87F6-9D964CF31922}"/>
              </a:ext>
            </a:extLst>
          </p:cNvPr>
          <p:cNvSpPr/>
          <p:nvPr/>
        </p:nvSpPr>
        <p:spPr>
          <a:xfrm>
            <a:off x="1626601" y="359764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04.59</a:t>
            </a:r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DBB9CEB0-844B-46F5-8721-D93430D70145}"/>
              </a:ext>
            </a:extLst>
          </p:cNvPr>
          <p:cNvSpPr/>
          <p:nvPr/>
        </p:nvSpPr>
        <p:spPr>
          <a:xfrm>
            <a:off x="2862511" y="359764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04.58</a:t>
            </a: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A2D08079-A2B5-41CE-B8D7-309048FBC93B}"/>
              </a:ext>
            </a:extLst>
          </p:cNvPr>
          <p:cNvSpPr/>
          <p:nvPr/>
        </p:nvSpPr>
        <p:spPr>
          <a:xfrm>
            <a:off x="4134508" y="359764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04.56</a:t>
            </a: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9AE7CD5E-8F8C-45B5-96EF-98CF9773BB9A}"/>
              </a:ext>
            </a:extLst>
          </p:cNvPr>
          <p:cNvSpPr/>
          <p:nvPr/>
        </p:nvSpPr>
        <p:spPr>
          <a:xfrm>
            <a:off x="5494279" y="359764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04.55</a:t>
            </a: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A4CA730F-C916-4FCA-85E2-973303F1DB03}"/>
              </a:ext>
            </a:extLst>
          </p:cNvPr>
          <p:cNvSpPr/>
          <p:nvPr/>
        </p:nvSpPr>
        <p:spPr>
          <a:xfrm>
            <a:off x="6740182" y="359764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04.54</a:t>
            </a: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DC6ACF66-0974-469A-A6D1-DA10850DA970}"/>
              </a:ext>
            </a:extLst>
          </p:cNvPr>
          <p:cNvSpPr/>
          <p:nvPr/>
        </p:nvSpPr>
        <p:spPr>
          <a:xfrm>
            <a:off x="8093579" y="359764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04.53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70F41A07-EB61-4F8A-B5BE-AB2F7E1B4FC8}"/>
              </a:ext>
            </a:extLst>
          </p:cNvPr>
          <p:cNvSpPr/>
          <p:nvPr/>
        </p:nvSpPr>
        <p:spPr>
          <a:xfrm>
            <a:off x="9425037" y="359764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04.52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B429DB18-6E2A-41BE-B28A-253EABD977A1}"/>
              </a:ext>
            </a:extLst>
          </p:cNvPr>
          <p:cNvSpPr/>
          <p:nvPr/>
        </p:nvSpPr>
        <p:spPr>
          <a:xfrm>
            <a:off x="10660947" y="359764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04.51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BEB60908-44C9-42E4-94A0-EAEF050F9A82}"/>
              </a:ext>
            </a:extLst>
          </p:cNvPr>
          <p:cNvSpPr/>
          <p:nvPr/>
        </p:nvSpPr>
        <p:spPr>
          <a:xfrm>
            <a:off x="10687843" y="1693888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04.50</a:t>
            </a:r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FDDAC4BB-24F7-490E-AD66-4BDD54D66465}"/>
              </a:ext>
            </a:extLst>
          </p:cNvPr>
          <p:cNvSpPr/>
          <p:nvPr/>
        </p:nvSpPr>
        <p:spPr>
          <a:xfrm>
            <a:off x="9411589" y="1693888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04.49</a:t>
            </a:r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4E833920-405F-40B1-8C8C-E44E5F3FA70F}"/>
              </a:ext>
            </a:extLst>
          </p:cNvPr>
          <p:cNvSpPr/>
          <p:nvPr/>
        </p:nvSpPr>
        <p:spPr>
          <a:xfrm>
            <a:off x="8093579" y="1693888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04.48</a:t>
            </a:r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AA909E5E-1381-4DC7-A8C7-E535DBF2ABBA}"/>
              </a:ext>
            </a:extLst>
          </p:cNvPr>
          <p:cNvSpPr/>
          <p:nvPr/>
        </p:nvSpPr>
        <p:spPr>
          <a:xfrm>
            <a:off x="6844221" y="1701382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04.47</a:t>
            </a:r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9B3C9CE7-745A-44F7-851C-B48AEC0A4799}"/>
              </a:ext>
            </a:extLst>
          </p:cNvPr>
          <p:cNvSpPr/>
          <p:nvPr/>
        </p:nvSpPr>
        <p:spPr>
          <a:xfrm>
            <a:off x="5608311" y="1776333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04.46</a:t>
            </a:r>
          </a:p>
        </p:txBody>
      </p: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879C5102-864C-450D-A6BE-AAC723E0CFCB}"/>
              </a:ext>
            </a:extLst>
          </p:cNvPr>
          <p:cNvSpPr/>
          <p:nvPr/>
        </p:nvSpPr>
        <p:spPr>
          <a:xfrm>
            <a:off x="4290301" y="1753847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04.45</a:t>
            </a:r>
          </a:p>
        </p:txBody>
      </p: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124077BE-BA19-4FA5-BEBD-A3EB35AB11D9}"/>
              </a:ext>
            </a:extLst>
          </p:cNvPr>
          <p:cNvSpPr/>
          <p:nvPr/>
        </p:nvSpPr>
        <p:spPr>
          <a:xfrm>
            <a:off x="3034219" y="1753847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04.44</a:t>
            </a:r>
          </a:p>
        </p:txBody>
      </p: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EA232F68-D328-41D2-8367-FDC71AA619D1}"/>
              </a:ext>
            </a:extLst>
          </p:cNvPr>
          <p:cNvSpPr/>
          <p:nvPr/>
        </p:nvSpPr>
        <p:spPr>
          <a:xfrm>
            <a:off x="1818481" y="1798817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04.43</a:t>
            </a:r>
          </a:p>
        </p:txBody>
      </p:sp>
      <p:sp>
        <p:nvSpPr>
          <p:cNvPr id="21" name="Oval 20">
            <a:extLst>
              <a:ext uri="{FF2B5EF4-FFF2-40B4-BE49-F238E27FC236}">
                <a16:creationId xmlns="" xmlns:a16="http://schemas.microsoft.com/office/drawing/2014/main" id="{49FDE541-D5F1-40F7-827E-712797A65D44}"/>
              </a:ext>
            </a:extLst>
          </p:cNvPr>
          <p:cNvSpPr/>
          <p:nvPr/>
        </p:nvSpPr>
        <p:spPr>
          <a:xfrm>
            <a:off x="371410" y="1798817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="" xmlns:a16="http://schemas.microsoft.com/office/drawing/2014/main" id="{09972E32-B472-49FC-BC80-0A5C6D3C629C}"/>
              </a:ext>
            </a:extLst>
          </p:cNvPr>
          <p:cNvSpPr/>
          <p:nvPr/>
        </p:nvSpPr>
        <p:spPr>
          <a:xfrm>
            <a:off x="308591" y="3237870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05.00</a:t>
            </a:r>
          </a:p>
        </p:txBody>
      </p:sp>
      <p:sp>
        <p:nvSpPr>
          <p:cNvPr id="23" name="Oval 22">
            <a:extLst>
              <a:ext uri="{FF2B5EF4-FFF2-40B4-BE49-F238E27FC236}">
                <a16:creationId xmlns="" xmlns:a16="http://schemas.microsoft.com/office/drawing/2014/main" id="{3544BC75-9416-453E-84B2-EB665244445E}"/>
              </a:ext>
            </a:extLst>
          </p:cNvPr>
          <p:cNvSpPr/>
          <p:nvPr/>
        </p:nvSpPr>
        <p:spPr>
          <a:xfrm>
            <a:off x="1544501" y="3237870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04.34</a:t>
            </a:r>
          </a:p>
        </p:txBody>
      </p:sp>
      <p:sp>
        <p:nvSpPr>
          <p:cNvPr id="24" name="Oval 23">
            <a:extLst>
              <a:ext uri="{FF2B5EF4-FFF2-40B4-BE49-F238E27FC236}">
                <a16:creationId xmlns="" xmlns:a16="http://schemas.microsoft.com/office/drawing/2014/main" id="{C9EC881D-464A-4182-95D1-CA66D3823BFE}"/>
              </a:ext>
            </a:extLst>
          </p:cNvPr>
          <p:cNvSpPr/>
          <p:nvPr/>
        </p:nvSpPr>
        <p:spPr>
          <a:xfrm>
            <a:off x="2780411" y="3237870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04.35</a:t>
            </a:r>
          </a:p>
        </p:txBody>
      </p:sp>
      <p:sp>
        <p:nvSpPr>
          <p:cNvPr id="25" name="Oval 24">
            <a:extLst>
              <a:ext uri="{FF2B5EF4-FFF2-40B4-BE49-F238E27FC236}">
                <a16:creationId xmlns="" xmlns:a16="http://schemas.microsoft.com/office/drawing/2014/main" id="{605857DF-7B6B-461B-B95D-C31763CD7E03}"/>
              </a:ext>
            </a:extLst>
          </p:cNvPr>
          <p:cNvSpPr/>
          <p:nvPr/>
        </p:nvSpPr>
        <p:spPr>
          <a:xfrm>
            <a:off x="4052408" y="3237870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04.36</a:t>
            </a:r>
          </a:p>
        </p:txBody>
      </p:sp>
      <p:sp>
        <p:nvSpPr>
          <p:cNvPr id="26" name="Oval 25">
            <a:extLst>
              <a:ext uri="{FF2B5EF4-FFF2-40B4-BE49-F238E27FC236}">
                <a16:creationId xmlns="" xmlns:a16="http://schemas.microsoft.com/office/drawing/2014/main" id="{2D063727-7E31-48D5-AA6E-E3277B88837F}"/>
              </a:ext>
            </a:extLst>
          </p:cNvPr>
          <p:cNvSpPr/>
          <p:nvPr/>
        </p:nvSpPr>
        <p:spPr>
          <a:xfrm>
            <a:off x="5412179" y="3237870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04.37</a:t>
            </a:r>
          </a:p>
        </p:txBody>
      </p:sp>
      <p:sp>
        <p:nvSpPr>
          <p:cNvPr id="27" name="Oval 26">
            <a:extLst>
              <a:ext uri="{FF2B5EF4-FFF2-40B4-BE49-F238E27FC236}">
                <a16:creationId xmlns="" xmlns:a16="http://schemas.microsoft.com/office/drawing/2014/main" id="{188D1FD8-DB2D-4464-9B3D-0385DB0D532F}"/>
              </a:ext>
            </a:extLst>
          </p:cNvPr>
          <p:cNvSpPr/>
          <p:nvPr/>
        </p:nvSpPr>
        <p:spPr>
          <a:xfrm>
            <a:off x="6658082" y="3237870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04.38</a:t>
            </a:r>
          </a:p>
        </p:txBody>
      </p:sp>
      <p:sp>
        <p:nvSpPr>
          <p:cNvPr id="28" name="Oval 27">
            <a:extLst>
              <a:ext uri="{FF2B5EF4-FFF2-40B4-BE49-F238E27FC236}">
                <a16:creationId xmlns="" xmlns:a16="http://schemas.microsoft.com/office/drawing/2014/main" id="{FF77C8A2-9E10-4958-8826-0AFE1EF74182}"/>
              </a:ext>
            </a:extLst>
          </p:cNvPr>
          <p:cNvSpPr/>
          <p:nvPr/>
        </p:nvSpPr>
        <p:spPr>
          <a:xfrm>
            <a:off x="8011479" y="3237870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04.39</a:t>
            </a:r>
          </a:p>
        </p:txBody>
      </p:sp>
      <p:sp>
        <p:nvSpPr>
          <p:cNvPr id="29" name="Oval 28">
            <a:extLst>
              <a:ext uri="{FF2B5EF4-FFF2-40B4-BE49-F238E27FC236}">
                <a16:creationId xmlns="" xmlns:a16="http://schemas.microsoft.com/office/drawing/2014/main" id="{C035EB39-AB51-410F-8CB7-8601D4AEBD6D}"/>
              </a:ext>
            </a:extLst>
          </p:cNvPr>
          <p:cNvSpPr/>
          <p:nvPr/>
        </p:nvSpPr>
        <p:spPr>
          <a:xfrm>
            <a:off x="9342937" y="3237870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04.40</a:t>
            </a:r>
          </a:p>
        </p:txBody>
      </p:sp>
      <p:sp>
        <p:nvSpPr>
          <p:cNvPr id="30" name="Oval 29">
            <a:extLst>
              <a:ext uri="{FF2B5EF4-FFF2-40B4-BE49-F238E27FC236}">
                <a16:creationId xmlns="" xmlns:a16="http://schemas.microsoft.com/office/drawing/2014/main" id="{47773F57-6748-4946-8FD1-9CB87C4E3AA6}"/>
              </a:ext>
            </a:extLst>
          </p:cNvPr>
          <p:cNvSpPr/>
          <p:nvPr/>
        </p:nvSpPr>
        <p:spPr>
          <a:xfrm>
            <a:off x="10750811" y="3162927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04.41</a:t>
            </a:r>
          </a:p>
        </p:txBody>
      </p:sp>
      <p:sp>
        <p:nvSpPr>
          <p:cNvPr id="31" name="Oval 30">
            <a:extLst>
              <a:ext uri="{FF2B5EF4-FFF2-40B4-BE49-F238E27FC236}">
                <a16:creationId xmlns="" xmlns:a16="http://schemas.microsoft.com/office/drawing/2014/main" id="{91B4F406-33D6-4EE6-8721-8307F7BB0558}"/>
              </a:ext>
            </a:extLst>
          </p:cNvPr>
          <p:cNvSpPr/>
          <p:nvPr/>
        </p:nvSpPr>
        <p:spPr>
          <a:xfrm>
            <a:off x="10605743" y="4571994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04.50</a:t>
            </a:r>
          </a:p>
        </p:txBody>
      </p:sp>
      <p:sp>
        <p:nvSpPr>
          <p:cNvPr id="32" name="Oval 31">
            <a:extLst>
              <a:ext uri="{FF2B5EF4-FFF2-40B4-BE49-F238E27FC236}">
                <a16:creationId xmlns="" xmlns:a16="http://schemas.microsoft.com/office/drawing/2014/main" id="{4B383348-6070-4CE7-BD16-B851A8B3ABA7}"/>
              </a:ext>
            </a:extLst>
          </p:cNvPr>
          <p:cNvSpPr/>
          <p:nvPr/>
        </p:nvSpPr>
        <p:spPr>
          <a:xfrm>
            <a:off x="9329489" y="4571994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04.49</a:t>
            </a:r>
          </a:p>
        </p:txBody>
      </p:sp>
      <p:sp>
        <p:nvSpPr>
          <p:cNvPr id="33" name="Oval 32">
            <a:extLst>
              <a:ext uri="{FF2B5EF4-FFF2-40B4-BE49-F238E27FC236}">
                <a16:creationId xmlns="" xmlns:a16="http://schemas.microsoft.com/office/drawing/2014/main" id="{A2D0F38E-77AF-496D-8144-6F2CB135199D}"/>
              </a:ext>
            </a:extLst>
          </p:cNvPr>
          <p:cNvSpPr/>
          <p:nvPr/>
        </p:nvSpPr>
        <p:spPr>
          <a:xfrm>
            <a:off x="8011479" y="4571994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04.48</a:t>
            </a:r>
          </a:p>
        </p:txBody>
      </p:sp>
      <p:sp>
        <p:nvSpPr>
          <p:cNvPr id="34" name="Oval 33">
            <a:extLst>
              <a:ext uri="{FF2B5EF4-FFF2-40B4-BE49-F238E27FC236}">
                <a16:creationId xmlns="" xmlns:a16="http://schemas.microsoft.com/office/drawing/2014/main" id="{BC9BACE1-99D0-4E05-8CF0-903125FE2A7D}"/>
              </a:ext>
            </a:extLst>
          </p:cNvPr>
          <p:cNvSpPr/>
          <p:nvPr/>
        </p:nvSpPr>
        <p:spPr>
          <a:xfrm>
            <a:off x="6762121" y="4579488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04.47</a:t>
            </a:r>
          </a:p>
        </p:txBody>
      </p:sp>
      <p:sp>
        <p:nvSpPr>
          <p:cNvPr id="35" name="Oval 34">
            <a:extLst>
              <a:ext uri="{FF2B5EF4-FFF2-40B4-BE49-F238E27FC236}">
                <a16:creationId xmlns="" xmlns:a16="http://schemas.microsoft.com/office/drawing/2014/main" id="{3FCC5336-83BD-484F-98B1-2B9FD2484CB5}"/>
              </a:ext>
            </a:extLst>
          </p:cNvPr>
          <p:cNvSpPr/>
          <p:nvPr/>
        </p:nvSpPr>
        <p:spPr>
          <a:xfrm>
            <a:off x="5526211" y="4654439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04.46</a:t>
            </a:r>
          </a:p>
        </p:txBody>
      </p:sp>
      <p:sp>
        <p:nvSpPr>
          <p:cNvPr id="36" name="Oval 35">
            <a:extLst>
              <a:ext uri="{FF2B5EF4-FFF2-40B4-BE49-F238E27FC236}">
                <a16:creationId xmlns="" xmlns:a16="http://schemas.microsoft.com/office/drawing/2014/main" id="{5C90D1EA-99C2-4E61-AC8A-F04E855CE678}"/>
              </a:ext>
            </a:extLst>
          </p:cNvPr>
          <p:cNvSpPr/>
          <p:nvPr/>
        </p:nvSpPr>
        <p:spPr>
          <a:xfrm>
            <a:off x="4208201" y="4631953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04.45</a:t>
            </a:r>
          </a:p>
        </p:txBody>
      </p:sp>
      <p:sp>
        <p:nvSpPr>
          <p:cNvPr id="37" name="Oval 36">
            <a:extLst>
              <a:ext uri="{FF2B5EF4-FFF2-40B4-BE49-F238E27FC236}">
                <a16:creationId xmlns="" xmlns:a16="http://schemas.microsoft.com/office/drawing/2014/main" id="{9349F3DC-B3D9-46B9-AAC8-29822E5E4EBC}"/>
              </a:ext>
            </a:extLst>
          </p:cNvPr>
          <p:cNvSpPr/>
          <p:nvPr/>
        </p:nvSpPr>
        <p:spPr>
          <a:xfrm>
            <a:off x="2952119" y="4631953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04.44</a:t>
            </a:r>
          </a:p>
        </p:txBody>
      </p:sp>
      <p:sp>
        <p:nvSpPr>
          <p:cNvPr id="38" name="Oval 37">
            <a:extLst>
              <a:ext uri="{FF2B5EF4-FFF2-40B4-BE49-F238E27FC236}">
                <a16:creationId xmlns="" xmlns:a16="http://schemas.microsoft.com/office/drawing/2014/main" id="{4C6E6C9C-C42D-4EBC-9F76-AF04030E5C29}"/>
              </a:ext>
            </a:extLst>
          </p:cNvPr>
          <p:cNvSpPr/>
          <p:nvPr/>
        </p:nvSpPr>
        <p:spPr>
          <a:xfrm>
            <a:off x="1736381" y="4676923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04.43</a:t>
            </a:r>
          </a:p>
        </p:txBody>
      </p:sp>
      <p:sp>
        <p:nvSpPr>
          <p:cNvPr id="39" name="Oval 38">
            <a:extLst>
              <a:ext uri="{FF2B5EF4-FFF2-40B4-BE49-F238E27FC236}">
                <a16:creationId xmlns="" xmlns:a16="http://schemas.microsoft.com/office/drawing/2014/main" id="{E2243FBA-57E3-48F2-BBCA-FE78C9A9F590}"/>
              </a:ext>
            </a:extLst>
          </p:cNvPr>
          <p:cNvSpPr/>
          <p:nvPr/>
        </p:nvSpPr>
        <p:spPr>
          <a:xfrm>
            <a:off x="289310" y="4676923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04.42</a:t>
            </a:r>
          </a:p>
        </p:txBody>
      </p:sp>
    </p:spTree>
    <p:extLst>
      <p:ext uri="{BB962C8B-B14F-4D97-AF65-F5344CB8AC3E}">
        <p14:creationId xmlns:p14="http://schemas.microsoft.com/office/powerpoint/2010/main" val="320494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4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8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2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4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6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8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2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4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6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8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2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4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6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8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5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4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6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8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0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2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4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66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8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0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72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74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7733240-2186-43BA-9D83-99EB885F43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9176" y="1824793"/>
            <a:ext cx="3924848" cy="109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1978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24447" y="0"/>
            <a:ext cx="12143107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03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98" b="89860" l="9959" r="899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88" y="17521"/>
            <a:ext cx="2365072" cy="18447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049F5B2A-F841-42AC-8AB3-B78BD2816C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664" y="373674"/>
            <a:ext cx="3003854" cy="169366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5A9DAC4D-C1F2-48F5-9CE7-E07DC14C1F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527" y="1347"/>
            <a:ext cx="2832288" cy="240931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0A3A49D9-A501-41AF-87F2-2041302608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507" y="2067336"/>
            <a:ext cx="3667064" cy="240931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BC2FC970-6A30-46B0-827F-2D317DFF7D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517" y="2298306"/>
            <a:ext cx="2873634" cy="1926316"/>
          </a:xfrm>
          <a:prstGeom prst="rect">
            <a:avLst/>
          </a:prstGeom>
        </p:spPr>
      </p:pic>
      <p:pic>
        <p:nvPicPr>
          <p:cNvPr id="37" name="Picture 3">
            <a:hlinkClick r:id="rId9" action="ppaction://hlinksldjump"/>
            <a:extLst>
              <a:ext uri="{FF2B5EF4-FFF2-40B4-BE49-F238E27FC236}">
                <a16:creationId xmlns="" xmlns:a16="http://schemas.microsoft.com/office/drawing/2014/main" id="{B78C55C8-945E-4978-90A8-FAB5B91A2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314" y="-41136"/>
            <a:ext cx="3269872" cy="225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4">
            <a:hlinkClick r:id="rId11" action="ppaction://hlinksldjump"/>
            <a:extLst>
              <a:ext uri="{FF2B5EF4-FFF2-40B4-BE49-F238E27FC236}">
                <a16:creationId xmlns="" xmlns:a16="http://schemas.microsoft.com/office/drawing/2014/main" id="{CFD0D5CB-C992-453F-8042-38BA534D5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428" y="-24287"/>
            <a:ext cx="3269872" cy="2246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5">
            <a:hlinkClick r:id="rId13" action="ppaction://hlinksldjump"/>
            <a:extLst>
              <a:ext uri="{FF2B5EF4-FFF2-40B4-BE49-F238E27FC236}">
                <a16:creationId xmlns="" xmlns:a16="http://schemas.microsoft.com/office/drawing/2014/main" id="{03CA3F4A-3C51-4EFD-82FF-F7FF34C22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862" y="2174763"/>
            <a:ext cx="3269872" cy="2246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6">
            <a:hlinkClick r:id="rId15" action="ppaction://hlinksldjump"/>
            <a:extLst>
              <a:ext uri="{FF2B5EF4-FFF2-40B4-BE49-F238E27FC236}">
                <a16:creationId xmlns="" xmlns:a16="http://schemas.microsoft.com/office/drawing/2014/main" id="{AC3C6B17-375B-4E0E-BC2B-1378BB541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337" y="2216234"/>
            <a:ext cx="3269872" cy="2261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86FE1389-47DF-4AF4-8B1D-D3E1AA3197A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314" y="4395080"/>
            <a:ext cx="3405258" cy="180439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73642C10-6B38-4269-A2A6-51C06C270C8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012" y="4395080"/>
            <a:ext cx="3004651" cy="1745955"/>
          </a:xfrm>
          <a:prstGeom prst="rect">
            <a:avLst/>
          </a:prstGeom>
        </p:spPr>
      </p:pic>
      <p:pic>
        <p:nvPicPr>
          <p:cNvPr id="45" name="Picture 7">
            <a:hlinkClick r:id="rId19" action="ppaction://hlinksldjump"/>
            <a:extLst>
              <a:ext uri="{FF2B5EF4-FFF2-40B4-BE49-F238E27FC236}">
                <a16:creationId xmlns="" xmlns:a16="http://schemas.microsoft.com/office/drawing/2014/main" id="{7FE30961-BFFF-47B5-9829-11AA19E6F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313" y="4384122"/>
            <a:ext cx="3274468" cy="2409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8">
            <a:hlinkClick r:id="rId21" action="ppaction://hlinksldjump"/>
            <a:extLst>
              <a:ext uri="{FF2B5EF4-FFF2-40B4-BE49-F238E27FC236}">
                <a16:creationId xmlns="" xmlns:a16="http://schemas.microsoft.com/office/drawing/2014/main" id="{89280098-AFEC-4E00-BAF5-FCC1C0FC7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428" y="4384122"/>
            <a:ext cx="3260681" cy="2390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077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38" y="4595"/>
            <a:ext cx="12123574" cy="6847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384" y="81459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5" name="文本框 2054"/>
          <p:cNvSpPr txBox="1"/>
          <p:nvPr/>
        </p:nvSpPr>
        <p:spPr>
          <a:xfrm>
            <a:off x="4741010" y="4783991"/>
            <a:ext cx="6373822" cy="10945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085915">
              <a:spcBef>
                <a:spcPct val="50000"/>
              </a:spcBef>
            </a:pPr>
            <a:endParaRPr lang="en-US" altLang="zh-CN" sz="2605" dirty="0">
              <a:latin typeface="SimHei" panose="02010609060101010101" pitchFamily="2" charset="-122"/>
              <a:ea typeface="SimHei" panose="02010609060101010101" pitchFamily="2" charset="-122"/>
            </a:endParaRPr>
          </a:p>
          <a:p>
            <a:pPr defTabSz="1085915">
              <a:spcBef>
                <a:spcPct val="50000"/>
              </a:spcBef>
            </a:pPr>
            <a:endParaRPr lang="zh-CN" altLang="en-US" sz="2605" dirty="0">
              <a:latin typeface="SimHei" panose="02010609060101010101" pitchFamily="2" charset="-122"/>
              <a:ea typeface="SimHei" panose="02010609060101010101" pitchFamily="2" charset="-122"/>
            </a:endParaRPr>
          </a:p>
        </p:txBody>
      </p:sp>
      <p:sp>
        <p:nvSpPr>
          <p:cNvPr id="2056" name="文本框 2055"/>
          <p:cNvSpPr txBox="1"/>
          <p:nvPr/>
        </p:nvSpPr>
        <p:spPr>
          <a:xfrm>
            <a:off x="2239489" y="3387013"/>
            <a:ext cx="7857624" cy="205261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1085915"/>
            <a:r>
              <a:rPr lang="en-US" altLang="zh-CN" sz="6369" b="1" dirty="0">
                <a:ln w="28575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TUYÊN DƯƠNG</a:t>
            </a:r>
          </a:p>
          <a:p>
            <a:pPr algn="ctr" defTabSz="1085915"/>
            <a:r>
              <a:rPr lang="en-US" altLang="zh-CN" sz="6369" b="1" dirty="0">
                <a:ln w="28575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…</a:t>
            </a:r>
          </a:p>
        </p:txBody>
      </p:sp>
      <p:pic>
        <p:nvPicPr>
          <p:cNvPr id="8" name="Picture 7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847" y="5082624"/>
            <a:ext cx="2091985" cy="153975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5" grpId="0"/>
      <p:bldP spid="205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>
            <a:extLst>
              <a:ext uri="{FF2B5EF4-FFF2-40B4-BE49-F238E27FC236}">
                <a16:creationId xmlns="" xmlns:a16="http://schemas.microsoft.com/office/drawing/2014/main" id="{B1FCD977-79E8-461C-9BF5-EF40586ED9CC}"/>
              </a:ext>
            </a:extLst>
          </p:cNvPr>
          <p:cNvSpPr>
            <a:spLocks noChangeShapeType="1"/>
          </p:cNvSpPr>
          <p:nvPr/>
        </p:nvSpPr>
        <p:spPr bwMode="auto">
          <a:xfrm>
            <a:off x="2625725" y="-14288"/>
            <a:ext cx="0" cy="3276601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 Box 8">
            <a:extLst>
              <a:ext uri="{FF2B5EF4-FFF2-40B4-BE49-F238E27FC236}">
                <a16:creationId xmlns="" xmlns:a16="http://schemas.microsoft.com/office/drawing/2014/main" id="{421ADBCF-D4A1-45AD-9714-27F26C2A86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2797" y="213117"/>
            <a:ext cx="85344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TIẾT…. </a:t>
            </a:r>
          </a:p>
        </p:txBody>
      </p:sp>
      <p:sp>
        <p:nvSpPr>
          <p:cNvPr id="7" name="Rectangle 6"/>
          <p:cNvSpPr/>
          <p:nvPr/>
        </p:nvSpPr>
        <p:spPr>
          <a:xfrm>
            <a:off x="2343955" y="1253149"/>
            <a:ext cx="775308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VĂN BẢN, HÌNH ẢNH, ÂM THANH TRONG MÁY TÍNH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12615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5647551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736D542-09DA-4A9F-9C8C-DA318D3AB632}"/>
              </a:ext>
            </a:extLst>
          </p:cNvPr>
          <p:cNvSpPr txBox="1">
            <a:spLocks/>
          </p:cNvSpPr>
          <p:nvPr/>
        </p:nvSpPr>
        <p:spPr>
          <a:xfrm>
            <a:off x="31865" y="1286934"/>
            <a:ext cx="12160135" cy="565573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r>
              <a:rPr lang="en-US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31863" y="-69784"/>
            <a:ext cx="12160135" cy="499304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…: </a:t>
            </a:r>
            <a:r>
              <a:rPr lang="en-US" sz="2500" b="1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500" b="1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 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VĂN BẢN, HÌNH ẢNH, ÂM THANH TRONG MÁY TÍNH</a:t>
            </a:r>
            <a:r>
              <a:rPr lang="en-US" sz="2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134894" y="364593"/>
            <a:ext cx="4246221" cy="67832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bit </a:t>
            </a:r>
            <a:endParaRPr lang="vi-VN" sz="36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="" xmlns:a16="http://schemas.microsoft.com/office/drawing/2014/main" id="{D62327C0-9889-4398-A478-570FD2BE4B7E}"/>
              </a:ext>
            </a:extLst>
          </p:cNvPr>
          <p:cNvSpPr/>
          <p:nvPr/>
        </p:nvSpPr>
        <p:spPr>
          <a:xfrm>
            <a:off x="130725" y="3132410"/>
            <a:ext cx="5353735" cy="1552420"/>
          </a:xfrm>
          <a:prstGeom prst="wedgeRoundRectCallout">
            <a:avLst>
              <a:gd name="adj1" fmla="val 56387"/>
              <a:gd name="adj2" fmla="val 18479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thẻ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(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vẫn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gồm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ô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BC63BCBB-58A2-454E-A501-9E77C03A0581}"/>
              </a:ext>
            </a:extLst>
          </p:cNvPr>
          <p:cNvSpPr/>
          <p:nvPr/>
        </p:nvSpPr>
        <p:spPr>
          <a:xfrm>
            <a:off x="5924282" y="3145663"/>
            <a:ext cx="6132824" cy="156208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thẻ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vẫn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ô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hết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sắp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ô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="" xmlns:a16="http://schemas.microsoft.com/office/drawing/2014/main" id="{BED3F226-512C-4C0F-8402-1A744F846856}"/>
              </a:ext>
            </a:extLst>
          </p:cNvPr>
          <p:cNvSpPr/>
          <p:nvPr/>
        </p:nvSpPr>
        <p:spPr>
          <a:xfrm>
            <a:off x="130725" y="4862297"/>
            <a:ext cx="5353735" cy="1803994"/>
          </a:xfrm>
          <a:prstGeom prst="wedgeRoundRectCallout">
            <a:avLst>
              <a:gd name="adj1" fmla="val 56387"/>
              <a:gd name="adj2" fmla="val 18479"/>
              <a:gd name="adj3" fmla="val 16667"/>
            </a:avLst>
          </a:prstGeom>
          <a:solidFill>
            <a:schemeClr val="accent6">
              <a:lumMod val="75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ô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vẹt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4713BE85-134C-4BED-B91B-9A7114F5FA4D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023088" y="4950410"/>
            <a:ext cx="6034017" cy="1651485"/>
          </a:xfrm>
          <a:prstGeom prst="rect">
            <a:avLst/>
          </a:prstGeom>
        </p:spPr>
      </p:pic>
      <p:sp>
        <p:nvSpPr>
          <p:cNvPr id="1645" name="Oval 1644"/>
          <p:cNvSpPr/>
          <p:nvPr/>
        </p:nvSpPr>
        <p:spPr>
          <a:xfrm>
            <a:off x="10192870" y="1156446"/>
            <a:ext cx="1250577" cy="618565"/>
          </a:xfrm>
          <a:prstGeom prst="ellipse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HĐN</a:t>
            </a:r>
          </a:p>
        </p:txBody>
      </p:sp>
      <p:sp>
        <p:nvSpPr>
          <p:cNvPr id="1646" name="Rounded Rectangle 1645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03:00</a:t>
            </a:r>
          </a:p>
        </p:txBody>
      </p:sp>
      <p:sp>
        <p:nvSpPr>
          <p:cNvPr id="1647" name="Rounded Rectangle 1646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02:59</a:t>
            </a:r>
          </a:p>
        </p:txBody>
      </p:sp>
      <p:sp>
        <p:nvSpPr>
          <p:cNvPr id="1648" name="Rounded Rectangle 1647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02:58</a:t>
            </a:r>
          </a:p>
        </p:txBody>
      </p:sp>
      <p:sp>
        <p:nvSpPr>
          <p:cNvPr id="1649" name="Rounded Rectangle 1648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02:57</a:t>
            </a:r>
          </a:p>
        </p:txBody>
      </p:sp>
      <p:sp>
        <p:nvSpPr>
          <p:cNvPr id="1650" name="Rounded Rectangle 1649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02:56</a:t>
            </a:r>
          </a:p>
        </p:txBody>
      </p:sp>
      <p:sp>
        <p:nvSpPr>
          <p:cNvPr id="1651" name="Rounded Rectangle 1650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02:55</a:t>
            </a:r>
          </a:p>
        </p:txBody>
      </p:sp>
      <p:sp>
        <p:nvSpPr>
          <p:cNvPr id="1652" name="Rounded Rectangle 1651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02:54</a:t>
            </a:r>
          </a:p>
        </p:txBody>
      </p:sp>
      <p:sp>
        <p:nvSpPr>
          <p:cNvPr id="1653" name="Rounded Rectangle 1652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02:53</a:t>
            </a:r>
          </a:p>
        </p:txBody>
      </p:sp>
      <p:sp>
        <p:nvSpPr>
          <p:cNvPr id="1654" name="Rounded Rectangle 1653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02:52</a:t>
            </a:r>
          </a:p>
        </p:txBody>
      </p:sp>
      <p:sp>
        <p:nvSpPr>
          <p:cNvPr id="1655" name="Rounded Rectangle 1654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02:51</a:t>
            </a:r>
          </a:p>
        </p:txBody>
      </p:sp>
      <p:sp>
        <p:nvSpPr>
          <p:cNvPr id="1656" name="Rounded Rectangle 1655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02:50</a:t>
            </a:r>
          </a:p>
        </p:txBody>
      </p:sp>
      <p:sp>
        <p:nvSpPr>
          <p:cNvPr id="1657" name="Rounded Rectangle 1656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02:49</a:t>
            </a:r>
          </a:p>
        </p:txBody>
      </p:sp>
      <p:sp>
        <p:nvSpPr>
          <p:cNvPr id="1658" name="Rounded Rectangle 1657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02:48</a:t>
            </a:r>
          </a:p>
        </p:txBody>
      </p:sp>
      <p:sp>
        <p:nvSpPr>
          <p:cNvPr id="1659" name="Rounded Rectangle 1658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02:47</a:t>
            </a:r>
          </a:p>
        </p:txBody>
      </p:sp>
      <p:sp>
        <p:nvSpPr>
          <p:cNvPr id="1660" name="Rounded Rectangle 1659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02:46</a:t>
            </a:r>
          </a:p>
        </p:txBody>
      </p:sp>
      <p:sp>
        <p:nvSpPr>
          <p:cNvPr id="1661" name="Rounded Rectangle 1660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02:45</a:t>
            </a:r>
          </a:p>
        </p:txBody>
      </p:sp>
      <p:sp>
        <p:nvSpPr>
          <p:cNvPr id="1662" name="Rounded Rectangle 1661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02:44</a:t>
            </a:r>
          </a:p>
        </p:txBody>
      </p:sp>
      <p:sp>
        <p:nvSpPr>
          <p:cNvPr id="1663" name="Rounded Rectangle 1662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02:43</a:t>
            </a:r>
          </a:p>
        </p:txBody>
      </p:sp>
      <p:sp>
        <p:nvSpPr>
          <p:cNvPr id="1664" name="Rounded Rectangle 1663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02:42</a:t>
            </a:r>
          </a:p>
        </p:txBody>
      </p:sp>
      <p:sp>
        <p:nvSpPr>
          <p:cNvPr id="1665" name="Rounded Rectangle 1664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02:41</a:t>
            </a:r>
          </a:p>
        </p:txBody>
      </p:sp>
      <p:sp>
        <p:nvSpPr>
          <p:cNvPr id="1666" name="Rounded Rectangle 1665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02:40</a:t>
            </a:r>
          </a:p>
        </p:txBody>
      </p:sp>
      <p:sp>
        <p:nvSpPr>
          <p:cNvPr id="1667" name="Rounded Rectangle 1666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02:39</a:t>
            </a:r>
          </a:p>
        </p:txBody>
      </p:sp>
      <p:sp>
        <p:nvSpPr>
          <p:cNvPr id="1668" name="Rounded Rectangle 1667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02:38</a:t>
            </a:r>
          </a:p>
        </p:txBody>
      </p:sp>
      <p:sp>
        <p:nvSpPr>
          <p:cNvPr id="1669" name="Rounded Rectangle 1668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02:37</a:t>
            </a:r>
          </a:p>
        </p:txBody>
      </p:sp>
      <p:sp>
        <p:nvSpPr>
          <p:cNvPr id="1670" name="Rounded Rectangle 1669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02:36</a:t>
            </a:r>
          </a:p>
        </p:txBody>
      </p:sp>
      <p:sp>
        <p:nvSpPr>
          <p:cNvPr id="1671" name="Rounded Rectangle 1670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02:35</a:t>
            </a:r>
          </a:p>
        </p:txBody>
      </p:sp>
      <p:sp>
        <p:nvSpPr>
          <p:cNvPr id="1672" name="Rounded Rectangle 1671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02:34</a:t>
            </a:r>
          </a:p>
        </p:txBody>
      </p:sp>
      <p:sp>
        <p:nvSpPr>
          <p:cNvPr id="1673" name="Rounded Rectangle 1672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02:33</a:t>
            </a:r>
          </a:p>
        </p:txBody>
      </p:sp>
      <p:sp>
        <p:nvSpPr>
          <p:cNvPr id="1674" name="Rounded Rectangle 1673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02:32</a:t>
            </a:r>
          </a:p>
        </p:txBody>
      </p:sp>
      <p:sp>
        <p:nvSpPr>
          <p:cNvPr id="1675" name="Rounded Rectangle 1674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02:31</a:t>
            </a:r>
          </a:p>
        </p:txBody>
      </p:sp>
      <p:sp>
        <p:nvSpPr>
          <p:cNvPr id="1676" name="Rounded Rectangle 1675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02:30</a:t>
            </a:r>
          </a:p>
        </p:txBody>
      </p:sp>
      <p:sp>
        <p:nvSpPr>
          <p:cNvPr id="1677" name="Rounded Rectangle 1676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02:29</a:t>
            </a:r>
          </a:p>
        </p:txBody>
      </p:sp>
      <p:sp>
        <p:nvSpPr>
          <p:cNvPr id="1678" name="Rounded Rectangle 1677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02:28</a:t>
            </a:r>
          </a:p>
        </p:txBody>
      </p:sp>
      <p:sp>
        <p:nvSpPr>
          <p:cNvPr id="1679" name="Rounded Rectangle 1678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02:27</a:t>
            </a:r>
          </a:p>
        </p:txBody>
      </p:sp>
      <p:sp>
        <p:nvSpPr>
          <p:cNvPr id="1680" name="Rounded Rectangle 1679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02:26</a:t>
            </a:r>
          </a:p>
        </p:txBody>
      </p:sp>
      <p:sp>
        <p:nvSpPr>
          <p:cNvPr id="1681" name="Rounded Rectangle 1680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02:25</a:t>
            </a:r>
          </a:p>
        </p:txBody>
      </p:sp>
      <p:sp>
        <p:nvSpPr>
          <p:cNvPr id="1682" name="Rounded Rectangle 1681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02:24</a:t>
            </a:r>
          </a:p>
        </p:txBody>
      </p:sp>
      <p:sp>
        <p:nvSpPr>
          <p:cNvPr id="1683" name="Rounded Rectangle 1682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02:23</a:t>
            </a:r>
          </a:p>
        </p:txBody>
      </p:sp>
      <p:sp>
        <p:nvSpPr>
          <p:cNvPr id="1684" name="Rounded Rectangle 1683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02:22</a:t>
            </a:r>
          </a:p>
        </p:txBody>
      </p:sp>
      <p:sp>
        <p:nvSpPr>
          <p:cNvPr id="1685" name="Rounded Rectangle 1684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02:21</a:t>
            </a:r>
          </a:p>
        </p:txBody>
      </p:sp>
      <p:sp>
        <p:nvSpPr>
          <p:cNvPr id="1686" name="Rounded Rectangle 1685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02:20</a:t>
            </a:r>
          </a:p>
        </p:txBody>
      </p:sp>
      <p:sp>
        <p:nvSpPr>
          <p:cNvPr id="1687" name="Rounded Rectangle 1686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02:19</a:t>
            </a:r>
          </a:p>
        </p:txBody>
      </p:sp>
      <p:sp>
        <p:nvSpPr>
          <p:cNvPr id="1688" name="Rounded Rectangle 1687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02:18</a:t>
            </a:r>
          </a:p>
        </p:txBody>
      </p:sp>
      <p:sp>
        <p:nvSpPr>
          <p:cNvPr id="1689" name="Rounded Rectangle 1688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02:17</a:t>
            </a:r>
          </a:p>
        </p:txBody>
      </p:sp>
      <p:sp>
        <p:nvSpPr>
          <p:cNvPr id="1690" name="Rounded Rectangle 1689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02:16</a:t>
            </a:r>
          </a:p>
        </p:txBody>
      </p:sp>
      <p:sp>
        <p:nvSpPr>
          <p:cNvPr id="1691" name="Rounded Rectangle 1690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02:15</a:t>
            </a:r>
          </a:p>
        </p:txBody>
      </p:sp>
      <p:sp>
        <p:nvSpPr>
          <p:cNvPr id="1692" name="Rounded Rectangle 1691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02:14</a:t>
            </a:r>
          </a:p>
        </p:txBody>
      </p:sp>
      <p:sp>
        <p:nvSpPr>
          <p:cNvPr id="1693" name="Rounded Rectangle 1692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02:13</a:t>
            </a:r>
          </a:p>
        </p:txBody>
      </p:sp>
      <p:sp>
        <p:nvSpPr>
          <p:cNvPr id="1694" name="Rounded Rectangle 1693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02:12</a:t>
            </a:r>
          </a:p>
        </p:txBody>
      </p:sp>
      <p:sp>
        <p:nvSpPr>
          <p:cNvPr id="1695" name="Rounded Rectangle 1694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02:11</a:t>
            </a:r>
          </a:p>
        </p:txBody>
      </p:sp>
      <p:sp>
        <p:nvSpPr>
          <p:cNvPr id="1696" name="Rounded Rectangle 1695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02:10</a:t>
            </a:r>
          </a:p>
        </p:txBody>
      </p:sp>
      <p:sp>
        <p:nvSpPr>
          <p:cNvPr id="1697" name="Rounded Rectangle 1696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02:09</a:t>
            </a:r>
          </a:p>
        </p:txBody>
      </p:sp>
      <p:sp>
        <p:nvSpPr>
          <p:cNvPr id="1698" name="Rounded Rectangle 1697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02:08</a:t>
            </a:r>
          </a:p>
        </p:txBody>
      </p:sp>
      <p:sp>
        <p:nvSpPr>
          <p:cNvPr id="1699" name="Rounded Rectangle 1698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02:07</a:t>
            </a:r>
          </a:p>
        </p:txBody>
      </p:sp>
      <p:sp>
        <p:nvSpPr>
          <p:cNvPr id="1700" name="Rounded Rectangle 1699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02:06</a:t>
            </a:r>
          </a:p>
        </p:txBody>
      </p:sp>
      <p:sp>
        <p:nvSpPr>
          <p:cNvPr id="1701" name="Rounded Rectangle 1700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02:05</a:t>
            </a:r>
          </a:p>
        </p:txBody>
      </p:sp>
      <p:sp>
        <p:nvSpPr>
          <p:cNvPr id="1702" name="Rounded Rectangle 1701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02:04</a:t>
            </a:r>
          </a:p>
        </p:txBody>
      </p:sp>
      <p:sp>
        <p:nvSpPr>
          <p:cNvPr id="1703" name="Rounded Rectangle 1702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02:03</a:t>
            </a:r>
          </a:p>
        </p:txBody>
      </p:sp>
      <p:sp>
        <p:nvSpPr>
          <p:cNvPr id="1704" name="Rounded Rectangle 1703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02:02</a:t>
            </a:r>
          </a:p>
        </p:txBody>
      </p:sp>
      <p:sp>
        <p:nvSpPr>
          <p:cNvPr id="1705" name="Rounded Rectangle 1704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02:01</a:t>
            </a:r>
          </a:p>
        </p:txBody>
      </p:sp>
      <p:sp>
        <p:nvSpPr>
          <p:cNvPr id="1706" name="Rounded Rectangle 1705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02:00</a:t>
            </a:r>
          </a:p>
        </p:txBody>
      </p:sp>
      <p:sp>
        <p:nvSpPr>
          <p:cNvPr id="1707" name="Rounded Rectangle 1706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01:59</a:t>
            </a:r>
          </a:p>
        </p:txBody>
      </p:sp>
      <p:sp>
        <p:nvSpPr>
          <p:cNvPr id="1708" name="Rounded Rectangle 1707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01:58</a:t>
            </a:r>
          </a:p>
        </p:txBody>
      </p:sp>
      <p:sp>
        <p:nvSpPr>
          <p:cNvPr id="1709" name="Rounded Rectangle 1708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01:57</a:t>
            </a:r>
          </a:p>
        </p:txBody>
      </p:sp>
      <p:sp>
        <p:nvSpPr>
          <p:cNvPr id="1710" name="Rounded Rectangle 1709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01:56</a:t>
            </a:r>
          </a:p>
        </p:txBody>
      </p:sp>
      <p:sp>
        <p:nvSpPr>
          <p:cNvPr id="1711" name="Rounded Rectangle 1710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01:55</a:t>
            </a:r>
          </a:p>
        </p:txBody>
      </p:sp>
      <p:sp>
        <p:nvSpPr>
          <p:cNvPr id="1712" name="Rounded Rectangle 1711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01:54</a:t>
            </a:r>
          </a:p>
        </p:txBody>
      </p:sp>
      <p:sp>
        <p:nvSpPr>
          <p:cNvPr id="1713" name="Rounded Rectangle 1712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01:53</a:t>
            </a:r>
          </a:p>
        </p:txBody>
      </p:sp>
      <p:sp>
        <p:nvSpPr>
          <p:cNvPr id="1714" name="Rounded Rectangle 1713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01:52</a:t>
            </a:r>
          </a:p>
        </p:txBody>
      </p:sp>
      <p:sp>
        <p:nvSpPr>
          <p:cNvPr id="1715" name="Rounded Rectangle 1714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01:51</a:t>
            </a:r>
          </a:p>
        </p:txBody>
      </p:sp>
      <p:sp>
        <p:nvSpPr>
          <p:cNvPr id="1716" name="Rounded Rectangle 1715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01:50</a:t>
            </a:r>
          </a:p>
        </p:txBody>
      </p:sp>
      <p:sp>
        <p:nvSpPr>
          <p:cNvPr id="1717" name="Rounded Rectangle 1716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01:49</a:t>
            </a:r>
          </a:p>
        </p:txBody>
      </p:sp>
      <p:sp>
        <p:nvSpPr>
          <p:cNvPr id="1718" name="Rounded Rectangle 1717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01:48</a:t>
            </a:r>
          </a:p>
        </p:txBody>
      </p:sp>
      <p:sp>
        <p:nvSpPr>
          <p:cNvPr id="1719" name="Rounded Rectangle 1718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01:47</a:t>
            </a:r>
          </a:p>
        </p:txBody>
      </p:sp>
      <p:sp>
        <p:nvSpPr>
          <p:cNvPr id="1720" name="Rounded Rectangle 1719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01:46</a:t>
            </a:r>
          </a:p>
        </p:txBody>
      </p:sp>
      <p:sp>
        <p:nvSpPr>
          <p:cNvPr id="1721" name="Rounded Rectangle 1720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01:45</a:t>
            </a:r>
          </a:p>
        </p:txBody>
      </p:sp>
      <p:sp>
        <p:nvSpPr>
          <p:cNvPr id="1722" name="Rounded Rectangle 1721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01:44</a:t>
            </a:r>
          </a:p>
        </p:txBody>
      </p:sp>
      <p:sp>
        <p:nvSpPr>
          <p:cNvPr id="1723" name="Rounded Rectangle 1722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01:43</a:t>
            </a:r>
          </a:p>
        </p:txBody>
      </p:sp>
      <p:sp>
        <p:nvSpPr>
          <p:cNvPr id="1724" name="Rounded Rectangle 1723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01:42</a:t>
            </a:r>
          </a:p>
        </p:txBody>
      </p:sp>
      <p:sp>
        <p:nvSpPr>
          <p:cNvPr id="1725" name="Rounded Rectangle 1724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01:41</a:t>
            </a:r>
          </a:p>
        </p:txBody>
      </p:sp>
      <p:sp>
        <p:nvSpPr>
          <p:cNvPr id="1726" name="Rounded Rectangle 1725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01:40</a:t>
            </a:r>
          </a:p>
        </p:txBody>
      </p:sp>
      <p:sp>
        <p:nvSpPr>
          <p:cNvPr id="1727" name="Rounded Rectangle 1726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01:39</a:t>
            </a:r>
          </a:p>
        </p:txBody>
      </p:sp>
      <p:sp>
        <p:nvSpPr>
          <p:cNvPr id="1728" name="Rounded Rectangle 1727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01:38</a:t>
            </a:r>
          </a:p>
        </p:txBody>
      </p:sp>
      <p:sp>
        <p:nvSpPr>
          <p:cNvPr id="1729" name="Rounded Rectangle 1728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01:37</a:t>
            </a:r>
          </a:p>
        </p:txBody>
      </p:sp>
      <p:sp>
        <p:nvSpPr>
          <p:cNvPr id="1730" name="Rounded Rectangle 1729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01:36</a:t>
            </a:r>
          </a:p>
        </p:txBody>
      </p:sp>
      <p:sp>
        <p:nvSpPr>
          <p:cNvPr id="1731" name="Rounded Rectangle 1730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01:35</a:t>
            </a:r>
          </a:p>
        </p:txBody>
      </p:sp>
      <p:sp>
        <p:nvSpPr>
          <p:cNvPr id="1732" name="Rounded Rectangle 1731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01:34</a:t>
            </a:r>
          </a:p>
        </p:txBody>
      </p:sp>
      <p:sp>
        <p:nvSpPr>
          <p:cNvPr id="1733" name="Rounded Rectangle 1732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01:33</a:t>
            </a:r>
          </a:p>
        </p:txBody>
      </p:sp>
      <p:sp>
        <p:nvSpPr>
          <p:cNvPr id="1734" name="Rounded Rectangle 1733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01:32</a:t>
            </a:r>
          </a:p>
        </p:txBody>
      </p:sp>
      <p:sp>
        <p:nvSpPr>
          <p:cNvPr id="1735" name="Rounded Rectangle 1734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01:31</a:t>
            </a:r>
          </a:p>
        </p:txBody>
      </p:sp>
      <p:sp>
        <p:nvSpPr>
          <p:cNvPr id="1736" name="Rounded Rectangle 1735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01:30</a:t>
            </a:r>
          </a:p>
        </p:txBody>
      </p:sp>
      <p:sp>
        <p:nvSpPr>
          <p:cNvPr id="1737" name="Rounded Rectangle 1736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01:29</a:t>
            </a:r>
          </a:p>
        </p:txBody>
      </p:sp>
      <p:sp>
        <p:nvSpPr>
          <p:cNvPr id="1738" name="Rounded Rectangle 1737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01:28</a:t>
            </a:r>
          </a:p>
        </p:txBody>
      </p:sp>
      <p:sp>
        <p:nvSpPr>
          <p:cNvPr id="1739" name="Rounded Rectangle 1738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01:27</a:t>
            </a:r>
          </a:p>
        </p:txBody>
      </p:sp>
      <p:sp>
        <p:nvSpPr>
          <p:cNvPr id="1740" name="Rounded Rectangle 1739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01:26</a:t>
            </a:r>
          </a:p>
        </p:txBody>
      </p:sp>
      <p:sp>
        <p:nvSpPr>
          <p:cNvPr id="1741" name="Rounded Rectangle 1740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01:25</a:t>
            </a:r>
          </a:p>
        </p:txBody>
      </p:sp>
      <p:sp>
        <p:nvSpPr>
          <p:cNvPr id="1742" name="Rounded Rectangle 1741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01:24</a:t>
            </a:r>
          </a:p>
        </p:txBody>
      </p:sp>
      <p:sp>
        <p:nvSpPr>
          <p:cNvPr id="1743" name="Rounded Rectangle 1742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01:23</a:t>
            </a:r>
          </a:p>
        </p:txBody>
      </p:sp>
      <p:sp>
        <p:nvSpPr>
          <p:cNvPr id="1744" name="Rounded Rectangle 1743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01:22</a:t>
            </a:r>
          </a:p>
        </p:txBody>
      </p:sp>
      <p:sp>
        <p:nvSpPr>
          <p:cNvPr id="1745" name="Rounded Rectangle 1744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01:21</a:t>
            </a:r>
          </a:p>
        </p:txBody>
      </p:sp>
      <p:sp>
        <p:nvSpPr>
          <p:cNvPr id="1746" name="Rounded Rectangle 1745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01:20</a:t>
            </a:r>
          </a:p>
        </p:txBody>
      </p:sp>
      <p:sp>
        <p:nvSpPr>
          <p:cNvPr id="1747" name="Rounded Rectangle 1746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01:19</a:t>
            </a:r>
          </a:p>
        </p:txBody>
      </p:sp>
      <p:sp>
        <p:nvSpPr>
          <p:cNvPr id="1748" name="Rounded Rectangle 1747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01:18</a:t>
            </a:r>
          </a:p>
        </p:txBody>
      </p:sp>
      <p:sp>
        <p:nvSpPr>
          <p:cNvPr id="1749" name="Rounded Rectangle 1748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01:17</a:t>
            </a:r>
          </a:p>
        </p:txBody>
      </p:sp>
      <p:sp>
        <p:nvSpPr>
          <p:cNvPr id="1750" name="Rounded Rectangle 1749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01:16</a:t>
            </a:r>
          </a:p>
        </p:txBody>
      </p:sp>
      <p:sp>
        <p:nvSpPr>
          <p:cNvPr id="1751" name="Rounded Rectangle 1750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01:15</a:t>
            </a:r>
          </a:p>
        </p:txBody>
      </p:sp>
      <p:sp>
        <p:nvSpPr>
          <p:cNvPr id="1752" name="Rounded Rectangle 1751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01:14</a:t>
            </a:r>
          </a:p>
        </p:txBody>
      </p:sp>
      <p:sp>
        <p:nvSpPr>
          <p:cNvPr id="1753" name="Rounded Rectangle 1752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01:13</a:t>
            </a:r>
          </a:p>
        </p:txBody>
      </p:sp>
      <p:sp>
        <p:nvSpPr>
          <p:cNvPr id="1754" name="Rounded Rectangle 1753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01:12</a:t>
            </a:r>
          </a:p>
        </p:txBody>
      </p:sp>
      <p:sp>
        <p:nvSpPr>
          <p:cNvPr id="1755" name="Rounded Rectangle 1754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01:11</a:t>
            </a:r>
          </a:p>
        </p:txBody>
      </p:sp>
      <p:sp>
        <p:nvSpPr>
          <p:cNvPr id="1756" name="Rounded Rectangle 1755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01:10</a:t>
            </a:r>
          </a:p>
        </p:txBody>
      </p:sp>
      <p:sp>
        <p:nvSpPr>
          <p:cNvPr id="1757" name="Rounded Rectangle 1756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01:09</a:t>
            </a:r>
          </a:p>
        </p:txBody>
      </p:sp>
      <p:sp>
        <p:nvSpPr>
          <p:cNvPr id="1758" name="Rounded Rectangle 1757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01:08</a:t>
            </a:r>
          </a:p>
        </p:txBody>
      </p:sp>
      <p:sp>
        <p:nvSpPr>
          <p:cNvPr id="1759" name="Rounded Rectangle 1758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01:07</a:t>
            </a:r>
          </a:p>
        </p:txBody>
      </p:sp>
      <p:sp>
        <p:nvSpPr>
          <p:cNvPr id="1760" name="Rounded Rectangle 1759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01:06</a:t>
            </a:r>
          </a:p>
        </p:txBody>
      </p:sp>
      <p:sp>
        <p:nvSpPr>
          <p:cNvPr id="1761" name="Rounded Rectangle 1760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01:05</a:t>
            </a:r>
          </a:p>
        </p:txBody>
      </p:sp>
      <p:sp>
        <p:nvSpPr>
          <p:cNvPr id="1762" name="Rounded Rectangle 1761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01:04</a:t>
            </a:r>
          </a:p>
        </p:txBody>
      </p:sp>
      <p:sp>
        <p:nvSpPr>
          <p:cNvPr id="1763" name="Rounded Rectangle 1762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01:03</a:t>
            </a:r>
          </a:p>
        </p:txBody>
      </p:sp>
      <p:sp>
        <p:nvSpPr>
          <p:cNvPr id="1764" name="Rounded Rectangle 1763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01:02</a:t>
            </a:r>
          </a:p>
        </p:txBody>
      </p:sp>
      <p:sp>
        <p:nvSpPr>
          <p:cNvPr id="1765" name="Rounded Rectangle 1764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01:01</a:t>
            </a:r>
          </a:p>
        </p:txBody>
      </p:sp>
      <p:sp>
        <p:nvSpPr>
          <p:cNvPr id="1766" name="Rounded Rectangle 1765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01:00</a:t>
            </a:r>
          </a:p>
        </p:txBody>
      </p:sp>
      <p:sp>
        <p:nvSpPr>
          <p:cNvPr id="1767" name="Rounded Rectangle 1766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00:59</a:t>
            </a:r>
          </a:p>
        </p:txBody>
      </p:sp>
      <p:sp>
        <p:nvSpPr>
          <p:cNvPr id="1768" name="Rounded Rectangle 1767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00:58</a:t>
            </a:r>
          </a:p>
        </p:txBody>
      </p:sp>
      <p:sp>
        <p:nvSpPr>
          <p:cNvPr id="1769" name="Rounded Rectangle 1768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00:57</a:t>
            </a:r>
          </a:p>
        </p:txBody>
      </p:sp>
      <p:sp>
        <p:nvSpPr>
          <p:cNvPr id="1770" name="Rounded Rectangle 1769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00:56</a:t>
            </a:r>
          </a:p>
        </p:txBody>
      </p:sp>
      <p:sp>
        <p:nvSpPr>
          <p:cNvPr id="1771" name="Rounded Rectangle 1770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00:55</a:t>
            </a:r>
          </a:p>
        </p:txBody>
      </p:sp>
      <p:sp>
        <p:nvSpPr>
          <p:cNvPr id="1772" name="Rounded Rectangle 1771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00:54</a:t>
            </a:r>
          </a:p>
        </p:txBody>
      </p:sp>
      <p:sp>
        <p:nvSpPr>
          <p:cNvPr id="1773" name="Rounded Rectangle 1772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00:53</a:t>
            </a:r>
          </a:p>
        </p:txBody>
      </p:sp>
      <p:sp>
        <p:nvSpPr>
          <p:cNvPr id="1774" name="Rounded Rectangle 1773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00:52</a:t>
            </a:r>
          </a:p>
        </p:txBody>
      </p:sp>
      <p:sp>
        <p:nvSpPr>
          <p:cNvPr id="1775" name="Rounded Rectangle 1774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00:51</a:t>
            </a:r>
          </a:p>
        </p:txBody>
      </p:sp>
      <p:sp>
        <p:nvSpPr>
          <p:cNvPr id="1776" name="Rounded Rectangle 1775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00:50</a:t>
            </a:r>
          </a:p>
        </p:txBody>
      </p:sp>
      <p:sp>
        <p:nvSpPr>
          <p:cNvPr id="1777" name="Rounded Rectangle 1776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00:49</a:t>
            </a:r>
          </a:p>
        </p:txBody>
      </p:sp>
      <p:sp>
        <p:nvSpPr>
          <p:cNvPr id="1778" name="Rounded Rectangle 1777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00:48</a:t>
            </a:r>
          </a:p>
        </p:txBody>
      </p:sp>
      <p:sp>
        <p:nvSpPr>
          <p:cNvPr id="1779" name="Rounded Rectangle 1778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00:47</a:t>
            </a:r>
          </a:p>
        </p:txBody>
      </p:sp>
      <p:sp>
        <p:nvSpPr>
          <p:cNvPr id="1780" name="Rounded Rectangle 1779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00:46</a:t>
            </a:r>
          </a:p>
        </p:txBody>
      </p:sp>
      <p:sp>
        <p:nvSpPr>
          <p:cNvPr id="1781" name="Rounded Rectangle 1780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00:45</a:t>
            </a:r>
          </a:p>
        </p:txBody>
      </p:sp>
      <p:sp>
        <p:nvSpPr>
          <p:cNvPr id="1782" name="Rounded Rectangle 1781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00:44</a:t>
            </a:r>
          </a:p>
        </p:txBody>
      </p:sp>
      <p:sp>
        <p:nvSpPr>
          <p:cNvPr id="1783" name="Rounded Rectangle 1782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00:43</a:t>
            </a:r>
          </a:p>
        </p:txBody>
      </p:sp>
      <p:sp>
        <p:nvSpPr>
          <p:cNvPr id="1784" name="Rounded Rectangle 1783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00:42</a:t>
            </a:r>
          </a:p>
        </p:txBody>
      </p:sp>
      <p:sp>
        <p:nvSpPr>
          <p:cNvPr id="1785" name="Rounded Rectangle 1784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00:41</a:t>
            </a:r>
          </a:p>
        </p:txBody>
      </p:sp>
      <p:sp>
        <p:nvSpPr>
          <p:cNvPr id="1786" name="Rounded Rectangle 1785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00:40</a:t>
            </a:r>
          </a:p>
        </p:txBody>
      </p:sp>
      <p:sp>
        <p:nvSpPr>
          <p:cNvPr id="1787" name="Rounded Rectangle 1786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00:39</a:t>
            </a:r>
          </a:p>
        </p:txBody>
      </p:sp>
      <p:sp>
        <p:nvSpPr>
          <p:cNvPr id="1788" name="Rounded Rectangle 1787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00:38</a:t>
            </a:r>
          </a:p>
        </p:txBody>
      </p:sp>
      <p:sp>
        <p:nvSpPr>
          <p:cNvPr id="1789" name="Rounded Rectangle 1788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00:37</a:t>
            </a:r>
          </a:p>
        </p:txBody>
      </p:sp>
      <p:sp>
        <p:nvSpPr>
          <p:cNvPr id="1790" name="Rounded Rectangle 1789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00:36</a:t>
            </a:r>
          </a:p>
        </p:txBody>
      </p:sp>
      <p:sp>
        <p:nvSpPr>
          <p:cNvPr id="1791" name="Rounded Rectangle 1790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00:35</a:t>
            </a:r>
          </a:p>
        </p:txBody>
      </p:sp>
      <p:sp>
        <p:nvSpPr>
          <p:cNvPr id="1792" name="Rounded Rectangle 1791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00:34</a:t>
            </a:r>
          </a:p>
        </p:txBody>
      </p:sp>
      <p:sp>
        <p:nvSpPr>
          <p:cNvPr id="1793" name="Rounded Rectangle 1792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00:33</a:t>
            </a:r>
          </a:p>
        </p:txBody>
      </p:sp>
      <p:sp>
        <p:nvSpPr>
          <p:cNvPr id="1794" name="Rounded Rectangle 1793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00:32</a:t>
            </a:r>
          </a:p>
        </p:txBody>
      </p:sp>
      <p:sp>
        <p:nvSpPr>
          <p:cNvPr id="1795" name="Rounded Rectangle 1794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00:31</a:t>
            </a:r>
          </a:p>
        </p:txBody>
      </p:sp>
      <p:sp>
        <p:nvSpPr>
          <p:cNvPr id="1796" name="Rounded Rectangle 1795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00:30</a:t>
            </a:r>
          </a:p>
        </p:txBody>
      </p:sp>
      <p:sp>
        <p:nvSpPr>
          <p:cNvPr id="1797" name="Rounded Rectangle 1796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00:29</a:t>
            </a:r>
          </a:p>
        </p:txBody>
      </p:sp>
      <p:sp>
        <p:nvSpPr>
          <p:cNvPr id="1798" name="Rounded Rectangle 1797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00:28</a:t>
            </a:r>
          </a:p>
        </p:txBody>
      </p:sp>
      <p:sp>
        <p:nvSpPr>
          <p:cNvPr id="1799" name="Rounded Rectangle 1798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00:27</a:t>
            </a:r>
          </a:p>
        </p:txBody>
      </p:sp>
      <p:sp>
        <p:nvSpPr>
          <p:cNvPr id="1800" name="Rounded Rectangle 1799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00:26</a:t>
            </a:r>
          </a:p>
        </p:txBody>
      </p:sp>
      <p:sp>
        <p:nvSpPr>
          <p:cNvPr id="1801" name="Rounded Rectangle 1800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00:25</a:t>
            </a:r>
          </a:p>
        </p:txBody>
      </p:sp>
      <p:sp>
        <p:nvSpPr>
          <p:cNvPr id="1802" name="Rounded Rectangle 1801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00:24</a:t>
            </a:r>
          </a:p>
        </p:txBody>
      </p:sp>
      <p:sp>
        <p:nvSpPr>
          <p:cNvPr id="1803" name="Rounded Rectangle 1802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00:23</a:t>
            </a:r>
          </a:p>
        </p:txBody>
      </p:sp>
      <p:sp>
        <p:nvSpPr>
          <p:cNvPr id="1804" name="Rounded Rectangle 1803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00:22</a:t>
            </a:r>
          </a:p>
        </p:txBody>
      </p:sp>
      <p:sp>
        <p:nvSpPr>
          <p:cNvPr id="1805" name="Rounded Rectangle 1804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00:21</a:t>
            </a:r>
          </a:p>
        </p:txBody>
      </p:sp>
      <p:sp>
        <p:nvSpPr>
          <p:cNvPr id="1806" name="Rounded Rectangle 1805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00:20</a:t>
            </a:r>
          </a:p>
        </p:txBody>
      </p:sp>
      <p:sp>
        <p:nvSpPr>
          <p:cNvPr id="1807" name="Rounded Rectangle 1806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00:19</a:t>
            </a:r>
          </a:p>
        </p:txBody>
      </p:sp>
      <p:sp>
        <p:nvSpPr>
          <p:cNvPr id="1808" name="Rounded Rectangle 1807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00:18</a:t>
            </a:r>
          </a:p>
        </p:txBody>
      </p:sp>
      <p:sp>
        <p:nvSpPr>
          <p:cNvPr id="1809" name="Rounded Rectangle 1808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00:17</a:t>
            </a:r>
          </a:p>
        </p:txBody>
      </p:sp>
      <p:sp>
        <p:nvSpPr>
          <p:cNvPr id="1810" name="Rounded Rectangle 1809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00:16</a:t>
            </a:r>
          </a:p>
        </p:txBody>
      </p:sp>
      <p:sp>
        <p:nvSpPr>
          <p:cNvPr id="1811" name="Rounded Rectangle 1810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00:15</a:t>
            </a:r>
          </a:p>
        </p:txBody>
      </p:sp>
      <p:sp>
        <p:nvSpPr>
          <p:cNvPr id="1812" name="Rounded Rectangle 1811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00:14</a:t>
            </a:r>
          </a:p>
        </p:txBody>
      </p:sp>
      <p:sp>
        <p:nvSpPr>
          <p:cNvPr id="1813" name="Rounded Rectangle 1812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00:13</a:t>
            </a:r>
          </a:p>
        </p:txBody>
      </p:sp>
      <p:sp>
        <p:nvSpPr>
          <p:cNvPr id="1814" name="Rounded Rectangle 1813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00:12</a:t>
            </a:r>
          </a:p>
        </p:txBody>
      </p:sp>
      <p:sp>
        <p:nvSpPr>
          <p:cNvPr id="1815" name="Rounded Rectangle 1814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00:11</a:t>
            </a:r>
          </a:p>
        </p:txBody>
      </p:sp>
      <p:sp>
        <p:nvSpPr>
          <p:cNvPr id="1816" name="Rounded Rectangle 1815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00:10</a:t>
            </a:r>
          </a:p>
        </p:txBody>
      </p:sp>
      <p:sp>
        <p:nvSpPr>
          <p:cNvPr id="1817" name="Rounded Rectangle 1816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00:09</a:t>
            </a:r>
          </a:p>
        </p:txBody>
      </p:sp>
      <p:sp>
        <p:nvSpPr>
          <p:cNvPr id="1818" name="Rounded Rectangle 1817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00:08</a:t>
            </a:r>
          </a:p>
        </p:txBody>
      </p:sp>
      <p:sp>
        <p:nvSpPr>
          <p:cNvPr id="1819" name="Rounded Rectangle 1818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00:07</a:t>
            </a:r>
          </a:p>
        </p:txBody>
      </p:sp>
      <p:sp>
        <p:nvSpPr>
          <p:cNvPr id="1820" name="Rounded Rectangle 1819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00:06</a:t>
            </a:r>
          </a:p>
        </p:txBody>
      </p:sp>
      <p:sp>
        <p:nvSpPr>
          <p:cNvPr id="1821" name="Rounded Rectangle 1820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00:05</a:t>
            </a:r>
          </a:p>
        </p:txBody>
      </p:sp>
      <p:sp>
        <p:nvSpPr>
          <p:cNvPr id="1822" name="Rounded Rectangle 1821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00:04</a:t>
            </a:r>
          </a:p>
        </p:txBody>
      </p:sp>
      <p:sp>
        <p:nvSpPr>
          <p:cNvPr id="1823" name="Rounded Rectangle 1822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00:03</a:t>
            </a:r>
          </a:p>
        </p:txBody>
      </p:sp>
      <p:sp>
        <p:nvSpPr>
          <p:cNvPr id="1824" name="Rounded Rectangle 1823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00:02</a:t>
            </a:r>
          </a:p>
        </p:txBody>
      </p:sp>
      <p:sp>
        <p:nvSpPr>
          <p:cNvPr id="1825" name="Rounded Rectangle 1824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00:01</a:t>
            </a:r>
          </a:p>
        </p:txBody>
      </p:sp>
      <p:sp>
        <p:nvSpPr>
          <p:cNvPr id="1826" name="Rounded Rectangle 1825"/>
          <p:cNvSpPr/>
          <p:nvPr/>
        </p:nvSpPr>
        <p:spPr>
          <a:xfrm>
            <a:off x="10195737" y="529359"/>
            <a:ext cx="1217951" cy="5683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00:00</a:t>
            </a:r>
          </a:p>
        </p:txBody>
      </p:sp>
      <p:sp>
        <p:nvSpPr>
          <p:cNvPr id="1827" name="Rounded Rectangle 182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05:00</a:t>
            </a:r>
          </a:p>
        </p:txBody>
      </p:sp>
      <p:sp>
        <p:nvSpPr>
          <p:cNvPr id="1828" name="Rounded Rectangle 182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04:59</a:t>
            </a:r>
          </a:p>
        </p:txBody>
      </p:sp>
      <p:sp>
        <p:nvSpPr>
          <p:cNvPr id="1829" name="Rounded Rectangle 182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04:58</a:t>
            </a:r>
          </a:p>
        </p:txBody>
      </p:sp>
      <p:sp>
        <p:nvSpPr>
          <p:cNvPr id="1830" name="Rounded Rectangle 182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04:57</a:t>
            </a:r>
          </a:p>
        </p:txBody>
      </p:sp>
      <p:sp>
        <p:nvSpPr>
          <p:cNvPr id="1831" name="Rounded Rectangle 183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04:56</a:t>
            </a:r>
          </a:p>
        </p:txBody>
      </p:sp>
      <p:sp>
        <p:nvSpPr>
          <p:cNvPr id="1832" name="Rounded Rectangle 183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04:55</a:t>
            </a:r>
          </a:p>
        </p:txBody>
      </p:sp>
      <p:sp>
        <p:nvSpPr>
          <p:cNvPr id="1833" name="Rounded Rectangle 183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04:54</a:t>
            </a:r>
          </a:p>
        </p:txBody>
      </p:sp>
      <p:sp>
        <p:nvSpPr>
          <p:cNvPr id="1834" name="Rounded Rectangle 183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04:53</a:t>
            </a:r>
          </a:p>
        </p:txBody>
      </p:sp>
      <p:sp>
        <p:nvSpPr>
          <p:cNvPr id="1835" name="Rounded Rectangle 183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04:52</a:t>
            </a:r>
          </a:p>
        </p:txBody>
      </p:sp>
      <p:sp>
        <p:nvSpPr>
          <p:cNvPr id="1836" name="Rounded Rectangle 183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04:51</a:t>
            </a:r>
          </a:p>
        </p:txBody>
      </p:sp>
      <p:sp>
        <p:nvSpPr>
          <p:cNvPr id="1837" name="Rounded Rectangle 183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04:50</a:t>
            </a:r>
          </a:p>
        </p:txBody>
      </p:sp>
      <p:sp>
        <p:nvSpPr>
          <p:cNvPr id="1838" name="Rounded Rectangle 183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04:49</a:t>
            </a:r>
          </a:p>
        </p:txBody>
      </p:sp>
      <p:sp>
        <p:nvSpPr>
          <p:cNvPr id="1839" name="Rounded Rectangle 183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04:48</a:t>
            </a:r>
          </a:p>
        </p:txBody>
      </p:sp>
      <p:sp>
        <p:nvSpPr>
          <p:cNvPr id="1840" name="Rounded Rectangle 183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04:47</a:t>
            </a:r>
          </a:p>
        </p:txBody>
      </p:sp>
      <p:sp>
        <p:nvSpPr>
          <p:cNvPr id="1841" name="Rounded Rectangle 184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04:46</a:t>
            </a:r>
          </a:p>
        </p:txBody>
      </p:sp>
      <p:sp>
        <p:nvSpPr>
          <p:cNvPr id="1842" name="Rounded Rectangle 184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04:45</a:t>
            </a:r>
          </a:p>
        </p:txBody>
      </p:sp>
      <p:sp>
        <p:nvSpPr>
          <p:cNvPr id="1843" name="Rounded Rectangle 184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04:44</a:t>
            </a:r>
          </a:p>
        </p:txBody>
      </p:sp>
      <p:sp>
        <p:nvSpPr>
          <p:cNvPr id="1844" name="Rounded Rectangle 184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04:43</a:t>
            </a:r>
          </a:p>
        </p:txBody>
      </p:sp>
      <p:sp>
        <p:nvSpPr>
          <p:cNvPr id="1845" name="Rounded Rectangle 184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04:42</a:t>
            </a:r>
          </a:p>
        </p:txBody>
      </p:sp>
      <p:sp>
        <p:nvSpPr>
          <p:cNvPr id="1846" name="Rounded Rectangle 184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04:41</a:t>
            </a:r>
          </a:p>
        </p:txBody>
      </p:sp>
      <p:sp>
        <p:nvSpPr>
          <p:cNvPr id="1847" name="Rounded Rectangle 184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04:40</a:t>
            </a:r>
          </a:p>
        </p:txBody>
      </p:sp>
      <p:sp>
        <p:nvSpPr>
          <p:cNvPr id="1848" name="Rounded Rectangle 184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04:39</a:t>
            </a:r>
          </a:p>
        </p:txBody>
      </p:sp>
      <p:sp>
        <p:nvSpPr>
          <p:cNvPr id="1849" name="Rounded Rectangle 184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04:38</a:t>
            </a:r>
          </a:p>
        </p:txBody>
      </p:sp>
      <p:sp>
        <p:nvSpPr>
          <p:cNvPr id="1850" name="Rounded Rectangle 184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04:37</a:t>
            </a:r>
          </a:p>
        </p:txBody>
      </p:sp>
      <p:sp>
        <p:nvSpPr>
          <p:cNvPr id="1851" name="Rounded Rectangle 185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04:36</a:t>
            </a:r>
          </a:p>
        </p:txBody>
      </p:sp>
      <p:sp>
        <p:nvSpPr>
          <p:cNvPr id="1852" name="Rounded Rectangle 185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04:35</a:t>
            </a:r>
          </a:p>
        </p:txBody>
      </p:sp>
      <p:sp>
        <p:nvSpPr>
          <p:cNvPr id="1853" name="Rounded Rectangle 185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04:34</a:t>
            </a:r>
          </a:p>
        </p:txBody>
      </p:sp>
      <p:sp>
        <p:nvSpPr>
          <p:cNvPr id="1854" name="Rounded Rectangle 185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04:33</a:t>
            </a:r>
          </a:p>
        </p:txBody>
      </p:sp>
      <p:sp>
        <p:nvSpPr>
          <p:cNvPr id="1855" name="Rounded Rectangle 185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04:32</a:t>
            </a:r>
          </a:p>
        </p:txBody>
      </p:sp>
      <p:sp>
        <p:nvSpPr>
          <p:cNvPr id="1856" name="Rounded Rectangle 185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04:31</a:t>
            </a:r>
          </a:p>
        </p:txBody>
      </p:sp>
      <p:sp>
        <p:nvSpPr>
          <p:cNvPr id="1857" name="Rounded Rectangle 185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04:30</a:t>
            </a:r>
          </a:p>
        </p:txBody>
      </p:sp>
      <p:sp>
        <p:nvSpPr>
          <p:cNvPr id="1858" name="Rounded Rectangle 185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04:29</a:t>
            </a:r>
          </a:p>
        </p:txBody>
      </p:sp>
      <p:sp>
        <p:nvSpPr>
          <p:cNvPr id="1859" name="Rounded Rectangle 185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04:28</a:t>
            </a:r>
          </a:p>
        </p:txBody>
      </p:sp>
      <p:sp>
        <p:nvSpPr>
          <p:cNvPr id="1860" name="Rounded Rectangle 185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04:27</a:t>
            </a:r>
          </a:p>
        </p:txBody>
      </p:sp>
      <p:sp>
        <p:nvSpPr>
          <p:cNvPr id="1861" name="Rounded Rectangle 186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04:26</a:t>
            </a:r>
          </a:p>
        </p:txBody>
      </p:sp>
      <p:sp>
        <p:nvSpPr>
          <p:cNvPr id="1862" name="Rounded Rectangle 186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04:25</a:t>
            </a:r>
          </a:p>
        </p:txBody>
      </p:sp>
      <p:sp>
        <p:nvSpPr>
          <p:cNvPr id="1863" name="Rounded Rectangle 186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04:24</a:t>
            </a:r>
          </a:p>
        </p:txBody>
      </p:sp>
      <p:sp>
        <p:nvSpPr>
          <p:cNvPr id="1864" name="Rounded Rectangle 186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04:23</a:t>
            </a:r>
          </a:p>
        </p:txBody>
      </p:sp>
      <p:sp>
        <p:nvSpPr>
          <p:cNvPr id="1865" name="Rounded Rectangle 186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04:22</a:t>
            </a:r>
          </a:p>
        </p:txBody>
      </p:sp>
      <p:sp>
        <p:nvSpPr>
          <p:cNvPr id="1866" name="Rounded Rectangle 186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04:21</a:t>
            </a:r>
          </a:p>
        </p:txBody>
      </p:sp>
      <p:sp>
        <p:nvSpPr>
          <p:cNvPr id="1867" name="Rounded Rectangle 186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04:20</a:t>
            </a:r>
          </a:p>
        </p:txBody>
      </p:sp>
      <p:sp>
        <p:nvSpPr>
          <p:cNvPr id="1868" name="Rounded Rectangle 186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04:19</a:t>
            </a:r>
          </a:p>
        </p:txBody>
      </p:sp>
      <p:sp>
        <p:nvSpPr>
          <p:cNvPr id="1869" name="Rounded Rectangle 186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04:18</a:t>
            </a:r>
          </a:p>
        </p:txBody>
      </p:sp>
      <p:sp>
        <p:nvSpPr>
          <p:cNvPr id="1870" name="Rounded Rectangle 186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04:17</a:t>
            </a:r>
          </a:p>
        </p:txBody>
      </p:sp>
      <p:sp>
        <p:nvSpPr>
          <p:cNvPr id="1871" name="Rounded Rectangle 187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04:16</a:t>
            </a:r>
          </a:p>
        </p:txBody>
      </p:sp>
      <p:sp>
        <p:nvSpPr>
          <p:cNvPr id="1872" name="Rounded Rectangle 187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04:15</a:t>
            </a:r>
          </a:p>
        </p:txBody>
      </p:sp>
      <p:sp>
        <p:nvSpPr>
          <p:cNvPr id="1873" name="Rounded Rectangle 187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04:14</a:t>
            </a:r>
          </a:p>
        </p:txBody>
      </p:sp>
      <p:sp>
        <p:nvSpPr>
          <p:cNvPr id="1874" name="Rounded Rectangle 187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04:13</a:t>
            </a:r>
          </a:p>
        </p:txBody>
      </p:sp>
      <p:sp>
        <p:nvSpPr>
          <p:cNvPr id="1875" name="Rounded Rectangle 187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04:12</a:t>
            </a:r>
          </a:p>
        </p:txBody>
      </p:sp>
      <p:sp>
        <p:nvSpPr>
          <p:cNvPr id="1876" name="Rounded Rectangle 187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04:11</a:t>
            </a:r>
          </a:p>
        </p:txBody>
      </p:sp>
      <p:sp>
        <p:nvSpPr>
          <p:cNvPr id="1877" name="Rounded Rectangle 187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04:10</a:t>
            </a:r>
          </a:p>
        </p:txBody>
      </p:sp>
      <p:sp>
        <p:nvSpPr>
          <p:cNvPr id="1878" name="Rounded Rectangle 187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04:09</a:t>
            </a:r>
          </a:p>
        </p:txBody>
      </p:sp>
      <p:sp>
        <p:nvSpPr>
          <p:cNvPr id="1879" name="Rounded Rectangle 187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04:08</a:t>
            </a:r>
          </a:p>
        </p:txBody>
      </p:sp>
      <p:sp>
        <p:nvSpPr>
          <p:cNvPr id="1880" name="Rounded Rectangle 187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04:07</a:t>
            </a:r>
          </a:p>
        </p:txBody>
      </p:sp>
      <p:sp>
        <p:nvSpPr>
          <p:cNvPr id="1881" name="Rounded Rectangle 188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04:06</a:t>
            </a:r>
          </a:p>
        </p:txBody>
      </p:sp>
      <p:sp>
        <p:nvSpPr>
          <p:cNvPr id="1882" name="Rounded Rectangle 188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04:05</a:t>
            </a:r>
          </a:p>
        </p:txBody>
      </p:sp>
      <p:sp>
        <p:nvSpPr>
          <p:cNvPr id="1883" name="Rounded Rectangle 188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04:04</a:t>
            </a:r>
          </a:p>
        </p:txBody>
      </p:sp>
      <p:sp>
        <p:nvSpPr>
          <p:cNvPr id="1884" name="Rounded Rectangle 188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04:03</a:t>
            </a:r>
          </a:p>
        </p:txBody>
      </p:sp>
      <p:sp>
        <p:nvSpPr>
          <p:cNvPr id="1885" name="Rounded Rectangle 188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04:02</a:t>
            </a:r>
          </a:p>
        </p:txBody>
      </p:sp>
      <p:sp>
        <p:nvSpPr>
          <p:cNvPr id="1886" name="Rounded Rectangle 188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04:01</a:t>
            </a:r>
          </a:p>
        </p:txBody>
      </p:sp>
      <p:sp>
        <p:nvSpPr>
          <p:cNvPr id="1887" name="Rounded Rectangle 188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04:00</a:t>
            </a:r>
          </a:p>
        </p:txBody>
      </p:sp>
      <p:sp>
        <p:nvSpPr>
          <p:cNvPr id="1888" name="Rounded Rectangle 188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03:59</a:t>
            </a:r>
          </a:p>
        </p:txBody>
      </p:sp>
      <p:sp>
        <p:nvSpPr>
          <p:cNvPr id="1889" name="Rounded Rectangle 188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03:58</a:t>
            </a:r>
          </a:p>
        </p:txBody>
      </p:sp>
      <p:sp>
        <p:nvSpPr>
          <p:cNvPr id="1890" name="Rounded Rectangle 188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03:57</a:t>
            </a:r>
          </a:p>
        </p:txBody>
      </p:sp>
      <p:sp>
        <p:nvSpPr>
          <p:cNvPr id="1891" name="Rounded Rectangle 189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03:56</a:t>
            </a:r>
          </a:p>
        </p:txBody>
      </p:sp>
      <p:sp>
        <p:nvSpPr>
          <p:cNvPr id="1892" name="Rounded Rectangle 189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03:55</a:t>
            </a:r>
          </a:p>
        </p:txBody>
      </p:sp>
      <p:sp>
        <p:nvSpPr>
          <p:cNvPr id="1893" name="Rounded Rectangle 189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03:54</a:t>
            </a:r>
          </a:p>
        </p:txBody>
      </p:sp>
      <p:sp>
        <p:nvSpPr>
          <p:cNvPr id="1894" name="Rounded Rectangle 189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03:53</a:t>
            </a:r>
          </a:p>
        </p:txBody>
      </p:sp>
      <p:sp>
        <p:nvSpPr>
          <p:cNvPr id="1895" name="Rounded Rectangle 189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03:52</a:t>
            </a:r>
          </a:p>
        </p:txBody>
      </p:sp>
      <p:sp>
        <p:nvSpPr>
          <p:cNvPr id="1896" name="Rounded Rectangle 189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03:51</a:t>
            </a:r>
          </a:p>
        </p:txBody>
      </p:sp>
      <p:sp>
        <p:nvSpPr>
          <p:cNvPr id="1897" name="Rounded Rectangle 189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03:50</a:t>
            </a:r>
          </a:p>
        </p:txBody>
      </p:sp>
      <p:sp>
        <p:nvSpPr>
          <p:cNvPr id="1898" name="Rounded Rectangle 189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03:49</a:t>
            </a:r>
          </a:p>
        </p:txBody>
      </p:sp>
      <p:sp>
        <p:nvSpPr>
          <p:cNvPr id="1899" name="Rounded Rectangle 189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03:48</a:t>
            </a:r>
          </a:p>
        </p:txBody>
      </p:sp>
      <p:sp>
        <p:nvSpPr>
          <p:cNvPr id="1900" name="Rounded Rectangle 189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03:47</a:t>
            </a:r>
          </a:p>
        </p:txBody>
      </p:sp>
      <p:sp>
        <p:nvSpPr>
          <p:cNvPr id="1901" name="Rounded Rectangle 190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03:46</a:t>
            </a:r>
          </a:p>
        </p:txBody>
      </p:sp>
      <p:sp>
        <p:nvSpPr>
          <p:cNvPr id="1902" name="Rounded Rectangle 190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03:45</a:t>
            </a:r>
          </a:p>
        </p:txBody>
      </p:sp>
      <p:sp>
        <p:nvSpPr>
          <p:cNvPr id="1903" name="Rounded Rectangle 190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03:44</a:t>
            </a:r>
          </a:p>
        </p:txBody>
      </p:sp>
      <p:sp>
        <p:nvSpPr>
          <p:cNvPr id="1904" name="Rounded Rectangle 190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03:43</a:t>
            </a:r>
          </a:p>
        </p:txBody>
      </p:sp>
      <p:sp>
        <p:nvSpPr>
          <p:cNvPr id="1905" name="Rounded Rectangle 190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03:42</a:t>
            </a:r>
          </a:p>
        </p:txBody>
      </p:sp>
      <p:sp>
        <p:nvSpPr>
          <p:cNvPr id="1906" name="Rounded Rectangle 190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03:41</a:t>
            </a:r>
          </a:p>
        </p:txBody>
      </p:sp>
      <p:sp>
        <p:nvSpPr>
          <p:cNvPr id="1907" name="Rounded Rectangle 190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03:40</a:t>
            </a:r>
          </a:p>
        </p:txBody>
      </p:sp>
      <p:sp>
        <p:nvSpPr>
          <p:cNvPr id="1908" name="Rounded Rectangle 190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03:39</a:t>
            </a:r>
          </a:p>
        </p:txBody>
      </p:sp>
      <p:sp>
        <p:nvSpPr>
          <p:cNvPr id="1909" name="Rounded Rectangle 190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03:38</a:t>
            </a:r>
          </a:p>
        </p:txBody>
      </p:sp>
      <p:sp>
        <p:nvSpPr>
          <p:cNvPr id="1910" name="Rounded Rectangle 190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03:37</a:t>
            </a:r>
          </a:p>
        </p:txBody>
      </p:sp>
      <p:sp>
        <p:nvSpPr>
          <p:cNvPr id="1911" name="Rounded Rectangle 191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03:36</a:t>
            </a:r>
          </a:p>
        </p:txBody>
      </p:sp>
      <p:sp>
        <p:nvSpPr>
          <p:cNvPr id="1912" name="Rounded Rectangle 191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03:35</a:t>
            </a:r>
          </a:p>
        </p:txBody>
      </p:sp>
      <p:sp>
        <p:nvSpPr>
          <p:cNvPr id="1913" name="Rounded Rectangle 191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03:34</a:t>
            </a:r>
          </a:p>
        </p:txBody>
      </p:sp>
      <p:sp>
        <p:nvSpPr>
          <p:cNvPr id="1914" name="Rounded Rectangle 191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03:33</a:t>
            </a:r>
          </a:p>
        </p:txBody>
      </p:sp>
      <p:sp>
        <p:nvSpPr>
          <p:cNvPr id="1915" name="Rounded Rectangle 191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03:32</a:t>
            </a:r>
          </a:p>
        </p:txBody>
      </p:sp>
      <p:sp>
        <p:nvSpPr>
          <p:cNvPr id="1916" name="Rounded Rectangle 191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03:31</a:t>
            </a:r>
          </a:p>
        </p:txBody>
      </p:sp>
      <p:sp>
        <p:nvSpPr>
          <p:cNvPr id="1917" name="Rounded Rectangle 191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03:30</a:t>
            </a:r>
          </a:p>
        </p:txBody>
      </p:sp>
      <p:sp>
        <p:nvSpPr>
          <p:cNvPr id="1918" name="Rounded Rectangle 191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03:29</a:t>
            </a:r>
          </a:p>
        </p:txBody>
      </p:sp>
      <p:sp>
        <p:nvSpPr>
          <p:cNvPr id="1919" name="Rounded Rectangle 191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03:28</a:t>
            </a:r>
          </a:p>
        </p:txBody>
      </p:sp>
      <p:sp>
        <p:nvSpPr>
          <p:cNvPr id="1920" name="Rounded Rectangle 191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03:27</a:t>
            </a:r>
          </a:p>
        </p:txBody>
      </p:sp>
      <p:sp>
        <p:nvSpPr>
          <p:cNvPr id="1921" name="Rounded Rectangle 192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03:26</a:t>
            </a:r>
          </a:p>
        </p:txBody>
      </p:sp>
      <p:sp>
        <p:nvSpPr>
          <p:cNvPr id="1922" name="Rounded Rectangle 192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03:25</a:t>
            </a:r>
          </a:p>
        </p:txBody>
      </p:sp>
      <p:sp>
        <p:nvSpPr>
          <p:cNvPr id="1923" name="Rounded Rectangle 192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03:24</a:t>
            </a:r>
          </a:p>
        </p:txBody>
      </p:sp>
      <p:sp>
        <p:nvSpPr>
          <p:cNvPr id="1924" name="Rounded Rectangle 192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03:23</a:t>
            </a:r>
          </a:p>
        </p:txBody>
      </p:sp>
      <p:sp>
        <p:nvSpPr>
          <p:cNvPr id="1925" name="Rounded Rectangle 192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03:22</a:t>
            </a:r>
          </a:p>
        </p:txBody>
      </p:sp>
      <p:sp>
        <p:nvSpPr>
          <p:cNvPr id="1926" name="Rounded Rectangle 192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03:21</a:t>
            </a:r>
          </a:p>
        </p:txBody>
      </p:sp>
      <p:sp>
        <p:nvSpPr>
          <p:cNvPr id="1927" name="Rounded Rectangle 192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03:20</a:t>
            </a:r>
          </a:p>
        </p:txBody>
      </p:sp>
      <p:sp>
        <p:nvSpPr>
          <p:cNvPr id="1928" name="Rounded Rectangle 192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03:19</a:t>
            </a:r>
          </a:p>
        </p:txBody>
      </p:sp>
      <p:sp>
        <p:nvSpPr>
          <p:cNvPr id="1929" name="Rounded Rectangle 192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03:18</a:t>
            </a:r>
          </a:p>
        </p:txBody>
      </p:sp>
      <p:sp>
        <p:nvSpPr>
          <p:cNvPr id="1930" name="Rounded Rectangle 192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03:17</a:t>
            </a:r>
          </a:p>
        </p:txBody>
      </p:sp>
      <p:sp>
        <p:nvSpPr>
          <p:cNvPr id="1931" name="Rounded Rectangle 193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03:16</a:t>
            </a:r>
          </a:p>
        </p:txBody>
      </p:sp>
      <p:sp>
        <p:nvSpPr>
          <p:cNvPr id="1932" name="Rounded Rectangle 193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03:15</a:t>
            </a:r>
          </a:p>
        </p:txBody>
      </p:sp>
      <p:sp>
        <p:nvSpPr>
          <p:cNvPr id="1933" name="Rounded Rectangle 193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03:14</a:t>
            </a:r>
          </a:p>
        </p:txBody>
      </p:sp>
      <p:sp>
        <p:nvSpPr>
          <p:cNvPr id="1934" name="Rounded Rectangle 193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03:13</a:t>
            </a:r>
          </a:p>
        </p:txBody>
      </p:sp>
      <p:sp>
        <p:nvSpPr>
          <p:cNvPr id="1935" name="Rounded Rectangle 193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03:12</a:t>
            </a:r>
          </a:p>
        </p:txBody>
      </p:sp>
      <p:sp>
        <p:nvSpPr>
          <p:cNvPr id="1936" name="Rounded Rectangle 193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03:11</a:t>
            </a:r>
          </a:p>
        </p:txBody>
      </p:sp>
      <p:sp>
        <p:nvSpPr>
          <p:cNvPr id="1937" name="Rounded Rectangle 193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03:10</a:t>
            </a:r>
          </a:p>
        </p:txBody>
      </p:sp>
      <p:sp>
        <p:nvSpPr>
          <p:cNvPr id="1938" name="Rounded Rectangle 193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03:09</a:t>
            </a:r>
          </a:p>
        </p:txBody>
      </p:sp>
      <p:sp>
        <p:nvSpPr>
          <p:cNvPr id="1939" name="Rounded Rectangle 193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03:08</a:t>
            </a:r>
          </a:p>
        </p:txBody>
      </p:sp>
      <p:sp>
        <p:nvSpPr>
          <p:cNvPr id="1940" name="Rounded Rectangle 193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03:07</a:t>
            </a:r>
          </a:p>
        </p:txBody>
      </p:sp>
      <p:sp>
        <p:nvSpPr>
          <p:cNvPr id="1941" name="Rounded Rectangle 194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03:06</a:t>
            </a:r>
          </a:p>
        </p:txBody>
      </p:sp>
      <p:sp>
        <p:nvSpPr>
          <p:cNvPr id="1942" name="Rounded Rectangle 194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03:05</a:t>
            </a:r>
          </a:p>
        </p:txBody>
      </p:sp>
      <p:sp>
        <p:nvSpPr>
          <p:cNvPr id="1943" name="Rounded Rectangle 194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03:04</a:t>
            </a:r>
          </a:p>
        </p:txBody>
      </p:sp>
      <p:sp>
        <p:nvSpPr>
          <p:cNvPr id="1944" name="Rounded Rectangle 194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03:03</a:t>
            </a:r>
          </a:p>
        </p:txBody>
      </p:sp>
      <p:sp>
        <p:nvSpPr>
          <p:cNvPr id="1945" name="Rounded Rectangle 194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03:02</a:t>
            </a:r>
          </a:p>
        </p:txBody>
      </p:sp>
      <p:sp>
        <p:nvSpPr>
          <p:cNvPr id="1946" name="Rounded Rectangle 194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03:01</a:t>
            </a:r>
          </a:p>
        </p:txBody>
      </p:sp>
      <p:sp>
        <p:nvSpPr>
          <p:cNvPr id="1947" name="Rounded Rectangle 194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03:00</a:t>
            </a:r>
          </a:p>
        </p:txBody>
      </p:sp>
      <p:sp>
        <p:nvSpPr>
          <p:cNvPr id="1948" name="Rounded Rectangle 194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02:59</a:t>
            </a:r>
          </a:p>
        </p:txBody>
      </p:sp>
      <p:sp>
        <p:nvSpPr>
          <p:cNvPr id="1949" name="Rounded Rectangle 194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02:58</a:t>
            </a:r>
          </a:p>
        </p:txBody>
      </p:sp>
      <p:sp>
        <p:nvSpPr>
          <p:cNvPr id="1950" name="Rounded Rectangle 194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02:57</a:t>
            </a:r>
          </a:p>
        </p:txBody>
      </p:sp>
      <p:sp>
        <p:nvSpPr>
          <p:cNvPr id="1951" name="Rounded Rectangle 195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02:56</a:t>
            </a:r>
          </a:p>
        </p:txBody>
      </p:sp>
      <p:sp>
        <p:nvSpPr>
          <p:cNvPr id="1952" name="Rounded Rectangle 195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02:55</a:t>
            </a:r>
          </a:p>
        </p:txBody>
      </p:sp>
      <p:sp>
        <p:nvSpPr>
          <p:cNvPr id="1953" name="Rounded Rectangle 195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02:54</a:t>
            </a:r>
          </a:p>
        </p:txBody>
      </p:sp>
      <p:sp>
        <p:nvSpPr>
          <p:cNvPr id="1954" name="Rounded Rectangle 195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02:53</a:t>
            </a:r>
          </a:p>
        </p:txBody>
      </p:sp>
      <p:sp>
        <p:nvSpPr>
          <p:cNvPr id="1955" name="Rounded Rectangle 195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02:52</a:t>
            </a:r>
          </a:p>
        </p:txBody>
      </p:sp>
      <p:sp>
        <p:nvSpPr>
          <p:cNvPr id="1956" name="Rounded Rectangle 195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02:51</a:t>
            </a:r>
          </a:p>
        </p:txBody>
      </p:sp>
      <p:sp>
        <p:nvSpPr>
          <p:cNvPr id="1957" name="Rounded Rectangle 195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02:50</a:t>
            </a:r>
          </a:p>
        </p:txBody>
      </p:sp>
      <p:sp>
        <p:nvSpPr>
          <p:cNvPr id="1958" name="Rounded Rectangle 195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02:49</a:t>
            </a:r>
          </a:p>
        </p:txBody>
      </p:sp>
      <p:sp>
        <p:nvSpPr>
          <p:cNvPr id="1959" name="Rounded Rectangle 195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02:48</a:t>
            </a:r>
          </a:p>
        </p:txBody>
      </p:sp>
      <p:sp>
        <p:nvSpPr>
          <p:cNvPr id="1960" name="Rounded Rectangle 195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02:47</a:t>
            </a:r>
          </a:p>
        </p:txBody>
      </p:sp>
      <p:sp>
        <p:nvSpPr>
          <p:cNvPr id="1961" name="Rounded Rectangle 196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02:46</a:t>
            </a:r>
          </a:p>
        </p:txBody>
      </p:sp>
      <p:sp>
        <p:nvSpPr>
          <p:cNvPr id="1962" name="Rounded Rectangle 196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02:45</a:t>
            </a:r>
          </a:p>
        </p:txBody>
      </p:sp>
      <p:sp>
        <p:nvSpPr>
          <p:cNvPr id="1963" name="Rounded Rectangle 196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02:44</a:t>
            </a:r>
          </a:p>
        </p:txBody>
      </p:sp>
      <p:sp>
        <p:nvSpPr>
          <p:cNvPr id="1964" name="Rounded Rectangle 196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02:43</a:t>
            </a:r>
          </a:p>
        </p:txBody>
      </p:sp>
      <p:sp>
        <p:nvSpPr>
          <p:cNvPr id="1965" name="Rounded Rectangle 196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02:42</a:t>
            </a:r>
          </a:p>
        </p:txBody>
      </p:sp>
      <p:sp>
        <p:nvSpPr>
          <p:cNvPr id="1966" name="Rounded Rectangle 196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02:41</a:t>
            </a:r>
          </a:p>
        </p:txBody>
      </p:sp>
      <p:sp>
        <p:nvSpPr>
          <p:cNvPr id="1967" name="Rounded Rectangle 196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02:40</a:t>
            </a:r>
          </a:p>
        </p:txBody>
      </p:sp>
      <p:sp>
        <p:nvSpPr>
          <p:cNvPr id="1968" name="Rounded Rectangle 196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02:39</a:t>
            </a:r>
          </a:p>
        </p:txBody>
      </p:sp>
      <p:sp>
        <p:nvSpPr>
          <p:cNvPr id="1969" name="Rounded Rectangle 196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02:38</a:t>
            </a:r>
          </a:p>
        </p:txBody>
      </p:sp>
      <p:sp>
        <p:nvSpPr>
          <p:cNvPr id="1970" name="Rounded Rectangle 196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02:37</a:t>
            </a:r>
          </a:p>
        </p:txBody>
      </p:sp>
      <p:sp>
        <p:nvSpPr>
          <p:cNvPr id="1971" name="Rounded Rectangle 197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02:36</a:t>
            </a:r>
          </a:p>
        </p:txBody>
      </p:sp>
      <p:sp>
        <p:nvSpPr>
          <p:cNvPr id="1972" name="Rounded Rectangle 197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02:35</a:t>
            </a:r>
          </a:p>
        </p:txBody>
      </p:sp>
      <p:sp>
        <p:nvSpPr>
          <p:cNvPr id="1973" name="Rounded Rectangle 197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02:34</a:t>
            </a:r>
          </a:p>
        </p:txBody>
      </p:sp>
      <p:sp>
        <p:nvSpPr>
          <p:cNvPr id="1974" name="Rounded Rectangle 197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02:33</a:t>
            </a:r>
          </a:p>
        </p:txBody>
      </p:sp>
      <p:sp>
        <p:nvSpPr>
          <p:cNvPr id="1975" name="Rounded Rectangle 197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02:32</a:t>
            </a:r>
          </a:p>
        </p:txBody>
      </p:sp>
      <p:sp>
        <p:nvSpPr>
          <p:cNvPr id="1976" name="Rounded Rectangle 197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02:31</a:t>
            </a:r>
          </a:p>
        </p:txBody>
      </p:sp>
      <p:sp>
        <p:nvSpPr>
          <p:cNvPr id="1977" name="Rounded Rectangle 197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02:30</a:t>
            </a:r>
          </a:p>
        </p:txBody>
      </p:sp>
      <p:sp>
        <p:nvSpPr>
          <p:cNvPr id="1978" name="Rounded Rectangle 197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02:29</a:t>
            </a:r>
          </a:p>
        </p:txBody>
      </p:sp>
      <p:sp>
        <p:nvSpPr>
          <p:cNvPr id="1979" name="Rounded Rectangle 197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02:28</a:t>
            </a:r>
          </a:p>
        </p:txBody>
      </p:sp>
      <p:sp>
        <p:nvSpPr>
          <p:cNvPr id="1980" name="Rounded Rectangle 197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02:27</a:t>
            </a:r>
          </a:p>
        </p:txBody>
      </p:sp>
      <p:sp>
        <p:nvSpPr>
          <p:cNvPr id="1981" name="Rounded Rectangle 198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02:26</a:t>
            </a:r>
          </a:p>
        </p:txBody>
      </p:sp>
      <p:sp>
        <p:nvSpPr>
          <p:cNvPr id="1982" name="Rounded Rectangle 198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02:25</a:t>
            </a:r>
          </a:p>
        </p:txBody>
      </p:sp>
      <p:sp>
        <p:nvSpPr>
          <p:cNvPr id="1983" name="Rounded Rectangle 198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02:24</a:t>
            </a:r>
          </a:p>
        </p:txBody>
      </p:sp>
      <p:sp>
        <p:nvSpPr>
          <p:cNvPr id="1984" name="Rounded Rectangle 198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02:23</a:t>
            </a:r>
          </a:p>
        </p:txBody>
      </p:sp>
      <p:sp>
        <p:nvSpPr>
          <p:cNvPr id="1985" name="Rounded Rectangle 198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02:22</a:t>
            </a:r>
          </a:p>
        </p:txBody>
      </p:sp>
      <p:sp>
        <p:nvSpPr>
          <p:cNvPr id="1986" name="Rounded Rectangle 198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02:21</a:t>
            </a:r>
          </a:p>
        </p:txBody>
      </p:sp>
      <p:sp>
        <p:nvSpPr>
          <p:cNvPr id="1987" name="Rounded Rectangle 198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02:20</a:t>
            </a:r>
          </a:p>
        </p:txBody>
      </p:sp>
      <p:sp>
        <p:nvSpPr>
          <p:cNvPr id="1988" name="Rounded Rectangle 198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02:19</a:t>
            </a:r>
          </a:p>
        </p:txBody>
      </p:sp>
      <p:sp>
        <p:nvSpPr>
          <p:cNvPr id="1989" name="Rounded Rectangle 198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02:18</a:t>
            </a:r>
          </a:p>
        </p:txBody>
      </p:sp>
      <p:sp>
        <p:nvSpPr>
          <p:cNvPr id="1990" name="Rounded Rectangle 198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02:17</a:t>
            </a:r>
          </a:p>
        </p:txBody>
      </p:sp>
      <p:sp>
        <p:nvSpPr>
          <p:cNvPr id="1991" name="Rounded Rectangle 199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02:16</a:t>
            </a:r>
          </a:p>
        </p:txBody>
      </p:sp>
      <p:sp>
        <p:nvSpPr>
          <p:cNvPr id="1992" name="Rounded Rectangle 199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02:15</a:t>
            </a:r>
          </a:p>
        </p:txBody>
      </p:sp>
      <p:sp>
        <p:nvSpPr>
          <p:cNvPr id="1993" name="Rounded Rectangle 199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02:14</a:t>
            </a:r>
          </a:p>
        </p:txBody>
      </p:sp>
      <p:sp>
        <p:nvSpPr>
          <p:cNvPr id="1994" name="Rounded Rectangle 199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02:13</a:t>
            </a:r>
          </a:p>
        </p:txBody>
      </p:sp>
      <p:sp>
        <p:nvSpPr>
          <p:cNvPr id="1995" name="Rounded Rectangle 199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02:12</a:t>
            </a:r>
          </a:p>
        </p:txBody>
      </p:sp>
      <p:sp>
        <p:nvSpPr>
          <p:cNvPr id="1996" name="Rounded Rectangle 199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02:11</a:t>
            </a:r>
          </a:p>
        </p:txBody>
      </p:sp>
      <p:sp>
        <p:nvSpPr>
          <p:cNvPr id="1997" name="Rounded Rectangle 199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02:10</a:t>
            </a:r>
          </a:p>
        </p:txBody>
      </p:sp>
      <p:sp>
        <p:nvSpPr>
          <p:cNvPr id="1998" name="Rounded Rectangle 199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02:09</a:t>
            </a:r>
          </a:p>
        </p:txBody>
      </p:sp>
      <p:sp>
        <p:nvSpPr>
          <p:cNvPr id="1999" name="Rounded Rectangle 199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02:08</a:t>
            </a:r>
          </a:p>
        </p:txBody>
      </p:sp>
      <p:sp>
        <p:nvSpPr>
          <p:cNvPr id="2000" name="Rounded Rectangle 199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02:07</a:t>
            </a:r>
          </a:p>
        </p:txBody>
      </p:sp>
      <p:sp>
        <p:nvSpPr>
          <p:cNvPr id="2001" name="Rounded Rectangle 200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02:06</a:t>
            </a:r>
          </a:p>
        </p:txBody>
      </p:sp>
      <p:sp>
        <p:nvSpPr>
          <p:cNvPr id="2002" name="Rounded Rectangle 200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02:05</a:t>
            </a:r>
          </a:p>
        </p:txBody>
      </p:sp>
      <p:sp>
        <p:nvSpPr>
          <p:cNvPr id="2003" name="Rounded Rectangle 200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02:04</a:t>
            </a:r>
          </a:p>
        </p:txBody>
      </p:sp>
      <p:sp>
        <p:nvSpPr>
          <p:cNvPr id="2004" name="Rounded Rectangle 200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02:03</a:t>
            </a:r>
          </a:p>
        </p:txBody>
      </p:sp>
      <p:sp>
        <p:nvSpPr>
          <p:cNvPr id="2005" name="Rounded Rectangle 200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02:02</a:t>
            </a:r>
          </a:p>
        </p:txBody>
      </p:sp>
      <p:sp>
        <p:nvSpPr>
          <p:cNvPr id="2006" name="Rounded Rectangle 200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02:01</a:t>
            </a:r>
          </a:p>
        </p:txBody>
      </p:sp>
      <p:sp>
        <p:nvSpPr>
          <p:cNvPr id="2007" name="Rounded Rectangle 200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02:00</a:t>
            </a:r>
          </a:p>
        </p:txBody>
      </p:sp>
      <p:sp>
        <p:nvSpPr>
          <p:cNvPr id="2008" name="Rounded Rectangle 200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01:59</a:t>
            </a:r>
          </a:p>
        </p:txBody>
      </p:sp>
      <p:sp>
        <p:nvSpPr>
          <p:cNvPr id="2009" name="Rounded Rectangle 200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01:58</a:t>
            </a:r>
          </a:p>
        </p:txBody>
      </p:sp>
      <p:sp>
        <p:nvSpPr>
          <p:cNvPr id="2010" name="Rounded Rectangle 200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01:57</a:t>
            </a:r>
          </a:p>
        </p:txBody>
      </p:sp>
      <p:sp>
        <p:nvSpPr>
          <p:cNvPr id="2011" name="Rounded Rectangle 201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01:56</a:t>
            </a:r>
          </a:p>
        </p:txBody>
      </p:sp>
      <p:sp>
        <p:nvSpPr>
          <p:cNvPr id="2012" name="Rounded Rectangle 201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01:55</a:t>
            </a:r>
          </a:p>
        </p:txBody>
      </p:sp>
      <p:sp>
        <p:nvSpPr>
          <p:cNvPr id="2013" name="Rounded Rectangle 201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01:54</a:t>
            </a:r>
          </a:p>
        </p:txBody>
      </p:sp>
      <p:sp>
        <p:nvSpPr>
          <p:cNvPr id="2014" name="Rounded Rectangle 201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01:53</a:t>
            </a:r>
          </a:p>
        </p:txBody>
      </p:sp>
      <p:sp>
        <p:nvSpPr>
          <p:cNvPr id="2015" name="Rounded Rectangle 201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01:52</a:t>
            </a:r>
          </a:p>
        </p:txBody>
      </p:sp>
      <p:sp>
        <p:nvSpPr>
          <p:cNvPr id="2016" name="Rounded Rectangle 201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01:51</a:t>
            </a:r>
          </a:p>
        </p:txBody>
      </p:sp>
      <p:sp>
        <p:nvSpPr>
          <p:cNvPr id="2017" name="Rounded Rectangle 201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01:50</a:t>
            </a:r>
          </a:p>
        </p:txBody>
      </p:sp>
      <p:sp>
        <p:nvSpPr>
          <p:cNvPr id="2018" name="Rounded Rectangle 201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01:49</a:t>
            </a:r>
          </a:p>
        </p:txBody>
      </p:sp>
      <p:sp>
        <p:nvSpPr>
          <p:cNvPr id="2019" name="Rounded Rectangle 201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01:48</a:t>
            </a:r>
          </a:p>
        </p:txBody>
      </p:sp>
      <p:sp>
        <p:nvSpPr>
          <p:cNvPr id="2020" name="Rounded Rectangle 201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01:47</a:t>
            </a:r>
          </a:p>
        </p:txBody>
      </p:sp>
      <p:sp>
        <p:nvSpPr>
          <p:cNvPr id="2021" name="Rounded Rectangle 202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01:46</a:t>
            </a:r>
          </a:p>
        </p:txBody>
      </p:sp>
      <p:sp>
        <p:nvSpPr>
          <p:cNvPr id="2022" name="Rounded Rectangle 202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01:45</a:t>
            </a:r>
          </a:p>
        </p:txBody>
      </p:sp>
      <p:sp>
        <p:nvSpPr>
          <p:cNvPr id="2023" name="Rounded Rectangle 202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01:44</a:t>
            </a:r>
          </a:p>
        </p:txBody>
      </p:sp>
      <p:sp>
        <p:nvSpPr>
          <p:cNvPr id="2024" name="Rounded Rectangle 202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01:43</a:t>
            </a:r>
          </a:p>
        </p:txBody>
      </p:sp>
      <p:sp>
        <p:nvSpPr>
          <p:cNvPr id="2025" name="Rounded Rectangle 202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01:42</a:t>
            </a:r>
          </a:p>
        </p:txBody>
      </p:sp>
      <p:sp>
        <p:nvSpPr>
          <p:cNvPr id="2026" name="Rounded Rectangle 202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01:41</a:t>
            </a:r>
          </a:p>
        </p:txBody>
      </p:sp>
      <p:sp>
        <p:nvSpPr>
          <p:cNvPr id="2027" name="Rounded Rectangle 202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01:40</a:t>
            </a:r>
          </a:p>
        </p:txBody>
      </p:sp>
      <p:sp>
        <p:nvSpPr>
          <p:cNvPr id="2028" name="Rounded Rectangle 202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01:39</a:t>
            </a:r>
          </a:p>
        </p:txBody>
      </p:sp>
      <p:sp>
        <p:nvSpPr>
          <p:cNvPr id="2029" name="Rounded Rectangle 202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01:38</a:t>
            </a:r>
          </a:p>
        </p:txBody>
      </p:sp>
      <p:sp>
        <p:nvSpPr>
          <p:cNvPr id="2030" name="Rounded Rectangle 202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01:37</a:t>
            </a:r>
          </a:p>
        </p:txBody>
      </p:sp>
      <p:sp>
        <p:nvSpPr>
          <p:cNvPr id="2031" name="Rounded Rectangle 203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01:36</a:t>
            </a:r>
          </a:p>
        </p:txBody>
      </p:sp>
      <p:sp>
        <p:nvSpPr>
          <p:cNvPr id="2032" name="Rounded Rectangle 203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01:35</a:t>
            </a:r>
          </a:p>
        </p:txBody>
      </p:sp>
      <p:sp>
        <p:nvSpPr>
          <p:cNvPr id="2033" name="Rounded Rectangle 203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01:34</a:t>
            </a:r>
          </a:p>
        </p:txBody>
      </p:sp>
      <p:sp>
        <p:nvSpPr>
          <p:cNvPr id="2034" name="Rounded Rectangle 203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01:33</a:t>
            </a:r>
          </a:p>
        </p:txBody>
      </p:sp>
      <p:sp>
        <p:nvSpPr>
          <p:cNvPr id="2035" name="Rounded Rectangle 203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01:32</a:t>
            </a:r>
          </a:p>
        </p:txBody>
      </p:sp>
      <p:sp>
        <p:nvSpPr>
          <p:cNvPr id="2036" name="Rounded Rectangle 203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01:31</a:t>
            </a:r>
          </a:p>
        </p:txBody>
      </p:sp>
      <p:sp>
        <p:nvSpPr>
          <p:cNvPr id="2037" name="Rounded Rectangle 203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01:30</a:t>
            </a:r>
          </a:p>
        </p:txBody>
      </p:sp>
      <p:sp>
        <p:nvSpPr>
          <p:cNvPr id="2038" name="Rounded Rectangle 203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01:29</a:t>
            </a:r>
          </a:p>
        </p:txBody>
      </p:sp>
      <p:sp>
        <p:nvSpPr>
          <p:cNvPr id="2039" name="Rounded Rectangle 203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01:28</a:t>
            </a:r>
          </a:p>
        </p:txBody>
      </p:sp>
      <p:sp>
        <p:nvSpPr>
          <p:cNvPr id="2040" name="Rounded Rectangle 203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01:27</a:t>
            </a:r>
          </a:p>
        </p:txBody>
      </p:sp>
      <p:sp>
        <p:nvSpPr>
          <p:cNvPr id="2041" name="Rounded Rectangle 204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01:26</a:t>
            </a:r>
          </a:p>
        </p:txBody>
      </p:sp>
      <p:sp>
        <p:nvSpPr>
          <p:cNvPr id="2042" name="Rounded Rectangle 204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01:25</a:t>
            </a:r>
          </a:p>
        </p:txBody>
      </p:sp>
      <p:sp>
        <p:nvSpPr>
          <p:cNvPr id="2043" name="Rounded Rectangle 204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01:24</a:t>
            </a:r>
          </a:p>
        </p:txBody>
      </p:sp>
      <p:sp>
        <p:nvSpPr>
          <p:cNvPr id="2044" name="Rounded Rectangle 204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01:23</a:t>
            </a:r>
          </a:p>
        </p:txBody>
      </p:sp>
      <p:sp>
        <p:nvSpPr>
          <p:cNvPr id="2045" name="Rounded Rectangle 204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01:22</a:t>
            </a:r>
          </a:p>
        </p:txBody>
      </p:sp>
      <p:sp>
        <p:nvSpPr>
          <p:cNvPr id="2046" name="Rounded Rectangle 204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01:21</a:t>
            </a:r>
          </a:p>
        </p:txBody>
      </p:sp>
      <p:sp>
        <p:nvSpPr>
          <p:cNvPr id="2047" name="Rounded Rectangle 204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01:20</a:t>
            </a:r>
          </a:p>
        </p:txBody>
      </p:sp>
      <p:sp>
        <p:nvSpPr>
          <p:cNvPr id="2048" name="Rounded Rectangle 204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01:19</a:t>
            </a:r>
          </a:p>
        </p:txBody>
      </p:sp>
      <p:sp>
        <p:nvSpPr>
          <p:cNvPr id="2049" name="Rounded Rectangle 204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01:18</a:t>
            </a:r>
          </a:p>
        </p:txBody>
      </p:sp>
      <p:sp>
        <p:nvSpPr>
          <p:cNvPr id="2050" name="Rounded Rectangle 204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01:17</a:t>
            </a:r>
          </a:p>
        </p:txBody>
      </p:sp>
      <p:sp>
        <p:nvSpPr>
          <p:cNvPr id="2051" name="Rounded Rectangle 205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01:16</a:t>
            </a:r>
          </a:p>
        </p:txBody>
      </p:sp>
      <p:sp>
        <p:nvSpPr>
          <p:cNvPr id="2052" name="Rounded Rectangle 205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01:15</a:t>
            </a:r>
          </a:p>
        </p:txBody>
      </p:sp>
      <p:sp>
        <p:nvSpPr>
          <p:cNvPr id="2053" name="Rounded Rectangle 205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01:14</a:t>
            </a:r>
          </a:p>
        </p:txBody>
      </p:sp>
      <p:sp>
        <p:nvSpPr>
          <p:cNvPr id="2054" name="Rounded Rectangle 205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01:13</a:t>
            </a:r>
          </a:p>
        </p:txBody>
      </p:sp>
      <p:sp>
        <p:nvSpPr>
          <p:cNvPr id="2055" name="Rounded Rectangle 205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01:12</a:t>
            </a:r>
          </a:p>
        </p:txBody>
      </p:sp>
      <p:sp>
        <p:nvSpPr>
          <p:cNvPr id="2056" name="Rounded Rectangle 205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01:11</a:t>
            </a:r>
          </a:p>
        </p:txBody>
      </p:sp>
      <p:sp>
        <p:nvSpPr>
          <p:cNvPr id="2057" name="Rounded Rectangle 205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01:10</a:t>
            </a:r>
          </a:p>
        </p:txBody>
      </p:sp>
      <p:sp>
        <p:nvSpPr>
          <p:cNvPr id="2058" name="Rounded Rectangle 205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01:09</a:t>
            </a:r>
          </a:p>
        </p:txBody>
      </p:sp>
      <p:sp>
        <p:nvSpPr>
          <p:cNvPr id="2059" name="Rounded Rectangle 205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01:08</a:t>
            </a:r>
          </a:p>
        </p:txBody>
      </p:sp>
      <p:sp>
        <p:nvSpPr>
          <p:cNvPr id="2060" name="Rounded Rectangle 205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01:07</a:t>
            </a:r>
          </a:p>
        </p:txBody>
      </p:sp>
      <p:sp>
        <p:nvSpPr>
          <p:cNvPr id="2061" name="Rounded Rectangle 206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01:06</a:t>
            </a:r>
          </a:p>
        </p:txBody>
      </p:sp>
      <p:sp>
        <p:nvSpPr>
          <p:cNvPr id="2062" name="Rounded Rectangle 206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01:05</a:t>
            </a:r>
          </a:p>
        </p:txBody>
      </p:sp>
      <p:sp>
        <p:nvSpPr>
          <p:cNvPr id="2063" name="Rounded Rectangle 206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01:04</a:t>
            </a:r>
          </a:p>
        </p:txBody>
      </p:sp>
      <p:sp>
        <p:nvSpPr>
          <p:cNvPr id="2064" name="Rounded Rectangle 206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01:03</a:t>
            </a:r>
          </a:p>
        </p:txBody>
      </p:sp>
      <p:sp>
        <p:nvSpPr>
          <p:cNvPr id="2065" name="Rounded Rectangle 206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01:02</a:t>
            </a:r>
          </a:p>
        </p:txBody>
      </p:sp>
      <p:sp>
        <p:nvSpPr>
          <p:cNvPr id="2066" name="Rounded Rectangle 206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01:01</a:t>
            </a:r>
          </a:p>
        </p:txBody>
      </p:sp>
      <p:sp>
        <p:nvSpPr>
          <p:cNvPr id="2067" name="Rounded Rectangle 206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01:00</a:t>
            </a:r>
          </a:p>
        </p:txBody>
      </p:sp>
      <p:sp>
        <p:nvSpPr>
          <p:cNvPr id="2068" name="Rounded Rectangle 206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00:59</a:t>
            </a:r>
          </a:p>
        </p:txBody>
      </p:sp>
      <p:sp>
        <p:nvSpPr>
          <p:cNvPr id="2069" name="Rounded Rectangle 206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00:58</a:t>
            </a:r>
          </a:p>
        </p:txBody>
      </p:sp>
      <p:sp>
        <p:nvSpPr>
          <p:cNvPr id="2070" name="Rounded Rectangle 206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00:57</a:t>
            </a:r>
          </a:p>
        </p:txBody>
      </p:sp>
      <p:sp>
        <p:nvSpPr>
          <p:cNvPr id="2071" name="Rounded Rectangle 207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00:56</a:t>
            </a:r>
          </a:p>
        </p:txBody>
      </p:sp>
      <p:sp>
        <p:nvSpPr>
          <p:cNvPr id="2072" name="Rounded Rectangle 207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00:55</a:t>
            </a:r>
          </a:p>
        </p:txBody>
      </p:sp>
      <p:sp>
        <p:nvSpPr>
          <p:cNvPr id="2073" name="Rounded Rectangle 207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00:54</a:t>
            </a:r>
          </a:p>
        </p:txBody>
      </p:sp>
      <p:sp>
        <p:nvSpPr>
          <p:cNvPr id="2074" name="Rounded Rectangle 207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00:53</a:t>
            </a:r>
          </a:p>
        </p:txBody>
      </p:sp>
      <p:sp>
        <p:nvSpPr>
          <p:cNvPr id="2075" name="Rounded Rectangle 207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00:52</a:t>
            </a:r>
          </a:p>
        </p:txBody>
      </p:sp>
      <p:sp>
        <p:nvSpPr>
          <p:cNvPr id="2076" name="Rounded Rectangle 207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00:51</a:t>
            </a:r>
          </a:p>
        </p:txBody>
      </p:sp>
      <p:sp>
        <p:nvSpPr>
          <p:cNvPr id="2077" name="Rounded Rectangle 207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00:50</a:t>
            </a:r>
          </a:p>
        </p:txBody>
      </p:sp>
      <p:sp>
        <p:nvSpPr>
          <p:cNvPr id="2078" name="Rounded Rectangle 207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00:49</a:t>
            </a:r>
          </a:p>
        </p:txBody>
      </p:sp>
      <p:sp>
        <p:nvSpPr>
          <p:cNvPr id="2079" name="Rounded Rectangle 207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00:48</a:t>
            </a:r>
          </a:p>
        </p:txBody>
      </p:sp>
      <p:sp>
        <p:nvSpPr>
          <p:cNvPr id="2080" name="Rounded Rectangle 207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00:47</a:t>
            </a:r>
          </a:p>
        </p:txBody>
      </p:sp>
      <p:sp>
        <p:nvSpPr>
          <p:cNvPr id="2081" name="Rounded Rectangle 208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00:46</a:t>
            </a:r>
          </a:p>
        </p:txBody>
      </p:sp>
      <p:sp>
        <p:nvSpPr>
          <p:cNvPr id="2082" name="Rounded Rectangle 208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00:45</a:t>
            </a:r>
          </a:p>
        </p:txBody>
      </p:sp>
      <p:sp>
        <p:nvSpPr>
          <p:cNvPr id="2083" name="Rounded Rectangle 208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00:44</a:t>
            </a:r>
          </a:p>
        </p:txBody>
      </p:sp>
      <p:sp>
        <p:nvSpPr>
          <p:cNvPr id="2084" name="Rounded Rectangle 208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00:43</a:t>
            </a:r>
          </a:p>
        </p:txBody>
      </p:sp>
      <p:sp>
        <p:nvSpPr>
          <p:cNvPr id="2085" name="Rounded Rectangle 208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00:42</a:t>
            </a:r>
          </a:p>
        </p:txBody>
      </p:sp>
      <p:sp>
        <p:nvSpPr>
          <p:cNvPr id="2086" name="Rounded Rectangle 208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00:41</a:t>
            </a:r>
          </a:p>
        </p:txBody>
      </p:sp>
      <p:sp>
        <p:nvSpPr>
          <p:cNvPr id="2087" name="Rounded Rectangle 208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00:40</a:t>
            </a:r>
          </a:p>
        </p:txBody>
      </p:sp>
      <p:sp>
        <p:nvSpPr>
          <p:cNvPr id="2088" name="Rounded Rectangle 208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00:39</a:t>
            </a:r>
          </a:p>
        </p:txBody>
      </p:sp>
      <p:sp>
        <p:nvSpPr>
          <p:cNvPr id="2089" name="Rounded Rectangle 208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00:38</a:t>
            </a:r>
          </a:p>
        </p:txBody>
      </p:sp>
      <p:sp>
        <p:nvSpPr>
          <p:cNvPr id="2090" name="Rounded Rectangle 208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00:37</a:t>
            </a:r>
          </a:p>
        </p:txBody>
      </p:sp>
      <p:sp>
        <p:nvSpPr>
          <p:cNvPr id="2091" name="Rounded Rectangle 209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00:36</a:t>
            </a:r>
          </a:p>
        </p:txBody>
      </p:sp>
      <p:sp>
        <p:nvSpPr>
          <p:cNvPr id="2092" name="Rounded Rectangle 209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00:35</a:t>
            </a:r>
          </a:p>
        </p:txBody>
      </p:sp>
      <p:sp>
        <p:nvSpPr>
          <p:cNvPr id="2093" name="Rounded Rectangle 209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00:34</a:t>
            </a:r>
          </a:p>
        </p:txBody>
      </p:sp>
      <p:sp>
        <p:nvSpPr>
          <p:cNvPr id="2094" name="Rounded Rectangle 209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00:33</a:t>
            </a:r>
          </a:p>
        </p:txBody>
      </p:sp>
      <p:sp>
        <p:nvSpPr>
          <p:cNvPr id="2095" name="Rounded Rectangle 209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00:32</a:t>
            </a:r>
          </a:p>
        </p:txBody>
      </p:sp>
      <p:sp>
        <p:nvSpPr>
          <p:cNvPr id="2096" name="Rounded Rectangle 209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00:31</a:t>
            </a:r>
          </a:p>
        </p:txBody>
      </p:sp>
      <p:sp>
        <p:nvSpPr>
          <p:cNvPr id="2097" name="Rounded Rectangle 209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00:30</a:t>
            </a:r>
          </a:p>
        </p:txBody>
      </p:sp>
      <p:sp>
        <p:nvSpPr>
          <p:cNvPr id="2098" name="Rounded Rectangle 209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00:29</a:t>
            </a:r>
          </a:p>
        </p:txBody>
      </p:sp>
      <p:sp>
        <p:nvSpPr>
          <p:cNvPr id="2099" name="Rounded Rectangle 209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00:28</a:t>
            </a:r>
          </a:p>
        </p:txBody>
      </p:sp>
      <p:sp>
        <p:nvSpPr>
          <p:cNvPr id="2100" name="Rounded Rectangle 209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00:27</a:t>
            </a:r>
          </a:p>
        </p:txBody>
      </p:sp>
      <p:sp>
        <p:nvSpPr>
          <p:cNvPr id="2101" name="Rounded Rectangle 210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00:26</a:t>
            </a:r>
          </a:p>
        </p:txBody>
      </p:sp>
      <p:sp>
        <p:nvSpPr>
          <p:cNvPr id="2102" name="Rounded Rectangle 210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00:25</a:t>
            </a:r>
          </a:p>
        </p:txBody>
      </p:sp>
      <p:sp>
        <p:nvSpPr>
          <p:cNvPr id="2103" name="Rounded Rectangle 210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00:24</a:t>
            </a:r>
          </a:p>
        </p:txBody>
      </p:sp>
      <p:sp>
        <p:nvSpPr>
          <p:cNvPr id="2104" name="Rounded Rectangle 210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00:23</a:t>
            </a:r>
          </a:p>
        </p:txBody>
      </p:sp>
      <p:sp>
        <p:nvSpPr>
          <p:cNvPr id="2105" name="Rounded Rectangle 210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00:22</a:t>
            </a:r>
          </a:p>
        </p:txBody>
      </p:sp>
      <p:sp>
        <p:nvSpPr>
          <p:cNvPr id="2106" name="Rounded Rectangle 210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00:21</a:t>
            </a:r>
          </a:p>
        </p:txBody>
      </p:sp>
      <p:sp>
        <p:nvSpPr>
          <p:cNvPr id="2107" name="Rounded Rectangle 210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00:20</a:t>
            </a:r>
          </a:p>
        </p:txBody>
      </p:sp>
      <p:sp>
        <p:nvSpPr>
          <p:cNvPr id="2108" name="Rounded Rectangle 210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00:19</a:t>
            </a:r>
          </a:p>
        </p:txBody>
      </p:sp>
      <p:sp>
        <p:nvSpPr>
          <p:cNvPr id="2109" name="Rounded Rectangle 210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00:18</a:t>
            </a:r>
          </a:p>
        </p:txBody>
      </p:sp>
      <p:sp>
        <p:nvSpPr>
          <p:cNvPr id="2110" name="Rounded Rectangle 210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00:17</a:t>
            </a:r>
          </a:p>
        </p:txBody>
      </p:sp>
      <p:sp>
        <p:nvSpPr>
          <p:cNvPr id="2111" name="Rounded Rectangle 211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00:16</a:t>
            </a:r>
          </a:p>
        </p:txBody>
      </p:sp>
      <p:sp>
        <p:nvSpPr>
          <p:cNvPr id="2112" name="Rounded Rectangle 211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00:15</a:t>
            </a:r>
          </a:p>
        </p:txBody>
      </p:sp>
      <p:sp>
        <p:nvSpPr>
          <p:cNvPr id="2113" name="Rounded Rectangle 211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00:14</a:t>
            </a:r>
          </a:p>
        </p:txBody>
      </p:sp>
      <p:sp>
        <p:nvSpPr>
          <p:cNvPr id="2114" name="Rounded Rectangle 211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00:13</a:t>
            </a:r>
          </a:p>
        </p:txBody>
      </p:sp>
      <p:sp>
        <p:nvSpPr>
          <p:cNvPr id="2115" name="Rounded Rectangle 211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00:12</a:t>
            </a:r>
          </a:p>
        </p:txBody>
      </p:sp>
      <p:sp>
        <p:nvSpPr>
          <p:cNvPr id="2116" name="Rounded Rectangle 211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00:11</a:t>
            </a:r>
          </a:p>
        </p:txBody>
      </p:sp>
      <p:sp>
        <p:nvSpPr>
          <p:cNvPr id="2117" name="Rounded Rectangle 211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00:10</a:t>
            </a:r>
          </a:p>
        </p:txBody>
      </p:sp>
      <p:sp>
        <p:nvSpPr>
          <p:cNvPr id="2118" name="Rounded Rectangle 211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00:09</a:t>
            </a:r>
          </a:p>
        </p:txBody>
      </p:sp>
      <p:sp>
        <p:nvSpPr>
          <p:cNvPr id="2119" name="Rounded Rectangle 211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00:08</a:t>
            </a:r>
          </a:p>
        </p:txBody>
      </p:sp>
      <p:sp>
        <p:nvSpPr>
          <p:cNvPr id="2120" name="Rounded Rectangle 211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00:07</a:t>
            </a:r>
          </a:p>
        </p:txBody>
      </p:sp>
      <p:sp>
        <p:nvSpPr>
          <p:cNvPr id="2121" name="Rounded Rectangle 212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00:06</a:t>
            </a:r>
          </a:p>
        </p:txBody>
      </p:sp>
      <p:sp>
        <p:nvSpPr>
          <p:cNvPr id="2122" name="Rounded Rectangle 212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00:05</a:t>
            </a:r>
          </a:p>
        </p:txBody>
      </p:sp>
      <p:sp>
        <p:nvSpPr>
          <p:cNvPr id="2123" name="Rounded Rectangle 212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00:04</a:t>
            </a:r>
          </a:p>
        </p:txBody>
      </p:sp>
      <p:sp>
        <p:nvSpPr>
          <p:cNvPr id="2124" name="Rounded Rectangle 212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00:03</a:t>
            </a:r>
          </a:p>
        </p:txBody>
      </p:sp>
      <p:sp>
        <p:nvSpPr>
          <p:cNvPr id="2125" name="Rounded Rectangle 212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00:02</a:t>
            </a:r>
          </a:p>
        </p:txBody>
      </p:sp>
      <p:sp>
        <p:nvSpPr>
          <p:cNvPr id="2126" name="Rounded Rectangle 212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00:01</a:t>
            </a:r>
          </a:p>
        </p:txBody>
      </p:sp>
      <p:sp>
        <p:nvSpPr>
          <p:cNvPr id="2127" name="Rounded Rectangle 212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00:00</a:t>
            </a:r>
          </a:p>
        </p:txBody>
      </p:sp>
      <p:sp>
        <p:nvSpPr>
          <p:cNvPr id="2128" name="Oval 2127"/>
          <p:cNvSpPr/>
          <p:nvPr/>
        </p:nvSpPr>
        <p:spPr>
          <a:xfrm>
            <a:off x="10313895" y="1210237"/>
            <a:ext cx="1035422" cy="4572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B67A6D2-99E2-47C7-BF15-832996E4D27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31"/>
          <a:stretch/>
        </p:blipFill>
        <p:spPr>
          <a:xfrm>
            <a:off x="3169329" y="1145195"/>
            <a:ext cx="5581838" cy="1593587"/>
          </a:xfrm>
          <a:prstGeom prst="rect">
            <a:avLst/>
          </a:prstGeom>
          <a:ln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4238997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6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0"/>
                            </p:stCondLst>
                            <p:childTnLst>
                              <p:par>
                                <p:cTn id="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000"/>
                            </p:stCondLst>
                            <p:childTnLst>
                              <p:par>
                                <p:cTn id="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000"/>
                            </p:stCondLst>
                            <p:childTnLst>
                              <p:par>
                                <p:cTn id="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3000"/>
                            </p:stCondLst>
                            <p:childTnLst>
                              <p:par>
                                <p:cTn id="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4000"/>
                            </p:stCondLst>
                            <p:childTnLst>
                              <p:par>
                                <p:cTn id="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0"/>
                            </p:stCondLst>
                            <p:childTnLst>
                              <p:par>
                                <p:cTn id="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6000"/>
                            </p:stCondLst>
                            <p:childTnLst>
                              <p:par>
                                <p:cTn id="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7000"/>
                            </p:stCondLst>
                            <p:childTnLst>
                              <p:par>
                                <p:cTn id="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8000"/>
                            </p:stCondLst>
                            <p:childTnLst>
                              <p:par>
                                <p:cTn id="1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9000"/>
                            </p:stCondLst>
                            <p:childTnLst>
                              <p:par>
                                <p:cTn id="1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0"/>
                            </p:stCondLst>
                            <p:childTnLst>
                              <p:par>
                                <p:cTn id="1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1000"/>
                            </p:stCondLst>
                            <p:childTnLst>
                              <p:par>
                                <p:cTn id="1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2000"/>
                            </p:stCondLst>
                            <p:childTnLst>
                              <p:par>
                                <p:cTn id="1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3000"/>
                            </p:stCondLst>
                            <p:childTnLst>
                              <p:par>
                                <p:cTn id="1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4000"/>
                            </p:stCondLst>
                            <p:childTnLst>
                              <p:par>
                                <p:cTn id="1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5000"/>
                            </p:stCondLst>
                            <p:childTnLst>
                              <p:par>
                                <p:cTn id="1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6000"/>
                            </p:stCondLst>
                            <p:childTnLst>
                              <p:par>
                                <p:cTn id="1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7000"/>
                            </p:stCondLst>
                            <p:childTnLst>
                              <p:par>
                                <p:cTn id="1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8000"/>
                            </p:stCondLst>
                            <p:childTnLst>
                              <p:par>
                                <p:cTn id="1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9000"/>
                            </p:stCondLst>
                            <p:childTnLst>
                              <p:par>
                                <p:cTn id="1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0000"/>
                            </p:stCondLst>
                            <p:childTnLst>
                              <p:par>
                                <p:cTn id="1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1000"/>
                            </p:stCondLst>
                            <p:childTnLst>
                              <p:par>
                                <p:cTn id="1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32000"/>
                            </p:stCondLst>
                            <p:childTnLst>
                              <p:par>
                                <p:cTn id="1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3000"/>
                            </p:stCondLst>
                            <p:childTnLst>
                              <p:par>
                                <p:cTn id="1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34000"/>
                            </p:stCondLst>
                            <p:childTnLst>
                              <p:par>
                                <p:cTn id="1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35000"/>
                            </p:stCondLst>
                            <p:childTnLst>
                              <p:par>
                                <p:cTn id="1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6000"/>
                            </p:stCondLst>
                            <p:childTnLst>
                              <p:par>
                                <p:cTn id="1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37000"/>
                            </p:stCondLst>
                            <p:childTnLst>
                              <p:par>
                                <p:cTn id="1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38000"/>
                            </p:stCondLst>
                            <p:childTnLst>
                              <p:par>
                                <p:cTn id="1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39000"/>
                            </p:stCondLst>
                            <p:childTnLst>
                              <p:par>
                                <p:cTn id="1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40000"/>
                            </p:stCondLst>
                            <p:childTnLst>
                              <p:par>
                                <p:cTn id="1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41000"/>
                            </p:stCondLst>
                            <p:childTnLst>
                              <p:par>
                                <p:cTn id="1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43000"/>
                            </p:stCondLst>
                            <p:childTnLst>
                              <p:par>
                                <p:cTn id="1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44000"/>
                            </p:stCondLst>
                            <p:childTnLst>
                              <p:par>
                                <p:cTn id="1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45000"/>
                            </p:stCondLst>
                            <p:childTnLst>
                              <p:par>
                                <p:cTn id="1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46000"/>
                            </p:stCondLst>
                            <p:childTnLst>
                              <p:par>
                                <p:cTn id="1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47000"/>
                            </p:stCondLst>
                            <p:childTnLst>
                              <p:par>
                                <p:cTn id="1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48000"/>
                            </p:stCondLst>
                            <p:childTnLst>
                              <p:par>
                                <p:cTn id="1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49000"/>
                            </p:stCondLst>
                            <p:childTnLst>
                              <p:par>
                                <p:cTn id="1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50000"/>
                            </p:stCondLst>
                            <p:childTnLst>
                              <p:par>
                                <p:cTn id="1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1000"/>
                            </p:stCondLst>
                            <p:childTnLst>
                              <p:par>
                                <p:cTn id="1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2000"/>
                            </p:stCondLst>
                            <p:childTnLst>
                              <p:par>
                                <p:cTn id="2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53000"/>
                            </p:stCondLst>
                            <p:childTnLst>
                              <p:par>
                                <p:cTn id="2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54000"/>
                            </p:stCondLst>
                            <p:childTnLst>
                              <p:par>
                                <p:cTn id="2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55000"/>
                            </p:stCondLst>
                            <p:childTnLst>
                              <p:par>
                                <p:cTn id="2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56000"/>
                            </p:stCondLst>
                            <p:childTnLst>
                              <p:par>
                                <p:cTn id="2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57000"/>
                            </p:stCondLst>
                            <p:childTnLst>
                              <p:par>
                                <p:cTn id="2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58000"/>
                            </p:stCondLst>
                            <p:childTnLst>
                              <p:par>
                                <p:cTn id="2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59000"/>
                            </p:stCondLst>
                            <p:childTnLst>
                              <p:par>
                                <p:cTn id="2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60000"/>
                            </p:stCondLst>
                            <p:childTnLst>
                              <p:par>
                                <p:cTn id="2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61000"/>
                            </p:stCondLst>
                            <p:childTnLst>
                              <p:par>
                                <p:cTn id="2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62000"/>
                            </p:stCondLst>
                            <p:childTnLst>
                              <p:par>
                                <p:cTn id="2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63000"/>
                            </p:stCondLst>
                            <p:childTnLst>
                              <p:par>
                                <p:cTn id="2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64000"/>
                            </p:stCondLst>
                            <p:childTnLst>
                              <p:par>
                                <p:cTn id="2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65000"/>
                            </p:stCondLst>
                            <p:childTnLst>
                              <p:par>
                                <p:cTn id="2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66000"/>
                            </p:stCondLst>
                            <p:childTnLst>
                              <p:par>
                                <p:cTn id="2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67000"/>
                            </p:stCondLst>
                            <p:childTnLst>
                              <p:par>
                                <p:cTn id="2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68000"/>
                            </p:stCondLst>
                            <p:childTnLst>
                              <p:par>
                                <p:cTn id="2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69000"/>
                            </p:stCondLst>
                            <p:childTnLst>
                              <p:par>
                                <p:cTn id="2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70000"/>
                            </p:stCondLst>
                            <p:childTnLst>
                              <p:par>
                                <p:cTn id="2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71000"/>
                            </p:stCondLst>
                            <p:childTnLst>
                              <p:par>
                                <p:cTn id="2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72000"/>
                            </p:stCondLst>
                            <p:childTnLst>
                              <p:par>
                                <p:cTn id="2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73000"/>
                            </p:stCondLst>
                            <p:childTnLst>
                              <p:par>
                                <p:cTn id="2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74000"/>
                            </p:stCondLst>
                            <p:childTnLst>
                              <p:par>
                                <p:cTn id="2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75000"/>
                            </p:stCondLst>
                            <p:childTnLst>
                              <p:par>
                                <p:cTn id="2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76000"/>
                            </p:stCondLst>
                            <p:childTnLst>
                              <p:par>
                                <p:cTn id="2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77000"/>
                            </p:stCondLst>
                            <p:childTnLst>
                              <p:par>
                                <p:cTn id="2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78000"/>
                            </p:stCondLst>
                            <p:childTnLst>
                              <p:par>
                                <p:cTn id="2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79000"/>
                            </p:stCondLst>
                            <p:childTnLst>
                              <p:par>
                                <p:cTn id="2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80000"/>
                            </p:stCondLst>
                            <p:childTnLst>
                              <p:par>
                                <p:cTn id="2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81000"/>
                            </p:stCondLst>
                            <p:childTnLst>
                              <p:par>
                                <p:cTn id="2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82000"/>
                            </p:stCondLst>
                            <p:childTnLst>
                              <p:par>
                                <p:cTn id="2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83000"/>
                            </p:stCondLst>
                            <p:childTnLst>
                              <p:par>
                                <p:cTn id="2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84000"/>
                            </p:stCondLst>
                            <p:childTnLst>
                              <p:par>
                                <p:cTn id="2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85000"/>
                            </p:stCondLst>
                            <p:childTnLst>
                              <p:par>
                                <p:cTn id="3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86000"/>
                            </p:stCondLst>
                            <p:childTnLst>
                              <p:par>
                                <p:cTn id="3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87000"/>
                            </p:stCondLst>
                            <p:childTnLst>
                              <p:par>
                                <p:cTn id="3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88000"/>
                            </p:stCondLst>
                            <p:childTnLst>
                              <p:par>
                                <p:cTn id="3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89000"/>
                            </p:stCondLst>
                            <p:childTnLst>
                              <p:par>
                                <p:cTn id="3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90000"/>
                            </p:stCondLst>
                            <p:childTnLst>
                              <p:par>
                                <p:cTn id="3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91000"/>
                            </p:stCondLst>
                            <p:childTnLst>
                              <p:par>
                                <p:cTn id="3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92000"/>
                            </p:stCondLst>
                            <p:childTnLst>
                              <p:par>
                                <p:cTn id="3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93000"/>
                            </p:stCondLst>
                            <p:childTnLst>
                              <p:par>
                                <p:cTn id="3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94000"/>
                            </p:stCondLst>
                            <p:childTnLst>
                              <p:par>
                                <p:cTn id="3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95000"/>
                            </p:stCondLst>
                            <p:childTnLst>
                              <p:par>
                                <p:cTn id="3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96000"/>
                            </p:stCondLst>
                            <p:childTnLst>
                              <p:par>
                                <p:cTn id="3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97000"/>
                            </p:stCondLst>
                            <p:childTnLst>
                              <p:par>
                                <p:cTn id="3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98000"/>
                            </p:stCondLst>
                            <p:childTnLst>
                              <p:par>
                                <p:cTn id="3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99000"/>
                            </p:stCondLst>
                            <p:childTnLst>
                              <p:par>
                                <p:cTn id="3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4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9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3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9" fill="hold">
                            <p:stCondLst>
                              <p:cond delay="118000"/>
                            </p:stCondLst>
                            <p:childTnLst>
                              <p:par>
                                <p:cTn id="4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2" fill="hold">
                            <p:stCondLst>
                              <p:cond delay="119000"/>
                            </p:stCondLst>
                            <p:childTnLst>
                              <p:par>
                                <p:cTn id="4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5" fill="hold">
                            <p:stCondLst>
                              <p:cond delay="120000"/>
                            </p:stCondLst>
                            <p:childTnLst>
                              <p:par>
                                <p:cTn id="4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>
                            <p:stCondLst>
                              <p:cond delay="121000"/>
                            </p:stCondLst>
                            <p:childTnLst>
                              <p:par>
                                <p:cTn id="4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1" fill="hold">
                            <p:stCondLst>
                              <p:cond delay="122000"/>
                            </p:stCondLst>
                            <p:childTnLst>
                              <p:par>
                                <p:cTn id="4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4" fill="hold">
                            <p:stCondLst>
                              <p:cond delay="123000"/>
                            </p:stCondLst>
                            <p:childTnLst>
                              <p:par>
                                <p:cTn id="4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124000"/>
                            </p:stCondLst>
                            <p:childTnLst>
                              <p:par>
                                <p:cTn id="4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0" fill="hold">
                            <p:stCondLst>
                              <p:cond delay="125000"/>
                            </p:stCondLst>
                            <p:childTnLst>
                              <p:par>
                                <p:cTn id="4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3" fill="hold">
                            <p:stCondLst>
                              <p:cond delay="126000"/>
                            </p:stCondLst>
                            <p:childTnLst>
                              <p:par>
                                <p:cTn id="4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6" fill="hold">
                            <p:stCondLst>
                              <p:cond delay="127000"/>
                            </p:stCondLst>
                            <p:childTnLst>
                              <p:par>
                                <p:cTn id="4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9" fill="hold">
                            <p:stCondLst>
                              <p:cond delay="128000"/>
                            </p:stCondLst>
                            <p:childTnLst>
                              <p:par>
                                <p:cTn id="4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2" fill="hold">
                            <p:stCondLst>
                              <p:cond delay="129000"/>
                            </p:stCondLst>
                            <p:childTnLst>
                              <p:par>
                                <p:cTn id="4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5" fill="hold">
                            <p:stCondLst>
                              <p:cond delay="130000"/>
                            </p:stCondLst>
                            <p:childTnLst>
                              <p:par>
                                <p:cTn id="4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8" fill="hold">
                            <p:stCondLst>
                              <p:cond delay="131000"/>
                            </p:stCondLst>
                            <p:childTnLst>
                              <p:par>
                                <p:cTn id="4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1" fill="hold">
                            <p:stCondLst>
                              <p:cond delay="132000"/>
                            </p:stCondLst>
                            <p:childTnLst>
                              <p:par>
                                <p:cTn id="4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4" fill="hold">
                            <p:stCondLst>
                              <p:cond delay="133000"/>
                            </p:stCondLst>
                            <p:childTnLst>
                              <p:par>
                                <p:cTn id="4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7" fill="hold">
                            <p:stCondLst>
                              <p:cond delay="134000"/>
                            </p:stCondLst>
                            <p:childTnLst>
                              <p:par>
                                <p:cTn id="4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0" fill="hold">
                            <p:stCondLst>
                              <p:cond delay="135000"/>
                            </p:stCondLst>
                            <p:childTnLst>
                              <p:par>
                                <p:cTn id="4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3" fill="hold">
                            <p:stCondLst>
                              <p:cond delay="136000"/>
                            </p:stCondLst>
                            <p:childTnLst>
                              <p:par>
                                <p:cTn id="4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6" fill="hold">
                            <p:stCondLst>
                              <p:cond delay="137000"/>
                            </p:stCondLst>
                            <p:childTnLst>
                              <p:par>
                                <p:cTn id="4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9" fill="hold">
                            <p:stCondLst>
                              <p:cond delay="138000"/>
                            </p:stCondLst>
                            <p:childTnLst>
                              <p:par>
                                <p:cTn id="4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2" fill="hold">
                            <p:stCondLst>
                              <p:cond delay="139000"/>
                            </p:stCondLst>
                            <p:childTnLst>
                              <p:par>
                                <p:cTn id="4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5" fill="hold">
                            <p:stCondLst>
                              <p:cond delay="140000"/>
                            </p:stCondLst>
                            <p:childTnLst>
                              <p:par>
                                <p:cTn id="4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8" fill="hold">
                            <p:stCondLst>
                              <p:cond delay="141000"/>
                            </p:stCondLst>
                            <p:childTnLst>
                              <p:par>
                                <p:cTn id="4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1" fill="hold">
                            <p:stCondLst>
                              <p:cond delay="142000"/>
                            </p:stCondLst>
                            <p:childTnLst>
                              <p:par>
                                <p:cTn id="4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4" fill="hold">
                            <p:stCondLst>
                              <p:cond delay="143000"/>
                            </p:stCondLst>
                            <p:childTnLst>
                              <p:par>
                                <p:cTn id="4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7" fill="hold">
                            <p:stCondLst>
                              <p:cond delay="144000"/>
                            </p:stCondLst>
                            <p:childTnLst>
                              <p:par>
                                <p:cTn id="4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0" fill="hold">
                            <p:stCondLst>
                              <p:cond delay="145000"/>
                            </p:stCondLst>
                            <p:childTnLst>
                              <p:par>
                                <p:cTn id="4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3" fill="hold">
                            <p:stCondLst>
                              <p:cond delay="146000"/>
                            </p:stCondLst>
                            <p:childTnLst>
                              <p:par>
                                <p:cTn id="4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6" fill="hold">
                            <p:stCondLst>
                              <p:cond delay="147000"/>
                            </p:stCondLst>
                            <p:childTnLst>
                              <p:par>
                                <p:cTn id="4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9" fill="hold">
                            <p:stCondLst>
                              <p:cond delay="148000"/>
                            </p:stCondLst>
                            <p:childTnLst>
                              <p:par>
                                <p:cTn id="4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2" fill="hold">
                            <p:stCondLst>
                              <p:cond delay="149000"/>
                            </p:stCondLst>
                            <p:childTnLst>
                              <p:par>
                                <p:cTn id="4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5" fill="hold">
                            <p:stCondLst>
                              <p:cond delay="150000"/>
                            </p:stCondLst>
                            <p:childTnLst>
                              <p:par>
                                <p:cTn id="4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8" fill="hold">
                            <p:stCondLst>
                              <p:cond delay="151000"/>
                            </p:stCondLst>
                            <p:childTnLst>
                              <p:par>
                                <p:cTn id="4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1" fill="hold">
                            <p:stCondLst>
                              <p:cond delay="152000"/>
                            </p:stCondLst>
                            <p:childTnLst>
                              <p:par>
                                <p:cTn id="5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4" fill="hold">
                            <p:stCondLst>
                              <p:cond delay="153000"/>
                            </p:stCondLst>
                            <p:childTnLst>
                              <p:par>
                                <p:cTn id="5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7" fill="hold">
                            <p:stCondLst>
                              <p:cond delay="154000"/>
                            </p:stCondLst>
                            <p:childTnLst>
                              <p:par>
                                <p:cTn id="5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0" fill="hold">
                            <p:stCondLst>
                              <p:cond delay="155000"/>
                            </p:stCondLst>
                            <p:childTnLst>
                              <p:par>
                                <p:cTn id="5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3" fill="hold">
                            <p:stCondLst>
                              <p:cond delay="156000"/>
                            </p:stCondLst>
                            <p:childTnLst>
                              <p:par>
                                <p:cTn id="5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6" fill="hold">
                            <p:stCondLst>
                              <p:cond delay="157000"/>
                            </p:stCondLst>
                            <p:childTnLst>
                              <p:par>
                                <p:cTn id="5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9" fill="hold">
                            <p:stCondLst>
                              <p:cond delay="158000"/>
                            </p:stCondLst>
                            <p:childTnLst>
                              <p:par>
                                <p:cTn id="5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2" fill="hold">
                            <p:stCondLst>
                              <p:cond delay="159000"/>
                            </p:stCondLst>
                            <p:childTnLst>
                              <p:par>
                                <p:cTn id="5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5" fill="hold">
                            <p:stCondLst>
                              <p:cond delay="160000"/>
                            </p:stCondLst>
                            <p:childTnLst>
                              <p:par>
                                <p:cTn id="5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8" fill="hold">
                            <p:stCondLst>
                              <p:cond delay="161000"/>
                            </p:stCondLst>
                            <p:childTnLst>
                              <p:par>
                                <p:cTn id="5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5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4" fill="hold">
                            <p:stCondLst>
                              <p:cond delay="163000"/>
                            </p:stCondLst>
                            <p:childTnLst>
                              <p:par>
                                <p:cTn id="5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7" fill="hold">
                            <p:stCondLst>
                              <p:cond delay="164000"/>
                            </p:stCondLst>
                            <p:childTnLst>
                              <p:par>
                                <p:cTn id="5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0" fill="hold">
                            <p:stCondLst>
                              <p:cond delay="165000"/>
                            </p:stCondLst>
                            <p:childTnLst>
                              <p:par>
                                <p:cTn id="5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3" fill="hold">
                            <p:stCondLst>
                              <p:cond delay="166000"/>
                            </p:stCondLst>
                            <p:childTnLst>
                              <p:par>
                                <p:cTn id="5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6" fill="hold">
                            <p:stCondLst>
                              <p:cond delay="167000"/>
                            </p:stCondLst>
                            <p:childTnLst>
                              <p:par>
                                <p:cTn id="5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9" fill="hold">
                            <p:stCondLst>
                              <p:cond delay="168000"/>
                            </p:stCondLst>
                            <p:childTnLst>
                              <p:par>
                                <p:cTn id="5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2" fill="hold">
                            <p:stCondLst>
                              <p:cond delay="169000"/>
                            </p:stCondLst>
                            <p:childTnLst>
                              <p:par>
                                <p:cTn id="5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5" fill="hold">
                            <p:stCondLst>
                              <p:cond delay="170000"/>
                            </p:stCondLst>
                            <p:childTnLst>
                              <p:par>
                                <p:cTn id="5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8" fill="hold">
                            <p:stCondLst>
                              <p:cond delay="171000"/>
                            </p:stCondLst>
                            <p:childTnLst>
                              <p:par>
                                <p:cTn id="5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1" fill="hold">
                            <p:stCondLst>
                              <p:cond delay="172000"/>
                            </p:stCondLst>
                            <p:childTnLst>
                              <p:par>
                                <p:cTn id="5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4" fill="hold">
                            <p:stCondLst>
                              <p:cond delay="173000"/>
                            </p:stCondLst>
                            <p:childTnLst>
                              <p:par>
                                <p:cTn id="5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7" fill="hold">
                            <p:stCondLst>
                              <p:cond delay="174000"/>
                            </p:stCondLst>
                            <p:childTnLst>
                              <p:par>
                                <p:cTn id="5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0" fill="hold">
                            <p:stCondLst>
                              <p:cond delay="175000"/>
                            </p:stCondLst>
                            <p:childTnLst>
                              <p:par>
                                <p:cTn id="5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3" fill="hold">
                            <p:stCondLst>
                              <p:cond delay="176000"/>
                            </p:stCondLst>
                            <p:childTnLst>
                              <p:par>
                                <p:cTn id="5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6" fill="hold">
                            <p:stCondLst>
                              <p:cond delay="177000"/>
                            </p:stCondLst>
                            <p:childTnLst>
                              <p:par>
                                <p:cTn id="5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9" fill="hold">
                            <p:stCondLst>
                              <p:cond delay="178000"/>
                            </p:stCondLst>
                            <p:childTnLst>
                              <p:par>
                                <p:cTn id="5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2" fill="hold">
                            <p:stCondLst>
                              <p:cond delay="179000"/>
                            </p:stCondLst>
                            <p:childTnLst>
                              <p:par>
                                <p:cTn id="5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5" fill="hold">
                            <p:stCondLst>
                              <p:cond delay="180000"/>
                            </p:stCondLst>
                            <p:childTnLst>
                              <p:par>
                                <p:cTn id="5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5"/>
                  </p:tgtEl>
                </p:cond>
              </p:nextCondLst>
            </p:seq>
            <p:seq concurrent="1" nextAc="seek">
              <p:cTn id="58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9" fill="hold">
                      <p:stCondLst>
                        <p:cond delay="0"/>
                      </p:stCondLst>
                      <p:childTnLst>
                        <p:par>
                          <p:cTn id="590" fill="hold">
                            <p:stCondLst>
                              <p:cond delay="0"/>
                            </p:stCondLst>
                            <p:childTnLst>
                              <p:par>
                                <p:cTn id="59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2" dur="500"/>
                                        <p:tgtEl>
                                          <p:spTgt spid="16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5" dur="500"/>
                                        <p:tgtEl>
                                          <p:spTgt spid="16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8" dur="500"/>
                                        <p:tgtEl>
                                          <p:spTgt spid="16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1" dur="500"/>
                                        <p:tgtEl>
                                          <p:spTgt spid="16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4" dur="500"/>
                                        <p:tgtEl>
                                          <p:spTgt spid="16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7" dur="500"/>
                                        <p:tgtEl>
                                          <p:spTgt spid="16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10" dur="500"/>
                                        <p:tgtEl>
                                          <p:spTgt spid="16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13" dur="500"/>
                                        <p:tgtEl>
                                          <p:spTgt spid="16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16" dur="500"/>
                                        <p:tgtEl>
                                          <p:spTgt spid="16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19" dur="500"/>
                                        <p:tgtEl>
                                          <p:spTgt spid="16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22" dur="500"/>
                                        <p:tgtEl>
                                          <p:spTgt spid="16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25" dur="500"/>
                                        <p:tgtEl>
                                          <p:spTgt spid="16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28" dur="500"/>
                                        <p:tgtEl>
                                          <p:spTgt spid="16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31" dur="500"/>
                                        <p:tgtEl>
                                          <p:spTgt spid="16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34" dur="500"/>
                                        <p:tgtEl>
                                          <p:spTgt spid="16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37" dur="500"/>
                                        <p:tgtEl>
                                          <p:spTgt spid="16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40" dur="500"/>
                                        <p:tgtEl>
                                          <p:spTgt spid="16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43" dur="500"/>
                                        <p:tgtEl>
                                          <p:spTgt spid="16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46" dur="500"/>
                                        <p:tgtEl>
                                          <p:spTgt spid="16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49" dur="500"/>
                                        <p:tgtEl>
                                          <p:spTgt spid="16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52" dur="500"/>
                                        <p:tgtEl>
                                          <p:spTgt spid="16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55" dur="500"/>
                                        <p:tgtEl>
                                          <p:spTgt spid="16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58" dur="500"/>
                                        <p:tgtEl>
                                          <p:spTgt spid="16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1" dur="500"/>
                                        <p:tgtEl>
                                          <p:spTgt spid="16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4" dur="500"/>
                                        <p:tgtEl>
                                          <p:spTgt spid="16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7" dur="500"/>
                                        <p:tgtEl>
                                          <p:spTgt spid="16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70" dur="500"/>
                                        <p:tgtEl>
                                          <p:spTgt spid="16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73" dur="500"/>
                                        <p:tgtEl>
                                          <p:spTgt spid="16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76" dur="500"/>
                                        <p:tgtEl>
                                          <p:spTgt spid="16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79" dur="500"/>
                                        <p:tgtEl>
                                          <p:spTgt spid="16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82" dur="500"/>
                                        <p:tgtEl>
                                          <p:spTgt spid="16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85" dur="500"/>
                                        <p:tgtEl>
                                          <p:spTgt spid="16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88" dur="500"/>
                                        <p:tgtEl>
                                          <p:spTgt spid="16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91" dur="500"/>
                                        <p:tgtEl>
                                          <p:spTgt spid="16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94" dur="500"/>
                                        <p:tgtEl>
                                          <p:spTgt spid="16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97" dur="500"/>
                                        <p:tgtEl>
                                          <p:spTgt spid="16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00" dur="500"/>
                                        <p:tgtEl>
                                          <p:spTgt spid="16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03" dur="500"/>
                                        <p:tgtEl>
                                          <p:spTgt spid="16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06" dur="500"/>
                                        <p:tgtEl>
                                          <p:spTgt spid="16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09" dur="500"/>
                                        <p:tgtEl>
                                          <p:spTgt spid="16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12" dur="500"/>
                                        <p:tgtEl>
                                          <p:spTgt spid="16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15" dur="500"/>
                                        <p:tgtEl>
                                          <p:spTgt spid="16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18" dur="500"/>
                                        <p:tgtEl>
                                          <p:spTgt spid="16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21" dur="500"/>
                                        <p:tgtEl>
                                          <p:spTgt spid="16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24" dur="500"/>
                                        <p:tgtEl>
                                          <p:spTgt spid="16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27" dur="500"/>
                                        <p:tgtEl>
                                          <p:spTgt spid="16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30" dur="500"/>
                                        <p:tgtEl>
                                          <p:spTgt spid="16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33" dur="500"/>
                                        <p:tgtEl>
                                          <p:spTgt spid="16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36" dur="500"/>
                                        <p:tgtEl>
                                          <p:spTgt spid="16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39" dur="500"/>
                                        <p:tgtEl>
                                          <p:spTgt spid="16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42" dur="500"/>
                                        <p:tgtEl>
                                          <p:spTgt spid="16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45" dur="500"/>
                                        <p:tgtEl>
                                          <p:spTgt spid="16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48" dur="500"/>
                                        <p:tgtEl>
                                          <p:spTgt spid="16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51" dur="500"/>
                                        <p:tgtEl>
                                          <p:spTgt spid="16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54" dur="500"/>
                                        <p:tgtEl>
                                          <p:spTgt spid="16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57" dur="500"/>
                                        <p:tgtEl>
                                          <p:spTgt spid="17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60" dur="500"/>
                                        <p:tgtEl>
                                          <p:spTgt spid="17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63" dur="500"/>
                                        <p:tgtEl>
                                          <p:spTgt spid="17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66" dur="500"/>
                                        <p:tgtEl>
                                          <p:spTgt spid="17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69" dur="500"/>
                                        <p:tgtEl>
                                          <p:spTgt spid="17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72" dur="500"/>
                                        <p:tgtEl>
                                          <p:spTgt spid="17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75" dur="500"/>
                                        <p:tgtEl>
                                          <p:spTgt spid="17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78" dur="500"/>
                                        <p:tgtEl>
                                          <p:spTgt spid="17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81" dur="500"/>
                                        <p:tgtEl>
                                          <p:spTgt spid="17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84" dur="500"/>
                                        <p:tgtEl>
                                          <p:spTgt spid="17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87" dur="500"/>
                                        <p:tgtEl>
                                          <p:spTgt spid="17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90" dur="500"/>
                                        <p:tgtEl>
                                          <p:spTgt spid="17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93" dur="500"/>
                                        <p:tgtEl>
                                          <p:spTgt spid="17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96" dur="500"/>
                                        <p:tgtEl>
                                          <p:spTgt spid="17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99" dur="500"/>
                                        <p:tgtEl>
                                          <p:spTgt spid="17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02" dur="500"/>
                                        <p:tgtEl>
                                          <p:spTgt spid="17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05" dur="500"/>
                                        <p:tgtEl>
                                          <p:spTgt spid="17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08" dur="500"/>
                                        <p:tgtEl>
                                          <p:spTgt spid="17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11" dur="500"/>
                                        <p:tgtEl>
                                          <p:spTgt spid="17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14" dur="500"/>
                                        <p:tgtEl>
                                          <p:spTgt spid="17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17" dur="500"/>
                                        <p:tgtEl>
                                          <p:spTgt spid="17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20" dur="500"/>
                                        <p:tgtEl>
                                          <p:spTgt spid="17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23" dur="500"/>
                                        <p:tgtEl>
                                          <p:spTgt spid="17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26" dur="500"/>
                                        <p:tgtEl>
                                          <p:spTgt spid="17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29" dur="500"/>
                                        <p:tgtEl>
                                          <p:spTgt spid="17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32" dur="500"/>
                                        <p:tgtEl>
                                          <p:spTgt spid="17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35" dur="500"/>
                                        <p:tgtEl>
                                          <p:spTgt spid="17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38" dur="500"/>
                                        <p:tgtEl>
                                          <p:spTgt spid="17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41" dur="500"/>
                                        <p:tgtEl>
                                          <p:spTgt spid="17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44" dur="500"/>
                                        <p:tgtEl>
                                          <p:spTgt spid="17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47" dur="500"/>
                                        <p:tgtEl>
                                          <p:spTgt spid="17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50" dur="500"/>
                                        <p:tgtEl>
                                          <p:spTgt spid="17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53" dur="500"/>
                                        <p:tgtEl>
                                          <p:spTgt spid="17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56" dur="500"/>
                                        <p:tgtEl>
                                          <p:spTgt spid="17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59" dur="500"/>
                                        <p:tgtEl>
                                          <p:spTgt spid="17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62" dur="500"/>
                                        <p:tgtEl>
                                          <p:spTgt spid="17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65" dur="500"/>
                                        <p:tgtEl>
                                          <p:spTgt spid="17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68" dur="500"/>
                                        <p:tgtEl>
                                          <p:spTgt spid="17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71" dur="500"/>
                                        <p:tgtEl>
                                          <p:spTgt spid="17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74" dur="500"/>
                                        <p:tgtEl>
                                          <p:spTgt spid="17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77" dur="500"/>
                                        <p:tgtEl>
                                          <p:spTgt spid="17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80" dur="500"/>
                                        <p:tgtEl>
                                          <p:spTgt spid="17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83" dur="500"/>
                                        <p:tgtEl>
                                          <p:spTgt spid="17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86" dur="500"/>
                                        <p:tgtEl>
                                          <p:spTgt spid="17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89" dur="500"/>
                                        <p:tgtEl>
                                          <p:spTgt spid="17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92" dur="500"/>
                                        <p:tgtEl>
                                          <p:spTgt spid="17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95" dur="500"/>
                                        <p:tgtEl>
                                          <p:spTgt spid="17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98" dur="500"/>
                                        <p:tgtEl>
                                          <p:spTgt spid="17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01" dur="500"/>
                                        <p:tgtEl>
                                          <p:spTgt spid="17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04" dur="500"/>
                                        <p:tgtEl>
                                          <p:spTgt spid="17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07" dur="500"/>
                                        <p:tgtEl>
                                          <p:spTgt spid="17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10" dur="500"/>
                                        <p:tgtEl>
                                          <p:spTgt spid="17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13" dur="500"/>
                                        <p:tgtEl>
                                          <p:spTgt spid="17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16" dur="500"/>
                                        <p:tgtEl>
                                          <p:spTgt spid="17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19" dur="500"/>
                                        <p:tgtEl>
                                          <p:spTgt spid="17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22" dur="500"/>
                                        <p:tgtEl>
                                          <p:spTgt spid="17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25" dur="500"/>
                                        <p:tgtEl>
                                          <p:spTgt spid="17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28" dur="500"/>
                                        <p:tgtEl>
                                          <p:spTgt spid="17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31" dur="500"/>
                                        <p:tgtEl>
                                          <p:spTgt spid="17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34" dur="500"/>
                                        <p:tgtEl>
                                          <p:spTgt spid="17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37" dur="500"/>
                                        <p:tgtEl>
                                          <p:spTgt spid="17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40" dur="500"/>
                                        <p:tgtEl>
                                          <p:spTgt spid="17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43" dur="500"/>
                                        <p:tgtEl>
                                          <p:spTgt spid="17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46" dur="500"/>
                                        <p:tgtEl>
                                          <p:spTgt spid="17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49" dur="500"/>
                                        <p:tgtEl>
                                          <p:spTgt spid="17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52" dur="500"/>
                                        <p:tgtEl>
                                          <p:spTgt spid="17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55" dur="500"/>
                                        <p:tgtEl>
                                          <p:spTgt spid="17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58" dur="500"/>
                                        <p:tgtEl>
                                          <p:spTgt spid="17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61" dur="500"/>
                                        <p:tgtEl>
                                          <p:spTgt spid="17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64" dur="500"/>
                                        <p:tgtEl>
                                          <p:spTgt spid="17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67" dur="500"/>
                                        <p:tgtEl>
                                          <p:spTgt spid="17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0" dur="500"/>
                                        <p:tgtEl>
                                          <p:spTgt spid="17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3" dur="500"/>
                                        <p:tgtEl>
                                          <p:spTgt spid="17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6" dur="500"/>
                                        <p:tgtEl>
                                          <p:spTgt spid="17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9" dur="500"/>
                                        <p:tgtEl>
                                          <p:spTgt spid="17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82" dur="500"/>
                                        <p:tgtEl>
                                          <p:spTgt spid="17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85" dur="500"/>
                                        <p:tgtEl>
                                          <p:spTgt spid="17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88" dur="500"/>
                                        <p:tgtEl>
                                          <p:spTgt spid="17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91" dur="500"/>
                                        <p:tgtEl>
                                          <p:spTgt spid="17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94" dur="500"/>
                                        <p:tgtEl>
                                          <p:spTgt spid="17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97" dur="500"/>
                                        <p:tgtEl>
                                          <p:spTgt spid="17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00" dur="500"/>
                                        <p:tgtEl>
                                          <p:spTgt spid="17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03" dur="500"/>
                                        <p:tgtEl>
                                          <p:spTgt spid="17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06" dur="500"/>
                                        <p:tgtEl>
                                          <p:spTgt spid="17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09" dur="500"/>
                                        <p:tgtEl>
                                          <p:spTgt spid="17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12" dur="500"/>
                                        <p:tgtEl>
                                          <p:spTgt spid="17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15" dur="500"/>
                                        <p:tgtEl>
                                          <p:spTgt spid="17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18" dur="500"/>
                                        <p:tgtEl>
                                          <p:spTgt spid="17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21" dur="500"/>
                                        <p:tgtEl>
                                          <p:spTgt spid="17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24" dur="500"/>
                                        <p:tgtEl>
                                          <p:spTgt spid="17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27" dur="500"/>
                                        <p:tgtEl>
                                          <p:spTgt spid="17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30" dur="500"/>
                                        <p:tgtEl>
                                          <p:spTgt spid="17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33" dur="500"/>
                                        <p:tgtEl>
                                          <p:spTgt spid="17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36" dur="500"/>
                                        <p:tgtEl>
                                          <p:spTgt spid="17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39" dur="500"/>
                                        <p:tgtEl>
                                          <p:spTgt spid="17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42" dur="500"/>
                                        <p:tgtEl>
                                          <p:spTgt spid="17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45" dur="500"/>
                                        <p:tgtEl>
                                          <p:spTgt spid="17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48" dur="500"/>
                                        <p:tgtEl>
                                          <p:spTgt spid="17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51" dur="500"/>
                                        <p:tgtEl>
                                          <p:spTgt spid="17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54" dur="500"/>
                                        <p:tgtEl>
                                          <p:spTgt spid="17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57" dur="500"/>
                                        <p:tgtEl>
                                          <p:spTgt spid="18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60" dur="500"/>
                                        <p:tgtEl>
                                          <p:spTgt spid="18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63" dur="500"/>
                                        <p:tgtEl>
                                          <p:spTgt spid="18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66" dur="500"/>
                                        <p:tgtEl>
                                          <p:spTgt spid="18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69" dur="500"/>
                                        <p:tgtEl>
                                          <p:spTgt spid="18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72" dur="500"/>
                                        <p:tgtEl>
                                          <p:spTgt spid="18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75" dur="500"/>
                                        <p:tgtEl>
                                          <p:spTgt spid="18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78" dur="500"/>
                                        <p:tgtEl>
                                          <p:spTgt spid="18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81" dur="500"/>
                                        <p:tgtEl>
                                          <p:spTgt spid="18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84" dur="500"/>
                                        <p:tgtEl>
                                          <p:spTgt spid="18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87" dur="500"/>
                                        <p:tgtEl>
                                          <p:spTgt spid="18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90" dur="500"/>
                                        <p:tgtEl>
                                          <p:spTgt spid="18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93" dur="500"/>
                                        <p:tgtEl>
                                          <p:spTgt spid="18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96" dur="500"/>
                                        <p:tgtEl>
                                          <p:spTgt spid="18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99" dur="500"/>
                                        <p:tgtEl>
                                          <p:spTgt spid="18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02" dur="500"/>
                                        <p:tgtEl>
                                          <p:spTgt spid="18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05" dur="500"/>
                                        <p:tgtEl>
                                          <p:spTgt spid="18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08" dur="500"/>
                                        <p:tgtEl>
                                          <p:spTgt spid="18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11" dur="500"/>
                                        <p:tgtEl>
                                          <p:spTgt spid="18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14" dur="500"/>
                                        <p:tgtEl>
                                          <p:spTgt spid="18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17" dur="500"/>
                                        <p:tgtEl>
                                          <p:spTgt spid="18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20" dur="500"/>
                                        <p:tgtEl>
                                          <p:spTgt spid="18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23" dur="500"/>
                                        <p:tgtEl>
                                          <p:spTgt spid="18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26" dur="500"/>
                                        <p:tgtEl>
                                          <p:spTgt spid="18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29" dur="500"/>
                                        <p:tgtEl>
                                          <p:spTgt spid="18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32" dur="500"/>
                                        <p:tgtEl>
                                          <p:spTgt spid="18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35" dur="500"/>
                                        <p:tgtEl>
                                          <p:spTgt spid="18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37" restart="whenNotActive" fill="hold" evtFilter="cancelBubble" nodeType="interactiveSeq">
                <p:stCondLst>
                  <p:cond evt="onClick" delay="0">
                    <p:tgtEl>
                      <p:spTgt spid="2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8" fill="hold">
                      <p:stCondLst>
                        <p:cond delay="0"/>
                      </p:stCondLst>
                      <p:childTnLst>
                        <p:par>
                          <p:cTn id="1139" fill="hold">
                            <p:stCondLst>
                              <p:cond delay="0"/>
                            </p:stCondLst>
                            <p:childTnLst>
                              <p:par>
                                <p:cTn id="1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2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8" fill="hold">
                            <p:stCondLst>
                              <p:cond delay="3000"/>
                            </p:stCondLst>
                            <p:childTnLst>
                              <p:par>
                                <p:cTn id="1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1" fill="hold">
                            <p:stCondLst>
                              <p:cond delay="4000"/>
                            </p:stCondLst>
                            <p:childTnLst>
                              <p:par>
                                <p:cTn id="1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4" fill="hold">
                            <p:stCondLst>
                              <p:cond delay="5000"/>
                            </p:stCondLst>
                            <p:childTnLst>
                              <p:par>
                                <p:cTn id="1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7" fill="hold">
                            <p:stCondLst>
                              <p:cond delay="6000"/>
                            </p:stCondLst>
                            <p:childTnLst>
                              <p:par>
                                <p:cTn id="1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0" fill="hold">
                            <p:stCondLst>
                              <p:cond delay="7000"/>
                            </p:stCondLst>
                            <p:childTnLst>
                              <p:par>
                                <p:cTn id="1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3" fill="hold">
                            <p:stCondLst>
                              <p:cond delay="8000"/>
                            </p:stCondLst>
                            <p:childTnLst>
                              <p:par>
                                <p:cTn id="1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6" fill="hold">
                            <p:stCondLst>
                              <p:cond delay="9000"/>
                            </p:stCondLst>
                            <p:childTnLst>
                              <p:par>
                                <p:cTn id="1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5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1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7" fill="hold">
                            <p:stCondLst>
                              <p:cond delay="16000"/>
                            </p:stCondLst>
                            <p:childTnLst>
                              <p:par>
                                <p:cTn id="1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3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9" fill="hold">
                            <p:stCondLst>
                              <p:cond delay="20000"/>
                            </p:stCondLst>
                            <p:childTnLst>
                              <p:par>
                                <p:cTn id="1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2" fill="hold">
                            <p:stCondLst>
                              <p:cond delay="21000"/>
                            </p:stCondLst>
                            <p:childTnLst>
                              <p:par>
                                <p:cTn id="1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5" fill="hold">
                            <p:stCondLst>
                              <p:cond delay="22000"/>
                            </p:stCondLst>
                            <p:childTnLst>
                              <p:par>
                                <p:cTn id="1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8" fill="hold">
                            <p:stCondLst>
                              <p:cond delay="23000"/>
                            </p:stCondLst>
                            <p:childTnLst>
                              <p:par>
                                <p:cTn id="1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1" fill="hold">
                            <p:stCondLst>
                              <p:cond delay="24000"/>
                            </p:stCondLst>
                            <p:childTnLst>
                              <p:par>
                                <p:cTn id="1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4" fill="hold">
                            <p:stCondLst>
                              <p:cond delay="25000"/>
                            </p:stCondLst>
                            <p:childTnLst>
                              <p:par>
                                <p:cTn id="1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7" fill="hold">
                            <p:stCondLst>
                              <p:cond delay="26000"/>
                            </p:stCondLst>
                            <p:childTnLst>
                              <p:par>
                                <p:cTn id="1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0" fill="hold">
                            <p:stCondLst>
                              <p:cond delay="27000"/>
                            </p:stCondLst>
                            <p:childTnLst>
                              <p:par>
                                <p:cTn id="1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3" fill="hold">
                            <p:stCondLst>
                              <p:cond delay="28000"/>
                            </p:stCondLst>
                            <p:childTnLst>
                              <p:par>
                                <p:cTn id="1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6" fill="hold">
                            <p:stCondLst>
                              <p:cond delay="29000"/>
                            </p:stCondLst>
                            <p:childTnLst>
                              <p:par>
                                <p:cTn id="12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2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2" fill="hold">
                            <p:stCondLst>
                              <p:cond delay="31000"/>
                            </p:stCondLst>
                            <p:childTnLst>
                              <p:par>
                                <p:cTn id="12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5" fill="hold">
                            <p:stCondLst>
                              <p:cond delay="32000"/>
                            </p:stCondLst>
                            <p:childTnLst>
                              <p:par>
                                <p:cTn id="12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8" fill="hold">
                            <p:stCondLst>
                              <p:cond delay="33000"/>
                            </p:stCondLst>
                            <p:childTnLst>
                              <p:par>
                                <p:cTn id="12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1" fill="hold">
                            <p:stCondLst>
                              <p:cond delay="34000"/>
                            </p:stCondLst>
                            <p:childTnLst>
                              <p:par>
                                <p:cTn id="12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4" fill="hold">
                            <p:stCondLst>
                              <p:cond delay="35000"/>
                            </p:stCondLst>
                            <p:childTnLst>
                              <p:par>
                                <p:cTn id="12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7" fill="hold">
                            <p:stCondLst>
                              <p:cond delay="36000"/>
                            </p:stCondLst>
                            <p:childTnLst>
                              <p:par>
                                <p:cTn id="12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0" fill="hold">
                            <p:stCondLst>
                              <p:cond delay="37000"/>
                            </p:stCondLst>
                            <p:childTnLst>
                              <p:par>
                                <p:cTn id="12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3" fill="hold">
                            <p:stCondLst>
                              <p:cond delay="38000"/>
                            </p:stCondLst>
                            <p:childTnLst>
                              <p:par>
                                <p:cTn id="12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6" fill="hold">
                            <p:stCondLst>
                              <p:cond delay="39000"/>
                            </p:stCondLst>
                            <p:childTnLst>
                              <p:par>
                                <p:cTn id="12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9" fill="hold">
                            <p:stCondLst>
                              <p:cond delay="40000"/>
                            </p:stCondLst>
                            <p:childTnLst>
                              <p:par>
                                <p:cTn id="12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2" fill="hold">
                            <p:stCondLst>
                              <p:cond delay="41000"/>
                            </p:stCondLst>
                            <p:childTnLst>
                              <p:par>
                                <p:cTn id="12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5" fill="hold">
                            <p:stCondLst>
                              <p:cond delay="42000"/>
                            </p:stCondLst>
                            <p:childTnLst>
                              <p:par>
                                <p:cTn id="12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8" fill="hold">
                            <p:stCondLst>
                              <p:cond delay="43000"/>
                            </p:stCondLst>
                            <p:childTnLst>
                              <p:par>
                                <p:cTn id="12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1" fill="hold">
                            <p:stCondLst>
                              <p:cond delay="44000"/>
                            </p:stCondLst>
                            <p:childTnLst>
                              <p:par>
                                <p:cTn id="12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4" fill="hold">
                            <p:stCondLst>
                              <p:cond delay="45000"/>
                            </p:stCondLst>
                            <p:childTnLst>
                              <p:par>
                                <p:cTn id="12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7" fill="hold">
                            <p:stCondLst>
                              <p:cond delay="46000"/>
                            </p:stCondLst>
                            <p:childTnLst>
                              <p:par>
                                <p:cTn id="12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0" fill="hold">
                            <p:stCondLst>
                              <p:cond delay="47000"/>
                            </p:stCondLst>
                            <p:childTnLst>
                              <p:par>
                                <p:cTn id="12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3" fill="hold">
                            <p:stCondLst>
                              <p:cond delay="48000"/>
                            </p:stCondLst>
                            <p:childTnLst>
                              <p:par>
                                <p:cTn id="12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6" fill="hold">
                            <p:stCondLst>
                              <p:cond delay="49000"/>
                            </p:stCondLst>
                            <p:childTnLst>
                              <p:par>
                                <p:cTn id="12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9" fill="hold">
                            <p:stCondLst>
                              <p:cond delay="50000"/>
                            </p:stCondLst>
                            <p:childTnLst>
                              <p:par>
                                <p:cTn id="12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2" fill="hold">
                            <p:stCondLst>
                              <p:cond delay="51000"/>
                            </p:stCondLst>
                            <p:childTnLst>
                              <p:par>
                                <p:cTn id="12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2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8" fill="hold">
                            <p:stCondLst>
                              <p:cond delay="53000"/>
                            </p:stCondLst>
                            <p:childTnLst>
                              <p:par>
                                <p:cTn id="12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1" fill="hold">
                            <p:stCondLst>
                              <p:cond delay="54000"/>
                            </p:stCondLst>
                            <p:childTnLst>
                              <p:par>
                                <p:cTn id="13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4" fill="hold">
                            <p:stCondLst>
                              <p:cond delay="55000"/>
                            </p:stCondLst>
                            <p:childTnLst>
                              <p:par>
                                <p:cTn id="13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7" fill="hold">
                            <p:stCondLst>
                              <p:cond delay="56000"/>
                            </p:stCondLst>
                            <p:childTnLst>
                              <p:par>
                                <p:cTn id="13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0" fill="hold">
                            <p:stCondLst>
                              <p:cond delay="57000"/>
                            </p:stCondLst>
                            <p:childTnLst>
                              <p:par>
                                <p:cTn id="13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3" fill="hold">
                            <p:stCondLst>
                              <p:cond delay="58000"/>
                            </p:stCondLst>
                            <p:childTnLst>
                              <p:par>
                                <p:cTn id="13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6" fill="hold">
                            <p:stCondLst>
                              <p:cond delay="59000"/>
                            </p:stCondLst>
                            <p:childTnLst>
                              <p:par>
                                <p:cTn id="13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9" fill="hold">
                            <p:stCondLst>
                              <p:cond delay="60000"/>
                            </p:stCondLst>
                            <p:childTnLst>
                              <p:par>
                                <p:cTn id="13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2" fill="hold">
                            <p:stCondLst>
                              <p:cond delay="61000"/>
                            </p:stCondLst>
                            <p:childTnLst>
                              <p:par>
                                <p:cTn id="13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5" fill="hold">
                            <p:stCondLst>
                              <p:cond delay="62000"/>
                            </p:stCondLst>
                            <p:childTnLst>
                              <p:par>
                                <p:cTn id="13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8" fill="hold">
                            <p:stCondLst>
                              <p:cond delay="63000"/>
                            </p:stCondLst>
                            <p:childTnLst>
                              <p:par>
                                <p:cTn id="13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1" fill="hold">
                            <p:stCondLst>
                              <p:cond delay="64000"/>
                            </p:stCondLst>
                            <p:childTnLst>
                              <p:par>
                                <p:cTn id="13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4" fill="hold">
                            <p:stCondLst>
                              <p:cond delay="65000"/>
                            </p:stCondLst>
                            <p:childTnLst>
                              <p:par>
                                <p:cTn id="13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7" fill="hold">
                            <p:stCondLst>
                              <p:cond delay="66000"/>
                            </p:stCondLst>
                            <p:childTnLst>
                              <p:par>
                                <p:cTn id="13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0" fill="hold">
                            <p:stCondLst>
                              <p:cond delay="67000"/>
                            </p:stCondLst>
                            <p:childTnLst>
                              <p:par>
                                <p:cTn id="13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3" fill="hold">
                            <p:stCondLst>
                              <p:cond delay="68000"/>
                            </p:stCondLst>
                            <p:childTnLst>
                              <p:par>
                                <p:cTn id="13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6" fill="hold">
                            <p:stCondLst>
                              <p:cond delay="69000"/>
                            </p:stCondLst>
                            <p:childTnLst>
                              <p:par>
                                <p:cTn id="13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9" fill="hold">
                            <p:stCondLst>
                              <p:cond delay="70000"/>
                            </p:stCondLst>
                            <p:childTnLst>
                              <p:par>
                                <p:cTn id="13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2" fill="hold">
                            <p:stCondLst>
                              <p:cond delay="71000"/>
                            </p:stCondLst>
                            <p:childTnLst>
                              <p:par>
                                <p:cTn id="13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5" fill="hold">
                            <p:stCondLst>
                              <p:cond delay="72000"/>
                            </p:stCondLst>
                            <p:childTnLst>
                              <p:par>
                                <p:cTn id="13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8" fill="hold">
                            <p:stCondLst>
                              <p:cond delay="73000"/>
                            </p:stCondLst>
                            <p:childTnLst>
                              <p:par>
                                <p:cTn id="13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1" fill="hold">
                            <p:stCondLst>
                              <p:cond delay="74000"/>
                            </p:stCondLst>
                            <p:childTnLst>
                              <p:par>
                                <p:cTn id="13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4" fill="hold">
                            <p:stCondLst>
                              <p:cond delay="75000"/>
                            </p:stCondLst>
                            <p:childTnLst>
                              <p:par>
                                <p:cTn id="13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7" fill="hold">
                            <p:stCondLst>
                              <p:cond delay="76000"/>
                            </p:stCondLst>
                            <p:childTnLst>
                              <p:par>
                                <p:cTn id="13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0" fill="hold">
                            <p:stCondLst>
                              <p:cond delay="77000"/>
                            </p:stCondLst>
                            <p:childTnLst>
                              <p:par>
                                <p:cTn id="13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3" fill="hold">
                            <p:stCondLst>
                              <p:cond delay="78000"/>
                            </p:stCondLst>
                            <p:childTnLst>
                              <p:par>
                                <p:cTn id="13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6" fill="hold">
                            <p:stCondLst>
                              <p:cond delay="79000"/>
                            </p:stCondLst>
                            <p:childTnLst>
                              <p:par>
                                <p:cTn id="13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9" fill="hold">
                            <p:stCondLst>
                              <p:cond delay="80000"/>
                            </p:stCondLst>
                            <p:childTnLst>
                              <p:par>
                                <p:cTn id="13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2" fill="hold">
                            <p:stCondLst>
                              <p:cond delay="81000"/>
                            </p:stCondLst>
                            <p:childTnLst>
                              <p:par>
                                <p:cTn id="13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5" fill="hold">
                            <p:stCondLst>
                              <p:cond delay="82000"/>
                            </p:stCondLst>
                            <p:childTnLst>
                              <p:par>
                                <p:cTn id="13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8" fill="hold">
                            <p:stCondLst>
                              <p:cond delay="83000"/>
                            </p:stCondLst>
                            <p:childTnLst>
                              <p:par>
                                <p:cTn id="13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1" fill="hold">
                            <p:stCondLst>
                              <p:cond delay="84000"/>
                            </p:stCondLst>
                            <p:childTnLst>
                              <p:par>
                                <p:cTn id="13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4" fill="hold">
                            <p:stCondLst>
                              <p:cond delay="85000"/>
                            </p:stCondLst>
                            <p:childTnLst>
                              <p:par>
                                <p:cTn id="13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7" fill="hold">
                            <p:stCondLst>
                              <p:cond delay="86000"/>
                            </p:stCondLst>
                            <p:childTnLst>
                              <p:par>
                                <p:cTn id="13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0" fill="hold">
                            <p:stCondLst>
                              <p:cond delay="87000"/>
                            </p:stCondLst>
                            <p:childTnLst>
                              <p:par>
                                <p:cTn id="14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3" fill="hold">
                            <p:stCondLst>
                              <p:cond delay="88000"/>
                            </p:stCondLst>
                            <p:childTnLst>
                              <p:par>
                                <p:cTn id="14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6" fill="hold">
                            <p:stCondLst>
                              <p:cond delay="89000"/>
                            </p:stCondLst>
                            <p:childTnLst>
                              <p:par>
                                <p:cTn id="14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9" fill="hold">
                            <p:stCondLst>
                              <p:cond delay="90000"/>
                            </p:stCondLst>
                            <p:childTnLst>
                              <p:par>
                                <p:cTn id="14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2" fill="hold">
                            <p:stCondLst>
                              <p:cond delay="91000"/>
                            </p:stCondLst>
                            <p:childTnLst>
                              <p:par>
                                <p:cTn id="14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5" fill="hold">
                            <p:stCondLst>
                              <p:cond delay="92000"/>
                            </p:stCondLst>
                            <p:childTnLst>
                              <p:par>
                                <p:cTn id="14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8" fill="hold">
                            <p:stCondLst>
                              <p:cond delay="93000"/>
                            </p:stCondLst>
                            <p:childTnLst>
                              <p:par>
                                <p:cTn id="14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1" fill="hold">
                            <p:stCondLst>
                              <p:cond delay="94000"/>
                            </p:stCondLst>
                            <p:childTnLst>
                              <p:par>
                                <p:cTn id="14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4" fill="hold">
                            <p:stCondLst>
                              <p:cond delay="95000"/>
                            </p:stCondLst>
                            <p:childTnLst>
                              <p:par>
                                <p:cTn id="14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7" fill="hold">
                            <p:stCondLst>
                              <p:cond delay="96000"/>
                            </p:stCondLst>
                            <p:childTnLst>
                              <p:par>
                                <p:cTn id="14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0" fill="hold">
                            <p:stCondLst>
                              <p:cond delay="97000"/>
                            </p:stCondLst>
                            <p:childTnLst>
                              <p:par>
                                <p:cTn id="14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3" fill="hold">
                            <p:stCondLst>
                              <p:cond delay="98000"/>
                            </p:stCondLst>
                            <p:childTnLst>
                              <p:par>
                                <p:cTn id="14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6" fill="hold">
                            <p:stCondLst>
                              <p:cond delay="99000"/>
                            </p:stCondLst>
                            <p:childTnLst>
                              <p:par>
                                <p:cTn id="14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9" fill="hold">
                            <p:stCondLst>
                              <p:cond delay="100000"/>
                            </p:stCondLst>
                            <p:childTnLst>
                              <p:par>
                                <p:cTn id="14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2" fill="hold">
                            <p:stCondLst>
                              <p:cond delay="101000"/>
                            </p:stCondLst>
                            <p:childTnLst>
                              <p:par>
                                <p:cTn id="14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14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8" fill="hold">
                            <p:stCondLst>
                              <p:cond delay="103000"/>
                            </p:stCondLst>
                            <p:childTnLst>
                              <p:par>
                                <p:cTn id="14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1" fill="hold">
                            <p:stCondLst>
                              <p:cond delay="104000"/>
                            </p:stCondLst>
                            <p:childTnLst>
                              <p:par>
                                <p:cTn id="14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4" fill="hold">
                            <p:stCondLst>
                              <p:cond delay="105000"/>
                            </p:stCondLst>
                            <p:childTnLst>
                              <p:par>
                                <p:cTn id="14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7" fill="hold">
                            <p:stCondLst>
                              <p:cond delay="106000"/>
                            </p:stCondLst>
                            <p:childTnLst>
                              <p:par>
                                <p:cTn id="14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0" fill="hold">
                            <p:stCondLst>
                              <p:cond delay="107000"/>
                            </p:stCondLst>
                            <p:childTnLst>
                              <p:par>
                                <p:cTn id="14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3" fill="hold">
                            <p:stCondLst>
                              <p:cond delay="108000"/>
                            </p:stCondLst>
                            <p:childTnLst>
                              <p:par>
                                <p:cTn id="14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6" fill="hold">
                            <p:stCondLst>
                              <p:cond delay="109000"/>
                            </p:stCondLst>
                            <p:childTnLst>
                              <p:par>
                                <p:cTn id="14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9" fill="hold">
                            <p:stCondLst>
                              <p:cond delay="110000"/>
                            </p:stCondLst>
                            <p:childTnLst>
                              <p:par>
                                <p:cTn id="14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2" fill="hold">
                            <p:stCondLst>
                              <p:cond delay="111000"/>
                            </p:stCondLst>
                            <p:childTnLst>
                              <p:par>
                                <p:cTn id="14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5" fill="hold">
                            <p:stCondLst>
                              <p:cond delay="112000"/>
                            </p:stCondLst>
                            <p:childTnLst>
                              <p:par>
                                <p:cTn id="14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8" fill="hold">
                            <p:stCondLst>
                              <p:cond delay="113000"/>
                            </p:stCondLst>
                            <p:childTnLst>
                              <p:par>
                                <p:cTn id="14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1" fill="hold">
                            <p:stCondLst>
                              <p:cond delay="114000"/>
                            </p:stCondLst>
                            <p:childTnLst>
                              <p:par>
                                <p:cTn id="14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4" fill="hold">
                            <p:stCondLst>
                              <p:cond delay="115000"/>
                            </p:stCondLst>
                            <p:childTnLst>
                              <p:par>
                                <p:cTn id="14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7" fill="hold">
                            <p:stCondLst>
                              <p:cond delay="116000"/>
                            </p:stCondLst>
                            <p:childTnLst>
                              <p:par>
                                <p:cTn id="14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0" fill="hold">
                            <p:stCondLst>
                              <p:cond delay="117000"/>
                            </p:stCondLst>
                            <p:childTnLst>
                              <p:par>
                                <p:cTn id="14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3" fill="hold">
                            <p:stCondLst>
                              <p:cond delay="118000"/>
                            </p:stCondLst>
                            <p:childTnLst>
                              <p:par>
                                <p:cTn id="14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6" fill="hold">
                            <p:stCondLst>
                              <p:cond delay="119000"/>
                            </p:stCondLst>
                            <p:childTnLst>
                              <p:par>
                                <p:cTn id="14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9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5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2" fill="hold">
                            <p:stCondLst>
                              <p:cond delay="121000"/>
                            </p:stCondLst>
                            <p:childTnLst>
                              <p:par>
                                <p:cTn id="15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5" fill="hold">
                            <p:stCondLst>
                              <p:cond delay="122000"/>
                            </p:stCondLst>
                            <p:childTnLst>
                              <p:par>
                                <p:cTn id="15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8" fill="hold">
                            <p:stCondLst>
                              <p:cond delay="123000"/>
                            </p:stCondLst>
                            <p:childTnLst>
                              <p:par>
                                <p:cTn id="15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1" fill="hold">
                            <p:stCondLst>
                              <p:cond delay="124000"/>
                            </p:stCondLst>
                            <p:childTnLst>
                              <p:par>
                                <p:cTn id="15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4" fill="hold">
                            <p:stCondLst>
                              <p:cond delay="125000"/>
                            </p:stCondLst>
                            <p:childTnLst>
                              <p:par>
                                <p:cTn id="15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7" fill="hold">
                            <p:stCondLst>
                              <p:cond delay="126000"/>
                            </p:stCondLst>
                            <p:childTnLst>
                              <p:par>
                                <p:cTn id="15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0" fill="hold">
                            <p:stCondLst>
                              <p:cond delay="127000"/>
                            </p:stCondLst>
                            <p:childTnLst>
                              <p:par>
                                <p:cTn id="15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3" fill="hold">
                            <p:stCondLst>
                              <p:cond delay="128000"/>
                            </p:stCondLst>
                            <p:childTnLst>
                              <p:par>
                                <p:cTn id="15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6" fill="hold">
                            <p:stCondLst>
                              <p:cond delay="129000"/>
                            </p:stCondLst>
                            <p:childTnLst>
                              <p:par>
                                <p:cTn id="15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9" fill="hold">
                            <p:stCondLst>
                              <p:cond delay="130000"/>
                            </p:stCondLst>
                            <p:childTnLst>
                              <p:par>
                                <p:cTn id="15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2" fill="hold">
                            <p:stCondLst>
                              <p:cond delay="131000"/>
                            </p:stCondLst>
                            <p:childTnLst>
                              <p:par>
                                <p:cTn id="15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5" fill="hold">
                            <p:stCondLst>
                              <p:cond delay="132000"/>
                            </p:stCondLst>
                            <p:childTnLst>
                              <p:par>
                                <p:cTn id="15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8" fill="hold">
                            <p:stCondLst>
                              <p:cond delay="133000"/>
                            </p:stCondLst>
                            <p:childTnLst>
                              <p:par>
                                <p:cTn id="15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1" fill="hold">
                            <p:stCondLst>
                              <p:cond delay="134000"/>
                            </p:stCondLst>
                            <p:childTnLst>
                              <p:par>
                                <p:cTn id="15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4" fill="hold">
                            <p:stCondLst>
                              <p:cond delay="135000"/>
                            </p:stCondLst>
                            <p:childTnLst>
                              <p:par>
                                <p:cTn id="15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7" fill="hold">
                            <p:stCondLst>
                              <p:cond delay="136000"/>
                            </p:stCondLst>
                            <p:childTnLst>
                              <p:par>
                                <p:cTn id="15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0" fill="hold">
                            <p:stCondLst>
                              <p:cond delay="137000"/>
                            </p:stCondLst>
                            <p:childTnLst>
                              <p:par>
                                <p:cTn id="15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3" fill="hold">
                            <p:stCondLst>
                              <p:cond delay="138000"/>
                            </p:stCondLst>
                            <p:childTnLst>
                              <p:par>
                                <p:cTn id="15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6" fill="hold">
                            <p:stCondLst>
                              <p:cond delay="139000"/>
                            </p:stCondLst>
                            <p:childTnLst>
                              <p:par>
                                <p:cTn id="15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9" fill="hold">
                            <p:stCondLst>
                              <p:cond delay="140000"/>
                            </p:stCondLst>
                            <p:childTnLst>
                              <p:par>
                                <p:cTn id="15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2" fill="hold">
                            <p:stCondLst>
                              <p:cond delay="141000"/>
                            </p:stCondLst>
                            <p:childTnLst>
                              <p:par>
                                <p:cTn id="15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5" fill="hold">
                            <p:stCondLst>
                              <p:cond delay="142000"/>
                            </p:stCondLst>
                            <p:childTnLst>
                              <p:par>
                                <p:cTn id="15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8" fill="hold">
                            <p:stCondLst>
                              <p:cond delay="143000"/>
                            </p:stCondLst>
                            <p:childTnLst>
                              <p:par>
                                <p:cTn id="15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1" fill="hold">
                            <p:stCondLst>
                              <p:cond delay="144000"/>
                            </p:stCondLst>
                            <p:childTnLst>
                              <p:par>
                                <p:cTn id="15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4" fill="hold">
                            <p:stCondLst>
                              <p:cond delay="145000"/>
                            </p:stCondLst>
                            <p:childTnLst>
                              <p:par>
                                <p:cTn id="15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7" fill="hold">
                            <p:stCondLst>
                              <p:cond delay="146000"/>
                            </p:stCondLst>
                            <p:childTnLst>
                              <p:par>
                                <p:cTn id="15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0" fill="hold">
                            <p:stCondLst>
                              <p:cond delay="147000"/>
                            </p:stCondLst>
                            <p:childTnLst>
                              <p:par>
                                <p:cTn id="15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3" fill="hold">
                            <p:stCondLst>
                              <p:cond delay="148000"/>
                            </p:stCondLst>
                            <p:childTnLst>
                              <p:par>
                                <p:cTn id="15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6" fill="hold">
                            <p:stCondLst>
                              <p:cond delay="149000"/>
                            </p:stCondLst>
                            <p:childTnLst>
                              <p:par>
                                <p:cTn id="15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9" fill="hold">
                            <p:stCondLst>
                              <p:cond delay="150000"/>
                            </p:stCondLst>
                            <p:childTnLst>
                              <p:par>
                                <p:cTn id="15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2" fill="hold">
                            <p:stCondLst>
                              <p:cond delay="151000"/>
                            </p:stCondLst>
                            <p:childTnLst>
                              <p:par>
                                <p:cTn id="15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15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8" fill="hold">
                            <p:stCondLst>
                              <p:cond delay="153000"/>
                            </p:stCondLst>
                            <p:childTnLst>
                              <p:par>
                                <p:cTn id="15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1" fill="hold">
                            <p:stCondLst>
                              <p:cond delay="154000"/>
                            </p:stCondLst>
                            <p:childTnLst>
                              <p:par>
                                <p:cTn id="16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4" fill="hold">
                            <p:stCondLst>
                              <p:cond delay="155000"/>
                            </p:stCondLst>
                            <p:childTnLst>
                              <p:par>
                                <p:cTn id="16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7" fill="hold">
                            <p:stCondLst>
                              <p:cond delay="156000"/>
                            </p:stCondLst>
                            <p:childTnLst>
                              <p:par>
                                <p:cTn id="16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0" fill="hold">
                            <p:stCondLst>
                              <p:cond delay="157000"/>
                            </p:stCondLst>
                            <p:childTnLst>
                              <p:par>
                                <p:cTn id="16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3" fill="hold">
                            <p:stCondLst>
                              <p:cond delay="158000"/>
                            </p:stCondLst>
                            <p:childTnLst>
                              <p:par>
                                <p:cTn id="16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6" fill="hold">
                            <p:stCondLst>
                              <p:cond delay="159000"/>
                            </p:stCondLst>
                            <p:childTnLst>
                              <p:par>
                                <p:cTn id="16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9" fill="hold">
                            <p:stCondLst>
                              <p:cond delay="160000"/>
                            </p:stCondLst>
                            <p:childTnLst>
                              <p:par>
                                <p:cTn id="16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2" fill="hold">
                            <p:stCondLst>
                              <p:cond delay="161000"/>
                            </p:stCondLst>
                            <p:childTnLst>
                              <p:par>
                                <p:cTn id="16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5" fill="hold">
                            <p:stCondLst>
                              <p:cond delay="162000"/>
                            </p:stCondLst>
                            <p:childTnLst>
                              <p:par>
                                <p:cTn id="16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8" fill="hold">
                            <p:stCondLst>
                              <p:cond delay="163000"/>
                            </p:stCondLst>
                            <p:childTnLst>
                              <p:par>
                                <p:cTn id="16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1" fill="hold">
                            <p:stCondLst>
                              <p:cond delay="164000"/>
                            </p:stCondLst>
                            <p:childTnLst>
                              <p:par>
                                <p:cTn id="16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4" fill="hold">
                            <p:stCondLst>
                              <p:cond delay="165000"/>
                            </p:stCondLst>
                            <p:childTnLst>
                              <p:par>
                                <p:cTn id="16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7" fill="hold">
                            <p:stCondLst>
                              <p:cond delay="166000"/>
                            </p:stCondLst>
                            <p:childTnLst>
                              <p:par>
                                <p:cTn id="16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0" fill="hold">
                            <p:stCondLst>
                              <p:cond delay="167000"/>
                            </p:stCondLst>
                            <p:childTnLst>
                              <p:par>
                                <p:cTn id="16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3" fill="hold">
                            <p:stCondLst>
                              <p:cond delay="168000"/>
                            </p:stCondLst>
                            <p:childTnLst>
                              <p:par>
                                <p:cTn id="16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6" fill="hold">
                            <p:stCondLst>
                              <p:cond delay="169000"/>
                            </p:stCondLst>
                            <p:childTnLst>
                              <p:par>
                                <p:cTn id="16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9" fill="hold">
                            <p:stCondLst>
                              <p:cond delay="170000"/>
                            </p:stCondLst>
                            <p:childTnLst>
                              <p:par>
                                <p:cTn id="16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2" fill="hold">
                            <p:stCondLst>
                              <p:cond delay="171000"/>
                            </p:stCondLst>
                            <p:childTnLst>
                              <p:par>
                                <p:cTn id="16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5" fill="hold">
                            <p:stCondLst>
                              <p:cond delay="172000"/>
                            </p:stCondLst>
                            <p:childTnLst>
                              <p:par>
                                <p:cTn id="16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8" fill="hold">
                            <p:stCondLst>
                              <p:cond delay="173000"/>
                            </p:stCondLst>
                            <p:childTnLst>
                              <p:par>
                                <p:cTn id="16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1" fill="hold">
                            <p:stCondLst>
                              <p:cond delay="174000"/>
                            </p:stCondLst>
                            <p:childTnLst>
                              <p:par>
                                <p:cTn id="16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4" fill="hold">
                            <p:stCondLst>
                              <p:cond delay="175000"/>
                            </p:stCondLst>
                            <p:childTnLst>
                              <p:par>
                                <p:cTn id="16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7" fill="hold">
                            <p:stCondLst>
                              <p:cond delay="176000"/>
                            </p:stCondLst>
                            <p:childTnLst>
                              <p:par>
                                <p:cTn id="16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0" fill="hold">
                            <p:stCondLst>
                              <p:cond delay="177000"/>
                            </p:stCondLst>
                            <p:childTnLst>
                              <p:par>
                                <p:cTn id="16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3" fill="hold">
                            <p:stCondLst>
                              <p:cond delay="178000"/>
                            </p:stCondLst>
                            <p:childTnLst>
                              <p:par>
                                <p:cTn id="16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6" fill="hold">
                            <p:stCondLst>
                              <p:cond delay="179000"/>
                            </p:stCondLst>
                            <p:childTnLst>
                              <p:par>
                                <p:cTn id="16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9" fill="hold">
                            <p:stCondLst>
                              <p:cond delay="180000"/>
                            </p:stCondLst>
                            <p:childTnLst>
                              <p:par>
                                <p:cTn id="16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2" fill="hold">
                            <p:stCondLst>
                              <p:cond delay="181000"/>
                            </p:stCondLst>
                            <p:childTnLst>
                              <p:par>
                                <p:cTn id="16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5" fill="hold">
                            <p:stCondLst>
                              <p:cond delay="182000"/>
                            </p:stCondLst>
                            <p:childTnLst>
                              <p:par>
                                <p:cTn id="16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8" fill="hold">
                            <p:stCondLst>
                              <p:cond delay="183000"/>
                            </p:stCondLst>
                            <p:childTnLst>
                              <p:par>
                                <p:cTn id="16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1" fill="hold">
                            <p:stCondLst>
                              <p:cond delay="184000"/>
                            </p:stCondLst>
                            <p:childTnLst>
                              <p:par>
                                <p:cTn id="16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4" fill="hold">
                            <p:stCondLst>
                              <p:cond delay="185000"/>
                            </p:stCondLst>
                            <p:childTnLst>
                              <p:par>
                                <p:cTn id="16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16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0" fill="hold">
                            <p:stCondLst>
                              <p:cond delay="187000"/>
                            </p:stCondLst>
                            <p:childTnLst>
                              <p:par>
                                <p:cTn id="17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3" fill="hold">
                            <p:stCondLst>
                              <p:cond delay="188000"/>
                            </p:stCondLst>
                            <p:childTnLst>
                              <p:par>
                                <p:cTn id="17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6" fill="hold">
                            <p:stCondLst>
                              <p:cond delay="189000"/>
                            </p:stCondLst>
                            <p:childTnLst>
                              <p:par>
                                <p:cTn id="17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9" fill="hold">
                            <p:stCondLst>
                              <p:cond delay="190000"/>
                            </p:stCondLst>
                            <p:childTnLst>
                              <p:par>
                                <p:cTn id="17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2" fill="hold">
                            <p:stCondLst>
                              <p:cond delay="191000"/>
                            </p:stCondLst>
                            <p:childTnLst>
                              <p:par>
                                <p:cTn id="17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5" fill="hold">
                            <p:stCondLst>
                              <p:cond delay="192000"/>
                            </p:stCondLst>
                            <p:childTnLst>
                              <p:par>
                                <p:cTn id="17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8" fill="hold">
                            <p:stCondLst>
                              <p:cond delay="193000"/>
                            </p:stCondLst>
                            <p:childTnLst>
                              <p:par>
                                <p:cTn id="17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1" fill="hold">
                            <p:stCondLst>
                              <p:cond delay="194000"/>
                            </p:stCondLst>
                            <p:childTnLst>
                              <p:par>
                                <p:cTn id="17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4" fill="hold">
                            <p:stCondLst>
                              <p:cond delay="195000"/>
                            </p:stCondLst>
                            <p:childTnLst>
                              <p:par>
                                <p:cTn id="17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7" fill="hold">
                            <p:stCondLst>
                              <p:cond delay="196000"/>
                            </p:stCondLst>
                            <p:childTnLst>
                              <p:par>
                                <p:cTn id="17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0" fill="hold">
                            <p:stCondLst>
                              <p:cond delay="197000"/>
                            </p:stCondLst>
                            <p:childTnLst>
                              <p:par>
                                <p:cTn id="17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3" fill="hold">
                            <p:stCondLst>
                              <p:cond delay="198000"/>
                            </p:stCondLst>
                            <p:childTnLst>
                              <p:par>
                                <p:cTn id="17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6" fill="hold">
                            <p:stCondLst>
                              <p:cond delay="199000"/>
                            </p:stCondLst>
                            <p:childTnLst>
                              <p:par>
                                <p:cTn id="17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9" fill="hold">
                            <p:stCondLst>
                              <p:cond delay="200000"/>
                            </p:stCondLst>
                            <p:childTnLst>
                              <p:par>
                                <p:cTn id="17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2" fill="hold">
                            <p:stCondLst>
                              <p:cond delay="201000"/>
                            </p:stCondLst>
                            <p:childTnLst>
                              <p:par>
                                <p:cTn id="17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5" fill="hold">
                            <p:stCondLst>
                              <p:cond delay="202000"/>
                            </p:stCondLst>
                            <p:childTnLst>
                              <p:par>
                                <p:cTn id="17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8" fill="hold">
                            <p:stCondLst>
                              <p:cond delay="203000"/>
                            </p:stCondLst>
                            <p:childTnLst>
                              <p:par>
                                <p:cTn id="17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1" fill="hold">
                            <p:stCondLst>
                              <p:cond delay="204000"/>
                            </p:stCondLst>
                            <p:childTnLst>
                              <p:par>
                                <p:cTn id="17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4" fill="hold">
                            <p:stCondLst>
                              <p:cond delay="205000"/>
                            </p:stCondLst>
                            <p:childTnLst>
                              <p:par>
                                <p:cTn id="17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7" fill="hold">
                            <p:stCondLst>
                              <p:cond delay="206000"/>
                            </p:stCondLst>
                            <p:childTnLst>
                              <p:par>
                                <p:cTn id="17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0" fill="hold">
                            <p:stCondLst>
                              <p:cond delay="207000"/>
                            </p:stCondLst>
                            <p:childTnLst>
                              <p:par>
                                <p:cTn id="17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3" fill="hold">
                            <p:stCondLst>
                              <p:cond delay="208000"/>
                            </p:stCondLst>
                            <p:childTnLst>
                              <p:par>
                                <p:cTn id="17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6" fill="hold">
                            <p:stCondLst>
                              <p:cond delay="209000"/>
                            </p:stCondLst>
                            <p:childTnLst>
                              <p:par>
                                <p:cTn id="17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9" fill="hold">
                            <p:stCondLst>
                              <p:cond delay="210000"/>
                            </p:stCondLst>
                            <p:childTnLst>
                              <p:par>
                                <p:cTn id="17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2" fill="hold">
                            <p:stCondLst>
                              <p:cond delay="211000"/>
                            </p:stCondLst>
                            <p:childTnLst>
                              <p:par>
                                <p:cTn id="17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5" fill="hold">
                            <p:stCondLst>
                              <p:cond delay="212000"/>
                            </p:stCondLst>
                            <p:childTnLst>
                              <p:par>
                                <p:cTn id="17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8" fill="hold">
                            <p:stCondLst>
                              <p:cond delay="213000"/>
                            </p:stCondLst>
                            <p:childTnLst>
                              <p:par>
                                <p:cTn id="17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1" fill="hold">
                            <p:stCondLst>
                              <p:cond delay="214000"/>
                            </p:stCondLst>
                            <p:childTnLst>
                              <p:par>
                                <p:cTn id="17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4" fill="hold">
                            <p:stCondLst>
                              <p:cond delay="215000"/>
                            </p:stCondLst>
                            <p:childTnLst>
                              <p:par>
                                <p:cTn id="17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7" fill="hold">
                            <p:stCondLst>
                              <p:cond delay="216000"/>
                            </p:stCondLst>
                            <p:childTnLst>
                              <p:par>
                                <p:cTn id="17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0" fill="hold">
                            <p:stCondLst>
                              <p:cond delay="217000"/>
                            </p:stCondLst>
                            <p:childTnLst>
                              <p:par>
                                <p:cTn id="17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3" fill="hold">
                            <p:stCondLst>
                              <p:cond delay="218000"/>
                            </p:stCondLst>
                            <p:childTnLst>
                              <p:par>
                                <p:cTn id="17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6" fill="hold">
                            <p:stCondLst>
                              <p:cond delay="219000"/>
                            </p:stCondLst>
                            <p:childTnLst>
                              <p:par>
                                <p:cTn id="17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9" fill="hold">
                            <p:stCondLst>
                              <p:cond delay="220000"/>
                            </p:stCondLst>
                            <p:childTnLst>
                              <p:par>
                                <p:cTn id="18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2" fill="hold">
                            <p:stCondLst>
                              <p:cond delay="221000"/>
                            </p:stCondLst>
                            <p:childTnLst>
                              <p:par>
                                <p:cTn id="18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5" fill="hold">
                            <p:stCondLst>
                              <p:cond delay="222000"/>
                            </p:stCondLst>
                            <p:childTnLst>
                              <p:par>
                                <p:cTn id="18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8" fill="hold">
                            <p:stCondLst>
                              <p:cond delay="223000"/>
                            </p:stCondLst>
                            <p:childTnLst>
                              <p:par>
                                <p:cTn id="18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1" fill="hold">
                            <p:stCondLst>
                              <p:cond delay="224000"/>
                            </p:stCondLst>
                            <p:childTnLst>
                              <p:par>
                                <p:cTn id="18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4" fill="hold">
                            <p:stCondLst>
                              <p:cond delay="225000"/>
                            </p:stCondLst>
                            <p:childTnLst>
                              <p:par>
                                <p:cTn id="18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7" fill="hold">
                            <p:stCondLst>
                              <p:cond delay="226000"/>
                            </p:stCondLst>
                            <p:childTnLst>
                              <p:par>
                                <p:cTn id="18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0" fill="hold">
                            <p:stCondLst>
                              <p:cond delay="227000"/>
                            </p:stCondLst>
                            <p:childTnLst>
                              <p:par>
                                <p:cTn id="18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3" fill="hold">
                            <p:stCondLst>
                              <p:cond delay="228000"/>
                            </p:stCondLst>
                            <p:childTnLst>
                              <p:par>
                                <p:cTn id="18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6" fill="hold">
                            <p:stCondLst>
                              <p:cond delay="229000"/>
                            </p:stCondLst>
                            <p:childTnLst>
                              <p:par>
                                <p:cTn id="18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9" fill="hold">
                            <p:stCondLst>
                              <p:cond delay="230000"/>
                            </p:stCondLst>
                            <p:childTnLst>
                              <p:par>
                                <p:cTn id="18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2" fill="hold">
                            <p:stCondLst>
                              <p:cond delay="231000"/>
                            </p:stCondLst>
                            <p:childTnLst>
                              <p:par>
                                <p:cTn id="18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5" fill="hold">
                            <p:stCondLst>
                              <p:cond delay="232000"/>
                            </p:stCondLst>
                            <p:childTnLst>
                              <p:par>
                                <p:cTn id="18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8" fill="hold">
                            <p:stCondLst>
                              <p:cond delay="233000"/>
                            </p:stCondLst>
                            <p:childTnLst>
                              <p:par>
                                <p:cTn id="18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1" fill="hold">
                            <p:stCondLst>
                              <p:cond delay="234000"/>
                            </p:stCondLst>
                            <p:childTnLst>
                              <p:par>
                                <p:cTn id="18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4" fill="hold">
                            <p:stCondLst>
                              <p:cond delay="235000"/>
                            </p:stCondLst>
                            <p:childTnLst>
                              <p:par>
                                <p:cTn id="18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7" fill="hold">
                            <p:stCondLst>
                              <p:cond delay="236000"/>
                            </p:stCondLst>
                            <p:childTnLst>
                              <p:par>
                                <p:cTn id="18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0" fill="hold">
                            <p:stCondLst>
                              <p:cond delay="237000"/>
                            </p:stCondLst>
                            <p:childTnLst>
                              <p:par>
                                <p:cTn id="18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3" fill="hold">
                            <p:stCondLst>
                              <p:cond delay="238000"/>
                            </p:stCondLst>
                            <p:childTnLst>
                              <p:par>
                                <p:cTn id="18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6" fill="hold">
                            <p:stCondLst>
                              <p:cond delay="239000"/>
                            </p:stCondLst>
                            <p:childTnLst>
                              <p:par>
                                <p:cTn id="18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9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8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2" fill="hold">
                            <p:stCondLst>
                              <p:cond delay="241000"/>
                            </p:stCondLst>
                            <p:childTnLst>
                              <p:par>
                                <p:cTn id="18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5" fill="hold">
                            <p:stCondLst>
                              <p:cond delay="242000"/>
                            </p:stCondLst>
                            <p:childTnLst>
                              <p:par>
                                <p:cTn id="18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8" fill="hold">
                            <p:stCondLst>
                              <p:cond delay="243000"/>
                            </p:stCondLst>
                            <p:childTnLst>
                              <p:par>
                                <p:cTn id="18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1" fill="hold">
                            <p:stCondLst>
                              <p:cond delay="244000"/>
                            </p:stCondLst>
                            <p:childTnLst>
                              <p:par>
                                <p:cTn id="18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4" fill="hold">
                            <p:stCondLst>
                              <p:cond delay="245000"/>
                            </p:stCondLst>
                            <p:childTnLst>
                              <p:par>
                                <p:cTn id="18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7" fill="hold">
                            <p:stCondLst>
                              <p:cond delay="246000"/>
                            </p:stCondLst>
                            <p:childTnLst>
                              <p:par>
                                <p:cTn id="18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0" fill="hold">
                            <p:stCondLst>
                              <p:cond delay="247000"/>
                            </p:stCondLst>
                            <p:childTnLst>
                              <p:par>
                                <p:cTn id="18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3" fill="hold">
                            <p:stCondLst>
                              <p:cond delay="248000"/>
                            </p:stCondLst>
                            <p:childTnLst>
                              <p:par>
                                <p:cTn id="18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6" fill="hold">
                            <p:stCondLst>
                              <p:cond delay="249000"/>
                            </p:stCondLst>
                            <p:childTnLst>
                              <p:par>
                                <p:cTn id="18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9" fill="hold">
                            <p:stCondLst>
                              <p:cond delay="250000"/>
                            </p:stCondLst>
                            <p:childTnLst>
                              <p:par>
                                <p:cTn id="18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2" fill="hold">
                            <p:stCondLst>
                              <p:cond delay="251000"/>
                            </p:stCondLst>
                            <p:childTnLst>
                              <p:par>
                                <p:cTn id="18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5" fill="hold">
                            <p:stCondLst>
                              <p:cond delay="252000"/>
                            </p:stCondLst>
                            <p:childTnLst>
                              <p:par>
                                <p:cTn id="18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8" fill="hold">
                            <p:stCondLst>
                              <p:cond delay="253000"/>
                            </p:stCondLst>
                            <p:childTnLst>
                              <p:par>
                                <p:cTn id="18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1" fill="hold">
                            <p:stCondLst>
                              <p:cond delay="254000"/>
                            </p:stCondLst>
                            <p:childTnLst>
                              <p:par>
                                <p:cTn id="19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4" fill="hold">
                            <p:stCondLst>
                              <p:cond delay="255000"/>
                            </p:stCondLst>
                            <p:childTnLst>
                              <p:par>
                                <p:cTn id="19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7" fill="hold">
                            <p:stCondLst>
                              <p:cond delay="256000"/>
                            </p:stCondLst>
                            <p:childTnLst>
                              <p:par>
                                <p:cTn id="19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0" fill="hold">
                            <p:stCondLst>
                              <p:cond delay="257000"/>
                            </p:stCondLst>
                            <p:childTnLst>
                              <p:par>
                                <p:cTn id="19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3" fill="hold">
                            <p:stCondLst>
                              <p:cond delay="258000"/>
                            </p:stCondLst>
                            <p:childTnLst>
                              <p:par>
                                <p:cTn id="19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6" fill="hold">
                            <p:stCondLst>
                              <p:cond delay="259000"/>
                            </p:stCondLst>
                            <p:childTnLst>
                              <p:par>
                                <p:cTn id="19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9" fill="hold">
                            <p:stCondLst>
                              <p:cond delay="260000"/>
                            </p:stCondLst>
                            <p:childTnLst>
                              <p:par>
                                <p:cTn id="19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2" fill="hold">
                            <p:stCondLst>
                              <p:cond delay="261000"/>
                            </p:stCondLst>
                            <p:childTnLst>
                              <p:par>
                                <p:cTn id="19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5" fill="hold">
                            <p:stCondLst>
                              <p:cond delay="262000"/>
                            </p:stCondLst>
                            <p:childTnLst>
                              <p:par>
                                <p:cTn id="19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8" fill="hold">
                            <p:stCondLst>
                              <p:cond delay="263000"/>
                            </p:stCondLst>
                            <p:childTnLst>
                              <p:par>
                                <p:cTn id="19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1" fill="hold">
                            <p:stCondLst>
                              <p:cond delay="264000"/>
                            </p:stCondLst>
                            <p:childTnLst>
                              <p:par>
                                <p:cTn id="19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4" fill="hold">
                            <p:stCondLst>
                              <p:cond delay="265000"/>
                            </p:stCondLst>
                            <p:childTnLst>
                              <p:par>
                                <p:cTn id="19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7" fill="hold">
                            <p:stCondLst>
                              <p:cond delay="266000"/>
                            </p:stCondLst>
                            <p:childTnLst>
                              <p:par>
                                <p:cTn id="19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0" fill="hold">
                            <p:stCondLst>
                              <p:cond delay="267000"/>
                            </p:stCondLst>
                            <p:childTnLst>
                              <p:par>
                                <p:cTn id="19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3" fill="hold">
                            <p:stCondLst>
                              <p:cond delay="268000"/>
                            </p:stCondLst>
                            <p:childTnLst>
                              <p:par>
                                <p:cTn id="19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6" fill="hold">
                            <p:stCondLst>
                              <p:cond delay="269000"/>
                            </p:stCondLst>
                            <p:childTnLst>
                              <p:par>
                                <p:cTn id="19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9" fill="hold">
                            <p:stCondLst>
                              <p:cond delay="270000"/>
                            </p:stCondLst>
                            <p:childTnLst>
                              <p:par>
                                <p:cTn id="19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2" fill="hold">
                            <p:stCondLst>
                              <p:cond delay="271000"/>
                            </p:stCondLst>
                            <p:childTnLst>
                              <p:par>
                                <p:cTn id="19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5" fill="hold">
                            <p:stCondLst>
                              <p:cond delay="272000"/>
                            </p:stCondLst>
                            <p:childTnLst>
                              <p:par>
                                <p:cTn id="19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8" fill="hold">
                            <p:stCondLst>
                              <p:cond delay="273000"/>
                            </p:stCondLst>
                            <p:childTnLst>
                              <p:par>
                                <p:cTn id="19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1" fill="hold">
                            <p:stCondLst>
                              <p:cond delay="274000"/>
                            </p:stCondLst>
                            <p:childTnLst>
                              <p:par>
                                <p:cTn id="19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4" fill="hold">
                            <p:stCondLst>
                              <p:cond delay="275000"/>
                            </p:stCondLst>
                            <p:childTnLst>
                              <p:par>
                                <p:cTn id="19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7" fill="hold">
                            <p:stCondLst>
                              <p:cond delay="276000"/>
                            </p:stCondLst>
                            <p:childTnLst>
                              <p:par>
                                <p:cTn id="19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0" fill="hold">
                            <p:stCondLst>
                              <p:cond delay="277000"/>
                            </p:stCondLst>
                            <p:childTnLst>
                              <p:par>
                                <p:cTn id="19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3" fill="hold">
                            <p:stCondLst>
                              <p:cond delay="278000"/>
                            </p:stCondLst>
                            <p:childTnLst>
                              <p:par>
                                <p:cTn id="19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6" fill="hold">
                            <p:stCondLst>
                              <p:cond delay="279000"/>
                            </p:stCondLst>
                            <p:childTnLst>
                              <p:par>
                                <p:cTn id="19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9" fill="hold">
                            <p:stCondLst>
                              <p:cond delay="280000"/>
                            </p:stCondLst>
                            <p:childTnLst>
                              <p:par>
                                <p:cTn id="19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2" fill="hold">
                            <p:stCondLst>
                              <p:cond delay="281000"/>
                            </p:stCondLst>
                            <p:childTnLst>
                              <p:par>
                                <p:cTn id="19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5" fill="hold">
                            <p:stCondLst>
                              <p:cond delay="282000"/>
                            </p:stCondLst>
                            <p:childTnLst>
                              <p:par>
                                <p:cTn id="19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8" fill="hold">
                            <p:stCondLst>
                              <p:cond delay="283000"/>
                            </p:stCondLst>
                            <p:childTnLst>
                              <p:par>
                                <p:cTn id="19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1" fill="hold">
                            <p:stCondLst>
                              <p:cond delay="284000"/>
                            </p:stCondLst>
                            <p:childTnLst>
                              <p:par>
                                <p:cTn id="19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4" fill="hold">
                            <p:stCondLst>
                              <p:cond delay="285000"/>
                            </p:stCondLst>
                            <p:childTnLst>
                              <p:par>
                                <p:cTn id="19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7" fill="hold">
                            <p:stCondLst>
                              <p:cond delay="286000"/>
                            </p:stCondLst>
                            <p:childTnLst>
                              <p:par>
                                <p:cTn id="19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0" fill="hold">
                            <p:stCondLst>
                              <p:cond delay="287000"/>
                            </p:stCondLst>
                            <p:childTnLst>
                              <p:par>
                                <p:cTn id="20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3" fill="hold">
                            <p:stCondLst>
                              <p:cond delay="288000"/>
                            </p:stCondLst>
                            <p:childTnLst>
                              <p:par>
                                <p:cTn id="20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6" fill="hold">
                            <p:stCondLst>
                              <p:cond delay="289000"/>
                            </p:stCondLst>
                            <p:childTnLst>
                              <p:par>
                                <p:cTn id="20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9" fill="hold">
                            <p:stCondLst>
                              <p:cond delay="290000"/>
                            </p:stCondLst>
                            <p:childTnLst>
                              <p:par>
                                <p:cTn id="20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2" fill="hold">
                            <p:stCondLst>
                              <p:cond delay="291000"/>
                            </p:stCondLst>
                            <p:childTnLst>
                              <p:par>
                                <p:cTn id="20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15" fill="hold">
                            <p:stCondLst>
                              <p:cond delay="292000"/>
                            </p:stCondLst>
                            <p:childTnLst>
                              <p:par>
                                <p:cTn id="20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18" fill="hold">
                            <p:stCondLst>
                              <p:cond delay="293000"/>
                            </p:stCondLst>
                            <p:childTnLst>
                              <p:par>
                                <p:cTn id="20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1" fill="hold">
                            <p:stCondLst>
                              <p:cond delay="294000"/>
                            </p:stCondLst>
                            <p:childTnLst>
                              <p:par>
                                <p:cTn id="20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4" fill="hold">
                            <p:stCondLst>
                              <p:cond delay="295000"/>
                            </p:stCondLst>
                            <p:childTnLst>
                              <p:par>
                                <p:cTn id="20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7" fill="hold">
                            <p:stCondLst>
                              <p:cond delay="296000"/>
                            </p:stCondLst>
                            <p:childTnLst>
                              <p:par>
                                <p:cTn id="20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30" fill="hold">
                            <p:stCondLst>
                              <p:cond delay="297000"/>
                            </p:stCondLst>
                            <p:childTnLst>
                              <p:par>
                                <p:cTn id="20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33" fill="hold">
                            <p:stCondLst>
                              <p:cond delay="298000"/>
                            </p:stCondLst>
                            <p:childTnLst>
                              <p:par>
                                <p:cTn id="20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36" fill="hold">
                            <p:stCondLst>
                              <p:cond delay="299000"/>
                            </p:stCondLst>
                            <p:childTnLst>
                              <p:par>
                                <p:cTn id="20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39" fill="hold">
                            <p:stCondLst>
                              <p:cond delay="300000"/>
                            </p:stCondLst>
                            <p:childTnLst>
                              <p:par>
                                <p:cTn id="20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8"/>
                  </p:tgtEl>
                </p:cond>
              </p:nextCondLst>
            </p:seq>
          </p:childTnLst>
        </p:cTn>
      </p:par>
    </p:tnLst>
    <p:bldLst>
      <p:bldP spid="6" grpId="0"/>
      <p:bldP spid="11" grpId="0" animBg="1"/>
      <p:bldP spid="12" grpId="0" animBg="1"/>
      <p:bldP spid="13" grpId="0" animBg="1"/>
      <p:bldP spid="1645" grpId="0" animBg="1"/>
      <p:bldP spid="1645" grpId="1" animBg="1"/>
      <p:bldP spid="1646" grpId="0" animBg="1"/>
      <p:bldP spid="1646" grpId="1" animBg="1"/>
      <p:bldP spid="1647" grpId="0" animBg="1"/>
      <p:bldP spid="1647" grpId="1" animBg="1"/>
      <p:bldP spid="1648" grpId="0" animBg="1"/>
      <p:bldP spid="1648" grpId="1" animBg="1"/>
      <p:bldP spid="1649" grpId="0" animBg="1"/>
      <p:bldP spid="1649" grpId="1" animBg="1"/>
      <p:bldP spid="1650" grpId="0" animBg="1"/>
      <p:bldP spid="1650" grpId="1" animBg="1"/>
      <p:bldP spid="1651" grpId="0" animBg="1"/>
      <p:bldP spid="1651" grpId="1" animBg="1"/>
      <p:bldP spid="1652" grpId="0" animBg="1"/>
      <p:bldP spid="1652" grpId="1" animBg="1"/>
      <p:bldP spid="1653" grpId="0" animBg="1"/>
      <p:bldP spid="1653" grpId="1" animBg="1"/>
      <p:bldP spid="1654" grpId="0" animBg="1"/>
      <p:bldP spid="1654" grpId="1" animBg="1"/>
      <p:bldP spid="1655" grpId="0" animBg="1"/>
      <p:bldP spid="1655" grpId="1" animBg="1"/>
      <p:bldP spid="1656" grpId="0" animBg="1"/>
      <p:bldP spid="1656" grpId="1" animBg="1"/>
      <p:bldP spid="1657" grpId="0" animBg="1"/>
      <p:bldP spid="1657" grpId="1" animBg="1"/>
      <p:bldP spid="1658" grpId="0" animBg="1"/>
      <p:bldP spid="1658" grpId="1" animBg="1"/>
      <p:bldP spid="1659" grpId="0" animBg="1"/>
      <p:bldP spid="1659" grpId="1" animBg="1"/>
      <p:bldP spid="1660" grpId="0" animBg="1"/>
      <p:bldP spid="1660" grpId="1" animBg="1"/>
      <p:bldP spid="1661" grpId="0" animBg="1"/>
      <p:bldP spid="1661" grpId="1" animBg="1"/>
      <p:bldP spid="1662" grpId="0" animBg="1"/>
      <p:bldP spid="1662" grpId="1" animBg="1"/>
      <p:bldP spid="1663" grpId="0" animBg="1"/>
      <p:bldP spid="1663" grpId="1" animBg="1"/>
      <p:bldP spid="1664" grpId="0" animBg="1"/>
      <p:bldP spid="1664" grpId="1" animBg="1"/>
      <p:bldP spid="1665" grpId="0" animBg="1"/>
      <p:bldP spid="1665" grpId="1" animBg="1"/>
      <p:bldP spid="1666" grpId="0" animBg="1"/>
      <p:bldP spid="1666" grpId="1" animBg="1"/>
      <p:bldP spid="1667" grpId="0" animBg="1"/>
      <p:bldP spid="1667" grpId="1" animBg="1"/>
      <p:bldP spid="1668" grpId="0" animBg="1"/>
      <p:bldP spid="1668" grpId="1" animBg="1"/>
      <p:bldP spid="1669" grpId="0" animBg="1"/>
      <p:bldP spid="1669" grpId="1" animBg="1"/>
      <p:bldP spid="1670" grpId="0" animBg="1"/>
      <p:bldP spid="1670" grpId="1" animBg="1"/>
      <p:bldP spid="1671" grpId="0" animBg="1"/>
      <p:bldP spid="1671" grpId="1" animBg="1"/>
      <p:bldP spid="1672" grpId="0" animBg="1"/>
      <p:bldP spid="1672" grpId="1" animBg="1"/>
      <p:bldP spid="1673" grpId="0" animBg="1"/>
      <p:bldP spid="1673" grpId="1" animBg="1"/>
      <p:bldP spid="1674" grpId="0" animBg="1"/>
      <p:bldP spid="1674" grpId="1" animBg="1"/>
      <p:bldP spid="1675" grpId="0" animBg="1"/>
      <p:bldP spid="1675" grpId="1" animBg="1"/>
      <p:bldP spid="1676" grpId="0" animBg="1"/>
      <p:bldP spid="1676" grpId="1" animBg="1"/>
      <p:bldP spid="1677" grpId="0" animBg="1"/>
      <p:bldP spid="1677" grpId="1" animBg="1"/>
      <p:bldP spid="1678" grpId="0" animBg="1"/>
      <p:bldP spid="1678" grpId="1" animBg="1"/>
      <p:bldP spid="1679" grpId="0" animBg="1"/>
      <p:bldP spid="1679" grpId="1" animBg="1"/>
      <p:bldP spid="1680" grpId="0" animBg="1"/>
      <p:bldP spid="1680" grpId="1" animBg="1"/>
      <p:bldP spid="1681" grpId="0" animBg="1"/>
      <p:bldP spid="1681" grpId="1" animBg="1"/>
      <p:bldP spid="1682" grpId="0" animBg="1"/>
      <p:bldP spid="1682" grpId="1" animBg="1"/>
      <p:bldP spid="1683" grpId="0" animBg="1"/>
      <p:bldP spid="1683" grpId="1" animBg="1"/>
      <p:bldP spid="1684" grpId="0" animBg="1"/>
      <p:bldP spid="1684" grpId="1" animBg="1"/>
      <p:bldP spid="1685" grpId="0" animBg="1"/>
      <p:bldP spid="1685" grpId="1" animBg="1"/>
      <p:bldP spid="1686" grpId="0" animBg="1"/>
      <p:bldP spid="1686" grpId="1" animBg="1"/>
      <p:bldP spid="1687" grpId="0" animBg="1"/>
      <p:bldP spid="1687" grpId="1" animBg="1"/>
      <p:bldP spid="1688" grpId="0" animBg="1"/>
      <p:bldP spid="1688" grpId="1" animBg="1"/>
      <p:bldP spid="1689" grpId="0" animBg="1"/>
      <p:bldP spid="1689" grpId="1" animBg="1"/>
      <p:bldP spid="1690" grpId="0" animBg="1"/>
      <p:bldP spid="1690" grpId="1" animBg="1"/>
      <p:bldP spid="1691" grpId="0" animBg="1"/>
      <p:bldP spid="1691" grpId="1" animBg="1"/>
      <p:bldP spid="1692" grpId="0" animBg="1"/>
      <p:bldP spid="1692" grpId="1" animBg="1"/>
      <p:bldP spid="1693" grpId="0" animBg="1"/>
      <p:bldP spid="1693" grpId="1" animBg="1"/>
      <p:bldP spid="1694" grpId="0" animBg="1"/>
      <p:bldP spid="1694" grpId="1" animBg="1"/>
      <p:bldP spid="1695" grpId="0" animBg="1"/>
      <p:bldP spid="1695" grpId="1" animBg="1"/>
      <p:bldP spid="1696" grpId="0" animBg="1"/>
      <p:bldP spid="1696" grpId="1" animBg="1"/>
      <p:bldP spid="1697" grpId="0" animBg="1"/>
      <p:bldP spid="1697" grpId="1" animBg="1"/>
      <p:bldP spid="1698" grpId="0" animBg="1"/>
      <p:bldP spid="1698" grpId="1" animBg="1"/>
      <p:bldP spid="1699" grpId="0" animBg="1"/>
      <p:bldP spid="1699" grpId="1" animBg="1"/>
      <p:bldP spid="1700" grpId="0" animBg="1"/>
      <p:bldP spid="1700" grpId="1" animBg="1"/>
      <p:bldP spid="1701" grpId="0" animBg="1"/>
      <p:bldP spid="1701" grpId="1" animBg="1"/>
      <p:bldP spid="1702" grpId="0" animBg="1"/>
      <p:bldP spid="1702" grpId="1" animBg="1"/>
      <p:bldP spid="1703" grpId="0" animBg="1"/>
      <p:bldP spid="1703" grpId="1" animBg="1"/>
      <p:bldP spid="1704" grpId="0" animBg="1"/>
      <p:bldP spid="1704" grpId="1" animBg="1"/>
      <p:bldP spid="1705" grpId="0" animBg="1"/>
      <p:bldP spid="1705" grpId="1" animBg="1"/>
      <p:bldP spid="1706" grpId="0" animBg="1"/>
      <p:bldP spid="1706" grpId="1" animBg="1"/>
      <p:bldP spid="1707" grpId="0" animBg="1"/>
      <p:bldP spid="1707" grpId="1" animBg="1"/>
      <p:bldP spid="1708" grpId="0" animBg="1"/>
      <p:bldP spid="1708" grpId="1" animBg="1"/>
      <p:bldP spid="1709" grpId="0" animBg="1"/>
      <p:bldP spid="1709" grpId="1" animBg="1"/>
      <p:bldP spid="1710" grpId="0" animBg="1"/>
      <p:bldP spid="1710" grpId="1" animBg="1"/>
      <p:bldP spid="1711" grpId="0" animBg="1"/>
      <p:bldP spid="1711" grpId="1" animBg="1"/>
      <p:bldP spid="1712" grpId="0" animBg="1"/>
      <p:bldP spid="1712" grpId="1" animBg="1"/>
      <p:bldP spid="1713" grpId="0" animBg="1"/>
      <p:bldP spid="1713" grpId="1" animBg="1"/>
      <p:bldP spid="1714" grpId="0" animBg="1"/>
      <p:bldP spid="1714" grpId="1" animBg="1"/>
      <p:bldP spid="1715" grpId="0" animBg="1"/>
      <p:bldP spid="1715" grpId="1" animBg="1"/>
      <p:bldP spid="1716" grpId="0" animBg="1"/>
      <p:bldP spid="1716" grpId="1" animBg="1"/>
      <p:bldP spid="1717" grpId="0" animBg="1"/>
      <p:bldP spid="1717" grpId="1" animBg="1"/>
      <p:bldP spid="1718" grpId="0" animBg="1"/>
      <p:bldP spid="1718" grpId="1" animBg="1"/>
      <p:bldP spid="1719" grpId="0" animBg="1"/>
      <p:bldP spid="1719" grpId="1" animBg="1"/>
      <p:bldP spid="1720" grpId="0" animBg="1"/>
      <p:bldP spid="1720" grpId="1" animBg="1"/>
      <p:bldP spid="1721" grpId="0" animBg="1"/>
      <p:bldP spid="1721" grpId="1" animBg="1"/>
      <p:bldP spid="1722" grpId="0" animBg="1"/>
      <p:bldP spid="1722" grpId="1" animBg="1"/>
      <p:bldP spid="1723" grpId="0" animBg="1"/>
      <p:bldP spid="1723" grpId="1" animBg="1"/>
      <p:bldP spid="1724" grpId="0" animBg="1"/>
      <p:bldP spid="1724" grpId="1" animBg="1"/>
      <p:bldP spid="1725" grpId="0" animBg="1"/>
      <p:bldP spid="1725" grpId="1" animBg="1"/>
      <p:bldP spid="1726" grpId="0" animBg="1"/>
      <p:bldP spid="1726" grpId="1" animBg="1"/>
      <p:bldP spid="1727" grpId="0" animBg="1"/>
      <p:bldP spid="1727" grpId="1" animBg="1"/>
      <p:bldP spid="1728" grpId="0" animBg="1"/>
      <p:bldP spid="1728" grpId="1" animBg="1"/>
      <p:bldP spid="1729" grpId="0" animBg="1"/>
      <p:bldP spid="1729" grpId="1" animBg="1"/>
      <p:bldP spid="1730" grpId="0" animBg="1"/>
      <p:bldP spid="1730" grpId="1" animBg="1"/>
      <p:bldP spid="1731" grpId="0" animBg="1"/>
      <p:bldP spid="1731" grpId="1" animBg="1"/>
      <p:bldP spid="1732" grpId="0" animBg="1"/>
      <p:bldP spid="1732" grpId="1" animBg="1"/>
      <p:bldP spid="1733" grpId="0" animBg="1"/>
      <p:bldP spid="1733" grpId="1" animBg="1"/>
      <p:bldP spid="1734" grpId="0" animBg="1"/>
      <p:bldP spid="1734" grpId="1" animBg="1"/>
      <p:bldP spid="1735" grpId="0" animBg="1"/>
      <p:bldP spid="1735" grpId="1" animBg="1"/>
      <p:bldP spid="1736" grpId="0" animBg="1"/>
      <p:bldP spid="1736" grpId="1" animBg="1"/>
      <p:bldP spid="1737" grpId="0" animBg="1"/>
      <p:bldP spid="1737" grpId="1" animBg="1"/>
      <p:bldP spid="1738" grpId="0" animBg="1"/>
      <p:bldP spid="1738" grpId="1" animBg="1"/>
      <p:bldP spid="1739" grpId="0" animBg="1"/>
      <p:bldP spid="1739" grpId="1" animBg="1"/>
      <p:bldP spid="1740" grpId="0" animBg="1"/>
      <p:bldP spid="1740" grpId="1" animBg="1"/>
      <p:bldP spid="1741" grpId="0" animBg="1"/>
      <p:bldP spid="1741" grpId="1" animBg="1"/>
      <p:bldP spid="1742" grpId="0" animBg="1"/>
      <p:bldP spid="1742" grpId="1" animBg="1"/>
      <p:bldP spid="1743" grpId="0" animBg="1"/>
      <p:bldP spid="1743" grpId="1" animBg="1"/>
      <p:bldP spid="1744" grpId="0" animBg="1"/>
      <p:bldP spid="1744" grpId="1" animBg="1"/>
      <p:bldP spid="1745" grpId="0" animBg="1"/>
      <p:bldP spid="1745" grpId="1" animBg="1"/>
      <p:bldP spid="1746" grpId="0" animBg="1"/>
      <p:bldP spid="1746" grpId="1" animBg="1"/>
      <p:bldP spid="1747" grpId="0" animBg="1"/>
      <p:bldP spid="1747" grpId="1" animBg="1"/>
      <p:bldP spid="1748" grpId="0" animBg="1"/>
      <p:bldP spid="1748" grpId="1" animBg="1"/>
      <p:bldP spid="1749" grpId="0" animBg="1"/>
      <p:bldP spid="1749" grpId="1" animBg="1"/>
      <p:bldP spid="1750" grpId="0" animBg="1"/>
      <p:bldP spid="1750" grpId="1" animBg="1"/>
      <p:bldP spid="1751" grpId="0" animBg="1"/>
      <p:bldP spid="1751" grpId="1" animBg="1"/>
      <p:bldP spid="1752" grpId="0" animBg="1"/>
      <p:bldP spid="1752" grpId="1" animBg="1"/>
      <p:bldP spid="1753" grpId="0" animBg="1"/>
      <p:bldP spid="1753" grpId="1" animBg="1"/>
      <p:bldP spid="1754" grpId="0" animBg="1"/>
      <p:bldP spid="1754" grpId="1" animBg="1"/>
      <p:bldP spid="1755" grpId="0" animBg="1"/>
      <p:bldP spid="1755" grpId="1" animBg="1"/>
      <p:bldP spid="1756" grpId="0" animBg="1"/>
      <p:bldP spid="1756" grpId="1" animBg="1"/>
      <p:bldP spid="1757" grpId="0" animBg="1"/>
      <p:bldP spid="1757" grpId="1" animBg="1"/>
      <p:bldP spid="1758" grpId="0" animBg="1"/>
      <p:bldP spid="1758" grpId="1" animBg="1"/>
      <p:bldP spid="1759" grpId="0" animBg="1"/>
      <p:bldP spid="1759" grpId="1" animBg="1"/>
      <p:bldP spid="1760" grpId="0" animBg="1"/>
      <p:bldP spid="1760" grpId="1" animBg="1"/>
      <p:bldP spid="1761" grpId="0" animBg="1"/>
      <p:bldP spid="1761" grpId="1" animBg="1"/>
      <p:bldP spid="1762" grpId="0" animBg="1"/>
      <p:bldP spid="1762" grpId="1" animBg="1"/>
      <p:bldP spid="1763" grpId="0" animBg="1"/>
      <p:bldP spid="1763" grpId="1" animBg="1"/>
      <p:bldP spid="1764" grpId="0" animBg="1"/>
      <p:bldP spid="1764" grpId="1" animBg="1"/>
      <p:bldP spid="1765" grpId="0" animBg="1"/>
      <p:bldP spid="1765" grpId="1" animBg="1"/>
      <p:bldP spid="1766" grpId="0" animBg="1"/>
      <p:bldP spid="1766" grpId="1" animBg="1"/>
      <p:bldP spid="1767" grpId="0" animBg="1"/>
      <p:bldP spid="1767" grpId="1" animBg="1"/>
      <p:bldP spid="1768" grpId="0" animBg="1"/>
      <p:bldP spid="1768" grpId="1" animBg="1"/>
      <p:bldP spid="1769" grpId="0" animBg="1"/>
      <p:bldP spid="1769" grpId="1" animBg="1"/>
      <p:bldP spid="1770" grpId="0" animBg="1"/>
      <p:bldP spid="1770" grpId="1" animBg="1"/>
      <p:bldP spid="1771" grpId="0" animBg="1"/>
      <p:bldP spid="1771" grpId="1" animBg="1"/>
      <p:bldP spid="1772" grpId="0" animBg="1"/>
      <p:bldP spid="1772" grpId="1" animBg="1"/>
      <p:bldP spid="1773" grpId="0" animBg="1"/>
      <p:bldP spid="1773" grpId="1" animBg="1"/>
      <p:bldP spid="1774" grpId="0" animBg="1"/>
      <p:bldP spid="1774" grpId="1" animBg="1"/>
      <p:bldP spid="1775" grpId="0" animBg="1"/>
      <p:bldP spid="1775" grpId="1" animBg="1"/>
      <p:bldP spid="1776" grpId="0" animBg="1"/>
      <p:bldP spid="1776" grpId="1" animBg="1"/>
      <p:bldP spid="1777" grpId="0" animBg="1"/>
      <p:bldP spid="1777" grpId="1" animBg="1"/>
      <p:bldP spid="1778" grpId="0" animBg="1"/>
      <p:bldP spid="1778" grpId="1" animBg="1"/>
      <p:bldP spid="1779" grpId="0" animBg="1"/>
      <p:bldP spid="1779" grpId="1" animBg="1"/>
      <p:bldP spid="1780" grpId="0" animBg="1"/>
      <p:bldP spid="1780" grpId="1" animBg="1"/>
      <p:bldP spid="1781" grpId="0" animBg="1"/>
      <p:bldP spid="1781" grpId="1" animBg="1"/>
      <p:bldP spid="1782" grpId="0" animBg="1"/>
      <p:bldP spid="1782" grpId="1" animBg="1"/>
      <p:bldP spid="1783" grpId="0" animBg="1"/>
      <p:bldP spid="1783" grpId="1" animBg="1"/>
      <p:bldP spid="1784" grpId="0" animBg="1"/>
      <p:bldP spid="1784" grpId="1" animBg="1"/>
      <p:bldP spid="1785" grpId="0" animBg="1"/>
      <p:bldP spid="1785" grpId="1" animBg="1"/>
      <p:bldP spid="1786" grpId="0" animBg="1"/>
      <p:bldP spid="1786" grpId="1" animBg="1"/>
      <p:bldP spid="1787" grpId="0" animBg="1"/>
      <p:bldP spid="1787" grpId="1" animBg="1"/>
      <p:bldP spid="1788" grpId="0" animBg="1"/>
      <p:bldP spid="1788" grpId="1" animBg="1"/>
      <p:bldP spid="1789" grpId="0" animBg="1"/>
      <p:bldP spid="1789" grpId="1" animBg="1"/>
      <p:bldP spid="1790" grpId="0" animBg="1"/>
      <p:bldP spid="1790" grpId="1" animBg="1"/>
      <p:bldP spid="1791" grpId="0" animBg="1"/>
      <p:bldP spid="1791" grpId="1" animBg="1"/>
      <p:bldP spid="1792" grpId="0" animBg="1"/>
      <p:bldP spid="1792" grpId="1" animBg="1"/>
      <p:bldP spid="1793" grpId="0" animBg="1"/>
      <p:bldP spid="1793" grpId="1" animBg="1"/>
      <p:bldP spid="1794" grpId="0" animBg="1"/>
      <p:bldP spid="1794" grpId="1" animBg="1"/>
      <p:bldP spid="1795" grpId="0" animBg="1"/>
      <p:bldP spid="1795" grpId="1" animBg="1"/>
      <p:bldP spid="1796" grpId="0" animBg="1"/>
      <p:bldP spid="1796" grpId="1" animBg="1"/>
      <p:bldP spid="1797" grpId="0" animBg="1"/>
      <p:bldP spid="1797" grpId="1" animBg="1"/>
      <p:bldP spid="1798" grpId="0" animBg="1"/>
      <p:bldP spid="1798" grpId="1" animBg="1"/>
      <p:bldP spid="1799" grpId="0" animBg="1"/>
      <p:bldP spid="1799" grpId="1" animBg="1"/>
      <p:bldP spid="1800" grpId="0" animBg="1"/>
      <p:bldP spid="1800" grpId="1" animBg="1"/>
      <p:bldP spid="1801" grpId="0" animBg="1"/>
      <p:bldP spid="1801" grpId="1" animBg="1"/>
      <p:bldP spid="1802" grpId="0" animBg="1"/>
      <p:bldP spid="1802" grpId="1" animBg="1"/>
      <p:bldP spid="1803" grpId="0" animBg="1"/>
      <p:bldP spid="1803" grpId="1" animBg="1"/>
      <p:bldP spid="1804" grpId="0" animBg="1"/>
      <p:bldP spid="1804" grpId="1" animBg="1"/>
      <p:bldP spid="1805" grpId="0" animBg="1"/>
      <p:bldP spid="1805" grpId="1" animBg="1"/>
      <p:bldP spid="1806" grpId="0" animBg="1"/>
      <p:bldP spid="1806" grpId="1" animBg="1"/>
      <p:bldP spid="1807" grpId="0" animBg="1"/>
      <p:bldP spid="1807" grpId="1" animBg="1"/>
      <p:bldP spid="1808" grpId="0" animBg="1"/>
      <p:bldP spid="1808" grpId="1" animBg="1"/>
      <p:bldP spid="1809" grpId="0" animBg="1"/>
      <p:bldP spid="1809" grpId="1" animBg="1"/>
      <p:bldP spid="1810" grpId="0" animBg="1"/>
      <p:bldP spid="1810" grpId="1" animBg="1"/>
      <p:bldP spid="1811" grpId="0" animBg="1"/>
      <p:bldP spid="1811" grpId="1" animBg="1"/>
      <p:bldP spid="1812" grpId="0" animBg="1"/>
      <p:bldP spid="1812" grpId="1" animBg="1"/>
      <p:bldP spid="1813" grpId="0" animBg="1"/>
      <p:bldP spid="1813" grpId="1" animBg="1"/>
      <p:bldP spid="1814" grpId="0" animBg="1"/>
      <p:bldP spid="1814" grpId="1" animBg="1"/>
      <p:bldP spid="1815" grpId="0" animBg="1"/>
      <p:bldP spid="1815" grpId="1" animBg="1"/>
      <p:bldP spid="1816" grpId="0" animBg="1"/>
      <p:bldP spid="1816" grpId="1" animBg="1"/>
      <p:bldP spid="1817" grpId="0" animBg="1"/>
      <p:bldP spid="1817" grpId="1" animBg="1"/>
      <p:bldP spid="1818" grpId="0" animBg="1"/>
      <p:bldP spid="1818" grpId="1" animBg="1"/>
      <p:bldP spid="1819" grpId="0" animBg="1"/>
      <p:bldP spid="1819" grpId="1" animBg="1"/>
      <p:bldP spid="1820" grpId="0" animBg="1"/>
      <p:bldP spid="1820" grpId="1" animBg="1"/>
      <p:bldP spid="1821" grpId="0" animBg="1"/>
      <p:bldP spid="1821" grpId="1" animBg="1"/>
      <p:bldP spid="1822" grpId="0" animBg="1"/>
      <p:bldP spid="1822" grpId="1" animBg="1"/>
      <p:bldP spid="1823" grpId="0" animBg="1"/>
      <p:bldP spid="1823" grpId="1" animBg="1"/>
      <p:bldP spid="1824" grpId="0" animBg="1"/>
      <p:bldP spid="1824" grpId="1" animBg="1"/>
      <p:bldP spid="1825" grpId="0" animBg="1"/>
      <p:bldP spid="1825" grpId="1" animBg="1"/>
      <p:bldP spid="1826" grpId="0" animBg="1"/>
      <p:bldP spid="1826" grpId="1" animBg="1"/>
      <p:bldP spid="1827" grpId="0" animBg="1"/>
      <p:bldP spid="1828" grpId="0" animBg="1"/>
      <p:bldP spid="1829" grpId="0" animBg="1"/>
      <p:bldP spid="1830" grpId="0" animBg="1"/>
      <p:bldP spid="1831" grpId="0" animBg="1"/>
      <p:bldP spid="1832" grpId="0" animBg="1"/>
      <p:bldP spid="1833" grpId="0" animBg="1"/>
      <p:bldP spid="1834" grpId="0" animBg="1"/>
      <p:bldP spid="1835" grpId="0" animBg="1"/>
      <p:bldP spid="1836" grpId="0" animBg="1"/>
      <p:bldP spid="1837" grpId="0" animBg="1"/>
      <p:bldP spid="1838" grpId="0" animBg="1"/>
      <p:bldP spid="1839" grpId="0" animBg="1"/>
      <p:bldP spid="1840" grpId="0" animBg="1"/>
      <p:bldP spid="1841" grpId="0" animBg="1"/>
      <p:bldP spid="1842" grpId="0" animBg="1"/>
      <p:bldP spid="1843" grpId="0" animBg="1"/>
      <p:bldP spid="1844" grpId="0" animBg="1"/>
      <p:bldP spid="1845" grpId="0" animBg="1"/>
      <p:bldP spid="1846" grpId="0" animBg="1"/>
      <p:bldP spid="1847" grpId="0" animBg="1"/>
      <p:bldP spid="1848" grpId="0" animBg="1"/>
      <p:bldP spid="1849" grpId="0" animBg="1"/>
      <p:bldP spid="1850" grpId="0" animBg="1"/>
      <p:bldP spid="1851" grpId="0" animBg="1"/>
      <p:bldP spid="1852" grpId="0" animBg="1"/>
      <p:bldP spid="1853" grpId="0" animBg="1"/>
      <p:bldP spid="1854" grpId="0" animBg="1"/>
      <p:bldP spid="1855" grpId="0" animBg="1"/>
      <p:bldP spid="1856" grpId="0" animBg="1"/>
      <p:bldP spid="1857" grpId="0" animBg="1"/>
      <p:bldP spid="1858" grpId="0" animBg="1"/>
      <p:bldP spid="1859" grpId="0" animBg="1"/>
      <p:bldP spid="1860" grpId="0" animBg="1"/>
      <p:bldP spid="1861" grpId="0" animBg="1"/>
      <p:bldP spid="1862" grpId="0" animBg="1"/>
      <p:bldP spid="1863" grpId="0" animBg="1"/>
      <p:bldP spid="1864" grpId="0" animBg="1"/>
      <p:bldP spid="1865" grpId="0" animBg="1"/>
      <p:bldP spid="1866" grpId="0" animBg="1"/>
      <p:bldP spid="1867" grpId="0" animBg="1"/>
      <p:bldP spid="1868" grpId="0" animBg="1"/>
      <p:bldP spid="1869" grpId="0" animBg="1"/>
      <p:bldP spid="1870" grpId="0" animBg="1"/>
      <p:bldP spid="1871" grpId="0" animBg="1"/>
      <p:bldP spid="1872" grpId="0" animBg="1"/>
      <p:bldP spid="1873" grpId="0" animBg="1"/>
      <p:bldP spid="1874" grpId="0" animBg="1"/>
      <p:bldP spid="1875" grpId="0" animBg="1"/>
      <p:bldP spid="1876" grpId="0" animBg="1"/>
      <p:bldP spid="1877" grpId="0" animBg="1"/>
      <p:bldP spid="1878" grpId="0" animBg="1"/>
      <p:bldP spid="1879" grpId="0" animBg="1"/>
      <p:bldP spid="1880" grpId="0" animBg="1"/>
      <p:bldP spid="1881" grpId="0" animBg="1"/>
      <p:bldP spid="1882" grpId="0" animBg="1"/>
      <p:bldP spid="1883" grpId="0" animBg="1"/>
      <p:bldP spid="1884" grpId="0" animBg="1"/>
      <p:bldP spid="1885" grpId="0" animBg="1"/>
      <p:bldP spid="1886" grpId="0" animBg="1"/>
      <p:bldP spid="1887" grpId="0" animBg="1"/>
      <p:bldP spid="1888" grpId="0" animBg="1"/>
      <p:bldP spid="1889" grpId="0" animBg="1"/>
      <p:bldP spid="1890" grpId="0" animBg="1"/>
      <p:bldP spid="1891" grpId="0" animBg="1"/>
      <p:bldP spid="1892" grpId="0" animBg="1"/>
      <p:bldP spid="1893" grpId="0" animBg="1"/>
      <p:bldP spid="1894" grpId="0" animBg="1"/>
      <p:bldP spid="1895" grpId="0" animBg="1"/>
      <p:bldP spid="1896" grpId="0" animBg="1"/>
      <p:bldP spid="1897" grpId="0" animBg="1"/>
      <p:bldP spid="1898" grpId="0" animBg="1"/>
      <p:bldP spid="1899" grpId="0" animBg="1"/>
      <p:bldP spid="1900" grpId="0" animBg="1"/>
      <p:bldP spid="1901" grpId="0" animBg="1"/>
      <p:bldP spid="1902" grpId="0" animBg="1"/>
      <p:bldP spid="1903" grpId="0" animBg="1"/>
      <p:bldP spid="1904" grpId="0" animBg="1"/>
      <p:bldP spid="1905" grpId="0" animBg="1"/>
      <p:bldP spid="1906" grpId="0" animBg="1"/>
      <p:bldP spid="1907" grpId="0" animBg="1"/>
      <p:bldP spid="1908" grpId="0" animBg="1"/>
      <p:bldP spid="1909" grpId="0" animBg="1"/>
      <p:bldP spid="1910" grpId="0" animBg="1"/>
      <p:bldP spid="1911" grpId="0" animBg="1"/>
      <p:bldP spid="1912" grpId="0" animBg="1"/>
      <p:bldP spid="1913" grpId="0" animBg="1"/>
      <p:bldP spid="1914" grpId="0" animBg="1"/>
      <p:bldP spid="1915" grpId="0" animBg="1"/>
      <p:bldP spid="1916" grpId="0" animBg="1"/>
      <p:bldP spid="1917" grpId="0" animBg="1"/>
      <p:bldP spid="1918" grpId="0" animBg="1"/>
      <p:bldP spid="1919" grpId="0" animBg="1"/>
      <p:bldP spid="1920" grpId="0" animBg="1"/>
      <p:bldP spid="1921" grpId="0" animBg="1"/>
      <p:bldP spid="1922" grpId="0" animBg="1"/>
      <p:bldP spid="1923" grpId="0" animBg="1"/>
      <p:bldP spid="1924" grpId="0" animBg="1"/>
      <p:bldP spid="1925" grpId="0" animBg="1"/>
      <p:bldP spid="1926" grpId="0" animBg="1"/>
      <p:bldP spid="1927" grpId="0" animBg="1"/>
      <p:bldP spid="1928" grpId="0" animBg="1"/>
      <p:bldP spid="1929" grpId="0" animBg="1"/>
      <p:bldP spid="1930" grpId="0" animBg="1"/>
      <p:bldP spid="1931" grpId="0" animBg="1"/>
      <p:bldP spid="1932" grpId="0" animBg="1"/>
      <p:bldP spid="1933" grpId="0" animBg="1"/>
      <p:bldP spid="1934" grpId="0" animBg="1"/>
      <p:bldP spid="1935" grpId="0" animBg="1"/>
      <p:bldP spid="1936" grpId="0" animBg="1"/>
      <p:bldP spid="1937" grpId="0" animBg="1"/>
      <p:bldP spid="1938" grpId="0" animBg="1"/>
      <p:bldP spid="1939" grpId="0" animBg="1"/>
      <p:bldP spid="1940" grpId="0" animBg="1"/>
      <p:bldP spid="1941" grpId="0" animBg="1"/>
      <p:bldP spid="1942" grpId="0" animBg="1"/>
      <p:bldP spid="1943" grpId="0" animBg="1"/>
      <p:bldP spid="1944" grpId="0" animBg="1"/>
      <p:bldP spid="1945" grpId="0" animBg="1"/>
      <p:bldP spid="1946" grpId="0" animBg="1"/>
      <p:bldP spid="1947" grpId="0" animBg="1"/>
      <p:bldP spid="1948" grpId="0" animBg="1"/>
      <p:bldP spid="1949" grpId="0" animBg="1"/>
      <p:bldP spid="1950" grpId="0" animBg="1"/>
      <p:bldP spid="1951" grpId="0" animBg="1"/>
      <p:bldP spid="1952" grpId="0" animBg="1"/>
      <p:bldP spid="1953" grpId="0" animBg="1"/>
      <p:bldP spid="1954" grpId="0" animBg="1"/>
      <p:bldP spid="1955" grpId="0" animBg="1"/>
      <p:bldP spid="1956" grpId="0" animBg="1"/>
      <p:bldP spid="1957" grpId="0" animBg="1"/>
      <p:bldP spid="1958" grpId="0" animBg="1"/>
      <p:bldP spid="1959" grpId="0" animBg="1"/>
      <p:bldP spid="1960" grpId="0" animBg="1"/>
      <p:bldP spid="1961" grpId="0" animBg="1"/>
      <p:bldP spid="1962" grpId="0" animBg="1"/>
      <p:bldP spid="1963" grpId="0" animBg="1"/>
      <p:bldP spid="1964" grpId="0" animBg="1"/>
      <p:bldP spid="1965" grpId="0" animBg="1"/>
      <p:bldP spid="1966" grpId="0" animBg="1"/>
      <p:bldP spid="1967" grpId="0" animBg="1"/>
      <p:bldP spid="1968" grpId="0" animBg="1"/>
      <p:bldP spid="1969" grpId="0" animBg="1"/>
      <p:bldP spid="1970" grpId="0" animBg="1"/>
      <p:bldP spid="1971" grpId="0" animBg="1"/>
      <p:bldP spid="1972" grpId="0" animBg="1"/>
      <p:bldP spid="1973" grpId="0" animBg="1"/>
      <p:bldP spid="1974" grpId="0" animBg="1"/>
      <p:bldP spid="1975" grpId="0" animBg="1"/>
      <p:bldP spid="1976" grpId="0" animBg="1"/>
      <p:bldP spid="1977" grpId="0" animBg="1"/>
      <p:bldP spid="1978" grpId="0" animBg="1"/>
      <p:bldP spid="1979" grpId="0" animBg="1"/>
      <p:bldP spid="1980" grpId="0" animBg="1"/>
      <p:bldP spid="1981" grpId="0" animBg="1"/>
      <p:bldP spid="1982" grpId="0" animBg="1"/>
      <p:bldP spid="1983" grpId="0" animBg="1"/>
      <p:bldP spid="1984" grpId="0" animBg="1"/>
      <p:bldP spid="1985" grpId="0" animBg="1"/>
      <p:bldP spid="1986" grpId="0" animBg="1"/>
      <p:bldP spid="1987" grpId="0" animBg="1"/>
      <p:bldP spid="1988" grpId="0" animBg="1"/>
      <p:bldP spid="1989" grpId="0" animBg="1"/>
      <p:bldP spid="1990" grpId="0" animBg="1"/>
      <p:bldP spid="1991" grpId="0" animBg="1"/>
      <p:bldP spid="1992" grpId="0" animBg="1"/>
      <p:bldP spid="1993" grpId="0" animBg="1"/>
      <p:bldP spid="1994" grpId="0" animBg="1"/>
      <p:bldP spid="1995" grpId="0" animBg="1"/>
      <p:bldP spid="1996" grpId="0" animBg="1"/>
      <p:bldP spid="1997" grpId="0" animBg="1"/>
      <p:bldP spid="1998" grpId="0" animBg="1"/>
      <p:bldP spid="1999" grpId="0" animBg="1"/>
      <p:bldP spid="2000" grpId="0" animBg="1"/>
      <p:bldP spid="2001" grpId="0" animBg="1"/>
      <p:bldP spid="2002" grpId="0" animBg="1"/>
      <p:bldP spid="2003" grpId="0" animBg="1"/>
      <p:bldP spid="2004" grpId="0" animBg="1"/>
      <p:bldP spid="2005" grpId="0" animBg="1"/>
      <p:bldP spid="2006" grpId="0" animBg="1"/>
      <p:bldP spid="2007" grpId="0" animBg="1"/>
      <p:bldP spid="2008" grpId="0" animBg="1"/>
      <p:bldP spid="2009" grpId="0" animBg="1"/>
      <p:bldP spid="2010" grpId="0" animBg="1"/>
      <p:bldP spid="2011" grpId="0" animBg="1"/>
      <p:bldP spid="2012" grpId="0" animBg="1"/>
      <p:bldP spid="2013" grpId="0" animBg="1"/>
      <p:bldP spid="2014" grpId="0" animBg="1"/>
      <p:bldP spid="2015" grpId="0" animBg="1"/>
      <p:bldP spid="2016" grpId="0" animBg="1"/>
      <p:bldP spid="2017" grpId="0" animBg="1"/>
      <p:bldP spid="2018" grpId="0" animBg="1"/>
      <p:bldP spid="2019" grpId="0" animBg="1"/>
      <p:bldP spid="2020" grpId="0" animBg="1"/>
      <p:bldP spid="2021" grpId="0" animBg="1"/>
      <p:bldP spid="2022" grpId="0" animBg="1"/>
      <p:bldP spid="2023" grpId="0" animBg="1"/>
      <p:bldP spid="2024" grpId="0" animBg="1"/>
      <p:bldP spid="2025" grpId="0" animBg="1"/>
      <p:bldP spid="2026" grpId="0" animBg="1"/>
      <p:bldP spid="2027" grpId="0" animBg="1"/>
      <p:bldP spid="2028" grpId="0" animBg="1"/>
      <p:bldP spid="2029" grpId="0" animBg="1"/>
      <p:bldP spid="2030" grpId="0" animBg="1"/>
      <p:bldP spid="2031" grpId="0" animBg="1"/>
      <p:bldP spid="2032" grpId="0" animBg="1"/>
      <p:bldP spid="2033" grpId="0" animBg="1"/>
      <p:bldP spid="2034" grpId="0" animBg="1"/>
      <p:bldP spid="2035" grpId="0" animBg="1"/>
      <p:bldP spid="2036" grpId="0" animBg="1"/>
      <p:bldP spid="2037" grpId="0" animBg="1"/>
      <p:bldP spid="2038" grpId="0" animBg="1"/>
      <p:bldP spid="2039" grpId="0" animBg="1"/>
      <p:bldP spid="2040" grpId="0" animBg="1"/>
      <p:bldP spid="2041" grpId="0" animBg="1"/>
      <p:bldP spid="2042" grpId="0" animBg="1"/>
      <p:bldP spid="2043" grpId="0" animBg="1"/>
      <p:bldP spid="2044" grpId="0" animBg="1"/>
      <p:bldP spid="2045" grpId="0" animBg="1"/>
      <p:bldP spid="2046" grpId="0" animBg="1"/>
      <p:bldP spid="2047" grpId="0" animBg="1"/>
      <p:bldP spid="2048" grpId="0" animBg="1"/>
      <p:bldP spid="2049" grpId="0" animBg="1"/>
      <p:bldP spid="2050" grpId="0" animBg="1"/>
      <p:bldP spid="2051" grpId="0" animBg="1"/>
      <p:bldP spid="2052" grpId="0" animBg="1"/>
      <p:bldP spid="2053" grpId="0" animBg="1"/>
      <p:bldP spid="2054" grpId="0" animBg="1"/>
      <p:bldP spid="2055" grpId="0" animBg="1"/>
      <p:bldP spid="2056" grpId="0" animBg="1"/>
      <p:bldP spid="2057" grpId="0" animBg="1"/>
      <p:bldP spid="2058" grpId="0" animBg="1"/>
      <p:bldP spid="2059" grpId="0" animBg="1"/>
      <p:bldP spid="2060" grpId="0" animBg="1"/>
      <p:bldP spid="2061" grpId="0" animBg="1"/>
      <p:bldP spid="2062" grpId="0" animBg="1"/>
      <p:bldP spid="2063" grpId="0" animBg="1"/>
      <p:bldP spid="2064" grpId="0" animBg="1"/>
      <p:bldP spid="2065" grpId="0" animBg="1"/>
      <p:bldP spid="2066" grpId="0" animBg="1"/>
      <p:bldP spid="2067" grpId="0" animBg="1"/>
      <p:bldP spid="2068" grpId="0" animBg="1"/>
      <p:bldP spid="2069" grpId="0" animBg="1"/>
      <p:bldP spid="2070" grpId="0" animBg="1"/>
      <p:bldP spid="2071" grpId="0" animBg="1"/>
      <p:bldP spid="2072" grpId="0" animBg="1"/>
      <p:bldP spid="2073" grpId="0" animBg="1"/>
      <p:bldP spid="2074" grpId="0" animBg="1"/>
      <p:bldP spid="2075" grpId="0" animBg="1"/>
      <p:bldP spid="2076" grpId="0" animBg="1"/>
      <p:bldP spid="2077" grpId="0" animBg="1"/>
      <p:bldP spid="2078" grpId="0" animBg="1"/>
      <p:bldP spid="2079" grpId="0" animBg="1"/>
      <p:bldP spid="2080" grpId="0" animBg="1"/>
      <p:bldP spid="2081" grpId="0" animBg="1"/>
      <p:bldP spid="2082" grpId="0" animBg="1"/>
      <p:bldP spid="2083" grpId="0" animBg="1"/>
      <p:bldP spid="2084" grpId="0" animBg="1"/>
      <p:bldP spid="2085" grpId="0" animBg="1"/>
      <p:bldP spid="2086" grpId="0" animBg="1"/>
      <p:bldP spid="2087" grpId="0" animBg="1"/>
      <p:bldP spid="2088" grpId="0" animBg="1"/>
      <p:bldP spid="2089" grpId="0" animBg="1"/>
      <p:bldP spid="2090" grpId="0" animBg="1"/>
      <p:bldP spid="2091" grpId="0" animBg="1"/>
      <p:bldP spid="2092" grpId="0" animBg="1"/>
      <p:bldP spid="2093" grpId="0" animBg="1"/>
      <p:bldP spid="2094" grpId="0" animBg="1"/>
      <p:bldP spid="2095" grpId="0" animBg="1"/>
      <p:bldP spid="2096" grpId="0" animBg="1"/>
      <p:bldP spid="2097" grpId="0" animBg="1"/>
      <p:bldP spid="2098" grpId="0" animBg="1"/>
      <p:bldP spid="2099" grpId="0" animBg="1"/>
      <p:bldP spid="2100" grpId="0" animBg="1"/>
      <p:bldP spid="2101" grpId="0" animBg="1"/>
      <p:bldP spid="2102" grpId="0" animBg="1"/>
      <p:bldP spid="2103" grpId="0" animBg="1"/>
      <p:bldP spid="2104" grpId="0" animBg="1"/>
      <p:bldP spid="2105" grpId="0" animBg="1"/>
      <p:bldP spid="2106" grpId="0" animBg="1"/>
      <p:bldP spid="2107" grpId="0" animBg="1"/>
      <p:bldP spid="2108" grpId="0" animBg="1"/>
      <p:bldP spid="2109" grpId="0" animBg="1"/>
      <p:bldP spid="2110" grpId="0" animBg="1"/>
      <p:bldP spid="2111" grpId="0" animBg="1"/>
      <p:bldP spid="2112" grpId="0" animBg="1"/>
      <p:bldP spid="2113" grpId="0" animBg="1"/>
      <p:bldP spid="2114" grpId="0" animBg="1"/>
      <p:bldP spid="2115" grpId="0" animBg="1"/>
      <p:bldP spid="2116" grpId="0" animBg="1"/>
      <p:bldP spid="2117" grpId="0" animBg="1"/>
      <p:bldP spid="2118" grpId="0" animBg="1"/>
      <p:bldP spid="2119" grpId="0" animBg="1"/>
      <p:bldP spid="2120" grpId="0" animBg="1"/>
      <p:bldP spid="2121" grpId="0" animBg="1"/>
      <p:bldP spid="2122" grpId="0" animBg="1"/>
      <p:bldP spid="2123" grpId="0" animBg="1"/>
      <p:bldP spid="2124" grpId="0" animBg="1"/>
      <p:bldP spid="2125" grpId="0" animBg="1"/>
      <p:bldP spid="2126" grpId="0" animBg="1"/>
      <p:bldP spid="2127" grpId="0" animBg="1"/>
      <p:bldP spid="21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736D542-09DA-4A9F-9C8C-DA318D3AB632}"/>
              </a:ext>
            </a:extLst>
          </p:cNvPr>
          <p:cNvSpPr txBox="1">
            <a:spLocks/>
          </p:cNvSpPr>
          <p:nvPr/>
        </p:nvSpPr>
        <p:spPr>
          <a:xfrm>
            <a:off x="31865" y="1286934"/>
            <a:ext cx="12160135" cy="565573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r>
              <a:rPr lang="en-US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31863" y="-69784"/>
            <a:ext cx="12160135" cy="499304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…: </a:t>
            </a:r>
            <a:r>
              <a:rPr lang="en-US" sz="2500" b="1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500" b="1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 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VĂN BẢN, HÌNH ẢNH, ÂM THANH TRONG MÁY TÍNH</a:t>
            </a:r>
            <a:r>
              <a:rPr lang="en-US" sz="2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134894" y="480504"/>
            <a:ext cx="4246221" cy="67832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bit </a:t>
            </a:r>
            <a:endParaRPr lang="vi-VN" sz="36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hought Bubble: Cloud 1">
            <a:extLst>
              <a:ext uri="{FF2B5EF4-FFF2-40B4-BE49-F238E27FC236}">
                <a16:creationId xmlns="" xmlns:a16="http://schemas.microsoft.com/office/drawing/2014/main" id="{F188A37A-5467-4217-9BD0-A9F6B35C9587}"/>
              </a:ext>
            </a:extLst>
          </p:cNvPr>
          <p:cNvSpPr/>
          <p:nvPr/>
        </p:nvSpPr>
        <p:spPr>
          <a:xfrm>
            <a:off x="6593983" y="1042920"/>
            <a:ext cx="5133136" cy="2022252"/>
          </a:xfrm>
          <a:prstGeom prst="cloudCallout">
            <a:avLst>
              <a:gd name="adj1" fmla="val -49447"/>
              <a:gd name="adj2" fmla="val 104788"/>
            </a:avLst>
          </a:prstGeom>
          <a:solidFill>
            <a:srgbClr val="FFFF00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Bit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Scroll: Horizontal 7">
            <a:extLst>
              <a:ext uri="{FF2B5EF4-FFF2-40B4-BE49-F238E27FC236}">
                <a16:creationId xmlns="" xmlns:a16="http://schemas.microsoft.com/office/drawing/2014/main" id="{33F2DCB4-B3D2-420B-93C5-640B01454CB7}"/>
              </a:ext>
            </a:extLst>
          </p:cNvPr>
          <p:cNvSpPr/>
          <p:nvPr/>
        </p:nvSpPr>
        <p:spPr>
          <a:xfrm>
            <a:off x="1127481" y="1042920"/>
            <a:ext cx="9739293" cy="5435153"/>
          </a:xfrm>
          <a:prstGeom prst="horizontalScroll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Tx/>
              <a:buChar char="-"/>
            </a:pP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Bit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tin.</a:t>
            </a:r>
          </a:p>
          <a:p>
            <a:pPr marL="285750" indent="-285750" algn="just">
              <a:buFontTx/>
              <a:buChar char="-"/>
            </a:pP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Bit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“0”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“1”.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50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736D542-09DA-4A9F-9C8C-DA318D3AB632}"/>
              </a:ext>
            </a:extLst>
          </p:cNvPr>
          <p:cNvSpPr txBox="1">
            <a:spLocks/>
          </p:cNvSpPr>
          <p:nvPr/>
        </p:nvSpPr>
        <p:spPr>
          <a:xfrm>
            <a:off x="31865" y="896969"/>
            <a:ext cx="12160135" cy="565573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r>
              <a:rPr lang="en-US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31863" y="-69784"/>
            <a:ext cx="12160135" cy="499304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…: </a:t>
            </a:r>
            <a:r>
              <a:rPr lang="en-US" sz="2500" b="1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500" b="1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 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VĂN BẢN, HÌNH ẢNH, ÂM THANH TRONG MÁY TÍNH</a:t>
            </a:r>
            <a:r>
              <a:rPr lang="en-US" sz="2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134893" y="454746"/>
            <a:ext cx="10168205" cy="67832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vi-VN" sz="36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2" name="Rounded Rectangle 31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05:00</a:t>
            </a:r>
          </a:p>
        </p:txBody>
      </p:sp>
      <p:sp>
        <p:nvSpPr>
          <p:cNvPr id="313" name="Rounded Rectangle 31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04:59</a:t>
            </a:r>
          </a:p>
        </p:txBody>
      </p:sp>
      <p:sp>
        <p:nvSpPr>
          <p:cNvPr id="314" name="Rounded Rectangle 31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04:58</a:t>
            </a:r>
          </a:p>
        </p:txBody>
      </p:sp>
      <p:sp>
        <p:nvSpPr>
          <p:cNvPr id="315" name="Rounded Rectangle 31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04:57</a:t>
            </a:r>
          </a:p>
        </p:txBody>
      </p:sp>
      <p:sp>
        <p:nvSpPr>
          <p:cNvPr id="316" name="Rounded Rectangle 31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04:56</a:t>
            </a:r>
          </a:p>
        </p:txBody>
      </p:sp>
      <p:sp>
        <p:nvSpPr>
          <p:cNvPr id="317" name="Rounded Rectangle 31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04:55</a:t>
            </a:r>
          </a:p>
        </p:txBody>
      </p:sp>
      <p:sp>
        <p:nvSpPr>
          <p:cNvPr id="318" name="Rounded Rectangle 31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04:54</a:t>
            </a:r>
          </a:p>
        </p:txBody>
      </p:sp>
      <p:sp>
        <p:nvSpPr>
          <p:cNvPr id="319" name="Rounded Rectangle 31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04:53</a:t>
            </a:r>
          </a:p>
        </p:txBody>
      </p:sp>
      <p:sp>
        <p:nvSpPr>
          <p:cNvPr id="320" name="Rounded Rectangle 31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04:52</a:t>
            </a:r>
          </a:p>
        </p:txBody>
      </p:sp>
      <p:sp>
        <p:nvSpPr>
          <p:cNvPr id="321" name="Rounded Rectangle 32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04:51</a:t>
            </a:r>
          </a:p>
        </p:txBody>
      </p:sp>
      <p:sp>
        <p:nvSpPr>
          <p:cNvPr id="322" name="Rounded Rectangle 32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04:50</a:t>
            </a:r>
          </a:p>
        </p:txBody>
      </p:sp>
      <p:sp>
        <p:nvSpPr>
          <p:cNvPr id="323" name="Rounded Rectangle 32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04:49</a:t>
            </a:r>
          </a:p>
        </p:txBody>
      </p:sp>
      <p:sp>
        <p:nvSpPr>
          <p:cNvPr id="324" name="Rounded Rectangle 32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04:48</a:t>
            </a:r>
          </a:p>
        </p:txBody>
      </p:sp>
      <p:sp>
        <p:nvSpPr>
          <p:cNvPr id="325" name="Rounded Rectangle 32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04:47</a:t>
            </a:r>
          </a:p>
        </p:txBody>
      </p:sp>
      <p:sp>
        <p:nvSpPr>
          <p:cNvPr id="326" name="Rounded Rectangle 32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04:46</a:t>
            </a:r>
          </a:p>
        </p:txBody>
      </p:sp>
      <p:sp>
        <p:nvSpPr>
          <p:cNvPr id="327" name="Rounded Rectangle 32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04:45</a:t>
            </a:r>
          </a:p>
        </p:txBody>
      </p:sp>
      <p:sp>
        <p:nvSpPr>
          <p:cNvPr id="328" name="Rounded Rectangle 32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04:44</a:t>
            </a:r>
          </a:p>
        </p:txBody>
      </p:sp>
      <p:sp>
        <p:nvSpPr>
          <p:cNvPr id="329" name="Rounded Rectangle 32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04:43</a:t>
            </a:r>
          </a:p>
        </p:txBody>
      </p:sp>
      <p:sp>
        <p:nvSpPr>
          <p:cNvPr id="330" name="Rounded Rectangle 32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04:42</a:t>
            </a:r>
          </a:p>
        </p:txBody>
      </p:sp>
      <p:sp>
        <p:nvSpPr>
          <p:cNvPr id="331" name="Rounded Rectangle 33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04:41</a:t>
            </a:r>
          </a:p>
        </p:txBody>
      </p:sp>
      <p:sp>
        <p:nvSpPr>
          <p:cNvPr id="332" name="Rounded Rectangle 33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04:40</a:t>
            </a:r>
          </a:p>
        </p:txBody>
      </p:sp>
      <p:sp>
        <p:nvSpPr>
          <p:cNvPr id="333" name="Rounded Rectangle 33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04:39</a:t>
            </a:r>
          </a:p>
        </p:txBody>
      </p:sp>
      <p:sp>
        <p:nvSpPr>
          <p:cNvPr id="334" name="Rounded Rectangle 33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04:38</a:t>
            </a:r>
          </a:p>
        </p:txBody>
      </p:sp>
      <p:sp>
        <p:nvSpPr>
          <p:cNvPr id="335" name="Rounded Rectangle 33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04:37</a:t>
            </a:r>
          </a:p>
        </p:txBody>
      </p:sp>
      <p:sp>
        <p:nvSpPr>
          <p:cNvPr id="336" name="Rounded Rectangle 33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04:36</a:t>
            </a:r>
          </a:p>
        </p:txBody>
      </p:sp>
      <p:sp>
        <p:nvSpPr>
          <p:cNvPr id="337" name="Rounded Rectangle 33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04:35</a:t>
            </a:r>
          </a:p>
        </p:txBody>
      </p:sp>
      <p:sp>
        <p:nvSpPr>
          <p:cNvPr id="338" name="Rounded Rectangle 33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04:34</a:t>
            </a:r>
          </a:p>
        </p:txBody>
      </p:sp>
      <p:sp>
        <p:nvSpPr>
          <p:cNvPr id="339" name="Rounded Rectangle 33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04:33</a:t>
            </a:r>
          </a:p>
        </p:txBody>
      </p:sp>
      <p:sp>
        <p:nvSpPr>
          <p:cNvPr id="340" name="Rounded Rectangle 33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04:32</a:t>
            </a:r>
          </a:p>
        </p:txBody>
      </p:sp>
      <p:sp>
        <p:nvSpPr>
          <p:cNvPr id="341" name="Rounded Rectangle 34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04:31</a:t>
            </a:r>
          </a:p>
        </p:txBody>
      </p:sp>
      <p:sp>
        <p:nvSpPr>
          <p:cNvPr id="342" name="Rounded Rectangle 34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04:30</a:t>
            </a:r>
          </a:p>
        </p:txBody>
      </p:sp>
      <p:sp>
        <p:nvSpPr>
          <p:cNvPr id="343" name="Rounded Rectangle 34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04:29</a:t>
            </a:r>
          </a:p>
        </p:txBody>
      </p:sp>
      <p:sp>
        <p:nvSpPr>
          <p:cNvPr id="344" name="Rounded Rectangle 34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04:28</a:t>
            </a:r>
          </a:p>
        </p:txBody>
      </p:sp>
      <p:sp>
        <p:nvSpPr>
          <p:cNvPr id="345" name="Rounded Rectangle 34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04:27</a:t>
            </a:r>
          </a:p>
        </p:txBody>
      </p:sp>
      <p:sp>
        <p:nvSpPr>
          <p:cNvPr id="346" name="Rounded Rectangle 34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04:26</a:t>
            </a:r>
          </a:p>
        </p:txBody>
      </p:sp>
      <p:sp>
        <p:nvSpPr>
          <p:cNvPr id="347" name="Rounded Rectangle 34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04:25</a:t>
            </a:r>
          </a:p>
        </p:txBody>
      </p:sp>
      <p:sp>
        <p:nvSpPr>
          <p:cNvPr id="348" name="Rounded Rectangle 34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04:24</a:t>
            </a:r>
          </a:p>
        </p:txBody>
      </p:sp>
      <p:sp>
        <p:nvSpPr>
          <p:cNvPr id="349" name="Rounded Rectangle 34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04:23</a:t>
            </a:r>
          </a:p>
        </p:txBody>
      </p:sp>
      <p:sp>
        <p:nvSpPr>
          <p:cNvPr id="350" name="Rounded Rectangle 34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04:22</a:t>
            </a:r>
          </a:p>
        </p:txBody>
      </p:sp>
      <p:sp>
        <p:nvSpPr>
          <p:cNvPr id="351" name="Rounded Rectangle 35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04:21</a:t>
            </a:r>
          </a:p>
        </p:txBody>
      </p:sp>
      <p:sp>
        <p:nvSpPr>
          <p:cNvPr id="352" name="Rounded Rectangle 35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04:20</a:t>
            </a:r>
          </a:p>
        </p:txBody>
      </p:sp>
      <p:sp>
        <p:nvSpPr>
          <p:cNvPr id="353" name="Rounded Rectangle 35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04:19</a:t>
            </a:r>
          </a:p>
        </p:txBody>
      </p:sp>
      <p:sp>
        <p:nvSpPr>
          <p:cNvPr id="354" name="Rounded Rectangle 35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04:18</a:t>
            </a:r>
          </a:p>
        </p:txBody>
      </p:sp>
      <p:sp>
        <p:nvSpPr>
          <p:cNvPr id="355" name="Rounded Rectangle 35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04:17</a:t>
            </a:r>
          </a:p>
        </p:txBody>
      </p:sp>
      <p:sp>
        <p:nvSpPr>
          <p:cNvPr id="356" name="Rounded Rectangle 35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04:16</a:t>
            </a:r>
          </a:p>
        </p:txBody>
      </p:sp>
      <p:sp>
        <p:nvSpPr>
          <p:cNvPr id="357" name="Rounded Rectangle 35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04:15</a:t>
            </a:r>
          </a:p>
        </p:txBody>
      </p:sp>
      <p:sp>
        <p:nvSpPr>
          <p:cNvPr id="358" name="Rounded Rectangle 35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04:14</a:t>
            </a:r>
          </a:p>
        </p:txBody>
      </p:sp>
      <p:sp>
        <p:nvSpPr>
          <p:cNvPr id="359" name="Rounded Rectangle 35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04:13</a:t>
            </a:r>
          </a:p>
        </p:txBody>
      </p:sp>
      <p:sp>
        <p:nvSpPr>
          <p:cNvPr id="360" name="Rounded Rectangle 35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04:12</a:t>
            </a:r>
          </a:p>
        </p:txBody>
      </p:sp>
      <p:sp>
        <p:nvSpPr>
          <p:cNvPr id="361" name="Rounded Rectangle 36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04:11</a:t>
            </a:r>
          </a:p>
        </p:txBody>
      </p:sp>
      <p:sp>
        <p:nvSpPr>
          <p:cNvPr id="362" name="Rounded Rectangle 36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04:10</a:t>
            </a:r>
          </a:p>
        </p:txBody>
      </p:sp>
      <p:sp>
        <p:nvSpPr>
          <p:cNvPr id="363" name="Rounded Rectangle 36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04:09</a:t>
            </a:r>
          </a:p>
        </p:txBody>
      </p:sp>
      <p:sp>
        <p:nvSpPr>
          <p:cNvPr id="364" name="Rounded Rectangle 36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04:08</a:t>
            </a:r>
          </a:p>
        </p:txBody>
      </p:sp>
      <p:sp>
        <p:nvSpPr>
          <p:cNvPr id="365" name="Rounded Rectangle 36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04:07</a:t>
            </a:r>
          </a:p>
        </p:txBody>
      </p:sp>
      <p:sp>
        <p:nvSpPr>
          <p:cNvPr id="366" name="Rounded Rectangle 36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04:06</a:t>
            </a:r>
          </a:p>
        </p:txBody>
      </p:sp>
      <p:sp>
        <p:nvSpPr>
          <p:cNvPr id="367" name="Rounded Rectangle 36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04:05</a:t>
            </a:r>
          </a:p>
        </p:txBody>
      </p:sp>
      <p:sp>
        <p:nvSpPr>
          <p:cNvPr id="368" name="Rounded Rectangle 36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04:04</a:t>
            </a:r>
          </a:p>
        </p:txBody>
      </p:sp>
      <p:sp>
        <p:nvSpPr>
          <p:cNvPr id="369" name="Rounded Rectangle 36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04:03</a:t>
            </a:r>
          </a:p>
        </p:txBody>
      </p:sp>
      <p:sp>
        <p:nvSpPr>
          <p:cNvPr id="370" name="Rounded Rectangle 36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04:02</a:t>
            </a:r>
          </a:p>
        </p:txBody>
      </p:sp>
      <p:sp>
        <p:nvSpPr>
          <p:cNvPr id="371" name="Rounded Rectangle 37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04:01</a:t>
            </a:r>
          </a:p>
        </p:txBody>
      </p:sp>
      <p:sp>
        <p:nvSpPr>
          <p:cNvPr id="372" name="Rounded Rectangle 37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04:00</a:t>
            </a:r>
          </a:p>
        </p:txBody>
      </p:sp>
      <p:sp>
        <p:nvSpPr>
          <p:cNvPr id="373" name="Rounded Rectangle 37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03:59</a:t>
            </a:r>
          </a:p>
        </p:txBody>
      </p:sp>
      <p:sp>
        <p:nvSpPr>
          <p:cNvPr id="374" name="Rounded Rectangle 37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03:58</a:t>
            </a:r>
          </a:p>
        </p:txBody>
      </p:sp>
      <p:sp>
        <p:nvSpPr>
          <p:cNvPr id="375" name="Rounded Rectangle 37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03:57</a:t>
            </a:r>
          </a:p>
        </p:txBody>
      </p:sp>
      <p:sp>
        <p:nvSpPr>
          <p:cNvPr id="376" name="Rounded Rectangle 37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03:56</a:t>
            </a:r>
          </a:p>
        </p:txBody>
      </p:sp>
      <p:sp>
        <p:nvSpPr>
          <p:cNvPr id="377" name="Rounded Rectangle 37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03:55</a:t>
            </a:r>
          </a:p>
        </p:txBody>
      </p:sp>
      <p:sp>
        <p:nvSpPr>
          <p:cNvPr id="378" name="Rounded Rectangle 37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03:54</a:t>
            </a:r>
          </a:p>
        </p:txBody>
      </p:sp>
      <p:sp>
        <p:nvSpPr>
          <p:cNvPr id="379" name="Rounded Rectangle 37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03:53</a:t>
            </a:r>
          </a:p>
        </p:txBody>
      </p:sp>
      <p:sp>
        <p:nvSpPr>
          <p:cNvPr id="380" name="Rounded Rectangle 37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03:52</a:t>
            </a:r>
          </a:p>
        </p:txBody>
      </p:sp>
      <p:sp>
        <p:nvSpPr>
          <p:cNvPr id="381" name="Rounded Rectangle 38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03:51</a:t>
            </a:r>
          </a:p>
        </p:txBody>
      </p:sp>
      <p:sp>
        <p:nvSpPr>
          <p:cNvPr id="382" name="Rounded Rectangle 38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03:50</a:t>
            </a:r>
          </a:p>
        </p:txBody>
      </p:sp>
      <p:sp>
        <p:nvSpPr>
          <p:cNvPr id="383" name="Rounded Rectangle 38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03:49</a:t>
            </a:r>
          </a:p>
        </p:txBody>
      </p:sp>
      <p:sp>
        <p:nvSpPr>
          <p:cNvPr id="384" name="Rounded Rectangle 38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03:48</a:t>
            </a:r>
          </a:p>
        </p:txBody>
      </p:sp>
      <p:sp>
        <p:nvSpPr>
          <p:cNvPr id="385" name="Rounded Rectangle 38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03:47</a:t>
            </a:r>
          </a:p>
        </p:txBody>
      </p:sp>
      <p:sp>
        <p:nvSpPr>
          <p:cNvPr id="386" name="Rounded Rectangle 38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03:46</a:t>
            </a:r>
          </a:p>
        </p:txBody>
      </p:sp>
      <p:sp>
        <p:nvSpPr>
          <p:cNvPr id="387" name="Rounded Rectangle 38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03:45</a:t>
            </a:r>
          </a:p>
        </p:txBody>
      </p:sp>
      <p:sp>
        <p:nvSpPr>
          <p:cNvPr id="388" name="Rounded Rectangle 38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03:44</a:t>
            </a:r>
          </a:p>
        </p:txBody>
      </p:sp>
      <p:sp>
        <p:nvSpPr>
          <p:cNvPr id="389" name="Rounded Rectangle 38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03:43</a:t>
            </a:r>
          </a:p>
        </p:txBody>
      </p:sp>
      <p:sp>
        <p:nvSpPr>
          <p:cNvPr id="390" name="Rounded Rectangle 38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03:42</a:t>
            </a:r>
          </a:p>
        </p:txBody>
      </p:sp>
      <p:sp>
        <p:nvSpPr>
          <p:cNvPr id="391" name="Rounded Rectangle 39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03:41</a:t>
            </a:r>
          </a:p>
        </p:txBody>
      </p:sp>
      <p:sp>
        <p:nvSpPr>
          <p:cNvPr id="392" name="Rounded Rectangle 39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03:40</a:t>
            </a:r>
          </a:p>
        </p:txBody>
      </p:sp>
      <p:sp>
        <p:nvSpPr>
          <p:cNvPr id="393" name="Rounded Rectangle 39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03:39</a:t>
            </a:r>
          </a:p>
        </p:txBody>
      </p:sp>
      <p:sp>
        <p:nvSpPr>
          <p:cNvPr id="394" name="Rounded Rectangle 39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03:38</a:t>
            </a:r>
          </a:p>
        </p:txBody>
      </p:sp>
      <p:sp>
        <p:nvSpPr>
          <p:cNvPr id="395" name="Rounded Rectangle 39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03:37</a:t>
            </a:r>
          </a:p>
        </p:txBody>
      </p:sp>
      <p:sp>
        <p:nvSpPr>
          <p:cNvPr id="396" name="Rounded Rectangle 39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03:36</a:t>
            </a:r>
          </a:p>
        </p:txBody>
      </p:sp>
      <p:sp>
        <p:nvSpPr>
          <p:cNvPr id="397" name="Rounded Rectangle 39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03:35</a:t>
            </a:r>
          </a:p>
        </p:txBody>
      </p:sp>
      <p:sp>
        <p:nvSpPr>
          <p:cNvPr id="398" name="Rounded Rectangle 39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03:34</a:t>
            </a:r>
          </a:p>
        </p:txBody>
      </p:sp>
      <p:sp>
        <p:nvSpPr>
          <p:cNvPr id="399" name="Rounded Rectangle 39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03:33</a:t>
            </a:r>
          </a:p>
        </p:txBody>
      </p:sp>
      <p:sp>
        <p:nvSpPr>
          <p:cNvPr id="400" name="Rounded Rectangle 39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03:32</a:t>
            </a:r>
          </a:p>
        </p:txBody>
      </p:sp>
      <p:sp>
        <p:nvSpPr>
          <p:cNvPr id="401" name="Rounded Rectangle 40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03:31</a:t>
            </a:r>
          </a:p>
        </p:txBody>
      </p:sp>
      <p:sp>
        <p:nvSpPr>
          <p:cNvPr id="402" name="Rounded Rectangle 40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03:30</a:t>
            </a:r>
          </a:p>
        </p:txBody>
      </p:sp>
      <p:sp>
        <p:nvSpPr>
          <p:cNvPr id="403" name="Rounded Rectangle 40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03:29</a:t>
            </a:r>
          </a:p>
        </p:txBody>
      </p:sp>
      <p:sp>
        <p:nvSpPr>
          <p:cNvPr id="404" name="Rounded Rectangle 40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03:28</a:t>
            </a:r>
          </a:p>
        </p:txBody>
      </p:sp>
      <p:sp>
        <p:nvSpPr>
          <p:cNvPr id="405" name="Rounded Rectangle 40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03:27</a:t>
            </a:r>
          </a:p>
        </p:txBody>
      </p:sp>
      <p:sp>
        <p:nvSpPr>
          <p:cNvPr id="406" name="Rounded Rectangle 40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03:26</a:t>
            </a:r>
          </a:p>
        </p:txBody>
      </p:sp>
      <p:sp>
        <p:nvSpPr>
          <p:cNvPr id="407" name="Rounded Rectangle 40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03:25</a:t>
            </a:r>
          </a:p>
        </p:txBody>
      </p:sp>
      <p:sp>
        <p:nvSpPr>
          <p:cNvPr id="408" name="Rounded Rectangle 40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03:24</a:t>
            </a:r>
          </a:p>
        </p:txBody>
      </p:sp>
      <p:sp>
        <p:nvSpPr>
          <p:cNvPr id="409" name="Rounded Rectangle 40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03:23</a:t>
            </a:r>
          </a:p>
        </p:txBody>
      </p:sp>
      <p:sp>
        <p:nvSpPr>
          <p:cNvPr id="410" name="Rounded Rectangle 40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03:22</a:t>
            </a:r>
          </a:p>
        </p:txBody>
      </p:sp>
      <p:sp>
        <p:nvSpPr>
          <p:cNvPr id="411" name="Rounded Rectangle 41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03:21</a:t>
            </a:r>
          </a:p>
        </p:txBody>
      </p:sp>
      <p:sp>
        <p:nvSpPr>
          <p:cNvPr id="412" name="Rounded Rectangle 41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03:20</a:t>
            </a:r>
          </a:p>
        </p:txBody>
      </p:sp>
      <p:sp>
        <p:nvSpPr>
          <p:cNvPr id="413" name="Rounded Rectangle 41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03:19</a:t>
            </a:r>
          </a:p>
        </p:txBody>
      </p:sp>
      <p:sp>
        <p:nvSpPr>
          <p:cNvPr id="414" name="Rounded Rectangle 41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03:18</a:t>
            </a:r>
          </a:p>
        </p:txBody>
      </p:sp>
      <p:sp>
        <p:nvSpPr>
          <p:cNvPr id="415" name="Rounded Rectangle 41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03:17</a:t>
            </a:r>
          </a:p>
        </p:txBody>
      </p:sp>
      <p:sp>
        <p:nvSpPr>
          <p:cNvPr id="416" name="Rounded Rectangle 41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03:16</a:t>
            </a:r>
          </a:p>
        </p:txBody>
      </p:sp>
      <p:sp>
        <p:nvSpPr>
          <p:cNvPr id="417" name="Rounded Rectangle 41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03:15</a:t>
            </a:r>
          </a:p>
        </p:txBody>
      </p:sp>
      <p:sp>
        <p:nvSpPr>
          <p:cNvPr id="418" name="Rounded Rectangle 41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03:14</a:t>
            </a:r>
          </a:p>
        </p:txBody>
      </p:sp>
      <p:sp>
        <p:nvSpPr>
          <p:cNvPr id="419" name="Rounded Rectangle 41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03:13</a:t>
            </a:r>
          </a:p>
        </p:txBody>
      </p:sp>
      <p:sp>
        <p:nvSpPr>
          <p:cNvPr id="420" name="Rounded Rectangle 41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03:12</a:t>
            </a:r>
          </a:p>
        </p:txBody>
      </p:sp>
      <p:sp>
        <p:nvSpPr>
          <p:cNvPr id="421" name="Rounded Rectangle 42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03:11</a:t>
            </a:r>
          </a:p>
        </p:txBody>
      </p:sp>
      <p:sp>
        <p:nvSpPr>
          <p:cNvPr id="422" name="Rounded Rectangle 42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03:10</a:t>
            </a:r>
          </a:p>
        </p:txBody>
      </p:sp>
      <p:sp>
        <p:nvSpPr>
          <p:cNvPr id="423" name="Rounded Rectangle 42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03:09</a:t>
            </a:r>
          </a:p>
        </p:txBody>
      </p:sp>
      <p:sp>
        <p:nvSpPr>
          <p:cNvPr id="424" name="Rounded Rectangle 42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03:08</a:t>
            </a:r>
          </a:p>
        </p:txBody>
      </p:sp>
      <p:sp>
        <p:nvSpPr>
          <p:cNvPr id="425" name="Rounded Rectangle 42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03:07</a:t>
            </a:r>
          </a:p>
        </p:txBody>
      </p:sp>
      <p:sp>
        <p:nvSpPr>
          <p:cNvPr id="426" name="Rounded Rectangle 42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03:06</a:t>
            </a:r>
          </a:p>
        </p:txBody>
      </p:sp>
      <p:sp>
        <p:nvSpPr>
          <p:cNvPr id="427" name="Rounded Rectangle 42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03:05</a:t>
            </a:r>
          </a:p>
        </p:txBody>
      </p:sp>
      <p:sp>
        <p:nvSpPr>
          <p:cNvPr id="428" name="Rounded Rectangle 42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03:04</a:t>
            </a:r>
          </a:p>
        </p:txBody>
      </p:sp>
      <p:sp>
        <p:nvSpPr>
          <p:cNvPr id="429" name="Rounded Rectangle 42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03:03</a:t>
            </a:r>
          </a:p>
        </p:txBody>
      </p:sp>
      <p:sp>
        <p:nvSpPr>
          <p:cNvPr id="430" name="Rounded Rectangle 42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03:02</a:t>
            </a:r>
          </a:p>
        </p:txBody>
      </p:sp>
      <p:sp>
        <p:nvSpPr>
          <p:cNvPr id="431" name="Rounded Rectangle 43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03:01</a:t>
            </a:r>
          </a:p>
        </p:txBody>
      </p:sp>
      <p:sp>
        <p:nvSpPr>
          <p:cNvPr id="432" name="Rounded Rectangle 43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03:00</a:t>
            </a:r>
          </a:p>
        </p:txBody>
      </p:sp>
      <p:sp>
        <p:nvSpPr>
          <p:cNvPr id="433" name="Rounded Rectangle 43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02:59</a:t>
            </a:r>
          </a:p>
        </p:txBody>
      </p:sp>
      <p:sp>
        <p:nvSpPr>
          <p:cNvPr id="434" name="Rounded Rectangle 43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02:58</a:t>
            </a:r>
          </a:p>
        </p:txBody>
      </p:sp>
      <p:sp>
        <p:nvSpPr>
          <p:cNvPr id="435" name="Rounded Rectangle 43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02:57</a:t>
            </a:r>
          </a:p>
        </p:txBody>
      </p:sp>
      <p:sp>
        <p:nvSpPr>
          <p:cNvPr id="436" name="Rounded Rectangle 43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02:56</a:t>
            </a:r>
          </a:p>
        </p:txBody>
      </p:sp>
      <p:sp>
        <p:nvSpPr>
          <p:cNvPr id="437" name="Rounded Rectangle 43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02:55</a:t>
            </a:r>
          </a:p>
        </p:txBody>
      </p:sp>
      <p:sp>
        <p:nvSpPr>
          <p:cNvPr id="438" name="Rounded Rectangle 43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02:54</a:t>
            </a:r>
          </a:p>
        </p:txBody>
      </p:sp>
      <p:sp>
        <p:nvSpPr>
          <p:cNvPr id="439" name="Rounded Rectangle 43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02:53</a:t>
            </a:r>
          </a:p>
        </p:txBody>
      </p:sp>
      <p:sp>
        <p:nvSpPr>
          <p:cNvPr id="440" name="Rounded Rectangle 43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02:52</a:t>
            </a:r>
          </a:p>
        </p:txBody>
      </p:sp>
      <p:sp>
        <p:nvSpPr>
          <p:cNvPr id="441" name="Rounded Rectangle 44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02:51</a:t>
            </a:r>
          </a:p>
        </p:txBody>
      </p:sp>
      <p:sp>
        <p:nvSpPr>
          <p:cNvPr id="442" name="Rounded Rectangle 44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02:50</a:t>
            </a:r>
          </a:p>
        </p:txBody>
      </p:sp>
      <p:sp>
        <p:nvSpPr>
          <p:cNvPr id="443" name="Rounded Rectangle 44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02:49</a:t>
            </a:r>
          </a:p>
        </p:txBody>
      </p:sp>
      <p:sp>
        <p:nvSpPr>
          <p:cNvPr id="444" name="Rounded Rectangle 44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02:48</a:t>
            </a:r>
          </a:p>
        </p:txBody>
      </p:sp>
      <p:sp>
        <p:nvSpPr>
          <p:cNvPr id="445" name="Rounded Rectangle 44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02:47</a:t>
            </a:r>
          </a:p>
        </p:txBody>
      </p:sp>
      <p:sp>
        <p:nvSpPr>
          <p:cNvPr id="446" name="Rounded Rectangle 44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02:46</a:t>
            </a:r>
          </a:p>
        </p:txBody>
      </p:sp>
      <p:sp>
        <p:nvSpPr>
          <p:cNvPr id="447" name="Rounded Rectangle 44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02:45</a:t>
            </a:r>
          </a:p>
        </p:txBody>
      </p:sp>
      <p:sp>
        <p:nvSpPr>
          <p:cNvPr id="448" name="Rounded Rectangle 44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02:44</a:t>
            </a:r>
          </a:p>
        </p:txBody>
      </p:sp>
      <p:sp>
        <p:nvSpPr>
          <p:cNvPr id="449" name="Rounded Rectangle 44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02:43</a:t>
            </a:r>
          </a:p>
        </p:txBody>
      </p:sp>
      <p:sp>
        <p:nvSpPr>
          <p:cNvPr id="450" name="Rounded Rectangle 44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02:42</a:t>
            </a:r>
          </a:p>
        </p:txBody>
      </p:sp>
      <p:sp>
        <p:nvSpPr>
          <p:cNvPr id="451" name="Rounded Rectangle 45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02:41</a:t>
            </a:r>
          </a:p>
        </p:txBody>
      </p:sp>
      <p:sp>
        <p:nvSpPr>
          <p:cNvPr id="452" name="Rounded Rectangle 45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02:40</a:t>
            </a:r>
          </a:p>
        </p:txBody>
      </p:sp>
      <p:sp>
        <p:nvSpPr>
          <p:cNvPr id="453" name="Rounded Rectangle 45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02:39</a:t>
            </a:r>
          </a:p>
        </p:txBody>
      </p:sp>
      <p:sp>
        <p:nvSpPr>
          <p:cNvPr id="454" name="Rounded Rectangle 45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02:38</a:t>
            </a:r>
          </a:p>
        </p:txBody>
      </p:sp>
      <p:sp>
        <p:nvSpPr>
          <p:cNvPr id="455" name="Rounded Rectangle 45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02:37</a:t>
            </a:r>
          </a:p>
        </p:txBody>
      </p:sp>
      <p:sp>
        <p:nvSpPr>
          <p:cNvPr id="456" name="Rounded Rectangle 45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02:36</a:t>
            </a:r>
          </a:p>
        </p:txBody>
      </p:sp>
      <p:sp>
        <p:nvSpPr>
          <p:cNvPr id="457" name="Rounded Rectangle 45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02:35</a:t>
            </a:r>
          </a:p>
        </p:txBody>
      </p:sp>
      <p:sp>
        <p:nvSpPr>
          <p:cNvPr id="458" name="Rounded Rectangle 45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02:34</a:t>
            </a:r>
          </a:p>
        </p:txBody>
      </p:sp>
      <p:sp>
        <p:nvSpPr>
          <p:cNvPr id="459" name="Rounded Rectangle 45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02:33</a:t>
            </a:r>
          </a:p>
        </p:txBody>
      </p:sp>
      <p:sp>
        <p:nvSpPr>
          <p:cNvPr id="460" name="Rounded Rectangle 45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02:32</a:t>
            </a:r>
          </a:p>
        </p:txBody>
      </p:sp>
      <p:sp>
        <p:nvSpPr>
          <p:cNvPr id="461" name="Rounded Rectangle 46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02:31</a:t>
            </a:r>
          </a:p>
        </p:txBody>
      </p:sp>
      <p:sp>
        <p:nvSpPr>
          <p:cNvPr id="462" name="Rounded Rectangle 46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02:30</a:t>
            </a:r>
          </a:p>
        </p:txBody>
      </p:sp>
      <p:sp>
        <p:nvSpPr>
          <p:cNvPr id="463" name="Rounded Rectangle 46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02:29</a:t>
            </a:r>
          </a:p>
        </p:txBody>
      </p:sp>
      <p:sp>
        <p:nvSpPr>
          <p:cNvPr id="464" name="Rounded Rectangle 46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02:28</a:t>
            </a:r>
          </a:p>
        </p:txBody>
      </p:sp>
      <p:sp>
        <p:nvSpPr>
          <p:cNvPr id="465" name="Rounded Rectangle 46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02:27</a:t>
            </a:r>
          </a:p>
        </p:txBody>
      </p:sp>
      <p:sp>
        <p:nvSpPr>
          <p:cNvPr id="466" name="Rounded Rectangle 46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02:26</a:t>
            </a:r>
          </a:p>
        </p:txBody>
      </p:sp>
      <p:sp>
        <p:nvSpPr>
          <p:cNvPr id="467" name="Rounded Rectangle 46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02:25</a:t>
            </a:r>
          </a:p>
        </p:txBody>
      </p:sp>
      <p:sp>
        <p:nvSpPr>
          <p:cNvPr id="468" name="Rounded Rectangle 46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02:24</a:t>
            </a:r>
          </a:p>
        </p:txBody>
      </p:sp>
      <p:sp>
        <p:nvSpPr>
          <p:cNvPr id="469" name="Rounded Rectangle 46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02:23</a:t>
            </a:r>
          </a:p>
        </p:txBody>
      </p:sp>
      <p:sp>
        <p:nvSpPr>
          <p:cNvPr id="470" name="Rounded Rectangle 46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02:22</a:t>
            </a:r>
          </a:p>
        </p:txBody>
      </p:sp>
      <p:sp>
        <p:nvSpPr>
          <p:cNvPr id="471" name="Rounded Rectangle 47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02:21</a:t>
            </a:r>
          </a:p>
        </p:txBody>
      </p:sp>
      <p:sp>
        <p:nvSpPr>
          <p:cNvPr id="472" name="Rounded Rectangle 47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02:20</a:t>
            </a:r>
          </a:p>
        </p:txBody>
      </p:sp>
      <p:sp>
        <p:nvSpPr>
          <p:cNvPr id="473" name="Rounded Rectangle 47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02:19</a:t>
            </a:r>
          </a:p>
        </p:txBody>
      </p:sp>
      <p:sp>
        <p:nvSpPr>
          <p:cNvPr id="474" name="Rounded Rectangle 47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02:18</a:t>
            </a:r>
          </a:p>
        </p:txBody>
      </p:sp>
      <p:sp>
        <p:nvSpPr>
          <p:cNvPr id="475" name="Rounded Rectangle 47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02:17</a:t>
            </a:r>
          </a:p>
        </p:txBody>
      </p:sp>
      <p:sp>
        <p:nvSpPr>
          <p:cNvPr id="476" name="Rounded Rectangle 47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02:16</a:t>
            </a:r>
          </a:p>
        </p:txBody>
      </p:sp>
      <p:sp>
        <p:nvSpPr>
          <p:cNvPr id="477" name="Rounded Rectangle 47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02:15</a:t>
            </a:r>
          </a:p>
        </p:txBody>
      </p:sp>
      <p:sp>
        <p:nvSpPr>
          <p:cNvPr id="478" name="Rounded Rectangle 47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02:14</a:t>
            </a:r>
          </a:p>
        </p:txBody>
      </p:sp>
      <p:sp>
        <p:nvSpPr>
          <p:cNvPr id="479" name="Rounded Rectangle 47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02:13</a:t>
            </a:r>
          </a:p>
        </p:txBody>
      </p:sp>
      <p:sp>
        <p:nvSpPr>
          <p:cNvPr id="480" name="Rounded Rectangle 47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02:12</a:t>
            </a:r>
          </a:p>
        </p:txBody>
      </p:sp>
      <p:sp>
        <p:nvSpPr>
          <p:cNvPr id="481" name="Rounded Rectangle 48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02:11</a:t>
            </a:r>
          </a:p>
        </p:txBody>
      </p:sp>
      <p:sp>
        <p:nvSpPr>
          <p:cNvPr id="482" name="Rounded Rectangle 48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02:10</a:t>
            </a:r>
          </a:p>
        </p:txBody>
      </p:sp>
      <p:sp>
        <p:nvSpPr>
          <p:cNvPr id="483" name="Rounded Rectangle 48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02:09</a:t>
            </a:r>
          </a:p>
        </p:txBody>
      </p:sp>
      <p:sp>
        <p:nvSpPr>
          <p:cNvPr id="484" name="Rounded Rectangle 48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02:08</a:t>
            </a:r>
          </a:p>
        </p:txBody>
      </p:sp>
      <p:sp>
        <p:nvSpPr>
          <p:cNvPr id="485" name="Rounded Rectangle 48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02:07</a:t>
            </a:r>
          </a:p>
        </p:txBody>
      </p:sp>
      <p:sp>
        <p:nvSpPr>
          <p:cNvPr id="486" name="Rounded Rectangle 48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02:06</a:t>
            </a:r>
          </a:p>
        </p:txBody>
      </p:sp>
      <p:sp>
        <p:nvSpPr>
          <p:cNvPr id="487" name="Rounded Rectangle 48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02:05</a:t>
            </a:r>
          </a:p>
        </p:txBody>
      </p:sp>
      <p:sp>
        <p:nvSpPr>
          <p:cNvPr id="488" name="Rounded Rectangle 48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02:04</a:t>
            </a:r>
          </a:p>
        </p:txBody>
      </p:sp>
      <p:sp>
        <p:nvSpPr>
          <p:cNvPr id="489" name="Rounded Rectangle 48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02:03</a:t>
            </a:r>
          </a:p>
        </p:txBody>
      </p:sp>
      <p:sp>
        <p:nvSpPr>
          <p:cNvPr id="490" name="Rounded Rectangle 48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02:02</a:t>
            </a:r>
          </a:p>
        </p:txBody>
      </p:sp>
      <p:sp>
        <p:nvSpPr>
          <p:cNvPr id="491" name="Rounded Rectangle 49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02:01</a:t>
            </a:r>
          </a:p>
        </p:txBody>
      </p:sp>
      <p:sp>
        <p:nvSpPr>
          <p:cNvPr id="492" name="Rounded Rectangle 49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02:00</a:t>
            </a:r>
          </a:p>
        </p:txBody>
      </p:sp>
      <p:sp>
        <p:nvSpPr>
          <p:cNvPr id="493" name="Rounded Rectangle 49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01:59</a:t>
            </a:r>
          </a:p>
        </p:txBody>
      </p:sp>
      <p:sp>
        <p:nvSpPr>
          <p:cNvPr id="494" name="Rounded Rectangle 49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01:58</a:t>
            </a:r>
          </a:p>
        </p:txBody>
      </p:sp>
      <p:sp>
        <p:nvSpPr>
          <p:cNvPr id="495" name="Rounded Rectangle 49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01:57</a:t>
            </a:r>
          </a:p>
        </p:txBody>
      </p:sp>
      <p:sp>
        <p:nvSpPr>
          <p:cNvPr id="496" name="Rounded Rectangle 49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01:56</a:t>
            </a:r>
          </a:p>
        </p:txBody>
      </p:sp>
      <p:sp>
        <p:nvSpPr>
          <p:cNvPr id="497" name="Rounded Rectangle 49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01:55</a:t>
            </a:r>
          </a:p>
        </p:txBody>
      </p:sp>
      <p:sp>
        <p:nvSpPr>
          <p:cNvPr id="498" name="Rounded Rectangle 49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01:54</a:t>
            </a:r>
          </a:p>
        </p:txBody>
      </p:sp>
      <p:sp>
        <p:nvSpPr>
          <p:cNvPr id="499" name="Rounded Rectangle 49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01:53</a:t>
            </a:r>
          </a:p>
        </p:txBody>
      </p:sp>
      <p:sp>
        <p:nvSpPr>
          <p:cNvPr id="500" name="Rounded Rectangle 49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01:52</a:t>
            </a:r>
          </a:p>
        </p:txBody>
      </p:sp>
      <p:sp>
        <p:nvSpPr>
          <p:cNvPr id="501" name="Rounded Rectangle 50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01:51</a:t>
            </a:r>
          </a:p>
        </p:txBody>
      </p:sp>
      <p:sp>
        <p:nvSpPr>
          <p:cNvPr id="502" name="Rounded Rectangle 50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01:50</a:t>
            </a:r>
          </a:p>
        </p:txBody>
      </p:sp>
      <p:sp>
        <p:nvSpPr>
          <p:cNvPr id="503" name="Rounded Rectangle 50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01:49</a:t>
            </a:r>
          </a:p>
        </p:txBody>
      </p:sp>
      <p:sp>
        <p:nvSpPr>
          <p:cNvPr id="504" name="Rounded Rectangle 50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01:48</a:t>
            </a:r>
          </a:p>
        </p:txBody>
      </p:sp>
      <p:sp>
        <p:nvSpPr>
          <p:cNvPr id="505" name="Rounded Rectangle 50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01:47</a:t>
            </a:r>
          </a:p>
        </p:txBody>
      </p:sp>
      <p:sp>
        <p:nvSpPr>
          <p:cNvPr id="506" name="Rounded Rectangle 50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01:46</a:t>
            </a:r>
          </a:p>
        </p:txBody>
      </p:sp>
      <p:sp>
        <p:nvSpPr>
          <p:cNvPr id="507" name="Rounded Rectangle 50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01:45</a:t>
            </a:r>
          </a:p>
        </p:txBody>
      </p:sp>
      <p:sp>
        <p:nvSpPr>
          <p:cNvPr id="508" name="Rounded Rectangle 50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01:44</a:t>
            </a:r>
          </a:p>
        </p:txBody>
      </p:sp>
      <p:sp>
        <p:nvSpPr>
          <p:cNvPr id="509" name="Rounded Rectangle 50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01:43</a:t>
            </a:r>
          </a:p>
        </p:txBody>
      </p:sp>
      <p:sp>
        <p:nvSpPr>
          <p:cNvPr id="510" name="Rounded Rectangle 50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01:42</a:t>
            </a:r>
          </a:p>
        </p:txBody>
      </p:sp>
      <p:sp>
        <p:nvSpPr>
          <p:cNvPr id="511" name="Rounded Rectangle 51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01:41</a:t>
            </a:r>
          </a:p>
        </p:txBody>
      </p:sp>
      <p:sp>
        <p:nvSpPr>
          <p:cNvPr id="512" name="Rounded Rectangle 51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01:40</a:t>
            </a:r>
          </a:p>
        </p:txBody>
      </p:sp>
      <p:sp>
        <p:nvSpPr>
          <p:cNvPr id="513" name="Rounded Rectangle 51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01:39</a:t>
            </a:r>
          </a:p>
        </p:txBody>
      </p:sp>
      <p:sp>
        <p:nvSpPr>
          <p:cNvPr id="514" name="Rounded Rectangle 51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01:38</a:t>
            </a:r>
          </a:p>
        </p:txBody>
      </p:sp>
      <p:sp>
        <p:nvSpPr>
          <p:cNvPr id="515" name="Rounded Rectangle 51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01:37</a:t>
            </a:r>
          </a:p>
        </p:txBody>
      </p:sp>
      <p:sp>
        <p:nvSpPr>
          <p:cNvPr id="516" name="Rounded Rectangle 51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01:36</a:t>
            </a:r>
          </a:p>
        </p:txBody>
      </p:sp>
      <p:sp>
        <p:nvSpPr>
          <p:cNvPr id="517" name="Rounded Rectangle 51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01:35</a:t>
            </a:r>
          </a:p>
        </p:txBody>
      </p:sp>
      <p:sp>
        <p:nvSpPr>
          <p:cNvPr id="518" name="Rounded Rectangle 51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01:34</a:t>
            </a:r>
          </a:p>
        </p:txBody>
      </p:sp>
      <p:sp>
        <p:nvSpPr>
          <p:cNvPr id="519" name="Rounded Rectangle 51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01:33</a:t>
            </a:r>
          </a:p>
        </p:txBody>
      </p:sp>
      <p:sp>
        <p:nvSpPr>
          <p:cNvPr id="520" name="Rounded Rectangle 51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01:32</a:t>
            </a:r>
          </a:p>
        </p:txBody>
      </p:sp>
      <p:sp>
        <p:nvSpPr>
          <p:cNvPr id="521" name="Rounded Rectangle 52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01:31</a:t>
            </a:r>
          </a:p>
        </p:txBody>
      </p:sp>
      <p:sp>
        <p:nvSpPr>
          <p:cNvPr id="522" name="Rounded Rectangle 52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01:30</a:t>
            </a:r>
          </a:p>
        </p:txBody>
      </p:sp>
      <p:sp>
        <p:nvSpPr>
          <p:cNvPr id="523" name="Rounded Rectangle 52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01:29</a:t>
            </a:r>
          </a:p>
        </p:txBody>
      </p:sp>
      <p:sp>
        <p:nvSpPr>
          <p:cNvPr id="524" name="Rounded Rectangle 52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01:28</a:t>
            </a:r>
          </a:p>
        </p:txBody>
      </p:sp>
      <p:sp>
        <p:nvSpPr>
          <p:cNvPr id="525" name="Rounded Rectangle 52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01:27</a:t>
            </a:r>
          </a:p>
        </p:txBody>
      </p:sp>
      <p:sp>
        <p:nvSpPr>
          <p:cNvPr id="526" name="Rounded Rectangle 52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01:26</a:t>
            </a:r>
          </a:p>
        </p:txBody>
      </p:sp>
      <p:sp>
        <p:nvSpPr>
          <p:cNvPr id="527" name="Rounded Rectangle 52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01:25</a:t>
            </a:r>
          </a:p>
        </p:txBody>
      </p:sp>
      <p:sp>
        <p:nvSpPr>
          <p:cNvPr id="528" name="Rounded Rectangle 52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01:24</a:t>
            </a:r>
          </a:p>
        </p:txBody>
      </p:sp>
      <p:sp>
        <p:nvSpPr>
          <p:cNvPr id="529" name="Rounded Rectangle 52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01:23</a:t>
            </a:r>
          </a:p>
        </p:txBody>
      </p:sp>
      <p:sp>
        <p:nvSpPr>
          <p:cNvPr id="530" name="Rounded Rectangle 52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01:22</a:t>
            </a:r>
          </a:p>
        </p:txBody>
      </p:sp>
      <p:sp>
        <p:nvSpPr>
          <p:cNvPr id="531" name="Rounded Rectangle 53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01:21</a:t>
            </a:r>
          </a:p>
        </p:txBody>
      </p:sp>
      <p:sp>
        <p:nvSpPr>
          <p:cNvPr id="532" name="Rounded Rectangle 53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01:20</a:t>
            </a:r>
          </a:p>
        </p:txBody>
      </p:sp>
      <p:sp>
        <p:nvSpPr>
          <p:cNvPr id="533" name="Rounded Rectangle 53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01:19</a:t>
            </a:r>
          </a:p>
        </p:txBody>
      </p:sp>
      <p:sp>
        <p:nvSpPr>
          <p:cNvPr id="534" name="Rounded Rectangle 53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01:18</a:t>
            </a:r>
          </a:p>
        </p:txBody>
      </p:sp>
      <p:sp>
        <p:nvSpPr>
          <p:cNvPr id="535" name="Rounded Rectangle 53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01:17</a:t>
            </a:r>
          </a:p>
        </p:txBody>
      </p:sp>
      <p:sp>
        <p:nvSpPr>
          <p:cNvPr id="536" name="Rounded Rectangle 53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01:16</a:t>
            </a:r>
          </a:p>
        </p:txBody>
      </p:sp>
      <p:sp>
        <p:nvSpPr>
          <p:cNvPr id="537" name="Rounded Rectangle 53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01:15</a:t>
            </a:r>
          </a:p>
        </p:txBody>
      </p:sp>
      <p:sp>
        <p:nvSpPr>
          <p:cNvPr id="538" name="Rounded Rectangle 53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01:14</a:t>
            </a:r>
          </a:p>
        </p:txBody>
      </p:sp>
      <p:sp>
        <p:nvSpPr>
          <p:cNvPr id="539" name="Rounded Rectangle 53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01:13</a:t>
            </a:r>
          </a:p>
        </p:txBody>
      </p:sp>
      <p:sp>
        <p:nvSpPr>
          <p:cNvPr id="540" name="Rounded Rectangle 53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01:12</a:t>
            </a:r>
          </a:p>
        </p:txBody>
      </p:sp>
      <p:sp>
        <p:nvSpPr>
          <p:cNvPr id="541" name="Rounded Rectangle 54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01:11</a:t>
            </a:r>
          </a:p>
        </p:txBody>
      </p:sp>
      <p:sp>
        <p:nvSpPr>
          <p:cNvPr id="542" name="Rounded Rectangle 54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01:10</a:t>
            </a:r>
          </a:p>
        </p:txBody>
      </p:sp>
      <p:sp>
        <p:nvSpPr>
          <p:cNvPr id="543" name="Rounded Rectangle 54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01:09</a:t>
            </a:r>
          </a:p>
        </p:txBody>
      </p:sp>
      <p:sp>
        <p:nvSpPr>
          <p:cNvPr id="544" name="Rounded Rectangle 54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01:08</a:t>
            </a:r>
          </a:p>
        </p:txBody>
      </p:sp>
      <p:sp>
        <p:nvSpPr>
          <p:cNvPr id="545" name="Rounded Rectangle 54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01:07</a:t>
            </a:r>
          </a:p>
        </p:txBody>
      </p:sp>
      <p:sp>
        <p:nvSpPr>
          <p:cNvPr id="546" name="Rounded Rectangle 54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01:06</a:t>
            </a:r>
          </a:p>
        </p:txBody>
      </p:sp>
      <p:sp>
        <p:nvSpPr>
          <p:cNvPr id="547" name="Rounded Rectangle 54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01:05</a:t>
            </a:r>
          </a:p>
        </p:txBody>
      </p:sp>
      <p:sp>
        <p:nvSpPr>
          <p:cNvPr id="548" name="Rounded Rectangle 54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01:04</a:t>
            </a:r>
          </a:p>
        </p:txBody>
      </p:sp>
      <p:sp>
        <p:nvSpPr>
          <p:cNvPr id="549" name="Rounded Rectangle 54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01:03</a:t>
            </a:r>
          </a:p>
        </p:txBody>
      </p:sp>
      <p:sp>
        <p:nvSpPr>
          <p:cNvPr id="550" name="Rounded Rectangle 54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01:02</a:t>
            </a:r>
          </a:p>
        </p:txBody>
      </p:sp>
      <p:sp>
        <p:nvSpPr>
          <p:cNvPr id="551" name="Rounded Rectangle 55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01:01</a:t>
            </a:r>
          </a:p>
        </p:txBody>
      </p:sp>
      <p:sp>
        <p:nvSpPr>
          <p:cNvPr id="552" name="Rounded Rectangle 55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01:00</a:t>
            </a:r>
          </a:p>
        </p:txBody>
      </p:sp>
      <p:sp>
        <p:nvSpPr>
          <p:cNvPr id="553" name="Rounded Rectangle 55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00:59</a:t>
            </a:r>
          </a:p>
        </p:txBody>
      </p:sp>
      <p:sp>
        <p:nvSpPr>
          <p:cNvPr id="554" name="Rounded Rectangle 55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00:58</a:t>
            </a:r>
          </a:p>
        </p:txBody>
      </p:sp>
      <p:sp>
        <p:nvSpPr>
          <p:cNvPr id="555" name="Rounded Rectangle 55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00:57</a:t>
            </a:r>
          </a:p>
        </p:txBody>
      </p:sp>
      <p:sp>
        <p:nvSpPr>
          <p:cNvPr id="556" name="Rounded Rectangle 55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00:56</a:t>
            </a:r>
          </a:p>
        </p:txBody>
      </p:sp>
      <p:sp>
        <p:nvSpPr>
          <p:cNvPr id="557" name="Rounded Rectangle 55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00:55</a:t>
            </a:r>
          </a:p>
        </p:txBody>
      </p:sp>
      <p:sp>
        <p:nvSpPr>
          <p:cNvPr id="558" name="Rounded Rectangle 55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00:54</a:t>
            </a:r>
          </a:p>
        </p:txBody>
      </p:sp>
      <p:sp>
        <p:nvSpPr>
          <p:cNvPr id="559" name="Rounded Rectangle 55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00:53</a:t>
            </a:r>
          </a:p>
        </p:txBody>
      </p:sp>
      <p:sp>
        <p:nvSpPr>
          <p:cNvPr id="560" name="Rounded Rectangle 55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00:52</a:t>
            </a:r>
          </a:p>
        </p:txBody>
      </p:sp>
      <p:sp>
        <p:nvSpPr>
          <p:cNvPr id="561" name="Rounded Rectangle 56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00:51</a:t>
            </a:r>
          </a:p>
        </p:txBody>
      </p:sp>
      <p:sp>
        <p:nvSpPr>
          <p:cNvPr id="562" name="Rounded Rectangle 56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00:50</a:t>
            </a:r>
          </a:p>
        </p:txBody>
      </p:sp>
      <p:sp>
        <p:nvSpPr>
          <p:cNvPr id="563" name="Rounded Rectangle 56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00:49</a:t>
            </a:r>
          </a:p>
        </p:txBody>
      </p:sp>
      <p:sp>
        <p:nvSpPr>
          <p:cNvPr id="564" name="Rounded Rectangle 56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00:48</a:t>
            </a:r>
          </a:p>
        </p:txBody>
      </p:sp>
      <p:sp>
        <p:nvSpPr>
          <p:cNvPr id="565" name="Rounded Rectangle 56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00:47</a:t>
            </a:r>
          </a:p>
        </p:txBody>
      </p:sp>
      <p:sp>
        <p:nvSpPr>
          <p:cNvPr id="566" name="Rounded Rectangle 56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00:46</a:t>
            </a:r>
          </a:p>
        </p:txBody>
      </p:sp>
      <p:sp>
        <p:nvSpPr>
          <p:cNvPr id="567" name="Rounded Rectangle 56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00:45</a:t>
            </a:r>
          </a:p>
        </p:txBody>
      </p:sp>
      <p:sp>
        <p:nvSpPr>
          <p:cNvPr id="568" name="Rounded Rectangle 56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00:44</a:t>
            </a:r>
          </a:p>
        </p:txBody>
      </p:sp>
      <p:sp>
        <p:nvSpPr>
          <p:cNvPr id="569" name="Rounded Rectangle 56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00:43</a:t>
            </a:r>
          </a:p>
        </p:txBody>
      </p:sp>
      <p:sp>
        <p:nvSpPr>
          <p:cNvPr id="570" name="Rounded Rectangle 56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00:42</a:t>
            </a:r>
          </a:p>
        </p:txBody>
      </p:sp>
      <p:sp>
        <p:nvSpPr>
          <p:cNvPr id="571" name="Rounded Rectangle 57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00:41</a:t>
            </a:r>
          </a:p>
        </p:txBody>
      </p:sp>
      <p:sp>
        <p:nvSpPr>
          <p:cNvPr id="572" name="Rounded Rectangle 57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00:40</a:t>
            </a:r>
          </a:p>
        </p:txBody>
      </p:sp>
      <p:sp>
        <p:nvSpPr>
          <p:cNvPr id="573" name="Rounded Rectangle 57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00:39</a:t>
            </a:r>
          </a:p>
        </p:txBody>
      </p:sp>
      <p:sp>
        <p:nvSpPr>
          <p:cNvPr id="574" name="Rounded Rectangle 57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00:38</a:t>
            </a:r>
          </a:p>
        </p:txBody>
      </p:sp>
      <p:sp>
        <p:nvSpPr>
          <p:cNvPr id="575" name="Rounded Rectangle 57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00:37</a:t>
            </a:r>
          </a:p>
        </p:txBody>
      </p:sp>
      <p:sp>
        <p:nvSpPr>
          <p:cNvPr id="576" name="Rounded Rectangle 57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00:36</a:t>
            </a:r>
          </a:p>
        </p:txBody>
      </p:sp>
      <p:sp>
        <p:nvSpPr>
          <p:cNvPr id="577" name="Rounded Rectangle 57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00:35</a:t>
            </a:r>
          </a:p>
        </p:txBody>
      </p:sp>
      <p:sp>
        <p:nvSpPr>
          <p:cNvPr id="578" name="Rounded Rectangle 57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00:34</a:t>
            </a:r>
          </a:p>
        </p:txBody>
      </p:sp>
      <p:sp>
        <p:nvSpPr>
          <p:cNvPr id="579" name="Rounded Rectangle 57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00:33</a:t>
            </a:r>
          </a:p>
        </p:txBody>
      </p:sp>
      <p:sp>
        <p:nvSpPr>
          <p:cNvPr id="580" name="Rounded Rectangle 57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00:32</a:t>
            </a:r>
          </a:p>
        </p:txBody>
      </p:sp>
      <p:sp>
        <p:nvSpPr>
          <p:cNvPr id="581" name="Rounded Rectangle 58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00:31</a:t>
            </a:r>
          </a:p>
        </p:txBody>
      </p:sp>
      <p:sp>
        <p:nvSpPr>
          <p:cNvPr id="582" name="Rounded Rectangle 58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00:30</a:t>
            </a:r>
          </a:p>
        </p:txBody>
      </p:sp>
      <p:sp>
        <p:nvSpPr>
          <p:cNvPr id="583" name="Rounded Rectangle 58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00:29</a:t>
            </a:r>
          </a:p>
        </p:txBody>
      </p:sp>
      <p:sp>
        <p:nvSpPr>
          <p:cNvPr id="584" name="Rounded Rectangle 58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00:28</a:t>
            </a:r>
          </a:p>
        </p:txBody>
      </p:sp>
      <p:sp>
        <p:nvSpPr>
          <p:cNvPr id="585" name="Rounded Rectangle 58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00:27</a:t>
            </a:r>
          </a:p>
        </p:txBody>
      </p:sp>
      <p:sp>
        <p:nvSpPr>
          <p:cNvPr id="586" name="Rounded Rectangle 58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00:26</a:t>
            </a:r>
          </a:p>
        </p:txBody>
      </p:sp>
      <p:sp>
        <p:nvSpPr>
          <p:cNvPr id="587" name="Rounded Rectangle 58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00:25</a:t>
            </a:r>
          </a:p>
        </p:txBody>
      </p:sp>
      <p:sp>
        <p:nvSpPr>
          <p:cNvPr id="588" name="Rounded Rectangle 58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00:24</a:t>
            </a:r>
          </a:p>
        </p:txBody>
      </p:sp>
      <p:sp>
        <p:nvSpPr>
          <p:cNvPr id="589" name="Rounded Rectangle 58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00:23</a:t>
            </a:r>
          </a:p>
        </p:txBody>
      </p:sp>
      <p:sp>
        <p:nvSpPr>
          <p:cNvPr id="590" name="Rounded Rectangle 58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00:22</a:t>
            </a:r>
          </a:p>
        </p:txBody>
      </p:sp>
      <p:sp>
        <p:nvSpPr>
          <p:cNvPr id="591" name="Rounded Rectangle 59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00:21</a:t>
            </a:r>
          </a:p>
        </p:txBody>
      </p:sp>
      <p:sp>
        <p:nvSpPr>
          <p:cNvPr id="592" name="Rounded Rectangle 59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00:20</a:t>
            </a:r>
          </a:p>
        </p:txBody>
      </p:sp>
      <p:sp>
        <p:nvSpPr>
          <p:cNvPr id="593" name="Rounded Rectangle 59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00:19</a:t>
            </a:r>
          </a:p>
        </p:txBody>
      </p:sp>
      <p:sp>
        <p:nvSpPr>
          <p:cNvPr id="594" name="Rounded Rectangle 59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00:18</a:t>
            </a:r>
          </a:p>
        </p:txBody>
      </p:sp>
      <p:sp>
        <p:nvSpPr>
          <p:cNvPr id="595" name="Rounded Rectangle 59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00:17</a:t>
            </a:r>
          </a:p>
        </p:txBody>
      </p:sp>
      <p:sp>
        <p:nvSpPr>
          <p:cNvPr id="596" name="Rounded Rectangle 59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00:16</a:t>
            </a:r>
          </a:p>
        </p:txBody>
      </p:sp>
      <p:sp>
        <p:nvSpPr>
          <p:cNvPr id="597" name="Rounded Rectangle 59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00:15</a:t>
            </a:r>
          </a:p>
        </p:txBody>
      </p:sp>
      <p:sp>
        <p:nvSpPr>
          <p:cNvPr id="598" name="Rounded Rectangle 59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00:14</a:t>
            </a:r>
          </a:p>
        </p:txBody>
      </p:sp>
      <p:sp>
        <p:nvSpPr>
          <p:cNvPr id="599" name="Rounded Rectangle 59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00:13</a:t>
            </a:r>
          </a:p>
        </p:txBody>
      </p:sp>
      <p:sp>
        <p:nvSpPr>
          <p:cNvPr id="600" name="Rounded Rectangle 59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00:12</a:t>
            </a:r>
          </a:p>
        </p:txBody>
      </p:sp>
      <p:sp>
        <p:nvSpPr>
          <p:cNvPr id="601" name="Rounded Rectangle 60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00:11</a:t>
            </a:r>
          </a:p>
        </p:txBody>
      </p:sp>
      <p:sp>
        <p:nvSpPr>
          <p:cNvPr id="602" name="Rounded Rectangle 60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00:10</a:t>
            </a:r>
          </a:p>
        </p:txBody>
      </p:sp>
      <p:sp>
        <p:nvSpPr>
          <p:cNvPr id="603" name="Rounded Rectangle 60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00:09</a:t>
            </a:r>
          </a:p>
        </p:txBody>
      </p:sp>
      <p:sp>
        <p:nvSpPr>
          <p:cNvPr id="604" name="Rounded Rectangle 60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00:08</a:t>
            </a:r>
          </a:p>
        </p:txBody>
      </p:sp>
      <p:sp>
        <p:nvSpPr>
          <p:cNvPr id="605" name="Rounded Rectangle 60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00:07</a:t>
            </a:r>
          </a:p>
        </p:txBody>
      </p:sp>
      <p:sp>
        <p:nvSpPr>
          <p:cNvPr id="606" name="Rounded Rectangle 60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00:06</a:t>
            </a:r>
          </a:p>
        </p:txBody>
      </p:sp>
      <p:sp>
        <p:nvSpPr>
          <p:cNvPr id="607" name="Rounded Rectangle 60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00:05</a:t>
            </a:r>
          </a:p>
        </p:txBody>
      </p:sp>
      <p:sp>
        <p:nvSpPr>
          <p:cNvPr id="608" name="Rounded Rectangle 60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00:04</a:t>
            </a:r>
          </a:p>
        </p:txBody>
      </p:sp>
      <p:sp>
        <p:nvSpPr>
          <p:cNvPr id="609" name="Rounded Rectangle 60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00:03</a:t>
            </a:r>
          </a:p>
        </p:txBody>
      </p:sp>
      <p:sp>
        <p:nvSpPr>
          <p:cNvPr id="610" name="Rounded Rectangle 60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00:02</a:t>
            </a:r>
          </a:p>
        </p:txBody>
      </p:sp>
      <p:sp>
        <p:nvSpPr>
          <p:cNvPr id="611" name="Rounded Rectangle 61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00:01</a:t>
            </a:r>
          </a:p>
        </p:txBody>
      </p:sp>
      <p:sp>
        <p:nvSpPr>
          <p:cNvPr id="612" name="Rounded Rectangle 61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00:00</a:t>
            </a:r>
          </a:p>
        </p:txBody>
      </p:sp>
      <p:sp>
        <p:nvSpPr>
          <p:cNvPr id="613" name="Oval 612"/>
          <p:cNvSpPr/>
          <p:nvPr/>
        </p:nvSpPr>
        <p:spPr>
          <a:xfrm>
            <a:off x="9614647" y="524435"/>
            <a:ext cx="1004047" cy="4572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D1D6C3EC-815E-41CD-B2D1-553F9ABE5D9B}"/>
              </a:ext>
            </a:extLst>
          </p:cNvPr>
          <p:cNvSpPr/>
          <p:nvPr/>
        </p:nvSpPr>
        <p:spPr>
          <a:xfrm>
            <a:off x="355600" y="1505606"/>
            <a:ext cx="4444295" cy="203769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thành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phần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nào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/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81982BA7-587D-4B49-8BCB-C337E6A85C22}"/>
              </a:ext>
            </a:extLst>
          </p:cNvPr>
          <p:cNvSpPr/>
          <p:nvPr/>
        </p:nvSpPr>
        <p:spPr>
          <a:xfrm>
            <a:off x="254000" y="3915832"/>
            <a:ext cx="4545895" cy="2777068"/>
          </a:xfrm>
          <a:prstGeom prst="ellipse">
            <a:avLst/>
          </a:prstGeom>
          <a:solidFill>
            <a:srgbClr val="FFFF00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="" xmlns:a16="http://schemas.microsoft.com/office/drawing/2014/main" id="{4DC92376-CADD-4CB6-BB9C-E6928091894A}"/>
              </a:ext>
            </a:extLst>
          </p:cNvPr>
          <p:cNvSpPr/>
          <p:nvPr/>
        </p:nvSpPr>
        <p:spPr>
          <a:xfrm>
            <a:off x="5161730" y="2424223"/>
            <a:ext cx="972370" cy="90377"/>
          </a:xfrm>
          <a:prstGeom prst="rightArrow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4535C082-56B8-4100-9D57-9A3C9A98951C}"/>
              </a:ext>
            </a:extLst>
          </p:cNvPr>
          <p:cNvSpPr/>
          <p:nvPr/>
        </p:nvSpPr>
        <p:spPr>
          <a:xfrm>
            <a:off x="6413500" y="1587499"/>
            <a:ext cx="5359400" cy="194473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gồm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ợc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gọi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hiệu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CE87302D-9C2C-451A-BE0B-30EA9A04AB75}"/>
              </a:ext>
            </a:extLst>
          </p:cNvPr>
          <p:cNvSpPr/>
          <p:nvPr/>
        </p:nvSpPr>
        <p:spPr>
          <a:xfrm>
            <a:off x="6413500" y="3922698"/>
            <a:ext cx="5359400" cy="2770202"/>
          </a:xfrm>
          <a:prstGeom prst="ellipse">
            <a:avLst/>
          </a:prstGeom>
          <a:solidFill>
            <a:srgbClr val="FFFF00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bit.</a:t>
            </a:r>
          </a:p>
        </p:txBody>
      </p:sp>
      <p:sp>
        <p:nvSpPr>
          <p:cNvPr id="614" name="Arrow: Right 613">
            <a:extLst>
              <a:ext uri="{FF2B5EF4-FFF2-40B4-BE49-F238E27FC236}">
                <a16:creationId xmlns="" xmlns:a16="http://schemas.microsoft.com/office/drawing/2014/main" id="{9F456607-90D0-4609-B13D-A808C24716E2}"/>
              </a:ext>
            </a:extLst>
          </p:cNvPr>
          <p:cNvSpPr/>
          <p:nvPr/>
        </p:nvSpPr>
        <p:spPr>
          <a:xfrm>
            <a:off x="5123630" y="5434123"/>
            <a:ext cx="972370" cy="90377"/>
          </a:xfrm>
          <a:prstGeom prst="rightArrow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946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9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1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2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3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4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6000"/>
                            </p:stCondLst>
                            <p:childTnLst>
                              <p:par>
                                <p:cTn id="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7000"/>
                            </p:stCondLst>
                            <p:childTnLst>
                              <p:par>
                                <p:cTn id="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8000"/>
                            </p:stCondLst>
                            <p:childTnLst>
                              <p:par>
                                <p:cTn id="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9000"/>
                            </p:stCondLst>
                            <p:childTnLst>
                              <p:par>
                                <p:cTn id="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0"/>
                            </p:stCondLst>
                            <p:childTnLst>
                              <p:par>
                                <p:cTn id="1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1000"/>
                            </p:stCondLst>
                            <p:childTnLst>
                              <p:par>
                                <p:cTn id="1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3000"/>
                            </p:stCondLst>
                            <p:childTnLst>
                              <p:par>
                                <p:cTn id="1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4000"/>
                            </p:stCondLst>
                            <p:childTnLst>
                              <p:par>
                                <p:cTn id="1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5000"/>
                            </p:stCondLst>
                            <p:childTnLst>
                              <p:par>
                                <p:cTn id="1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6000"/>
                            </p:stCondLst>
                            <p:childTnLst>
                              <p:par>
                                <p:cTn id="1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7000"/>
                            </p:stCondLst>
                            <p:childTnLst>
                              <p:par>
                                <p:cTn id="1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8000"/>
                            </p:stCondLst>
                            <p:childTnLst>
                              <p:par>
                                <p:cTn id="1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9000"/>
                            </p:stCondLst>
                            <p:childTnLst>
                              <p:par>
                                <p:cTn id="1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0000"/>
                            </p:stCondLst>
                            <p:childTnLst>
                              <p:par>
                                <p:cTn id="1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1000"/>
                            </p:stCondLst>
                            <p:childTnLst>
                              <p:par>
                                <p:cTn id="1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2000"/>
                            </p:stCondLst>
                            <p:childTnLst>
                              <p:par>
                                <p:cTn id="1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3000"/>
                            </p:stCondLst>
                            <p:childTnLst>
                              <p:par>
                                <p:cTn id="1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34000"/>
                            </p:stCondLst>
                            <p:childTnLst>
                              <p:par>
                                <p:cTn id="1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35000"/>
                            </p:stCondLst>
                            <p:childTnLst>
                              <p:par>
                                <p:cTn id="1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36000"/>
                            </p:stCondLst>
                            <p:childTnLst>
                              <p:par>
                                <p:cTn id="1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37000"/>
                            </p:stCondLst>
                            <p:childTnLst>
                              <p:par>
                                <p:cTn id="1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38000"/>
                            </p:stCondLst>
                            <p:childTnLst>
                              <p:par>
                                <p:cTn id="1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9000"/>
                            </p:stCondLst>
                            <p:childTnLst>
                              <p:par>
                                <p:cTn id="1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40000"/>
                            </p:stCondLst>
                            <p:childTnLst>
                              <p:par>
                                <p:cTn id="1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41000"/>
                            </p:stCondLst>
                            <p:childTnLst>
                              <p:par>
                                <p:cTn id="1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42000"/>
                            </p:stCondLst>
                            <p:childTnLst>
                              <p:par>
                                <p:cTn id="1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43000"/>
                            </p:stCondLst>
                            <p:childTnLst>
                              <p:par>
                                <p:cTn id="1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44000"/>
                            </p:stCondLst>
                            <p:childTnLst>
                              <p:par>
                                <p:cTn id="1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45000"/>
                            </p:stCondLst>
                            <p:childTnLst>
                              <p:par>
                                <p:cTn id="1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46000"/>
                            </p:stCondLst>
                            <p:childTnLst>
                              <p:par>
                                <p:cTn id="1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47000"/>
                            </p:stCondLst>
                            <p:childTnLst>
                              <p:par>
                                <p:cTn id="1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48000"/>
                            </p:stCondLst>
                            <p:childTnLst>
                              <p:par>
                                <p:cTn id="1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49000"/>
                            </p:stCondLst>
                            <p:childTnLst>
                              <p:par>
                                <p:cTn id="1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50000"/>
                            </p:stCondLst>
                            <p:childTnLst>
                              <p:par>
                                <p:cTn id="1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1000"/>
                            </p:stCondLst>
                            <p:childTnLst>
                              <p:par>
                                <p:cTn id="1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2000"/>
                            </p:stCondLst>
                            <p:childTnLst>
                              <p:par>
                                <p:cTn id="1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53000"/>
                            </p:stCondLst>
                            <p:childTnLst>
                              <p:par>
                                <p:cTn id="2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4000"/>
                            </p:stCondLst>
                            <p:childTnLst>
                              <p:par>
                                <p:cTn id="2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55000"/>
                            </p:stCondLst>
                            <p:childTnLst>
                              <p:par>
                                <p:cTn id="2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56000"/>
                            </p:stCondLst>
                            <p:childTnLst>
                              <p:par>
                                <p:cTn id="2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57000"/>
                            </p:stCondLst>
                            <p:childTnLst>
                              <p:par>
                                <p:cTn id="2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58000"/>
                            </p:stCondLst>
                            <p:childTnLst>
                              <p:par>
                                <p:cTn id="2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59000"/>
                            </p:stCondLst>
                            <p:childTnLst>
                              <p:par>
                                <p:cTn id="2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60000"/>
                            </p:stCondLst>
                            <p:childTnLst>
                              <p:par>
                                <p:cTn id="2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61000"/>
                            </p:stCondLst>
                            <p:childTnLst>
                              <p:par>
                                <p:cTn id="2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62000"/>
                            </p:stCondLst>
                            <p:childTnLst>
                              <p:par>
                                <p:cTn id="2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63000"/>
                            </p:stCondLst>
                            <p:childTnLst>
                              <p:par>
                                <p:cTn id="2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64000"/>
                            </p:stCondLst>
                            <p:childTnLst>
                              <p:par>
                                <p:cTn id="2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65000"/>
                            </p:stCondLst>
                            <p:childTnLst>
                              <p:par>
                                <p:cTn id="2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66000"/>
                            </p:stCondLst>
                            <p:childTnLst>
                              <p:par>
                                <p:cTn id="2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67000"/>
                            </p:stCondLst>
                            <p:childTnLst>
                              <p:par>
                                <p:cTn id="2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68000"/>
                            </p:stCondLst>
                            <p:childTnLst>
                              <p:par>
                                <p:cTn id="2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69000"/>
                            </p:stCondLst>
                            <p:childTnLst>
                              <p:par>
                                <p:cTn id="2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70000"/>
                            </p:stCondLst>
                            <p:childTnLst>
                              <p:par>
                                <p:cTn id="2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71000"/>
                            </p:stCondLst>
                            <p:childTnLst>
                              <p:par>
                                <p:cTn id="2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72000"/>
                            </p:stCondLst>
                            <p:childTnLst>
                              <p:par>
                                <p:cTn id="2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73000"/>
                            </p:stCondLst>
                            <p:childTnLst>
                              <p:par>
                                <p:cTn id="2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74000"/>
                            </p:stCondLst>
                            <p:childTnLst>
                              <p:par>
                                <p:cTn id="2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75000"/>
                            </p:stCondLst>
                            <p:childTnLst>
                              <p:par>
                                <p:cTn id="2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76000"/>
                            </p:stCondLst>
                            <p:childTnLst>
                              <p:par>
                                <p:cTn id="2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77000"/>
                            </p:stCondLst>
                            <p:childTnLst>
                              <p:par>
                                <p:cTn id="2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78000"/>
                            </p:stCondLst>
                            <p:childTnLst>
                              <p:par>
                                <p:cTn id="2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79000"/>
                            </p:stCondLst>
                            <p:childTnLst>
                              <p:par>
                                <p:cTn id="2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80000"/>
                            </p:stCondLst>
                            <p:childTnLst>
                              <p:par>
                                <p:cTn id="2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81000"/>
                            </p:stCondLst>
                            <p:childTnLst>
                              <p:par>
                                <p:cTn id="2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82000"/>
                            </p:stCondLst>
                            <p:childTnLst>
                              <p:par>
                                <p:cTn id="2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83000"/>
                            </p:stCondLst>
                            <p:childTnLst>
                              <p:par>
                                <p:cTn id="2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84000"/>
                            </p:stCondLst>
                            <p:childTnLst>
                              <p:par>
                                <p:cTn id="2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85000"/>
                            </p:stCondLst>
                            <p:childTnLst>
                              <p:par>
                                <p:cTn id="2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86000"/>
                            </p:stCondLst>
                            <p:childTnLst>
                              <p:par>
                                <p:cTn id="3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87000"/>
                            </p:stCondLst>
                            <p:childTnLst>
                              <p:par>
                                <p:cTn id="3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88000"/>
                            </p:stCondLst>
                            <p:childTnLst>
                              <p:par>
                                <p:cTn id="3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89000"/>
                            </p:stCondLst>
                            <p:childTnLst>
                              <p:par>
                                <p:cTn id="3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90000"/>
                            </p:stCondLst>
                            <p:childTnLst>
                              <p:par>
                                <p:cTn id="3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91000"/>
                            </p:stCondLst>
                            <p:childTnLst>
                              <p:par>
                                <p:cTn id="3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92000"/>
                            </p:stCondLst>
                            <p:childTnLst>
                              <p:par>
                                <p:cTn id="3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93000"/>
                            </p:stCondLst>
                            <p:childTnLst>
                              <p:par>
                                <p:cTn id="3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94000"/>
                            </p:stCondLst>
                            <p:childTnLst>
                              <p:par>
                                <p:cTn id="3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95000"/>
                            </p:stCondLst>
                            <p:childTnLst>
                              <p:par>
                                <p:cTn id="3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96000"/>
                            </p:stCondLst>
                            <p:childTnLst>
                              <p:par>
                                <p:cTn id="3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97000"/>
                            </p:stCondLst>
                            <p:childTnLst>
                              <p:par>
                                <p:cTn id="3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98000"/>
                            </p:stCondLst>
                            <p:childTnLst>
                              <p:par>
                                <p:cTn id="3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99000"/>
                            </p:stCondLst>
                            <p:childTnLst>
                              <p:par>
                                <p:cTn id="3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120000"/>
                            </p:stCondLst>
                            <p:childTnLst>
                              <p:par>
                                <p:cTn id="4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121000"/>
                            </p:stCondLst>
                            <p:childTnLst>
                              <p:par>
                                <p:cTn id="4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4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123000"/>
                            </p:stCondLst>
                            <p:childTnLst>
                              <p:par>
                                <p:cTn id="4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24000"/>
                            </p:stCondLst>
                            <p:childTnLst>
                              <p:par>
                                <p:cTn id="4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>
                            <p:stCondLst>
                              <p:cond delay="125000"/>
                            </p:stCondLst>
                            <p:childTnLst>
                              <p:par>
                                <p:cTn id="4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126000"/>
                            </p:stCondLst>
                            <p:childTnLst>
                              <p:par>
                                <p:cTn id="4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127000"/>
                            </p:stCondLst>
                            <p:childTnLst>
                              <p:par>
                                <p:cTn id="4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28000"/>
                            </p:stCondLst>
                            <p:childTnLst>
                              <p:par>
                                <p:cTn id="4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>
                            <p:stCondLst>
                              <p:cond delay="129000"/>
                            </p:stCondLst>
                            <p:childTnLst>
                              <p:par>
                                <p:cTn id="4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130000"/>
                            </p:stCondLst>
                            <p:childTnLst>
                              <p:par>
                                <p:cTn id="4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131000"/>
                            </p:stCondLst>
                            <p:childTnLst>
                              <p:par>
                                <p:cTn id="4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7" fill="hold">
                            <p:stCondLst>
                              <p:cond delay="132000"/>
                            </p:stCondLst>
                            <p:childTnLst>
                              <p:par>
                                <p:cTn id="4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0" fill="hold">
                            <p:stCondLst>
                              <p:cond delay="133000"/>
                            </p:stCondLst>
                            <p:childTnLst>
                              <p:par>
                                <p:cTn id="4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134000"/>
                            </p:stCondLst>
                            <p:childTnLst>
                              <p:par>
                                <p:cTn id="4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>
                            <p:stCondLst>
                              <p:cond delay="135000"/>
                            </p:stCondLst>
                            <p:childTnLst>
                              <p:par>
                                <p:cTn id="4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9" fill="hold">
                            <p:stCondLst>
                              <p:cond delay="136000"/>
                            </p:stCondLst>
                            <p:childTnLst>
                              <p:par>
                                <p:cTn id="4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>
                            <p:stCondLst>
                              <p:cond delay="137000"/>
                            </p:stCondLst>
                            <p:childTnLst>
                              <p:par>
                                <p:cTn id="4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5" fill="hold">
                            <p:stCondLst>
                              <p:cond delay="138000"/>
                            </p:stCondLst>
                            <p:childTnLst>
                              <p:par>
                                <p:cTn id="4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8" fill="hold">
                            <p:stCondLst>
                              <p:cond delay="139000"/>
                            </p:stCondLst>
                            <p:childTnLst>
                              <p:par>
                                <p:cTn id="4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140000"/>
                            </p:stCondLst>
                            <p:childTnLst>
                              <p:par>
                                <p:cTn id="4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4" fill="hold">
                            <p:stCondLst>
                              <p:cond delay="141000"/>
                            </p:stCondLst>
                            <p:childTnLst>
                              <p:par>
                                <p:cTn id="4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>
                            <p:stCondLst>
                              <p:cond delay="142000"/>
                            </p:stCondLst>
                            <p:childTnLst>
                              <p:par>
                                <p:cTn id="4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0" fill="hold">
                            <p:stCondLst>
                              <p:cond delay="143000"/>
                            </p:stCondLst>
                            <p:childTnLst>
                              <p:par>
                                <p:cTn id="4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3" fill="hold">
                            <p:stCondLst>
                              <p:cond delay="144000"/>
                            </p:stCondLst>
                            <p:childTnLst>
                              <p:par>
                                <p:cTn id="4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145000"/>
                            </p:stCondLst>
                            <p:childTnLst>
                              <p:par>
                                <p:cTn id="4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9" fill="hold">
                            <p:stCondLst>
                              <p:cond delay="146000"/>
                            </p:stCondLst>
                            <p:childTnLst>
                              <p:par>
                                <p:cTn id="4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2" fill="hold">
                            <p:stCondLst>
                              <p:cond delay="147000"/>
                            </p:stCondLst>
                            <p:childTnLst>
                              <p:par>
                                <p:cTn id="4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5" fill="hold">
                            <p:stCondLst>
                              <p:cond delay="148000"/>
                            </p:stCondLst>
                            <p:childTnLst>
                              <p:par>
                                <p:cTn id="4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8" fill="hold">
                            <p:stCondLst>
                              <p:cond delay="149000"/>
                            </p:stCondLst>
                            <p:childTnLst>
                              <p:par>
                                <p:cTn id="4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1" fill="hold">
                            <p:stCondLst>
                              <p:cond delay="150000"/>
                            </p:stCondLst>
                            <p:childTnLst>
                              <p:par>
                                <p:cTn id="4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>
                            <p:stCondLst>
                              <p:cond delay="151000"/>
                            </p:stCondLst>
                            <p:childTnLst>
                              <p:par>
                                <p:cTn id="4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7" fill="hold">
                            <p:stCondLst>
                              <p:cond delay="152000"/>
                            </p:stCondLst>
                            <p:childTnLst>
                              <p:par>
                                <p:cTn id="4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0" fill="hold">
                            <p:stCondLst>
                              <p:cond delay="153000"/>
                            </p:stCondLst>
                            <p:childTnLst>
                              <p:par>
                                <p:cTn id="5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3" fill="hold">
                            <p:stCondLst>
                              <p:cond delay="154000"/>
                            </p:stCondLst>
                            <p:childTnLst>
                              <p:par>
                                <p:cTn id="5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6" fill="hold">
                            <p:stCondLst>
                              <p:cond delay="155000"/>
                            </p:stCondLst>
                            <p:childTnLst>
                              <p:par>
                                <p:cTn id="5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9" fill="hold">
                            <p:stCondLst>
                              <p:cond delay="156000"/>
                            </p:stCondLst>
                            <p:childTnLst>
                              <p:par>
                                <p:cTn id="5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2" fill="hold">
                            <p:stCondLst>
                              <p:cond delay="157000"/>
                            </p:stCondLst>
                            <p:childTnLst>
                              <p:par>
                                <p:cTn id="5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5" fill="hold">
                            <p:stCondLst>
                              <p:cond delay="158000"/>
                            </p:stCondLst>
                            <p:childTnLst>
                              <p:par>
                                <p:cTn id="5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8" fill="hold">
                            <p:stCondLst>
                              <p:cond delay="159000"/>
                            </p:stCondLst>
                            <p:childTnLst>
                              <p:par>
                                <p:cTn id="5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1" fill="hold">
                            <p:stCondLst>
                              <p:cond delay="160000"/>
                            </p:stCondLst>
                            <p:childTnLst>
                              <p:par>
                                <p:cTn id="5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4" fill="hold">
                            <p:stCondLst>
                              <p:cond delay="161000"/>
                            </p:stCondLst>
                            <p:childTnLst>
                              <p:par>
                                <p:cTn id="5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7" fill="hold">
                            <p:stCondLst>
                              <p:cond delay="162000"/>
                            </p:stCondLst>
                            <p:childTnLst>
                              <p:par>
                                <p:cTn id="5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0" fill="hold">
                            <p:stCondLst>
                              <p:cond delay="163000"/>
                            </p:stCondLst>
                            <p:childTnLst>
                              <p:par>
                                <p:cTn id="5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3" fill="hold">
                            <p:stCondLst>
                              <p:cond delay="164000"/>
                            </p:stCondLst>
                            <p:childTnLst>
                              <p:par>
                                <p:cTn id="5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6" fill="hold">
                            <p:stCondLst>
                              <p:cond delay="165000"/>
                            </p:stCondLst>
                            <p:childTnLst>
                              <p:par>
                                <p:cTn id="5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9" fill="hold">
                            <p:stCondLst>
                              <p:cond delay="166000"/>
                            </p:stCondLst>
                            <p:childTnLst>
                              <p:par>
                                <p:cTn id="5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2" fill="hold">
                            <p:stCondLst>
                              <p:cond delay="167000"/>
                            </p:stCondLst>
                            <p:childTnLst>
                              <p:par>
                                <p:cTn id="5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5" fill="hold">
                            <p:stCondLst>
                              <p:cond delay="168000"/>
                            </p:stCondLst>
                            <p:childTnLst>
                              <p:par>
                                <p:cTn id="5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8" fill="hold">
                            <p:stCondLst>
                              <p:cond delay="169000"/>
                            </p:stCondLst>
                            <p:childTnLst>
                              <p:par>
                                <p:cTn id="5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1" fill="hold">
                            <p:stCondLst>
                              <p:cond delay="170000"/>
                            </p:stCondLst>
                            <p:childTnLst>
                              <p:par>
                                <p:cTn id="5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4" fill="hold">
                            <p:stCondLst>
                              <p:cond delay="171000"/>
                            </p:stCondLst>
                            <p:childTnLst>
                              <p:par>
                                <p:cTn id="5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5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0" fill="hold">
                            <p:stCondLst>
                              <p:cond delay="173000"/>
                            </p:stCondLst>
                            <p:childTnLst>
                              <p:par>
                                <p:cTn id="5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3" fill="hold">
                            <p:stCondLst>
                              <p:cond delay="174000"/>
                            </p:stCondLst>
                            <p:childTnLst>
                              <p:par>
                                <p:cTn id="5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6" fill="hold">
                            <p:stCondLst>
                              <p:cond delay="175000"/>
                            </p:stCondLst>
                            <p:childTnLst>
                              <p:par>
                                <p:cTn id="5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9" fill="hold">
                            <p:stCondLst>
                              <p:cond delay="176000"/>
                            </p:stCondLst>
                            <p:childTnLst>
                              <p:par>
                                <p:cTn id="5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2" fill="hold">
                            <p:stCondLst>
                              <p:cond delay="177000"/>
                            </p:stCondLst>
                            <p:childTnLst>
                              <p:par>
                                <p:cTn id="5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5" fill="hold">
                            <p:stCondLst>
                              <p:cond delay="178000"/>
                            </p:stCondLst>
                            <p:childTnLst>
                              <p:par>
                                <p:cTn id="5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8" fill="hold">
                            <p:stCondLst>
                              <p:cond delay="179000"/>
                            </p:stCondLst>
                            <p:childTnLst>
                              <p:par>
                                <p:cTn id="5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1" fill="hold">
                            <p:stCondLst>
                              <p:cond delay="180000"/>
                            </p:stCondLst>
                            <p:childTnLst>
                              <p:par>
                                <p:cTn id="5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4" fill="hold">
                            <p:stCondLst>
                              <p:cond delay="181000"/>
                            </p:stCondLst>
                            <p:childTnLst>
                              <p:par>
                                <p:cTn id="5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7" fill="hold">
                            <p:stCondLst>
                              <p:cond delay="182000"/>
                            </p:stCondLst>
                            <p:childTnLst>
                              <p:par>
                                <p:cTn id="5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0" fill="hold">
                            <p:stCondLst>
                              <p:cond delay="183000"/>
                            </p:stCondLst>
                            <p:childTnLst>
                              <p:par>
                                <p:cTn id="5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3" fill="hold">
                            <p:stCondLst>
                              <p:cond delay="184000"/>
                            </p:stCondLst>
                            <p:childTnLst>
                              <p:par>
                                <p:cTn id="5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6" fill="hold">
                            <p:stCondLst>
                              <p:cond delay="185000"/>
                            </p:stCondLst>
                            <p:childTnLst>
                              <p:par>
                                <p:cTn id="5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9" fill="hold">
                            <p:stCondLst>
                              <p:cond delay="186000"/>
                            </p:stCondLst>
                            <p:childTnLst>
                              <p:par>
                                <p:cTn id="6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2" fill="hold">
                            <p:stCondLst>
                              <p:cond delay="187000"/>
                            </p:stCondLst>
                            <p:childTnLst>
                              <p:par>
                                <p:cTn id="6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5" fill="hold">
                            <p:stCondLst>
                              <p:cond delay="188000"/>
                            </p:stCondLst>
                            <p:childTnLst>
                              <p:par>
                                <p:cTn id="6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8" fill="hold">
                            <p:stCondLst>
                              <p:cond delay="189000"/>
                            </p:stCondLst>
                            <p:childTnLst>
                              <p:par>
                                <p:cTn id="6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6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4" fill="hold">
                            <p:stCondLst>
                              <p:cond delay="191000"/>
                            </p:stCondLst>
                            <p:childTnLst>
                              <p:par>
                                <p:cTn id="6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7" fill="hold">
                            <p:stCondLst>
                              <p:cond delay="192000"/>
                            </p:stCondLst>
                            <p:childTnLst>
                              <p:par>
                                <p:cTn id="6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0" fill="hold">
                            <p:stCondLst>
                              <p:cond delay="193000"/>
                            </p:stCondLst>
                            <p:childTnLst>
                              <p:par>
                                <p:cTn id="6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3" fill="hold">
                            <p:stCondLst>
                              <p:cond delay="194000"/>
                            </p:stCondLst>
                            <p:childTnLst>
                              <p:par>
                                <p:cTn id="6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6" fill="hold">
                            <p:stCondLst>
                              <p:cond delay="195000"/>
                            </p:stCondLst>
                            <p:childTnLst>
                              <p:par>
                                <p:cTn id="6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9" fill="hold">
                            <p:stCondLst>
                              <p:cond delay="196000"/>
                            </p:stCondLst>
                            <p:childTnLst>
                              <p:par>
                                <p:cTn id="6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2" fill="hold">
                            <p:stCondLst>
                              <p:cond delay="197000"/>
                            </p:stCondLst>
                            <p:childTnLst>
                              <p:par>
                                <p:cTn id="6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5" fill="hold">
                            <p:stCondLst>
                              <p:cond delay="198000"/>
                            </p:stCondLst>
                            <p:childTnLst>
                              <p:par>
                                <p:cTn id="6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8" fill="hold">
                            <p:stCondLst>
                              <p:cond delay="199000"/>
                            </p:stCondLst>
                            <p:childTnLst>
                              <p:par>
                                <p:cTn id="6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1" fill="hold">
                            <p:stCondLst>
                              <p:cond delay="200000"/>
                            </p:stCondLst>
                            <p:childTnLst>
                              <p:par>
                                <p:cTn id="6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4" fill="hold">
                            <p:stCondLst>
                              <p:cond delay="201000"/>
                            </p:stCondLst>
                            <p:childTnLst>
                              <p:par>
                                <p:cTn id="6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7" fill="hold">
                            <p:stCondLst>
                              <p:cond delay="202000"/>
                            </p:stCondLst>
                            <p:childTnLst>
                              <p:par>
                                <p:cTn id="6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0" fill="hold">
                            <p:stCondLst>
                              <p:cond delay="203000"/>
                            </p:stCondLst>
                            <p:childTnLst>
                              <p:par>
                                <p:cTn id="6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3" fill="hold">
                            <p:stCondLst>
                              <p:cond delay="204000"/>
                            </p:stCondLst>
                            <p:childTnLst>
                              <p:par>
                                <p:cTn id="6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6" fill="hold">
                            <p:stCondLst>
                              <p:cond delay="205000"/>
                            </p:stCondLst>
                            <p:childTnLst>
                              <p:par>
                                <p:cTn id="6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9" fill="hold">
                            <p:stCondLst>
                              <p:cond delay="206000"/>
                            </p:stCondLst>
                            <p:childTnLst>
                              <p:par>
                                <p:cTn id="6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2" fill="hold">
                            <p:stCondLst>
                              <p:cond delay="207000"/>
                            </p:stCondLst>
                            <p:childTnLst>
                              <p:par>
                                <p:cTn id="6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5" fill="hold">
                            <p:stCondLst>
                              <p:cond delay="208000"/>
                            </p:stCondLst>
                            <p:childTnLst>
                              <p:par>
                                <p:cTn id="6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8" fill="hold">
                            <p:stCondLst>
                              <p:cond delay="209000"/>
                            </p:stCondLst>
                            <p:childTnLst>
                              <p:par>
                                <p:cTn id="6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1" fill="hold">
                            <p:stCondLst>
                              <p:cond delay="210000"/>
                            </p:stCondLst>
                            <p:childTnLst>
                              <p:par>
                                <p:cTn id="6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4" fill="hold">
                            <p:stCondLst>
                              <p:cond delay="211000"/>
                            </p:stCondLst>
                            <p:childTnLst>
                              <p:par>
                                <p:cTn id="6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7" fill="hold">
                            <p:stCondLst>
                              <p:cond delay="212000"/>
                            </p:stCondLst>
                            <p:childTnLst>
                              <p:par>
                                <p:cTn id="6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0" fill="hold">
                            <p:stCondLst>
                              <p:cond delay="213000"/>
                            </p:stCondLst>
                            <p:childTnLst>
                              <p:par>
                                <p:cTn id="6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3" fill="hold">
                            <p:stCondLst>
                              <p:cond delay="214000"/>
                            </p:stCondLst>
                            <p:childTnLst>
                              <p:par>
                                <p:cTn id="6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6" fill="hold">
                            <p:stCondLst>
                              <p:cond delay="215000"/>
                            </p:stCondLst>
                            <p:childTnLst>
                              <p:par>
                                <p:cTn id="6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9" fill="hold">
                            <p:stCondLst>
                              <p:cond delay="216000"/>
                            </p:stCondLst>
                            <p:childTnLst>
                              <p:par>
                                <p:cTn id="6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2" fill="hold">
                            <p:stCondLst>
                              <p:cond delay="217000"/>
                            </p:stCondLst>
                            <p:childTnLst>
                              <p:par>
                                <p:cTn id="6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5" fill="hold">
                            <p:stCondLst>
                              <p:cond delay="218000"/>
                            </p:stCondLst>
                            <p:childTnLst>
                              <p:par>
                                <p:cTn id="6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8" fill="hold">
                            <p:stCondLst>
                              <p:cond delay="219000"/>
                            </p:stCondLst>
                            <p:childTnLst>
                              <p:par>
                                <p:cTn id="6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1" fill="hold">
                            <p:stCondLst>
                              <p:cond delay="220000"/>
                            </p:stCondLst>
                            <p:childTnLst>
                              <p:par>
                                <p:cTn id="7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4" fill="hold">
                            <p:stCondLst>
                              <p:cond delay="221000"/>
                            </p:stCondLst>
                            <p:childTnLst>
                              <p:par>
                                <p:cTn id="7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7" fill="hold">
                            <p:stCondLst>
                              <p:cond delay="222000"/>
                            </p:stCondLst>
                            <p:childTnLst>
                              <p:par>
                                <p:cTn id="7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0" fill="hold">
                            <p:stCondLst>
                              <p:cond delay="223000"/>
                            </p:stCondLst>
                            <p:childTnLst>
                              <p:par>
                                <p:cTn id="7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3" fill="hold">
                            <p:stCondLst>
                              <p:cond delay="224000"/>
                            </p:stCondLst>
                            <p:childTnLst>
                              <p:par>
                                <p:cTn id="7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6" fill="hold">
                            <p:stCondLst>
                              <p:cond delay="225000"/>
                            </p:stCondLst>
                            <p:childTnLst>
                              <p:par>
                                <p:cTn id="7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9" fill="hold">
                            <p:stCondLst>
                              <p:cond delay="226000"/>
                            </p:stCondLst>
                            <p:childTnLst>
                              <p:par>
                                <p:cTn id="7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2" fill="hold">
                            <p:stCondLst>
                              <p:cond delay="227000"/>
                            </p:stCondLst>
                            <p:childTnLst>
                              <p:par>
                                <p:cTn id="7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5" fill="hold">
                            <p:stCondLst>
                              <p:cond delay="228000"/>
                            </p:stCondLst>
                            <p:childTnLst>
                              <p:par>
                                <p:cTn id="7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8" fill="hold">
                            <p:stCondLst>
                              <p:cond delay="229000"/>
                            </p:stCondLst>
                            <p:childTnLst>
                              <p:par>
                                <p:cTn id="7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1" fill="hold">
                            <p:stCondLst>
                              <p:cond delay="230000"/>
                            </p:stCondLst>
                            <p:childTnLst>
                              <p:par>
                                <p:cTn id="7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4" fill="hold">
                            <p:stCondLst>
                              <p:cond delay="231000"/>
                            </p:stCondLst>
                            <p:childTnLst>
                              <p:par>
                                <p:cTn id="7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7" fill="hold">
                            <p:stCondLst>
                              <p:cond delay="232000"/>
                            </p:stCondLst>
                            <p:childTnLst>
                              <p:par>
                                <p:cTn id="7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0" fill="hold">
                            <p:stCondLst>
                              <p:cond delay="233000"/>
                            </p:stCondLst>
                            <p:childTnLst>
                              <p:par>
                                <p:cTn id="7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3" fill="hold">
                            <p:stCondLst>
                              <p:cond delay="234000"/>
                            </p:stCondLst>
                            <p:childTnLst>
                              <p:par>
                                <p:cTn id="7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6" fill="hold">
                            <p:stCondLst>
                              <p:cond delay="235000"/>
                            </p:stCondLst>
                            <p:childTnLst>
                              <p:par>
                                <p:cTn id="7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9" fill="hold">
                            <p:stCondLst>
                              <p:cond delay="236000"/>
                            </p:stCondLst>
                            <p:childTnLst>
                              <p:par>
                                <p:cTn id="7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2" fill="hold">
                            <p:stCondLst>
                              <p:cond delay="237000"/>
                            </p:stCondLst>
                            <p:childTnLst>
                              <p:par>
                                <p:cTn id="7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5" fill="hold">
                            <p:stCondLst>
                              <p:cond delay="238000"/>
                            </p:stCondLst>
                            <p:childTnLst>
                              <p:par>
                                <p:cTn id="7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8" fill="hold">
                            <p:stCondLst>
                              <p:cond delay="239000"/>
                            </p:stCondLst>
                            <p:childTnLst>
                              <p:par>
                                <p:cTn id="7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1" fill="hold">
                            <p:stCondLst>
                              <p:cond delay="240000"/>
                            </p:stCondLst>
                            <p:childTnLst>
                              <p:par>
                                <p:cTn id="7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4" fill="hold">
                            <p:stCondLst>
                              <p:cond delay="241000"/>
                            </p:stCondLst>
                            <p:childTnLst>
                              <p:par>
                                <p:cTn id="7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7" fill="hold">
                            <p:stCondLst>
                              <p:cond delay="242000"/>
                            </p:stCondLst>
                            <p:childTnLst>
                              <p:par>
                                <p:cTn id="7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0" fill="hold">
                            <p:stCondLst>
                              <p:cond delay="243000"/>
                            </p:stCondLst>
                            <p:childTnLst>
                              <p:par>
                                <p:cTn id="7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3" fill="hold">
                            <p:stCondLst>
                              <p:cond delay="244000"/>
                            </p:stCondLst>
                            <p:childTnLst>
                              <p:par>
                                <p:cTn id="7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6" fill="hold">
                            <p:stCondLst>
                              <p:cond delay="245000"/>
                            </p:stCondLst>
                            <p:childTnLst>
                              <p:par>
                                <p:cTn id="7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9" fill="hold">
                            <p:stCondLst>
                              <p:cond delay="246000"/>
                            </p:stCondLst>
                            <p:childTnLst>
                              <p:par>
                                <p:cTn id="7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2" fill="hold">
                            <p:stCondLst>
                              <p:cond delay="247000"/>
                            </p:stCondLst>
                            <p:childTnLst>
                              <p:par>
                                <p:cTn id="7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5" fill="hold">
                            <p:stCondLst>
                              <p:cond delay="248000"/>
                            </p:stCondLst>
                            <p:childTnLst>
                              <p:par>
                                <p:cTn id="7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8" fill="hold">
                            <p:stCondLst>
                              <p:cond delay="249000"/>
                            </p:stCondLst>
                            <p:childTnLst>
                              <p:par>
                                <p:cTn id="7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1" fill="hold">
                            <p:stCondLst>
                              <p:cond delay="250000"/>
                            </p:stCondLst>
                            <p:childTnLst>
                              <p:par>
                                <p:cTn id="7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4" fill="hold">
                            <p:stCondLst>
                              <p:cond delay="251000"/>
                            </p:stCondLst>
                            <p:childTnLst>
                              <p:par>
                                <p:cTn id="7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7" fill="hold">
                            <p:stCondLst>
                              <p:cond delay="252000"/>
                            </p:stCondLst>
                            <p:childTnLst>
                              <p:par>
                                <p:cTn id="7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0" fill="hold">
                            <p:stCondLst>
                              <p:cond delay="253000"/>
                            </p:stCondLst>
                            <p:childTnLst>
                              <p:par>
                                <p:cTn id="8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3" fill="hold">
                            <p:stCondLst>
                              <p:cond delay="254000"/>
                            </p:stCondLst>
                            <p:childTnLst>
                              <p:par>
                                <p:cTn id="8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6" fill="hold">
                            <p:stCondLst>
                              <p:cond delay="255000"/>
                            </p:stCondLst>
                            <p:childTnLst>
                              <p:par>
                                <p:cTn id="8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9" fill="hold">
                            <p:stCondLst>
                              <p:cond delay="256000"/>
                            </p:stCondLst>
                            <p:childTnLst>
                              <p:par>
                                <p:cTn id="8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2" fill="hold">
                            <p:stCondLst>
                              <p:cond delay="257000"/>
                            </p:stCondLst>
                            <p:childTnLst>
                              <p:par>
                                <p:cTn id="8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5" fill="hold">
                            <p:stCondLst>
                              <p:cond delay="258000"/>
                            </p:stCondLst>
                            <p:childTnLst>
                              <p:par>
                                <p:cTn id="8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8" fill="hold">
                            <p:stCondLst>
                              <p:cond delay="259000"/>
                            </p:stCondLst>
                            <p:childTnLst>
                              <p:par>
                                <p:cTn id="8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1" fill="hold">
                            <p:stCondLst>
                              <p:cond delay="260000"/>
                            </p:stCondLst>
                            <p:childTnLst>
                              <p:par>
                                <p:cTn id="8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4" fill="hold">
                            <p:stCondLst>
                              <p:cond delay="261000"/>
                            </p:stCondLst>
                            <p:childTnLst>
                              <p:par>
                                <p:cTn id="8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7" fill="hold">
                            <p:stCondLst>
                              <p:cond delay="262000"/>
                            </p:stCondLst>
                            <p:childTnLst>
                              <p:par>
                                <p:cTn id="8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0" fill="hold">
                            <p:stCondLst>
                              <p:cond delay="263000"/>
                            </p:stCondLst>
                            <p:childTnLst>
                              <p:par>
                                <p:cTn id="8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3" fill="hold">
                            <p:stCondLst>
                              <p:cond delay="264000"/>
                            </p:stCondLst>
                            <p:childTnLst>
                              <p:par>
                                <p:cTn id="8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6" fill="hold">
                            <p:stCondLst>
                              <p:cond delay="265000"/>
                            </p:stCondLst>
                            <p:childTnLst>
                              <p:par>
                                <p:cTn id="8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9" fill="hold">
                            <p:stCondLst>
                              <p:cond delay="266000"/>
                            </p:stCondLst>
                            <p:childTnLst>
                              <p:par>
                                <p:cTn id="8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2" fill="hold">
                            <p:stCondLst>
                              <p:cond delay="267000"/>
                            </p:stCondLst>
                            <p:childTnLst>
                              <p:par>
                                <p:cTn id="8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5" fill="hold">
                            <p:stCondLst>
                              <p:cond delay="268000"/>
                            </p:stCondLst>
                            <p:childTnLst>
                              <p:par>
                                <p:cTn id="8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8" fill="hold">
                            <p:stCondLst>
                              <p:cond delay="269000"/>
                            </p:stCondLst>
                            <p:childTnLst>
                              <p:par>
                                <p:cTn id="8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1" fill="hold">
                            <p:stCondLst>
                              <p:cond delay="270000"/>
                            </p:stCondLst>
                            <p:childTnLst>
                              <p:par>
                                <p:cTn id="8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4" fill="hold">
                            <p:stCondLst>
                              <p:cond delay="271000"/>
                            </p:stCondLst>
                            <p:childTnLst>
                              <p:par>
                                <p:cTn id="8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7" fill="hold">
                            <p:stCondLst>
                              <p:cond delay="272000"/>
                            </p:stCondLst>
                            <p:childTnLst>
                              <p:par>
                                <p:cTn id="8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0" fill="hold">
                            <p:stCondLst>
                              <p:cond delay="273000"/>
                            </p:stCondLst>
                            <p:childTnLst>
                              <p:par>
                                <p:cTn id="8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3" fill="hold">
                            <p:stCondLst>
                              <p:cond delay="274000"/>
                            </p:stCondLst>
                            <p:childTnLst>
                              <p:par>
                                <p:cTn id="8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6" fill="hold">
                            <p:stCondLst>
                              <p:cond delay="275000"/>
                            </p:stCondLst>
                            <p:childTnLst>
                              <p:par>
                                <p:cTn id="8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9" fill="hold">
                            <p:stCondLst>
                              <p:cond delay="276000"/>
                            </p:stCondLst>
                            <p:childTnLst>
                              <p:par>
                                <p:cTn id="8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2" fill="hold">
                            <p:stCondLst>
                              <p:cond delay="277000"/>
                            </p:stCondLst>
                            <p:childTnLst>
                              <p:par>
                                <p:cTn id="8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5" fill="hold">
                            <p:stCondLst>
                              <p:cond delay="278000"/>
                            </p:stCondLst>
                            <p:childTnLst>
                              <p:par>
                                <p:cTn id="8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8" fill="hold">
                            <p:stCondLst>
                              <p:cond delay="279000"/>
                            </p:stCondLst>
                            <p:childTnLst>
                              <p:par>
                                <p:cTn id="8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1" fill="hold">
                            <p:stCondLst>
                              <p:cond delay="280000"/>
                            </p:stCondLst>
                            <p:childTnLst>
                              <p:par>
                                <p:cTn id="8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4" fill="hold">
                            <p:stCondLst>
                              <p:cond delay="281000"/>
                            </p:stCondLst>
                            <p:childTnLst>
                              <p:par>
                                <p:cTn id="8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7" fill="hold">
                            <p:stCondLst>
                              <p:cond delay="282000"/>
                            </p:stCondLst>
                            <p:childTnLst>
                              <p:par>
                                <p:cTn id="8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0" fill="hold">
                            <p:stCondLst>
                              <p:cond delay="283000"/>
                            </p:stCondLst>
                            <p:childTnLst>
                              <p:par>
                                <p:cTn id="8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3" fill="hold">
                            <p:stCondLst>
                              <p:cond delay="284000"/>
                            </p:stCondLst>
                            <p:childTnLst>
                              <p:par>
                                <p:cTn id="8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6" fill="hold">
                            <p:stCondLst>
                              <p:cond delay="285000"/>
                            </p:stCondLst>
                            <p:childTnLst>
                              <p:par>
                                <p:cTn id="8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9" fill="hold">
                            <p:stCondLst>
                              <p:cond delay="286000"/>
                            </p:stCondLst>
                            <p:childTnLst>
                              <p:par>
                                <p:cTn id="9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2" fill="hold">
                            <p:stCondLst>
                              <p:cond delay="287000"/>
                            </p:stCondLst>
                            <p:childTnLst>
                              <p:par>
                                <p:cTn id="9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5" fill="hold">
                            <p:stCondLst>
                              <p:cond delay="288000"/>
                            </p:stCondLst>
                            <p:childTnLst>
                              <p:par>
                                <p:cTn id="9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8" fill="hold">
                            <p:stCondLst>
                              <p:cond delay="289000"/>
                            </p:stCondLst>
                            <p:childTnLst>
                              <p:par>
                                <p:cTn id="9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1" fill="hold">
                            <p:stCondLst>
                              <p:cond delay="290000"/>
                            </p:stCondLst>
                            <p:childTnLst>
                              <p:par>
                                <p:cTn id="9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4" fill="hold">
                            <p:stCondLst>
                              <p:cond delay="291000"/>
                            </p:stCondLst>
                            <p:childTnLst>
                              <p:par>
                                <p:cTn id="9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7" fill="hold">
                            <p:stCondLst>
                              <p:cond delay="292000"/>
                            </p:stCondLst>
                            <p:childTnLst>
                              <p:par>
                                <p:cTn id="9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0" fill="hold">
                            <p:stCondLst>
                              <p:cond delay="293000"/>
                            </p:stCondLst>
                            <p:childTnLst>
                              <p:par>
                                <p:cTn id="9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3" fill="hold">
                            <p:stCondLst>
                              <p:cond delay="294000"/>
                            </p:stCondLst>
                            <p:childTnLst>
                              <p:par>
                                <p:cTn id="9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6" fill="hold">
                            <p:stCondLst>
                              <p:cond delay="295000"/>
                            </p:stCondLst>
                            <p:childTnLst>
                              <p:par>
                                <p:cTn id="9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9" fill="hold">
                            <p:stCondLst>
                              <p:cond delay="296000"/>
                            </p:stCondLst>
                            <p:childTnLst>
                              <p:par>
                                <p:cTn id="9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2" fill="hold">
                            <p:stCondLst>
                              <p:cond delay="297000"/>
                            </p:stCondLst>
                            <p:childTnLst>
                              <p:par>
                                <p:cTn id="9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5" fill="hold">
                            <p:stCondLst>
                              <p:cond delay="298000"/>
                            </p:stCondLst>
                            <p:childTnLst>
                              <p:par>
                                <p:cTn id="9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8" fill="hold">
                            <p:stCondLst>
                              <p:cond delay="299000"/>
                            </p:stCondLst>
                            <p:childTnLst>
                              <p:par>
                                <p:cTn id="9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1" fill="hold">
                            <p:stCondLst>
                              <p:cond delay="300000"/>
                            </p:stCondLst>
                            <p:childTnLst>
                              <p:par>
                                <p:cTn id="9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3"/>
                  </p:tgtEl>
                </p:cond>
              </p:nextCondLst>
            </p:seq>
          </p:childTnLst>
        </p:cTn>
      </p:par>
    </p:tnLst>
    <p:bldLst>
      <p:bldP spid="6" grpId="0"/>
      <p:bldP spid="312" grpId="0" animBg="1"/>
      <p:bldP spid="313" grpId="0" animBg="1"/>
      <p:bldP spid="314" grpId="0" animBg="1"/>
      <p:bldP spid="315" grpId="0" animBg="1"/>
      <p:bldP spid="316" grpId="0" animBg="1"/>
      <p:bldP spid="317" grpId="0" animBg="1"/>
      <p:bldP spid="318" grpId="0" animBg="1"/>
      <p:bldP spid="319" grpId="0" animBg="1"/>
      <p:bldP spid="320" grpId="0" animBg="1"/>
      <p:bldP spid="321" grpId="0" animBg="1"/>
      <p:bldP spid="322" grpId="0" animBg="1"/>
      <p:bldP spid="323" grpId="0" animBg="1"/>
      <p:bldP spid="324" grpId="0" animBg="1"/>
      <p:bldP spid="325" grpId="0" animBg="1"/>
      <p:bldP spid="326" grpId="0" animBg="1"/>
      <p:bldP spid="327" grpId="0" animBg="1"/>
      <p:bldP spid="328" grpId="0" animBg="1"/>
      <p:bldP spid="329" grpId="0" animBg="1"/>
      <p:bldP spid="330" grpId="0" animBg="1"/>
      <p:bldP spid="331" grpId="0" animBg="1"/>
      <p:bldP spid="332" grpId="0" animBg="1"/>
      <p:bldP spid="333" grpId="0" animBg="1"/>
      <p:bldP spid="334" grpId="0" animBg="1"/>
      <p:bldP spid="335" grpId="0" animBg="1"/>
      <p:bldP spid="336" grpId="0" animBg="1"/>
      <p:bldP spid="337" grpId="0" animBg="1"/>
      <p:bldP spid="338" grpId="0" animBg="1"/>
      <p:bldP spid="339" grpId="0" animBg="1"/>
      <p:bldP spid="340" grpId="0" animBg="1"/>
      <p:bldP spid="341" grpId="0" animBg="1"/>
      <p:bldP spid="342" grpId="0" animBg="1"/>
      <p:bldP spid="343" grpId="0" animBg="1"/>
      <p:bldP spid="344" grpId="0" animBg="1"/>
      <p:bldP spid="345" grpId="0" animBg="1"/>
      <p:bldP spid="346" grpId="0" animBg="1"/>
      <p:bldP spid="347" grpId="0" animBg="1"/>
      <p:bldP spid="348" grpId="0" animBg="1"/>
      <p:bldP spid="349" grpId="0" animBg="1"/>
      <p:bldP spid="350" grpId="0" animBg="1"/>
      <p:bldP spid="351" grpId="0" animBg="1"/>
      <p:bldP spid="352" grpId="0" animBg="1"/>
      <p:bldP spid="353" grpId="0" animBg="1"/>
      <p:bldP spid="354" grpId="0" animBg="1"/>
      <p:bldP spid="355" grpId="0" animBg="1"/>
      <p:bldP spid="356" grpId="0" animBg="1"/>
      <p:bldP spid="357" grpId="0" animBg="1"/>
      <p:bldP spid="358" grpId="0" animBg="1"/>
      <p:bldP spid="359" grpId="0" animBg="1"/>
      <p:bldP spid="360" grpId="0" animBg="1"/>
      <p:bldP spid="361" grpId="0" animBg="1"/>
      <p:bldP spid="362" grpId="0" animBg="1"/>
      <p:bldP spid="363" grpId="0" animBg="1"/>
      <p:bldP spid="364" grpId="0" animBg="1"/>
      <p:bldP spid="365" grpId="0" animBg="1"/>
      <p:bldP spid="366" grpId="0" animBg="1"/>
      <p:bldP spid="367" grpId="0" animBg="1"/>
      <p:bldP spid="368" grpId="0" animBg="1"/>
      <p:bldP spid="369" grpId="0" animBg="1"/>
      <p:bldP spid="370" grpId="0" animBg="1"/>
      <p:bldP spid="371" grpId="0" animBg="1"/>
      <p:bldP spid="372" grpId="0" animBg="1"/>
      <p:bldP spid="373" grpId="0" animBg="1"/>
      <p:bldP spid="374" grpId="0" animBg="1"/>
      <p:bldP spid="375" grpId="0" animBg="1"/>
      <p:bldP spid="376" grpId="0" animBg="1"/>
      <p:bldP spid="377" grpId="0" animBg="1"/>
      <p:bldP spid="378" grpId="0" animBg="1"/>
      <p:bldP spid="379" grpId="0" animBg="1"/>
      <p:bldP spid="380" grpId="0" animBg="1"/>
      <p:bldP spid="381" grpId="0" animBg="1"/>
      <p:bldP spid="382" grpId="0" animBg="1"/>
      <p:bldP spid="383" grpId="0" animBg="1"/>
      <p:bldP spid="384" grpId="0" animBg="1"/>
      <p:bldP spid="385" grpId="0" animBg="1"/>
      <p:bldP spid="386" grpId="0" animBg="1"/>
      <p:bldP spid="387" grpId="0" animBg="1"/>
      <p:bldP spid="388" grpId="0" animBg="1"/>
      <p:bldP spid="389" grpId="0" animBg="1"/>
      <p:bldP spid="390" grpId="0" animBg="1"/>
      <p:bldP spid="391" grpId="0" animBg="1"/>
      <p:bldP spid="392" grpId="0" animBg="1"/>
      <p:bldP spid="393" grpId="0" animBg="1"/>
      <p:bldP spid="394" grpId="0" animBg="1"/>
      <p:bldP spid="395" grpId="0" animBg="1"/>
      <p:bldP spid="396" grpId="0" animBg="1"/>
      <p:bldP spid="397" grpId="0" animBg="1"/>
      <p:bldP spid="398" grpId="0" animBg="1"/>
      <p:bldP spid="399" grpId="0" animBg="1"/>
      <p:bldP spid="400" grpId="0" animBg="1"/>
      <p:bldP spid="401" grpId="0" animBg="1"/>
      <p:bldP spid="402" grpId="0" animBg="1"/>
      <p:bldP spid="403" grpId="0" animBg="1"/>
      <p:bldP spid="404" grpId="0" animBg="1"/>
      <p:bldP spid="405" grpId="0" animBg="1"/>
      <p:bldP spid="406" grpId="0" animBg="1"/>
      <p:bldP spid="407" grpId="0" animBg="1"/>
      <p:bldP spid="408" grpId="0" animBg="1"/>
      <p:bldP spid="409" grpId="0" animBg="1"/>
      <p:bldP spid="410" grpId="0" animBg="1"/>
      <p:bldP spid="411" grpId="0" animBg="1"/>
      <p:bldP spid="412" grpId="0" animBg="1"/>
      <p:bldP spid="413" grpId="0" animBg="1"/>
      <p:bldP spid="414" grpId="0" animBg="1"/>
      <p:bldP spid="415" grpId="0" animBg="1"/>
      <p:bldP spid="416" grpId="0" animBg="1"/>
      <p:bldP spid="417" grpId="0" animBg="1"/>
      <p:bldP spid="418" grpId="0" animBg="1"/>
      <p:bldP spid="419" grpId="0" animBg="1"/>
      <p:bldP spid="420" grpId="0" animBg="1"/>
      <p:bldP spid="421" grpId="0" animBg="1"/>
      <p:bldP spid="422" grpId="0" animBg="1"/>
      <p:bldP spid="423" grpId="0" animBg="1"/>
      <p:bldP spid="424" grpId="0" animBg="1"/>
      <p:bldP spid="425" grpId="0" animBg="1"/>
      <p:bldP spid="426" grpId="0" animBg="1"/>
      <p:bldP spid="427" grpId="0" animBg="1"/>
      <p:bldP spid="428" grpId="0" animBg="1"/>
      <p:bldP spid="429" grpId="0" animBg="1"/>
      <p:bldP spid="430" grpId="0" animBg="1"/>
      <p:bldP spid="431" grpId="0" animBg="1"/>
      <p:bldP spid="432" grpId="0" animBg="1"/>
      <p:bldP spid="433" grpId="0" animBg="1"/>
      <p:bldP spid="434" grpId="0" animBg="1"/>
      <p:bldP spid="435" grpId="0" animBg="1"/>
      <p:bldP spid="436" grpId="0" animBg="1"/>
      <p:bldP spid="437" grpId="0" animBg="1"/>
      <p:bldP spid="438" grpId="0" animBg="1"/>
      <p:bldP spid="439" grpId="0" animBg="1"/>
      <p:bldP spid="440" grpId="0" animBg="1"/>
      <p:bldP spid="441" grpId="0" animBg="1"/>
      <p:bldP spid="442" grpId="0" animBg="1"/>
      <p:bldP spid="443" grpId="0" animBg="1"/>
      <p:bldP spid="444" grpId="0" animBg="1"/>
      <p:bldP spid="445" grpId="0" animBg="1"/>
      <p:bldP spid="446" grpId="0" animBg="1"/>
      <p:bldP spid="447" grpId="0" animBg="1"/>
      <p:bldP spid="448" grpId="0" animBg="1"/>
      <p:bldP spid="449" grpId="0" animBg="1"/>
      <p:bldP spid="450" grpId="0" animBg="1"/>
      <p:bldP spid="451" grpId="0" animBg="1"/>
      <p:bldP spid="452" grpId="0" animBg="1"/>
      <p:bldP spid="453" grpId="0" animBg="1"/>
      <p:bldP spid="454" grpId="0" animBg="1"/>
      <p:bldP spid="455" grpId="0" animBg="1"/>
      <p:bldP spid="456" grpId="0" animBg="1"/>
      <p:bldP spid="457" grpId="0" animBg="1"/>
      <p:bldP spid="458" grpId="0" animBg="1"/>
      <p:bldP spid="459" grpId="0" animBg="1"/>
      <p:bldP spid="460" grpId="0" animBg="1"/>
      <p:bldP spid="461" grpId="0" animBg="1"/>
      <p:bldP spid="462" grpId="0" animBg="1"/>
      <p:bldP spid="463" grpId="0" animBg="1"/>
      <p:bldP spid="464" grpId="0" animBg="1"/>
      <p:bldP spid="465" grpId="0" animBg="1"/>
      <p:bldP spid="466" grpId="0" animBg="1"/>
      <p:bldP spid="467" grpId="0" animBg="1"/>
      <p:bldP spid="468" grpId="0" animBg="1"/>
      <p:bldP spid="469" grpId="0" animBg="1"/>
      <p:bldP spid="470" grpId="0" animBg="1"/>
      <p:bldP spid="471" grpId="0" animBg="1"/>
      <p:bldP spid="472" grpId="0" animBg="1"/>
      <p:bldP spid="473" grpId="0" animBg="1"/>
      <p:bldP spid="474" grpId="0" animBg="1"/>
      <p:bldP spid="475" grpId="0" animBg="1"/>
      <p:bldP spid="476" grpId="0" animBg="1"/>
      <p:bldP spid="477" grpId="0" animBg="1"/>
      <p:bldP spid="478" grpId="0" animBg="1"/>
      <p:bldP spid="479" grpId="0" animBg="1"/>
      <p:bldP spid="480" grpId="0" animBg="1"/>
      <p:bldP spid="481" grpId="0" animBg="1"/>
      <p:bldP spid="482" grpId="0" animBg="1"/>
      <p:bldP spid="483" grpId="0" animBg="1"/>
      <p:bldP spid="484" grpId="0" animBg="1"/>
      <p:bldP spid="485" grpId="0" animBg="1"/>
      <p:bldP spid="486" grpId="0" animBg="1"/>
      <p:bldP spid="487" grpId="0" animBg="1"/>
      <p:bldP spid="488" grpId="0" animBg="1"/>
      <p:bldP spid="489" grpId="0" animBg="1"/>
      <p:bldP spid="490" grpId="0" animBg="1"/>
      <p:bldP spid="491" grpId="0" animBg="1"/>
      <p:bldP spid="492" grpId="0" animBg="1"/>
      <p:bldP spid="493" grpId="0" animBg="1"/>
      <p:bldP spid="494" grpId="0" animBg="1"/>
      <p:bldP spid="495" grpId="0" animBg="1"/>
      <p:bldP spid="496" grpId="0" animBg="1"/>
      <p:bldP spid="497" grpId="0" animBg="1"/>
      <p:bldP spid="498" grpId="0" animBg="1"/>
      <p:bldP spid="499" grpId="0" animBg="1"/>
      <p:bldP spid="500" grpId="0" animBg="1"/>
      <p:bldP spid="501" grpId="0" animBg="1"/>
      <p:bldP spid="502" grpId="0" animBg="1"/>
      <p:bldP spid="503" grpId="0" animBg="1"/>
      <p:bldP spid="504" grpId="0" animBg="1"/>
      <p:bldP spid="505" grpId="0" animBg="1"/>
      <p:bldP spid="506" grpId="0" animBg="1"/>
      <p:bldP spid="507" grpId="0" animBg="1"/>
      <p:bldP spid="508" grpId="0" animBg="1"/>
      <p:bldP spid="509" grpId="0" animBg="1"/>
      <p:bldP spid="510" grpId="0" animBg="1"/>
      <p:bldP spid="511" grpId="0" animBg="1"/>
      <p:bldP spid="512" grpId="0" animBg="1"/>
      <p:bldP spid="513" grpId="0" animBg="1"/>
      <p:bldP spid="514" grpId="0" animBg="1"/>
      <p:bldP spid="515" grpId="0" animBg="1"/>
      <p:bldP spid="516" grpId="0" animBg="1"/>
      <p:bldP spid="517" grpId="0" animBg="1"/>
      <p:bldP spid="518" grpId="0" animBg="1"/>
      <p:bldP spid="519" grpId="0" animBg="1"/>
      <p:bldP spid="520" grpId="0" animBg="1"/>
      <p:bldP spid="521" grpId="0" animBg="1"/>
      <p:bldP spid="522" grpId="0" animBg="1"/>
      <p:bldP spid="523" grpId="0" animBg="1"/>
      <p:bldP spid="524" grpId="0" animBg="1"/>
      <p:bldP spid="525" grpId="0" animBg="1"/>
      <p:bldP spid="526" grpId="0" animBg="1"/>
      <p:bldP spid="527" grpId="0" animBg="1"/>
      <p:bldP spid="528" grpId="0" animBg="1"/>
      <p:bldP spid="529" grpId="0" animBg="1"/>
      <p:bldP spid="530" grpId="0" animBg="1"/>
      <p:bldP spid="531" grpId="0" animBg="1"/>
      <p:bldP spid="532" grpId="0" animBg="1"/>
      <p:bldP spid="533" grpId="0" animBg="1"/>
      <p:bldP spid="534" grpId="0" animBg="1"/>
      <p:bldP spid="535" grpId="0" animBg="1"/>
      <p:bldP spid="536" grpId="0" animBg="1"/>
      <p:bldP spid="537" grpId="0" animBg="1"/>
      <p:bldP spid="538" grpId="0" animBg="1"/>
      <p:bldP spid="539" grpId="0" animBg="1"/>
      <p:bldP spid="540" grpId="0" animBg="1"/>
      <p:bldP spid="541" grpId="0" animBg="1"/>
      <p:bldP spid="542" grpId="0" animBg="1"/>
      <p:bldP spid="543" grpId="0" animBg="1"/>
      <p:bldP spid="544" grpId="0" animBg="1"/>
      <p:bldP spid="545" grpId="0" animBg="1"/>
      <p:bldP spid="546" grpId="0" animBg="1"/>
      <p:bldP spid="547" grpId="0" animBg="1"/>
      <p:bldP spid="548" grpId="0" animBg="1"/>
      <p:bldP spid="549" grpId="0" animBg="1"/>
      <p:bldP spid="550" grpId="0" animBg="1"/>
      <p:bldP spid="551" grpId="0" animBg="1"/>
      <p:bldP spid="552" grpId="0" animBg="1"/>
      <p:bldP spid="553" grpId="0" animBg="1"/>
      <p:bldP spid="554" grpId="0" animBg="1"/>
      <p:bldP spid="555" grpId="0" animBg="1"/>
      <p:bldP spid="556" grpId="0" animBg="1"/>
      <p:bldP spid="557" grpId="0" animBg="1"/>
      <p:bldP spid="558" grpId="0" animBg="1"/>
      <p:bldP spid="559" grpId="0" animBg="1"/>
      <p:bldP spid="560" grpId="0" animBg="1"/>
      <p:bldP spid="561" grpId="0" animBg="1"/>
      <p:bldP spid="562" grpId="0" animBg="1"/>
      <p:bldP spid="563" grpId="0" animBg="1"/>
      <p:bldP spid="564" grpId="0" animBg="1"/>
      <p:bldP spid="565" grpId="0" animBg="1"/>
      <p:bldP spid="566" grpId="0" animBg="1"/>
      <p:bldP spid="567" grpId="0" animBg="1"/>
      <p:bldP spid="568" grpId="0" animBg="1"/>
      <p:bldP spid="569" grpId="0" animBg="1"/>
      <p:bldP spid="570" grpId="0" animBg="1"/>
      <p:bldP spid="571" grpId="0" animBg="1"/>
      <p:bldP spid="572" grpId="0" animBg="1"/>
      <p:bldP spid="573" grpId="0" animBg="1"/>
      <p:bldP spid="574" grpId="0" animBg="1"/>
      <p:bldP spid="575" grpId="0" animBg="1"/>
      <p:bldP spid="576" grpId="0" animBg="1"/>
      <p:bldP spid="577" grpId="0" animBg="1"/>
      <p:bldP spid="578" grpId="0" animBg="1"/>
      <p:bldP spid="579" grpId="0" animBg="1"/>
      <p:bldP spid="580" grpId="0" animBg="1"/>
      <p:bldP spid="581" grpId="0" animBg="1"/>
      <p:bldP spid="582" grpId="0" animBg="1"/>
      <p:bldP spid="583" grpId="0" animBg="1"/>
      <p:bldP spid="584" grpId="0" animBg="1"/>
      <p:bldP spid="585" grpId="0" animBg="1"/>
      <p:bldP spid="586" grpId="0" animBg="1"/>
      <p:bldP spid="587" grpId="0" animBg="1"/>
      <p:bldP spid="588" grpId="0" animBg="1"/>
      <p:bldP spid="589" grpId="0" animBg="1"/>
      <p:bldP spid="590" grpId="0" animBg="1"/>
      <p:bldP spid="591" grpId="0" animBg="1"/>
      <p:bldP spid="592" grpId="0" animBg="1"/>
      <p:bldP spid="593" grpId="0" animBg="1"/>
      <p:bldP spid="594" grpId="0" animBg="1"/>
      <p:bldP spid="595" grpId="0" animBg="1"/>
      <p:bldP spid="596" grpId="0" animBg="1"/>
      <p:bldP spid="597" grpId="0" animBg="1"/>
      <p:bldP spid="598" grpId="0" animBg="1"/>
      <p:bldP spid="599" grpId="0" animBg="1"/>
      <p:bldP spid="600" grpId="0" animBg="1"/>
      <p:bldP spid="601" grpId="0" animBg="1"/>
      <p:bldP spid="602" grpId="0" animBg="1"/>
      <p:bldP spid="603" grpId="0" animBg="1"/>
      <p:bldP spid="604" grpId="0" animBg="1"/>
      <p:bldP spid="605" grpId="0" animBg="1"/>
      <p:bldP spid="606" grpId="0" animBg="1"/>
      <p:bldP spid="607" grpId="0" animBg="1"/>
      <p:bldP spid="608" grpId="0" animBg="1"/>
      <p:bldP spid="609" grpId="0" animBg="1"/>
      <p:bldP spid="610" grpId="0" animBg="1"/>
      <p:bldP spid="611" grpId="0" animBg="1"/>
      <p:bldP spid="612" grpId="0" animBg="1"/>
      <p:bldP spid="613" grpId="0" animBg="1"/>
      <p:bldP spid="9" grpId="0" animBg="1"/>
      <p:bldP spid="11" grpId="0" animBg="1"/>
      <p:bldP spid="12" grpId="0" animBg="1"/>
      <p:bldP spid="13" grpId="0" animBg="1"/>
      <p:bldP spid="14" grpId="0" animBg="1"/>
      <p:bldP spid="614" grpId="0" animBg="1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57150">
          <a:solidFill>
            <a:srgbClr val="92D050"/>
          </a:solidFill>
        </a:ln>
      </a:spPr>
      <a:bodyPr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ln>
          <a:noFill/>
        </a:ln>
      </a:spPr>
      <a:bodyPr vert="horz" lIns="91440" tIns="45720" rIns="91440" bIns="45720" rtlCol="0">
        <a:normAutofit/>
      </a:bodyPr>
      <a:lstStyle>
        <a:defPPr algn="just">
          <a:defRPr b="1">
            <a:solidFill>
              <a:srgbClr val="0000FF"/>
            </a:solidFill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9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3068</TotalTime>
  <Words>3349</Words>
  <Application>Microsoft Office PowerPoint</Application>
  <PresentationFormat>Custom</PresentationFormat>
  <Paragraphs>2590</Paragraphs>
  <Slides>29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29</vt:i4>
      </vt:variant>
    </vt:vector>
  </HeadingPairs>
  <TitlesOfParts>
    <vt:vector size="50" baseType="lpstr">
      <vt:lpstr>Arial</vt:lpstr>
      <vt:lpstr>Times New Roman</vt:lpstr>
      <vt:lpstr>Wingdings</vt:lpstr>
      <vt:lpstr>Arial-Rounded</vt:lpstr>
      <vt:lpstr>SimHei</vt:lpstr>
      <vt:lpstr>Calibri</vt:lpstr>
      <vt:lpstr>等线 Light</vt:lpstr>
      <vt:lpstr>等线</vt:lpstr>
      <vt:lpstr>Chu Van An</vt:lpstr>
      <vt:lpstr>Calibri Light</vt:lpstr>
      <vt:lpstr>Chủ đề Office</vt:lpstr>
      <vt:lpstr>8_Thiết kế Tùy chỉnh</vt:lpstr>
      <vt:lpstr>7_Thiết kế Tùy chỉnh</vt:lpstr>
      <vt:lpstr>3_Thiết kế Tùy chỉnh</vt:lpstr>
      <vt:lpstr>6_Thiết kế Tùy chỉnh</vt:lpstr>
      <vt:lpstr>4_Thiết kế Tùy chỉnh</vt:lpstr>
      <vt:lpstr>2_Thiết kế Tùy chỉnh</vt:lpstr>
      <vt:lpstr>5_Thiết kế Tùy chỉnh</vt:lpstr>
      <vt:lpstr>9_Thiết kế Tùy chỉnh</vt:lpstr>
      <vt:lpstr>1_Thiết kế Tùy chỉnh</vt:lpstr>
      <vt:lpstr>Thiết kế Tùy chỉnh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PowerPoint Presentation</vt:lpstr>
      <vt:lpstr>PowerPoint Presentation</vt:lpstr>
      <vt:lpstr>VẬN DỤNG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Gia Huy Nguyễn</dc:creator>
  <cp:lastModifiedBy>Admin</cp:lastModifiedBy>
  <cp:revision>286</cp:revision>
  <dcterms:created xsi:type="dcterms:W3CDTF">2021-06-22T15:39:08Z</dcterms:created>
  <dcterms:modified xsi:type="dcterms:W3CDTF">2026-02-04T01:21:55Z</dcterms:modified>
</cp:coreProperties>
</file>