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76" r:id="rId2"/>
    <p:sldId id="431" r:id="rId3"/>
    <p:sldId id="451" r:id="rId4"/>
    <p:sldId id="432" r:id="rId5"/>
    <p:sldId id="445" r:id="rId6"/>
    <p:sldId id="446" r:id="rId7"/>
    <p:sldId id="447" r:id="rId8"/>
    <p:sldId id="448" r:id="rId9"/>
    <p:sldId id="433" r:id="rId10"/>
    <p:sldId id="434" r:id="rId11"/>
    <p:sldId id="449" r:id="rId12"/>
    <p:sldId id="450" r:id="rId13"/>
    <p:sldId id="435" r:id="rId14"/>
    <p:sldId id="444" r:id="rId15"/>
    <p:sldId id="436" r:id="rId16"/>
    <p:sldId id="438" r:id="rId17"/>
    <p:sldId id="437" r:id="rId18"/>
    <p:sldId id="439" r:id="rId19"/>
    <p:sldId id="440" r:id="rId20"/>
    <p:sldId id="441" r:id="rId21"/>
    <p:sldId id="44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28D828"/>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854" autoAdjust="0"/>
    <p:restoredTop sz="94660"/>
  </p:normalViewPr>
  <p:slideViewPr>
    <p:cSldViewPr snapToGrid="0">
      <p:cViewPr varScale="1">
        <p:scale>
          <a:sx n="34" d="100"/>
          <a:sy n="34" d="100"/>
        </p:scale>
        <p:origin x="216" y="1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07T01:15:16.394"/>
    </inkml:context>
    <inkml:brush xml:id="br0">
      <inkml:brushProperty name="width" value="0.05292" units="cm"/>
      <inkml:brushProperty name="height" value="0.05292" units="cm"/>
      <inkml:brushProperty name="color" value="#C00000"/>
    </inkml:brush>
  </inkml:definitions>
  <inkml:trace contextRef="#ctx0" brushRef="#br0">11377 9481 24575,'21'0'0,"1"0"0,-1 0 0,1 0 0,-1 0 0,-1 0 0,0 0 0,1 0 0,-1 0 0,2 0 0,0 0 0,1 0 0,0 0 0,1 0 0,-1 0 0,-1 0-656,1 0 1,0 0-1,-1 0 1,0 0 0,0 0 0,1 0 0,0 0 1,0 0-1,0 0 655,-1 0 0,1 0 0,-1 0 0,0 0 268,3 0 1,-2 0 0,1 0-269,-3 0 0,1 0 0,-1 0 0,-1 0 0,-2 0 0,-1 0 0,1 0 0,3 0 0,0 0 0,1 0 0,1 0 0,0 0 0,-1 0 0,2 0 0,1 0 0,-5 0 0,1 0 0,2 0 0,0 0 0,-2 0 0,0 0 0,1 0 0,1 0 0,-1 0 0,-2 0 0,1 0 0,-1 0 0,1 0 0,1 0 0,-1 0 0,1 0 0,-1 0 0,1 0 0,0 0 0,1 0 0,-1 0 0,-1 0 0,3 0 0,0 0 0,0 0 0,0 0 0,-1 0 0,-2 0-112,4-1 1,-1 1 0,-1-1-1,-1 3 112,2 2 0,0 1 0,-2 1 0,-4-1 0,6-1 0,-14 7 0,0-2 2765,9-9-2765,-14 0 807,15 0-807,-20 0 1964,20 0-1964,-38 0 0,1 0 0,27 0 0,-30 0 0,1 0 0</inkml:trace>
  <inkml:trace contextRef="#ctx0" brushRef="#br0" timeOffset="2099">8969 10619 24575,'25'0'0,"-1"0"0,0 0 0,1 0 0,-1 0 0,0 0 0,-1 0 0,0 0 0,0 0 0,1 0 0,0 0 0,0 0 0,1 0 0,0 0-298,-3 0 0,0 0 0,1 0 0,-1 0 0,1 0 0,1 0 0,0 0 0,0 0 1,0 0-1,2 0 0,-1 0 93,-3 0 0,1 0 0,1 0 0,0 0 1,1 0-1,0 0 0,0 0 0,0 0 0,1 0 1,-1 0-1,0 0 0,0 0 0,0 0 0,-1 0 1,0 0-1,-1 0 58,3 0 0,0 0 0,-1 0 1,0 0-1,0 0 0,0 0 1,-1 0-1,0 0 0,1 0 1,-1 0-1,1 0 0,0 0-106,-1 0 1,1 0 0,0 0 0,0 0 0,1 0 0,-1 0 0,0 0 0,0 0 0,0 0 0,-1 0 0,0 0 0,-1 0 0,-1 0 198,5 0 1,0 0 0,0 0 0,-1 0 0,-1 0 0,-2 0 0,0 0 0,-2 0 53,3 0 0,-2 0 0,-1 0 0,1 0 523,0 0 0,0 0 0,0 0 1,-1 0-524,2 0 0,-1 0 0,1 0 0,0 0 0,1 0 0,-1 0 0,0 0 0,1 0 0,-2 0 0,1 0 0,0 0 0,-1 0 0,1 0 0,-1 0 0,0 0 0,-3 0 0,-4 0 0,0 0 0,5 0 0,3 0 0,-7 0 3140,-11 0-3140,14 0 0,5 0 1638,-12 0 0,1 0 0,10 0 0,2 0-1522,-2 0 0,-2 0-116,4 0 0,-4 0 0,-3 0 0,-13 0 0,14 0 0,-19 0 0,0 0 0,20 0 0,-15 0 0,15 0 0,-20 0 0,0 0 0,23 0 0,-10 0 0,0 0 0,0 0 0,2 0 0,7 0 0,-5 0 0,-12 0 0,15 0 0</inkml:trace>
  <inkml:trace contextRef="#ctx0" brushRef="#br0" timeOffset="18337">11924 13626 24575,'23'0'0,"0"0"0,1 0 0,-1 0 0,0 0 0,1 0 0,-1 0 0,0 0 0,1 0 0,-2 0 0,1 0 0,0 0 0,-1 0 0,1 0 0,-1 0 0,0 0 0,0 0 0,-1 0 0,4 0 0,-1 0 0,-1 0 0,0 0 0,0 0 0,1 0 0,-1 0-469,2 0 1,0 0 0,0 0 0,0 0 0,0 0 0,-1 0 0,0 0 39,-2 0 1,-1 0 0,-1 0-1,1 0 1,-1 0 0,1 0 428,0 0 0,1 0 0,0 0 0,-1 0 0,0 0 0,0 0 0,3 0 0,0 0 0,-1 0 0,0 0 0,-1 0 0,2 0 0,-2 0 0,1 0 0,2 0 0,-5 0 0,3 0 0,0 0 0,0 0 0,0 0 0,-1 0 0,-1 0-266,5 0 0,-2 0 1,0 0-1,1 0 266,-3 0 0,0 0 0,1 0 0,-1 0 0,1 0 113,-1 0 1,0 0 0,0 0 0,-1 0 0,-2 0-114,1 0 0,-3 0 0,1 0 0,3 0 0,2 0 0,-1 0 0,0 0 0,0 0 0,0 0 0,-3 0 0,-4 0 0,0 0 863,5 0 0,3 0 0,-8 0-863,-10 0 2525,15 0-2525,-20 0 1227,0 20-1227,23-15 0,-17 14 0,18-19 0</inkml:trace>
  <inkml:trace contextRef="#ctx0" brushRef="#br0" timeOffset="20866">9287 14861 24575,'15'0'0,"4"0"0,7 0 0,1 0 0,-6 0 0,1 0 0,2 0 0,1 0 0,2 0-298,-7 0 0,1 0 0,2 0 0,2 0 0,-1 0 0,2 0 0,-1 0 0,0 0 1,-1 0-1,-1 0 0,-2 0-171,4 0 1,-1 0 0,-2 0 0,1 0 0,-1 0 0,0 0 0,2 0 106,0 0 0,1 0 0,1 0 1,0 0-1,-1 0 0,0 0 0,-2 0 1,-1 0 712,2 0 0,-1 0 0,-2 0 0,-1 0 0,-1 0-351,0 0 0,-2 0 0,0 0 799,6 0 0,-1 0-799,1 0 0,-23 0 0,0 0 0</inkml:trace>
  <inkml:trace contextRef="#ctx0" brushRef="#br0" timeOffset="22202">11421 14764 23672,'25'0'0,"-1"0"0,0 0 0,1 0 0,-1 0 0,1 0 0,-1 0 0,0 0 0,1 0 0,-1 0 0,1 0 0,-1 0 0,0 0 0,1 0 0,-1 0 0,1 0 0,-1 0 0,0 0 0,1 0 0,0 0 0,0 0 0,0 0 0,-1 0 0,0 0 0,-1 0 0,0 0 0,1 0 0,-1 0 0,1 0 0,-1 0 0,1 0 0,1 0 0,0 0-193,-2 0 0,1 0 0,0 0 1,1 0-1,-1 0 0,1 0 0,0 0 1,1 0-1,-1 0 0,0 0 0,0 0 1,0 0-1,-1 0 0,0 0 0,0 0 1,-1 0-1,0 0-60,3 0 1,-1 0 0,0 0 0,-1 0 0,1 0 0,-1 0 0,0 0 0,0 0 0,-1 0 0,-1 0 0,1 0 0,-1 0 0,-1 0-113,3 0 1,-1 0 0,-1 0 0,0 0 0,0 0 0,-1 0 0,1 0 0,0 0 0,1 0 225,0 0 0,2 0 0,0 0 0,1 0 0,-1 0 0,1 0 0,-2 0 1,-1 0-1,-1 0 0,-3 0 139,7 0 0,-3 0 0,-1 0 0,1 0 419,-2 0 1,1 0 0,0 0 0,0 0 0,-2 0-420,5 0 0,-2 0 0,1 0 0,-3 0 0,1 0 0,0 0 0,0 0 0,0 0-228,-1 0 1,-1 0-1,0 0 1,0 0 0,0 0 227,3 0 0,-1 0 0,0 0 0,0 0 0,0 0 0,1 0 0,-2 0 0,1 0 0,1 0 0,-1 0 0,1 0 0,-1 0 0,2 0 0,0 0 0,-2 0 0,2 0 0,-2 0 0,2 0 457,-3 0 1,2 0-1,0 0 1,-1 0-1,-4 0-457,-1 0 0,0 0 0,2 0 0,5 0 0,-2 0 0,-9 0 3276,-8 0-2658,15 0 0,-20 0 1,0 0-1</inkml:trace>
  <inkml:trace contextRef="#ctx0" brushRef="#br0" timeOffset="73566">16845 9481 24575,'25'0'0,"-4"0"0,-3 0 0,-13 0 0,14 0 0,1 0 0,-15 0 0,14 0 0,1 0 0,-15 0 0,12 0 0,5 0 0,2 0 0,0 0 0,0 0 0,2 0-407,-5 0 1,2 0 0,0 0 0,-3 0 406,5 0 0,-1 0 0,-5 0 0,3 0 0,1 0 0,-1 0 0,-1 0 0,5 0 0,-2 0 0,1 0 0,-3 0 0,1 0 0,1 0 0,-1 0 0,-1 0 0,0 0 0,0 0 0,-1 0 0,3 0 0,-1 0 0,0 0 0,0 0 0,1 0 0,1 0 0,-3 0 0,1 0 0,-1 0 0,-2 0 0,5 0 0,0 0 0,-4 0 0,2 0 0,0 0 0,-3 0 0,5 0 0,-1 0-49,-3 0 0,1 0 0,-1 0 49,4 0 0,-2 0 0,0 0 0,-1 0 0,2 0 0,0 0 0,-2 0 0,0 0 0,0 0 0,0 0 0,0 0 0,1 0 0,-2 0 0,2 0 0,-2 0 0,3 0 0,-2 0-466,3 0 0,0 0 466,-2 0 0,0 0 0,-1 0 0,0 0 0,0 0 650,0 0 0,0 0-650,3 0 0,-2 0 75,-10 0 1,0 0-76,10 0 0,-3 0 0,-15 0 0,12 0 0,5 0 1007,2 0-1007,-3 0 0,2 0 0,-1 0 0,0 0 0,2 0 0,0 0 0,-1 0 0,0 0 0,1 0 0,0 0 0,-3 0 0,2 0 82,-2 0 0,1 0 0,-2 0-82,-5 0 0,0 0 0,6 0 0,4 0 0,-9 0 0,-10 0 0,14 0 0,3 0 0,2 0 0,-1 0 0,-2 0 0,-4 0 0,-13 0 0,12 0 0,5 0 0,2 0 0,1 0 0,-4 9 0,1 2 0,-9-9 0,-1 0 0,3 5 0,2 0 0,-1-1 0,7-5 0,-2-2 0,4 1 0,-5 9 0,-1 2 0,6-7 0,-14 7 0,2-2 0,6-7 0,1-4 0,-6 2 0,1 0 0,7 0 0,1 0 0,2 0 0,-2 0 0,1 0 0,-4 0 0,-20 0 0</inkml:trace>
  <inkml:trace contextRef="#ctx0" brushRef="#br0" timeOffset="75530">15390 10760 24575,'21'0'0,"0"0"0,1 0 0,-4 0 0,1 0 0,2 0 0,1 0 0,1 0 0,1 0 0,0 0 0,-4 0 0,2 0 0,0 0 0,0 0 0,1 0 0,0 0 0,1 0 0,0 0 0,1 0 0,0 0-235,-3 0 1,1 0 0,0 0 0,1 0 0,0 0 0,0 0 0,1 0 0,0 0 0,0 0 0,1 0 0,0 0 0,0 0 0,0 0 0,1 0 61,-4 0 1,0 0-1,1 0 1,1 0-1,0 0 1,0 0-1,0 0 1,0 0-1,1 0 1,-1 0-1,1 0 1,-1 0 0,1 0-1,-1 0 1,0 0-1,-1 0 1,1 0-1,-1 0 1,-1 0-47,3 0 1,0 0-1,-1 0 1,0 0-1,0 0 1,-1 0-1,1 0 1,-1 0-1,0 0 1,0 0 0,1 0-1,-1 0 1,1 0-1,0 0 1,0 0 13,-1 0 0,1 0 1,0 0-1,1 0 1,-1 0-1,1 0 0,0 0 1,-1 0-1,1 0 1,-1 0-1,0 0 0,-1 0 1,0 0-1,-1 0 1,0 0-1,-1 0 104,5 0 0,0 0 0,-2 0 0,0 0 1,0 0-1,-1 0 0,-1 0 0,0 0 1,0 0-1,0 0 101,2 0 0,-1 0 0,0 0 0,-1 0 0,0 0 0,1 0 0,-1 0 0,1 0-232,0 0 1,1 0 0,0 0 0,0 0 0,0 0 0,0 0 0,-1 0-1,-1 0 232,1 0 0,0 0 0,0 0 0,-1 0 0,0 0 0,1 0 63,-2 0 1,0 0-1,0 0 1,1 0 0,-1 0-1,1 0 1,-2 0-64,3 0 0,-1 0 0,-1 0 0,1 0 0,-1 0 0,1 0 172,-1 0 0,0 0 0,1 0 0,-1 0 0,0 0 0,0 0-172,3 0 0,-1 0 0,1 0 0,-1 0 0,-2 0 496,2 0 1,-2 0 0,0 0 0,0 0-497,0 0 0,0 0 0,0 0 0,-1 0 0,4 0 0,-1 0 0,-1 0 0,0 0 0,0 0 0,1 0 514,-4 0 0,3 0 0,0 0 0,-2 0 0,-1 0-514,-2 0 0,-1 0 0,2 0 0,0 0 0,4 0 0,0 0 0,-1 0 0,-3 0 0,7 0 0,-2 0 0,-1 0 0,0 0 0,-1 0 1451,1 0 0,-2 0-1451,1 0 0,0 0 1600,3 0 0,-2 0-1600,-9 0 0,-2 0 2050,11 0-2050,-23 0 1235,0 0-1235,20 0 542,-15 0-542,14 0 0,-19 0 0,0 0 0</inkml:trace>
  <inkml:trace contextRef="#ctx0" brushRef="#br0" timeOffset="82935">15522 11897 24575,'22'0'0,"0"0"0,0 0 0,0 0 0,0 0 0,0 0 0,3 0 0,-1 0 0,0 0 0,2 0 0,-5 0 0,1 0 0,1 0 0,0 0 0,0 0 0,0 0-547,-2 0 1,1 0 0,-1 0 0,1 0 0,-1 0 0,0 0-1,0 0 1,-1 0 0,1 0 0,-1 0 0,2 0 0,0 0 338,1 0 1,1 0 0,0 0 0,1 0 0,1 0 0,-1 0 0,0 0 207,-2 0 0,0 0 0,0 0 0,0 0 0,0 0 0,0 0 0,0 0 0,0 0 0,0 0 0,1 0 0,-1 0 0,0 0 0,0 0 0,0 0 0,1 0 0,-1 0 0,0 0 0,-1 0 0,1 0 0,-1 0 0,1 0 0,0 0 0,-1 0 0,0 0 0,-1 0 0,4 0 0,-1 0 0,-1 0 0,1 0 0,-1 0 0,0 0 0,0 0 0,-1 0 0,1 0 0,-1 0 0,0 0 0,0 0 0,-1 0 0,0 0 0,4 1 0,-1-1 0,0 1 0,0-1 0,-1-2 144,0 0 1,-1-3 0,0 1 0,-1-1 0,0 2-145,3 1 0,-1 2 0,-1-1 0,1-1 0,0-2 0,0-2 0,0 0 0,0 2 0,-1 3 0,0 1 0,0 0 0,0 1 0,-1-1 0,-1 1 0,-1-1 0,0 1 0,1-3 0,0-1 0,2-2 0,0-1 0,0 1 0,-2 1 0,4 1 0,-2 2 0,2-1 0,-3-2 0,3-1 0,0-1 0,0 1 0,-1 1-364,0 3 0,0 2 1,0 0-1,2-2 364,-6 0 0,2-2 0,1 0 0,0-1 0,1 1 0,-1 0 0,0 1 0,1 1 0,0 0 0,0 1 0,1 0 0,-1-1 0,2-1 0,-4-2 0,1 0 0,1-2 0,0 0 0,0 0 0,0 1 0,0 0 0,0 2 0,0 1 0,0 1 0,0 0 0,0 1 0,0 0 0,-1 1 0,1-2 0,-2 0 0,4-2 0,0 0 0,-1-1 0,0 0 0,0 0 0,-1 2 0,-1 1 0,0 1 0,0 0 0,0 1 0,-1-1 0,-1 0-202,4 0 0,-1 0 1,-1 0-1,1 0 202,0 0 0,1 0 0,-1 0 0,-1 0 0,2 1 0,-2-1 0,1-1 0,-1-3 0,1-1 0,-1-1 0,-1 2 0,4 1 0,-1 1 0,-3-4 0,2-2 0,0 2 0,-1 5 0,0 1 0,-1 1 0,-4-1 0,0 0 0,2 0 0,0 1 0,1-1 0,2 1 0,0-1 0,-2-2 0,0-2 0,-2-1 0,1-1 0,1 2 326,1 2 1,0 1 0,1 1 0,1-1 0,-1 0-327,1-3 0,1 0 0,-1-1 0,0 1 0,0 1 0,1 2 0,-1 1 0,0 1 0,1-1 0,-2 0 0,0 0 0,1 0 0,0 0 0,-2 0 0,3 0 0,-2 0 0,1 0 0,0 0 0,-1 0 0,0 0 0,0 0 0,0 0 0,-1 0 0,4 0 0,-1 0 0,0 0 0,0 0 0,-2 0 0,1 0 0,0 0 0,-1 0 0,0 0 0,1 0 0,-1 0 0,0 0 0,0 0 40,1 0 0,0 0 1,0 0-1,0 0-40,1 0 0,-1 0 0,0 0 0,-1 0 0,3 0 0,-2 0 0,-1 0 1548,3 0 0,-2 0-1548,-3 0 0,-1 0 0,6 0 0,-3 0 0,0 0 1168,2 0-1168,-4 0 1949,-20 0-1949,19 20 1351,-14-15-1351,15 14 183,-20-19-183,-39 0 0,29 0 0,-10 0 0,1 0 0</inkml:trace>
  <inkml:trace contextRef="#ctx0" brushRef="#br0" timeOffset="97302">15434 14041 24575,'21'0'0,"-1"0"0,1 0 0,-1 0 0,1 0 0,0 0 0,-1 0 0,2 0 0,0 0 0,4 0 0,0 0 0,0 0 0,-3 0-987,3 0 1,-3 0-1,1 0 987,-1 0 0,-1 0 0,1 0 0,0 0 0,0 0 0,-1 0 268,0 0 0,1 0-268,-2 0 0,2 0 0,1 0 0,-2 0 0,0 0 0,2 0 0,-4 0 0,1 0 0,2 0 0,0 0 0,0 0 0,-2 0-605,5 0 0,-2 0 1,0 0-1,1 0 605,-3 0 0,0 0 0,2 0 0,-1 0 0,0 0 0,-1 0 0,0 0 0,0 0 0,0 0 0,-1 0 0,0 0 0,0 0 0,-2 0 0,1 0 0,0 0 0,1 0 0,0 0 0,1 0 0,0 0 0,0 0 0,-1 0 0,0 0 0,4 0 0,-1 0 0,-1 0 0,2 0 0,-3 0 0,1 0 0,0 0 0,0 0 0,-3 0 0,4 0 0,-2 0 0,2 0 0,-3 0 0,1 0 0,1 0 0,-2 0 0,-1 0 0,-1-1 0,-3 1 0,3 1 253,0 1 1,3 2 0,1 1 0,-1 0 0,-1-2-254,2-1 0,0-1 0,0 1 0,0 2 0,1 2 0,0 0 0,-3-2 0,5-4 0,-3 0 280,16 0-280,-39 0 3276,0 0-3272,24 0 1,-18 0-1,17 0 1</inkml:trace>
  <inkml:trace contextRef="#ctx0" brushRef="#br0" timeOffset="98999">15337 15222 24575,'23'0'0,"0"0"0,0 0 0,-2 0 0,0 0 0,3 0 0,2 0 0,-6 0 0,2 0 0,3 0 0,0 0 0,1 0 0,0 0 0,-1 0 0,0 0 0,-1 0-410,-1 0 0,-1 0 1,0 0-1,-1 0 1,1 0-1,0 0 0,1 0 1,1 0 111,-2 0 0,2 0 0,0 0 0,1 0 0,0 0 0,0 0 0,1 0 0,-1 0 1,-1 0-1,0 0 0,-2 0-112,3 0 0,-2 0 1,1 0-1,-2 0 1,1 0-1,-2 0 0,1 0 1,-1 0 262,4 0 0,-1 0 0,-1 0 0,0 0 1,1 0-1,0 0 147,-3 0 0,1 0 0,1 0 0,-1 0 0,0 0 0,-1 0 0,-2 0 0,7 0 0,-2 0 0,-1 0 0,1 0 0,-2 0 0,1 0 0,-1 0 0,0 0 0,-2 0 595,6 0 1,-2-1 0,-1 2-596,-1 5 0,-1 2 0,-1-2 0,3-4 0,-1 1 0,-7 3 0,1 2 0,1-3 0,4-4 0,1-2 0,-1 1 0,-3 6 0,-1 2 0,1-2 0,3-4 0,0-1 0,1 1 0,1 4 0,0 2 0,-2-2 0,4-6 0,0 0 0,-4 0 0,1 0 0,1 0 0,-1 0-152,0-1 0,0 1 1,2 1 151,-5 0 0,1 1 0,1 1 0,2 0 0,0 0 0,0 1 0,-1-1 358,2 1 0,-1 0 0,1 0 0,0 0 0,0 0 0,0 1 0,0-1-358,0-1 0,-1 1 0,1 0 0,0-1 0,0 1 0,0-1 0,-1 1 0,0-1 0,0 1 0,0-1 0,0 0 0,-1 1 0,-1-1 0,-1 1 0,4 1 0,-2 0 0,-1 0 0,1-1 394,2-2 0,-1-2 1,0 1-1,-1 1-394,3 4 0,-2 2 0,-2-2 0,3-5 0,-4-2 261,0 1-261,3 0 634,-17 0-634,16 0 0,-1 0 3276,-16 0-3146,15 0 0,-1 0-130,-14 0 0,15 0 0</inkml:trace>
  <inkml:trace contextRef="#ctx0" brushRef="#br0" timeOffset="788877">21899 9437 24575,'21'0'0,"-1"0"0,1 0 0,0 0 0,0 0 0,0 0 0,2 0 0,0 0 0,1 0 0,0 0 0,-2 0 0,0 0 0,1 0 0,0 0 0,1 0 0,0 0 0,0 0 0,0 0-328,-2 0 0,1 0 0,0 0 1,0 0-1,0 0 0,1 0 1,-1 0-1,0 0 0,0 0 1,0 0-38,0 0 1,0 0 0,0 0 0,0 0 0,0 0 0,-1 0 0,1 0 0,0 0 0,-1 0 94,1 0 0,0 0 0,0 0 1,0 0-1,0 0 0,-1 0 0,1 0 1,-1 0-1,0 0 270,2 0 0,-1 0 0,0 0 0,0 0 0,0 0 0,-1 0 0,0 0 0,0 0 0,2 0 0,0 0 0,-1 0 0,0 0 0,0 0 0,2 0 0,-1 0 0,2 0 0,1 0 0,-1 0 0,0 0 0,-2 0 0,-3 0 149,1 0 1,-3 0-1,0 0 1,0 0-150,3 0 0,0 0 0,1 0 0,-1 0 0,-4 0 656,6 0 0,-4 0-656,2 0 0,0 0 0,0 0 0,1 0 0,0 0 0,0 0 0,0 0 0,1 0-434,-2 0 1,1 0 0,1 0 0,-1 0 433,-1 0 0,0 0 0,0 0 0,0 0 0,1 0 0,1 0 0,-1 0 0,-1 0 1092,2 0 0,-1 0 0,0 0-882,0 0 0,0 0 0,-2 0 664,3 0 0,-4 0-874,5 0 252,-4-2 0,-3 4-252,-13 17 2647,15-14-2647,-8 6 0,-1-2 0,-5-9 0,18 0 0,-24 0 0,0 0 0,0 0 0</inkml:trace>
  <inkml:trace contextRef="#ctx0" brushRef="#br0" timeOffset="798911">24668 10619 24575,'24'0'0,"1"0"0,-5 0 0,1 0 0,1 0 0,2 0 0,-3 0 0,1 0 0,1 0 0,0 0 0,1 0 0,-1 0-469,0 0 1,0 0 0,0 0 0,1 0 0,0 0 0,1 0 0,0 0 103,-2 0 1,1 0 0,0 0 0,1 0 0,0 0 0,0 0 0,0 0 0,0 0 0,-1 0 165,0 0 0,-1 0 1,1 0-1,-1 0 1,0 0-1,0 0 1,0 0-1,0 0 1,0 0 198,0 0 0,0 0 0,0 0 0,0 0 0,0 0 0,-1 0 0,1 0 0,0 0 0,0 0 0,0 0 0,0 0 0,0 0 0,0 0 0,0 0 0,0 0 0,0 0 0,-1 0 0,0 0 0,2 0 0,0 0 0,-1 0 0,0 0 0,0 0 0,-1 0 0,0 0 0,2 0 0,-1 0 0,-1 0 0,1 0 0,-1 0 0,1 0-170,-1 0 0,0 0 1,1 0-1,-1 0 1,-1 0-1,0 0 170,3 0 0,-1 0 0,0 0 0,1 0 49,-1 0 1,1 0 0,0 0-1,-1 0 1,-1 0-50,2 0 0,-2 0 0,1 0-228,-1 0 0,1 0 1,-1 0-1,-1 0 228,3 0 0,1 0 0,-5 0 0,2 0 0,-1 0 0,1 0 0,1 1 0,0-2 0,-2-3 0,1-2 0,1 0 0,0 2 0,1 2 0,0 1 0,0 1 0,1-2 0,-3-1 0,1-2 0,1 0 0,-2 1 0,-1 2 1042,3 1 0,-2 1 0,1 1-1042,-3-1 0,2 0 0,1 0 0,-2 0 0,0 0 0,-1 0 0,0 0 0,-1 0 0,0 0 744,4 0 0,0 0 1,0 0-745,1 0 0,-1 0 0,-7 0 2206,-11 0-2206,14 0 0,1 0 1570,-15 0-1570,14 0 0,-19 0 0,0 0 0,0 0 0</inkml:trace>
  <inkml:trace contextRef="#ctx0" brushRef="#br0" timeOffset="800377">21758 11756 24575,'23'0'0,"1"0"0,-1 0 0,1 0 0,-1 0 0,0 0 0,0 0 0,-1 0 0,0 0 0,0 0 0,2 0 0,-1 0 0,-1 0 0,1 0 0,-1 0 0,0 0 0,0 0 0,1 0 0,-1 0 0,1 0 0,0 0 0,0 0 0,-2 0-820,-1 0 1,-1 0 0,-1 0 0,2 0 571,1 0 0,2 0 0,-1 0 1,-1 0-1,-4 0 248,0 0 0,-1 0 460,5 0 1,2 0 0,-8 0-461,-10 0 735,15 0-735,-20 0 0,0 0 0,0 20 0,0-15 0,0 14 0</inkml:trace>
  <inkml:trace contextRef="#ctx0" brushRef="#br0" timeOffset="811511">24765 14173 24575,'21'0'0,"1"0"0,-1 0 0,0 0 0,1 0 0,-1 0 0,2 0 0,-1 0 0,1 0 0,1 0 0,1 0 0,-4 0 0,1 0 0,1 0 0,0 0 0,0 0 0,1 0 0,0 0 0,1 0 0,-1 0-328,-1 0 0,2 0 0,-1 0 1,1 0-1,-1 0 0,1 0 1,0 0-1,0 0 0,-1 0 1,1 0-1,-2 0 0,1 0 0,-1 0 1,0 0-1,1 0 0,-1 0 1,0 0-1,1 0 0,-1 0 1,1 0-1,1 0 0,-1 0 0,1 0 1,0 0-1,1 0 0,-1 0 1,0 0-1,0 0 0,-1 0 1,1 0 118,-2 0 0,1 0 0,-1 1 0,0-1 0,1 0 0,-1 0 1,-1 1-1,1-2 0,-1 1 0,0-1 209,2-1 0,0 0 0,0-1 0,-1 0 0,0 0 0,-1 1 0,1-1 0,0 1 0,0 1 0,1 1 0,-1-1 0,1 1 0,-1 0 0,-1 0 0,-1-1 0,-1-1 0,5-2 0,-2-2 0,-1 1 0,2 1 337,-3 2 0,2 2 0,-1 1 0,0-1 0,-3 1-337,5-1 0,1 0 0,-6 0 0,2 0 0,1 0 0,-1 0-366,3 0 1,0 0-1,0 0 366,-2 0 0,0 0 0,0 0 0,1 0 0,0 0 0,0 0 0,1 0 0,0 0 0,-2 0 0,2 0 0,-1 0 0,0 0 0,1 0 0,-2 0 0,1 0 0,0 0 0,-1 0 0,0 0 0,2 0 0,-1 0 0,-1 0 0,1 0 819,0 0 0,-1 0 0,1 0 0,-2 0-401,4 0 1,-1 0 0,0 0-419,-2 0 0,1 0 0,-5 0 0,7 0 1638,-4 0 0,-3 0-995,-13 0-643,15 0 0,3 0 0,-10 0 0,0 0 344,11 0 0,0 0-344,0 0 1096,-3 0 1,-3 0-1097,-13 0 0,15 0 0,-20 0 0,0 0 0,19 0 0,-14 0 0,15 0 0,-20 0 0,0 0 0,0 19 0,20-14 0,-16 15 0,16-20 0,4 0 0,-19 0 0,17 8 0,0 3 0,-18-6 0,16 15 0,-20-20 0,0 0 0,20 0 0,-15 0 0,14 0 0,-19 0 0</inkml:trace>
  <inkml:trace contextRef="#ctx0" brushRef="#br0" timeOffset="815976">22216 16678 24283,'22'0'0,"1"0"0,-1 0 0,0 0 0,0 0 0,1 0 0,-1 0 0,0 0 0,0 0 0,0 0 0,0 0 0,1 0 0,0 0 0,1 0 0,-1 0 0,-1 0 0,0 0 0,1 0 0,0 0 0,0 0 0,0 0 0,0 0 0,1 0 0,-1 0 0,1 0-298,-2 0 0,1 0 0,1 0 0,-1 0 0,0 0 0,1 0 0,-1 0 0,1 0 1,-1 0-1,-1 0 0,0 0-67,3 0 1,-2 0 0,0 0 0,0 0 0,0 0 0,0 0 0,0 0 0,1 0 0,0 0 66,-1 0 0,0 0 0,0 0 0,1 0 0,0 0 0,0 0 0,0 0 0,0 0 1,-1 0-1,0 0 0,0 0 100,1 0 1,0 0-1,-1 0 1,0 0 0,0 0-1,0 0 1,0 0-1,0 0 1,1 0 197,-1 0 0,-1 0 0,1 0 0,1 0 0,-1 0 0,1 0 0,-1 0 0,1 0 0,-1 0 0,0 0 0,-1 0 0,1 0 0,1 0 0,-1 0 0,-1 0 0,1 0 0,0 0 0,-1 0 0,0 0 0,0 0 0,0 0 0,2 0 0,-1 0 0,0 0 0,0 0 0,0 0 0,0 0 0,-1 0 0,1 0 0,-1 0 0,0 0 0,1 0 0,-1 0 0,0 0 0,0 0 0,0 0 0,-1 0 0,3 0 0,-2 0 0,1 0 0,-1 0 0,1 0 0,1 0 0,0 0 0,-1 0 0,2 0 0,0 0 0,0 0 0,1 0 0,0 0 0,-1 0 0,0 0 0,-2 0-105,3 0 0,-1 0 1,-1 0-1,0 0 0,0 0 1,0 0-1,1 0 105,-3 0 0,0 0 0,1 0 0,0 0 0,-1 0 0,0 0 0,-1 0 0,0 0-193,3 0 0,-1 0 1,-1 0-1,0 0 1,-1 0-1,-1 0 193,0 0 0,-1 0 0,-1 0 0,2 0 248,0 0 0,1 0 0,1 0 0,-1 0 0,-1 0-248,5 0 0,-2 0 0,1 0 629,-1 0 1,2 0-1,-2 0 1,-1 0-630,3 0 0,-1 0 1082,-2 0 1,0 0 0,-3 0-1083,6 0 1212,-3 0 0,0 0-1212,2 0 1128,-2 0 1,-4 0-1129,-14 0 1375,16 0-1375,-20 0 0,0 0 0,0 0 0</inkml:trace>
  <inkml:trace contextRef="#ctx0" brushRef="#br0" timeOffset="818574">22031 15222 24575,'22'0'0,"0"0"0,-5 0 0,3 0 0,2 0 0,0 0 0,1 0 0,-1 0 0,2 0 0,0 0 0,1-1 0,-1 1 0,1 0 0,0 1-469,-1 1 1,0 1 0,-1 0 0,2 1 0,-1-1 0,-1 0 0,1-1-1,-1-1 1,0 0 0,0-1 0,0 0 0,-1 0 0,-1 1 0,-1 1 18,4 2 0,-2 2 0,-1 0 0,1-3 683,1-2 1,0-2-1,0 1 1,0 0-234,0 4 0,0 2 0,0 0 0,0-2 0,0-2 0,0-2 0,-1 1 0,-1 1 0,-2 2 0,-1 2 0,0 0 0,0-2 0,3-3 0,0-1 0,1-1 0,-3 1 0,-1 0 0,-1 0 0,1 0 0,2 0 0,2 0 0,-1 0 0,0 0 0,4 0 0,-1 0 0,0 0 0,-1 0 0,0 0 0,0 0 0,-1 0 0,1 0 0,-1 0 0,0 0 0,0 0 0,-1 0 0,-4 0 0,0 0 0,2 0 0,0 0 0,3 0 0,-1 0 0,0 0 0,3 0 0,0 0 0,1 0 0,-4 0 0,2 0 0,-1 0 0,1 0 0,0 0 0,0 0 0,0 0 0,0 0 0,0 0 0,0 0 0,0 0 0,0 0 0,-1 0 0,1 0 0,-1 0 0,0 0 0,1 0 0,1 0 0,-1 0 0,-1 0 0,2 0 0,-2 0 0,1 0 0,0 0 0,0 0 0,-1 0 546,1 0 1,-1 0-547,1 0 0,2 0 0,-5 0 0,2 0 0,-1 0 0,4 0 0,-1 0 0,-1 0 0,0 0 0,-1 0 0,1 0 0,-1 0 0,2 0 0,0 0 0,-1 0 0,-2 0 0,4 0 0,-6 0 0,1 0 0,4 0 1638,0 0 0,0 0-1156,-11 0 1,0 0 237,10 0 0,-3 0-720,-15 0 323,14 0 0,1 0-323,-15 0 0,15 0 0,-1 0 0,-14 0 0,15 0 0,-1 0 0,-14 0 0,15 0 0,-20 0 0,0 0 0,-20 0 0,15 0 0,-14 0 0</inkml:trace>
  <inkml:trace contextRef="#ctx0" brushRef="#br0" timeOffset="839045">28540 9569 8191,'24'0'0,"-5"0"0,1 0 845,1 0 1,2 0 0,1 0-846,-2 0 0,1 0 0,1 0 0,1 0 0,-3 0 0,1 0 0,1 0 0,0 0 0,0 0 0,-1 0 0,0 0 0,-1 0 0,0 0 0,0 0 0,0 0 0,1 0 0,0 0 0,0 0 0,1 0 0,-1 0 0,0 0 0,1 0 0,-2 0 0,1 0 0,-1 0 0,0 0 0,0 0 0,0 0 0,3 0 0,-1-1 0,0 1 0,0 0 0,-1 1 0,0 2 0,-1 1 0,0 1 0,-1-1 0,0 0 0,3-3 0,-1 0 0,0 0 0,-1 1 589,2 2 1,-1 2 0,0-1-1,-1-1-589,2-4 0,-1-1 0,0 2 0,0 6 0,-1 2 0,1-1 0,-2-6 0,1-1 0,-2 2 0,-3 4 0,-1 2 0,0-2 0,6-6 0,2-3 0,-2 3 0,1 9 0,-1 0 1027,3-8 1,-2 1-1028,-11 7 0,1-1 0,6-7 0,1-4 0,4 2 0,-3 0 0,2 0 0,1 0 0,0 0 0,-1 0 0,-1 0 0,2 0 0,0 0 1092,-3 0 0,1 0 0,-1 0-491,3 0 1,1 0 77,-5 0 1,3 0 0,0 0-1,-2 0-679,3 0 0,-1 0 0,0 0 0,1 0 0,1 0 0,-2 0 0,-1 0 0,0 0 0,-2 0 0,5 0 0,-2 0 503,0 0 1,-1 0-504,2 0 0,0 0 0,-2 0 0,0 0 0,0 0 0,0 0 0,0 0 0,1 0 0,-2 0 0,2 0 0,1 0 0,0 0 0,-1 0 0,-1 0 0,-8 0 0,0 0 0,6 0 0,-1 0 0,6 0 1230,-1 0-1230,-2 0 0,-4 0 0,-14 0 0,16 0 0,-20 0 0,0 0 0,0 0 0</inkml:trace>
  <inkml:trace contextRef="#ctx0" brushRef="#br0" timeOffset="841677">28813 14446 24575,'21'0'0,"1"0"0,-1 0 0,1 0 0,-1 0 0,2 0 0,-1 0 0,2 0 0,1 0 0,3 0 0,-8 0 0,1 0 0,1 0 0,1 0 0,2 0 0,1 0 0,0 0 0,0 0 0,0 0 0,1 0 0,-1 0 0,0 0 0,-1 0 0,-2 0-274,2 0 1,-1 0 0,0 0 0,-1 0 0,0 0 0,0 0 0,0 0 0,1 0 0,0 0 0,0 0 0,1 0 0,1 0 80,-4 0 0,1 0 0,1 0 1,1 0-1,-1 0 0,2 0 0,-1 0 1,0 0-1,1 0 0,-1 0 0,1 0 1,-1 0-1,0 0 0,0 0 0,-1 0 1,-1 0-1,0 0-60,2 0 1,-1 0 0,0 0 0,0 0 0,-1 0 0,0 0 0,0 0 0,0 0 0,0 0 0,-1 0 0,1 0 0,-1 0 0,1 0-46,2 0 0,1 0 0,-1 0 0,0 0 0,1 0 0,-1 0 0,-1 0 0,1 0 1,-1 0-1,0 0 0,0 0 173,0 0 0,-1 0 1,0 0-1,0 0 0,-1 0 1,0 0-1,1 0 0,-1 0 1,0 0-1,0 0 125,1 0 0,0 0 0,0 0 0,0 0 0,-1 0 0,1 0 0,-1 0 0,0 0 0,0 0-224,1 0 1,0 0 0,-1 0 0,0 0 0,0 0 0,0 0-1,0 0 1,0 0 223,2 0 0,-1 0 0,1 0 0,0 0 0,-1 0 0,0 0 0,0 0 73,0 0 0,-1 0 0,0 0 1,0 0-1,-1 0 0,1 0 1,-1 0-74,3 0 0,0 0 0,-1 0 0,0 0 0,0 0 0,0 0 116,0 0 1,-1 0-1,0 0 1,0 0 0,0 0-1,1 0-116,0 0 0,1 0 0,-1 0 0,1 0 0,-1 0 0,0 0 204,0 0 1,0 0 0,-1 0 0,0 0 0,2 0-205,-3 0 0,2 0 0,-1 0 0,1 0 0,0 0 0,0 0 367,-1 0 0,0 0 0,0 0 1,0 0-1,1 0 0,-1 0-367,2 0 0,1 0 0,-1 0 0,1 0 0,-1 0 0,-1 0 0,1 0 0,-1 0 0,0 0 0,-1 0 0,0 0 0,1 0 0,0 0 0,-2 0 0,-1 0 0,3 0 0,-2 0 1356,1 0 1,0 0-1357,0 0 0,1 0 0,0 0 0,2 0 0,0 0 0,-3 0 0,2 0 0,-3 0 0,2 0 0,-2 0 1638,2 0 0,-1 0-1387,2 0 1387,-1 0 0,-3 0-971,-14 0-125,16 0 1,-1 0-543,-16 0 217,12 0 0,5 0-217,0 0 0,0 0 0,2 0 0,1 0 0,-2 0 0,0 0 0,-1 0 0,1 0 0,-1 0 0,2-1 0,0 2 0,-2 9 0,0 0 0,1-8 0,-2 1 0,-8 7 0,-1-1 0,7-9 0,1 0 0,-35 0 0,10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982C5-D61B-45DC-8ECB-704FFCF76AB7}" type="datetimeFigureOut">
              <a:rPr lang="en-US" smtClean="0"/>
              <a:t>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B39B9-D355-49FA-9308-DF684E938E04}" type="slidenum">
              <a:rPr lang="en-US" smtClean="0"/>
              <a:t>‹#›</a:t>
            </a:fld>
            <a:endParaRPr lang="en-US"/>
          </a:p>
        </p:txBody>
      </p:sp>
    </p:spTree>
    <p:extLst>
      <p:ext uri="{BB962C8B-B14F-4D97-AF65-F5344CB8AC3E}">
        <p14:creationId xmlns:p14="http://schemas.microsoft.com/office/powerpoint/2010/main" val="656729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PAGE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CC5C7-22CB-4DA0-9FAC-C671A1669F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7455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E49C-05BC-4004-A703-79FBE84442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C6FD2-969C-4C74-95EA-1B03DEFF53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FAA760-BCAE-4C5E-8526-D7DBCCA8C7A2}"/>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5" name="Footer Placeholder 4">
            <a:extLst>
              <a:ext uri="{FF2B5EF4-FFF2-40B4-BE49-F238E27FC236}">
                <a16:creationId xmlns:a16="http://schemas.microsoft.com/office/drawing/2014/main" id="{98A1ED39-D43B-440F-9714-437ADA916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B1F9E-82F3-4E21-8FEE-80173BE3A779}"/>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130028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4D467-F84C-4A83-B7A1-2A9310E00C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28CDDF-EE72-441C-9E44-E72A2B8B5E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409C4-085F-451E-93B2-06877550BBD4}"/>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5" name="Footer Placeholder 4">
            <a:extLst>
              <a:ext uri="{FF2B5EF4-FFF2-40B4-BE49-F238E27FC236}">
                <a16:creationId xmlns:a16="http://schemas.microsoft.com/office/drawing/2014/main" id="{C9DA1C09-913F-4B79-AC6D-CBF8D5BAF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BC68C0-8FCE-4CCE-BCE1-28F47815FCDA}"/>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83084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078160-7D7B-4C34-8D7F-B3A690384F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777CAF-830D-461F-8D92-600A76C33D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DADEC-349C-415E-9EFA-36EB3D17FF4F}"/>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5" name="Footer Placeholder 4">
            <a:extLst>
              <a:ext uri="{FF2B5EF4-FFF2-40B4-BE49-F238E27FC236}">
                <a16:creationId xmlns:a16="http://schemas.microsoft.com/office/drawing/2014/main" id="{C207CC63-46D5-49E4-9612-B8C227221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A99C6-D922-4EF7-8755-CE264ABBF9F7}"/>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218671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B8B0-8DEB-4CCD-B585-B7CEDC8D74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D495AA-C32B-4F22-AE22-6854AA190B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78C441-8FDE-45C4-9C87-A171D836E312}"/>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5" name="Footer Placeholder 4">
            <a:extLst>
              <a:ext uri="{FF2B5EF4-FFF2-40B4-BE49-F238E27FC236}">
                <a16:creationId xmlns:a16="http://schemas.microsoft.com/office/drawing/2014/main" id="{186109AC-4BF4-4590-9031-EF32F68FE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9E884-C20C-4F06-9B02-BC4640EF19E9}"/>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49453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34D9-CC02-4DB9-AC31-B85429D470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3A6458-5E57-4D58-BC7C-7751ACE23D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E67CA9-3FE0-4B75-B6D9-60BD3B5A5256}"/>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5" name="Footer Placeholder 4">
            <a:extLst>
              <a:ext uri="{FF2B5EF4-FFF2-40B4-BE49-F238E27FC236}">
                <a16:creationId xmlns:a16="http://schemas.microsoft.com/office/drawing/2014/main" id="{B677B5E2-26DB-4203-823A-E2D80CDCF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E08EF-5BA4-461A-9C03-9E856824BA98}"/>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149787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BE302-3C12-4FC9-8CBC-7A1AC659E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80E156-9FC5-4DB9-BA31-BA91297BA4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4B95A6-A366-4E85-B2A8-E6108D7627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AFB6EB-C13D-4AF4-B36F-4A275A330678}"/>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6" name="Footer Placeholder 5">
            <a:extLst>
              <a:ext uri="{FF2B5EF4-FFF2-40B4-BE49-F238E27FC236}">
                <a16:creationId xmlns:a16="http://schemas.microsoft.com/office/drawing/2014/main" id="{1296D1AD-F522-49DF-80FF-D8FBB7994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9D251-63E0-47CD-A47E-0C691C3A2402}"/>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169417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D98F0-B536-4D4A-809E-75A96FDA24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AE2F17-A05F-4629-A8AC-85BC8954AD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A705EE-6430-4003-9069-182ACDF9A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8C408F-C0DE-4DB5-860F-38DC0216C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2DD8C6-62D7-4C63-9A40-EC4B09AE65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B44C91-ECA8-464F-A0DA-FEB26DF919FA}"/>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8" name="Footer Placeholder 7">
            <a:extLst>
              <a:ext uri="{FF2B5EF4-FFF2-40B4-BE49-F238E27FC236}">
                <a16:creationId xmlns:a16="http://schemas.microsoft.com/office/drawing/2014/main" id="{5C8E2000-B745-443F-AFF0-7A97182AD8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050592-C003-497F-9A94-6AD3B44A9838}"/>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2446290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DCEF-366E-4982-986E-AA719448B2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4A1DDC-9A4F-4E7A-96DC-C1B582C29318}"/>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4" name="Footer Placeholder 3">
            <a:extLst>
              <a:ext uri="{FF2B5EF4-FFF2-40B4-BE49-F238E27FC236}">
                <a16:creationId xmlns:a16="http://schemas.microsoft.com/office/drawing/2014/main" id="{84E03BEF-A7B9-4869-A986-4BA4A1CD7E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B15166-0081-4CB0-8450-6E66C6A62286}"/>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1377031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4CC14C-D692-4E32-829E-15104F116F19}"/>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3" name="Footer Placeholder 2">
            <a:extLst>
              <a:ext uri="{FF2B5EF4-FFF2-40B4-BE49-F238E27FC236}">
                <a16:creationId xmlns:a16="http://schemas.microsoft.com/office/drawing/2014/main" id="{E73C5CA0-BA1E-4A57-B7B6-2645FF9C8B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D035BF-0367-4D9A-A43E-0248438E9390}"/>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2806950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4C4D-762D-4F05-91C5-D54045FA0B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60994A-0395-4528-AC47-E40F7251BD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7EB075-EA5C-4676-85C5-46FC4D239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6B7A1-4C3E-42D1-9561-4D81D1FA3440}"/>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6" name="Footer Placeholder 5">
            <a:extLst>
              <a:ext uri="{FF2B5EF4-FFF2-40B4-BE49-F238E27FC236}">
                <a16:creationId xmlns:a16="http://schemas.microsoft.com/office/drawing/2014/main" id="{CE79D741-4692-4F18-92B2-971B83C29D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CD102C-2A0B-46E3-9DD6-63AC9AE337B0}"/>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429023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527E9-2D50-4E29-8B30-41806696C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B5B9BF-4497-4657-A64C-7859EF461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17019E-3BD4-4B26-97AB-B4B9E7E75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86BAA5-E8D7-4A65-9521-A5E21E26A2B7}"/>
              </a:ext>
            </a:extLst>
          </p:cNvPr>
          <p:cNvSpPr>
            <a:spLocks noGrp="1"/>
          </p:cNvSpPr>
          <p:nvPr>
            <p:ph type="dt" sz="half" idx="10"/>
          </p:nvPr>
        </p:nvSpPr>
        <p:spPr/>
        <p:txBody>
          <a:bodyPr/>
          <a:lstStyle/>
          <a:p>
            <a:fld id="{4D6C2D2F-7945-4E3F-ADAC-25926BAF96B6}" type="datetimeFigureOut">
              <a:rPr lang="en-US" smtClean="0"/>
              <a:t>11/7/25</a:t>
            </a:fld>
            <a:endParaRPr lang="en-US"/>
          </a:p>
        </p:txBody>
      </p:sp>
      <p:sp>
        <p:nvSpPr>
          <p:cNvPr id="6" name="Footer Placeholder 5">
            <a:extLst>
              <a:ext uri="{FF2B5EF4-FFF2-40B4-BE49-F238E27FC236}">
                <a16:creationId xmlns:a16="http://schemas.microsoft.com/office/drawing/2014/main" id="{F23745C2-1C3F-42D5-AEEE-D8484272D4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D898B-0AFF-4DEB-8B55-F65DA8E2F2B8}"/>
              </a:ext>
            </a:extLst>
          </p:cNvPr>
          <p:cNvSpPr>
            <a:spLocks noGrp="1"/>
          </p:cNvSpPr>
          <p:nvPr>
            <p:ph type="sldNum" sz="quarter" idx="12"/>
          </p:nvPr>
        </p:nvSpPr>
        <p:spPr/>
        <p:txBody>
          <a:bodyPr/>
          <a:lstStyle/>
          <a:p>
            <a:fld id="{02BDE507-FF7C-4191-BEAD-230A5AEA7CDD}" type="slidenum">
              <a:rPr lang="en-US" smtClean="0"/>
              <a:t>‹#›</a:t>
            </a:fld>
            <a:endParaRPr lang="en-US"/>
          </a:p>
        </p:txBody>
      </p:sp>
    </p:spTree>
    <p:extLst>
      <p:ext uri="{BB962C8B-B14F-4D97-AF65-F5344CB8AC3E}">
        <p14:creationId xmlns:p14="http://schemas.microsoft.com/office/powerpoint/2010/main" val="244390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E321BD-F605-488D-B00B-75D1E36F5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6AB94C-659E-45CD-AF03-3269816B2E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307A1-4EFA-4E09-9133-3FEAAFE0F2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C2D2F-7945-4E3F-ADAC-25926BAF96B6}" type="datetimeFigureOut">
              <a:rPr lang="en-US" smtClean="0"/>
              <a:t>11/7/25</a:t>
            </a:fld>
            <a:endParaRPr lang="en-US"/>
          </a:p>
        </p:txBody>
      </p:sp>
      <p:sp>
        <p:nvSpPr>
          <p:cNvPr id="5" name="Footer Placeholder 4">
            <a:extLst>
              <a:ext uri="{FF2B5EF4-FFF2-40B4-BE49-F238E27FC236}">
                <a16:creationId xmlns:a16="http://schemas.microsoft.com/office/drawing/2014/main" id="{A06CA5C3-3DC2-4535-B213-BAAB169704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6BF302-7C48-4100-9936-AD763888D9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DE507-FF7C-4191-BEAD-230A5AEA7CDD}" type="slidenum">
              <a:rPr lang="en-US" smtClean="0"/>
              <a:t>‹#›</a:t>
            </a:fld>
            <a:endParaRPr lang="en-US"/>
          </a:p>
        </p:txBody>
      </p:sp>
    </p:spTree>
    <p:extLst>
      <p:ext uri="{BB962C8B-B14F-4D97-AF65-F5344CB8AC3E}">
        <p14:creationId xmlns:p14="http://schemas.microsoft.com/office/powerpoint/2010/main" val="766389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ustomXml" Target="../ink/ink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17">
            <a:extLst>
              <a:ext uri="{FF2B5EF4-FFF2-40B4-BE49-F238E27FC236}">
                <a16:creationId xmlns:a16="http://schemas.microsoft.com/office/drawing/2014/main" id="{4726AEE5-C4BD-44E2-B00F-4F5A3E9FF345}"/>
              </a:ext>
            </a:extLst>
          </p:cNvPr>
          <p:cNvSpPr/>
          <p:nvPr/>
        </p:nvSpPr>
        <p:spPr>
          <a:xfrm>
            <a:off x="0" y="5787654"/>
            <a:ext cx="4953739" cy="1080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4058" algn="ctr">
              <a:tabLst>
                <a:tab pos="599002" algn="l"/>
              </a:tabLst>
            </a:pPr>
            <a:r>
              <a:rPr lang="en-GB" sz="2800" b="1">
                <a:ln w="10160">
                  <a:solidFill>
                    <a:srgbClr val="002060"/>
                  </a:solidFill>
                  <a:prstDash val="solid"/>
                </a:ln>
                <a:solidFill>
                  <a:srgbClr val="4F81BD">
                    <a:lumMod val="75000"/>
                  </a:srgb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KHOA HỌC TỰ NHIÊN 6</a:t>
            </a:r>
            <a:endParaRPr lang="en-US" sz="2800">
              <a:solidFill>
                <a:prstClr val="white"/>
              </a:solidFill>
              <a:latin typeface="Times New Roman" panose="02020603050405020304" pitchFamily="18" charset="0"/>
              <a:cs typeface="Times New Roman" panose="02020603050405020304" pitchFamily="18" charset="0"/>
            </a:endParaRPr>
          </a:p>
        </p:txBody>
      </p:sp>
      <p:sp>
        <p:nvSpPr>
          <p:cNvPr id="6" name="Hình Chữ nhật Góc tròn 22">
            <a:extLst>
              <a:ext uri="{FF2B5EF4-FFF2-40B4-BE49-F238E27FC236}">
                <a16:creationId xmlns:a16="http://schemas.microsoft.com/office/drawing/2014/main" id="{5072523E-B189-45EB-8B23-41F0B1327FDF}"/>
              </a:ext>
            </a:extLst>
          </p:cNvPr>
          <p:cNvSpPr/>
          <p:nvPr/>
        </p:nvSpPr>
        <p:spPr>
          <a:xfrm>
            <a:off x="2050030" y="3429000"/>
            <a:ext cx="9118077" cy="2130503"/>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67">
              <a:solidFill>
                <a:prstClr val="black"/>
              </a:solidFill>
            </a:endParaRPr>
          </a:p>
        </p:txBody>
      </p:sp>
      <p:sp>
        <p:nvSpPr>
          <p:cNvPr id="7" name="Hình chữ nhật 25">
            <a:extLst>
              <a:ext uri="{FF2B5EF4-FFF2-40B4-BE49-F238E27FC236}">
                <a16:creationId xmlns:a16="http://schemas.microsoft.com/office/drawing/2014/main" id="{40B52314-FB56-457D-9068-0774461D2B81}"/>
              </a:ext>
            </a:extLst>
          </p:cNvPr>
          <p:cNvSpPr/>
          <p:nvPr/>
        </p:nvSpPr>
        <p:spPr>
          <a:xfrm>
            <a:off x="2306286" y="3797192"/>
            <a:ext cx="8605566" cy="1569660"/>
          </a:xfrm>
          <a:prstGeom prst="rect">
            <a:avLst/>
          </a:prstGeom>
          <a:noFill/>
        </p:spPr>
        <p:txBody>
          <a:bodyPr wrap="square" lIns="91440" tIns="45720" rIns="91440" bIns="45720">
            <a:spAutoFit/>
          </a:bodyPr>
          <a:lstStyle/>
          <a:p>
            <a:pPr algn="ctr"/>
            <a:r>
              <a:rPr lang="en-US" sz="4800" b="1" u="sng" dirty="0">
                <a:ln w="3175">
                  <a:solidFill>
                    <a:srgbClr val="C40000"/>
                  </a:solidFill>
                  <a:prstDash val="solid"/>
                </a:ln>
                <a:effectLst>
                  <a:outerShdw dist="38100" dir="2700000" algn="tl" rotWithShape="0">
                    <a:srgbClr val="C0504D"/>
                  </a:outerShdw>
                </a:effectLst>
                <a:latin typeface="Times New Roman" panose="02020603050405020304" pitchFamily="18" charset="0"/>
                <a:cs typeface="Times New Roman" panose="02020603050405020304" pitchFamily="18" charset="0"/>
              </a:rPr>
              <a:t>BÀI 12:</a:t>
            </a:r>
            <a:r>
              <a:rPr lang="en-US" sz="4800" b="1" dirty="0">
                <a:ln w="3175">
                  <a:solidFill>
                    <a:srgbClr val="C40000"/>
                  </a:solidFill>
                  <a:prstDash val="solid"/>
                </a:ln>
                <a:solidFill>
                  <a:srgbClr val="FF00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NHIÊN LIỆU VÀ AN NINH NĂNG LƯỢNG</a:t>
            </a:r>
          </a:p>
        </p:txBody>
      </p:sp>
      <p:sp>
        <p:nvSpPr>
          <p:cNvPr id="8" name="Rectangle 7">
            <a:extLst>
              <a:ext uri="{FF2B5EF4-FFF2-40B4-BE49-F238E27FC236}">
                <a16:creationId xmlns:a16="http://schemas.microsoft.com/office/drawing/2014/main" id="{825A76A3-7EB7-41D6-84DB-AE190C796199}"/>
              </a:ext>
            </a:extLst>
          </p:cNvPr>
          <p:cNvSpPr>
            <a:spLocks noChangeArrowheads="1"/>
          </p:cNvSpPr>
          <p:nvPr/>
        </p:nvSpPr>
        <p:spPr bwMode="auto">
          <a:xfrm>
            <a:off x="130040" y="254637"/>
            <a:ext cx="2781836"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189" defTabSz="914377" eaLnBrk="0" fontAlgn="base" hangingPunct="0">
              <a:spcBef>
                <a:spcPct val="0"/>
              </a:spcBef>
              <a:spcAft>
                <a:spcPct val="0"/>
              </a:spcAft>
            </a:pPr>
            <a:r>
              <a:rPr lang="en-US" altLang="en-US" sz="3733" b="1" i="1" u="sng" err="1">
                <a:latin typeface="Times New Roman" panose="02020603050405020304" pitchFamily="18" charset="0"/>
                <a:ea typeface="Times New Roman" panose="02020603050405020304" pitchFamily="18" charset="0"/>
                <a:cs typeface="Times New Roman" panose="02020603050405020304" pitchFamily="18" charset="0"/>
              </a:rPr>
              <a:t>Chủ</a:t>
            </a:r>
            <a:r>
              <a:rPr lang="en-US" altLang="en-US" sz="3733" b="1" i="1" u="sng">
                <a:latin typeface="Times New Roman" panose="02020603050405020304" pitchFamily="18" charset="0"/>
                <a:ea typeface="Times New Roman" panose="02020603050405020304" pitchFamily="18" charset="0"/>
                <a:cs typeface="Times New Roman" panose="02020603050405020304" pitchFamily="18" charset="0"/>
              </a:rPr>
              <a:t> đề 4:</a:t>
            </a:r>
            <a:endParaRPr lang="en-US" altLang="en-US" sz="3733" b="1" i="1" u="sng"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C915C9F-E2E0-4EFB-83FB-9ECB56DDF5E2}"/>
              </a:ext>
            </a:extLst>
          </p:cNvPr>
          <p:cNvSpPr/>
          <p:nvPr/>
        </p:nvSpPr>
        <p:spPr>
          <a:xfrm>
            <a:off x="747765" y="1157559"/>
            <a:ext cx="10976883" cy="1754326"/>
          </a:xfrm>
          <a:prstGeom prst="rect">
            <a:avLst/>
          </a:prstGeom>
        </p:spPr>
        <p:txBody>
          <a:bodyPr wrap="square">
            <a:spAutoFit/>
          </a:bodyPr>
          <a:lstStyle/>
          <a:p>
            <a:pPr algn="ctr"/>
            <a:r>
              <a:rPr lang="en-US" sz="3600" b="1">
                <a:solidFill>
                  <a:srgbClr val="3333CC"/>
                </a:solidFill>
                <a:latin typeface="Times New Roman" panose="02020603050405020304" pitchFamily="18" charset="0"/>
                <a:cs typeface="Times New Roman" panose="02020603050405020304" pitchFamily="18" charset="0"/>
              </a:rPr>
              <a:t>“MỘT SỐ VẬT LIỆU, NHIÊN LIỆU, LƯƠNG THỰC THỰC PHẨM THÔNG DỤNG; TÍNH CHẤT VÀ ỨNG DỤNG CỦA CHÚNG”</a:t>
            </a:r>
            <a:endParaRPr lang="en-US" sz="3600" b="1"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78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A751A46-2AD8-4F7D-8847-E29E8EDA1D96}"/>
              </a:ext>
            </a:extLst>
          </p:cNvPr>
          <p:cNvSpPr/>
          <p:nvPr/>
        </p:nvSpPr>
        <p:spPr>
          <a:xfrm>
            <a:off x="65862" y="211644"/>
            <a:ext cx="10285501"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2. MỘT SỐ TÍNH CHẤT VÀ ỨNG DỤNG CỦA NHIÊN LIỆU</a:t>
            </a:r>
          </a:p>
        </p:txBody>
      </p:sp>
      <p:graphicFrame>
        <p:nvGraphicFramePr>
          <p:cNvPr id="8" name="Table 7">
            <a:extLst>
              <a:ext uri="{FF2B5EF4-FFF2-40B4-BE49-F238E27FC236}">
                <a16:creationId xmlns:a16="http://schemas.microsoft.com/office/drawing/2014/main" id="{8D438374-E6C5-4A57-B444-553E91947916}"/>
              </a:ext>
            </a:extLst>
          </p:cNvPr>
          <p:cNvGraphicFramePr>
            <a:graphicFrameLocks noGrp="1"/>
          </p:cNvGraphicFramePr>
          <p:nvPr>
            <p:extLst>
              <p:ext uri="{D42A27DB-BD31-4B8C-83A1-F6EECF244321}">
                <p14:modId xmlns:p14="http://schemas.microsoft.com/office/powerpoint/2010/main" val="793667363"/>
              </p:ext>
            </p:extLst>
          </p:nvPr>
        </p:nvGraphicFramePr>
        <p:xfrm>
          <a:off x="275441" y="1104859"/>
          <a:ext cx="11833932" cy="5064609"/>
        </p:xfrm>
        <a:graphic>
          <a:graphicData uri="http://schemas.openxmlformats.org/drawingml/2006/table">
            <a:tbl>
              <a:tblPr firstRow="1" bandRow="1"/>
              <a:tblGrid>
                <a:gridCol w="2855227">
                  <a:extLst>
                    <a:ext uri="{9D8B030D-6E8A-4147-A177-3AD203B41FA5}">
                      <a16:colId xmlns:a16="http://schemas.microsoft.com/office/drawing/2014/main" val="20000"/>
                    </a:ext>
                  </a:extLst>
                </a:gridCol>
                <a:gridCol w="2358199">
                  <a:extLst>
                    <a:ext uri="{9D8B030D-6E8A-4147-A177-3AD203B41FA5}">
                      <a16:colId xmlns:a16="http://schemas.microsoft.com/office/drawing/2014/main" val="20001"/>
                    </a:ext>
                  </a:extLst>
                </a:gridCol>
                <a:gridCol w="2330809">
                  <a:extLst>
                    <a:ext uri="{9D8B030D-6E8A-4147-A177-3AD203B41FA5}">
                      <a16:colId xmlns:a16="http://schemas.microsoft.com/office/drawing/2014/main" val="20002"/>
                    </a:ext>
                  </a:extLst>
                </a:gridCol>
                <a:gridCol w="2389406">
                  <a:extLst>
                    <a:ext uri="{9D8B030D-6E8A-4147-A177-3AD203B41FA5}">
                      <a16:colId xmlns:a16="http://schemas.microsoft.com/office/drawing/2014/main" val="20003"/>
                    </a:ext>
                  </a:extLst>
                </a:gridCol>
                <a:gridCol w="1900291">
                  <a:extLst>
                    <a:ext uri="{9D8B030D-6E8A-4147-A177-3AD203B41FA5}">
                      <a16:colId xmlns:a16="http://schemas.microsoft.com/office/drawing/2014/main" val="20004"/>
                    </a:ext>
                  </a:extLst>
                </a:gridCol>
              </a:tblGrid>
              <a:tr h="926105">
                <a:tc>
                  <a:txBody>
                    <a:bodyPr/>
                    <a:lstStyle/>
                    <a:p>
                      <a:pPr>
                        <a:lnSpc>
                          <a:spcPct val="150000"/>
                        </a:lnSpc>
                      </a:pP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Nhiên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liệu</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Đặc</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điểm</a:t>
                      </a:r>
                      <a:endParaRPr lang="en-US" sz="2000" b="1"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accent6">
                        <a:lumMod val="40000"/>
                        <a:lumOff val="60000"/>
                      </a:schemeClr>
                    </a:solidFill>
                  </a:tcPr>
                </a:tc>
                <a:tc>
                  <a:txBody>
                    <a:bodyPr/>
                    <a:lstStyle/>
                    <a:p>
                      <a:pPr algn="ctr">
                        <a:lnSpc>
                          <a:spcPct val="150000"/>
                        </a:lnSpc>
                      </a:pPr>
                      <a:r>
                        <a:rPr lang="en-US" sz="2400" b="1" dirty="0" err="1">
                          <a:solidFill>
                            <a:srgbClr val="C00000"/>
                          </a:solidFill>
                          <a:latin typeface="Times New Roman" panose="02020603050405020304" pitchFamily="18" charset="0"/>
                          <a:cs typeface="Times New Roman" panose="02020603050405020304" pitchFamily="18" charset="0"/>
                        </a:rPr>
                        <a:t>Củi</a:t>
                      </a:r>
                      <a:endParaRPr lang="en-US" sz="2400" b="1" dirty="0">
                        <a:solidFill>
                          <a:srgbClr val="C00000"/>
                        </a:solidFill>
                        <a:latin typeface="Times New Roman" panose="02020603050405020304" pitchFamily="18" charset="0"/>
                        <a:cs typeface="Times New Roman" panose="02020603050405020304" pitchFamily="18" charset="0"/>
                      </a:endParaRPr>
                    </a:p>
                    <a:p>
                      <a:pPr algn="ctr">
                        <a:lnSpc>
                          <a:spcPct val="150000"/>
                        </a:lnSpc>
                      </a:pPr>
                      <a:endParaRPr lang="en-US" sz="2400" b="1"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solidFill>
                      <a:schemeClr val="accent6">
                        <a:lumMod val="40000"/>
                        <a:lumOff val="60000"/>
                      </a:schemeClr>
                    </a:solidFill>
                  </a:tcPr>
                </a:tc>
                <a:tc>
                  <a:txBody>
                    <a:bodyPr/>
                    <a:lstStyle/>
                    <a:p>
                      <a:pPr algn="ctr">
                        <a:lnSpc>
                          <a:spcPct val="150000"/>
                        </a:lnSpc>
                      </a:pPr>
                      <a:r>
                        <a:rPr lang="en-US" sz="2400" b="1" dirty="0">
                          <a:solidFill>
                            <a:srgbClr val="C00000"/>
                          </a:solidFill>
                          <a:latin typeface="Times New Roman" panose="02020603050405020304" pitchFamily="18" charset="0"/>
                          <a:cs typeface="Times New Roman" panose="02020603050405020304" pitchFamily="18" charset="0"/>
                        </a:rPr>
                        <a:t>Than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solidFill>
                      <a:schemeClr val="accent6">
                        <a:lumMod val="40000"/>
                        <a:lumOff val="60000"/>
                      </a:schemeClr>
                    </a:solidFill>
                  </a:tcPr>
                </a:tc>
                <a:tc>
                  <a:txBody>
                    <a:bodyPr/>
                    <a:lstStyle/>
                    <a:p>
                      <a:pPr algn="ctr">
                        <a:lnSpc>
                          <a:spcPct val="150000"/>
                        </a:lnSpc>
                      </a:pPr>
                      <a:r>
                        <a:rPr lang="en-US" sz="2400" b="1" dirty="0" err="1">
                          <a:solidFill>
                            <a:srgbClr val="C00000"/>
                          </a:solidFill>
                          <a:latin typeface="Times New Roman" panose="02020603050405020304" pitchFamily="18" charset="0"/>
                          <a:cs typeface="Times New Roman" panose="02020603050405020304" pitchFamily="18" charset="0"/>
                        </a:rPr>
                        <a:t>Xăng</a:t>
                      </a:r>
                      <a:endParaRPr lang="en-US" sz="2400" b="1"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solidFill>
                      <a:schemeClr val="accent6">
                        <a:lumMod val="40000"/>
                        <a:lumOff val="60000"/>
                      </a:schemeClr>
                    </a:solidFill>
                  </a:tcPr>
                </a:tc>
                <a:tc>
                  <a:txBody>
                    <a:bodyPr/>
                    <a:lstStyle/>
                    <a:p>
                      <a:pPr algn="ctr">
                        <a:lnSpc>
                          <a:spcPct val="150000"/>
                        </a:lnSpc>
                      </a:pPr>
                      <a:r>
                        <a:rPr lang="en-US" sz="2400" b="1" dirty="0">
                          <a:solidFill>
                            <a:srgbClr val="C00000"/>
                          </a:solidFill>
                          <a:latin typeface="Times New Roman" panose="02020603050405020304" pitchFamily="18" charset="0"/>
                          <a:cs typeface="Times New Roman" panose="02020603050405020304" pitchFamily="18" charset="0"/>
                        </a:rPr>
                        <a:t>Gas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solidFill>
                      <a:schemeClr val="accent6">
                        <a:lumMod val="40000"/>
                        <a:lumOff val="60000"/>
                      </a:schemeClr>
                    </a:solidFill>
                  </a:tcPr>
                </a:tc>
                <a:extLst>
                  <a:ext uri="{0D108BD9-81ED-4DB2-BD59-A6C34878D82A}">
                    <a16:rowId xmlns:a16="http://schemas.microsoft.com/office/drawing/2014/main" val="10000"/>
                  </a:ext>
                </a:extLst>
              </a:tr>
              <a:tr h="598335">
                <a:tc>
                  <a:txBody>
                    <a:bodyPr/>
                    <a:lstStyle/>
                    <a:p>
                      <a:pPr algn="ctr">
                        <a:lnSpc>
                          <a:spcPct val="150000"/>
                        </a:lnSpc>
                      </a:pPr>
                      <a:r>
                        <a:rPr lang="en-US" sz="2400" b="1" dirty="0" err="1">
                          <a:solidFill>
                            <a:srgbClr val="002060"/>
                          </a:solidFill>
                          <a:latin typeface="Times New Roman" panose="02020603050405020304" pitchFamily="18" charset="0"/>
                          <a:cs typeface="Times New Roman" panose="02020603050405020304" pitchFamily="18" charset="0"/>
                        </a:rPr>
                        <a:t>Trạng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thái</a:t>
                      </a:r>
                      <a:endParaRPr lang="en-US" sz="24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solidFill>
                      <a:schemeClr val="accent4">
                        <a:lumMod val="40000"/>
                        <a:lumOff val="60000"/>
                      </a:schemeClr>
                    </a:solid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tc>
                  <a:txBody>
                    <a:bodyPr/>
                    <a:lstStyle/>
                    <a:p>
                      <a:pPr>
                        <a:lnSpc>
                          <a:spcPct val="150000"/>
                        </a:lnSpc>
                      </a:pPr>
                      <a:r>
                        <a:rPr lang="en-US" sz="20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extLst>
                  <a:ext uri="{0D108BD9-81ED-4DB2-BD59-A6C34878D82A}">
                    <a16:rowId xmlns:a16="http://schemas.microsoft.com/office/drawing/2014/main" val="10001"/>
                  </a:ext>
                </a:extLst>
              </a:tr>
              <a:tr h="1358865">
                <a:tc>
                  <a:txBody>
                    <a:bodyPr/>
                    <a:lstStyle/>
                    <a:p>
                      <a:pPr algn="ctr">
                        <a:lnSpc>
                          <a:spcPct val="150000"/>
                        </a:lnSpc>
                      </a:pPr>
                      <a:r>
                        <a:rPr lang="en-US" sz="2400" b="1" dirty="0" err="1">
                          <a:solidFill>
                            <a:srgbClr val="002060"/>
                          </a:solidFill>
                          <a:latin typeface="Times New Roman" panose="02020603050405020304" pitchFamily="18" charset="0"/>
                          <a:cs typeface="Times New Roman" panose="02020603050405020304" pitchFamily="18" charset="0"/>
                        </a:rPr>
                        <a:t>Khả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năng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cháy</a:t>
                      </a:r>
                      <a:endParaRPr lang="en-US" sz="2400" b="1" dirty="0">
                        <a:solidFill>
                          <a:srgbClr val="002060"/>
                        </a:solidFill>
                        <a:latin typeface="Times New Roman" panose="02020603050405020304" pitchFamily="18" charset="0"/>
                        <a:cs typeface="Times New Roman" panose="02020603050405020304" pitchFamily="18" charset="0"/>
                      </a:endParaRPr>
                    </a:p>
                    <a:p>
                      <a:pPr algn="ctr">
                        <a:lnSpc>
                          <a:spcPct val="150000"/>
                        </a:lnSpc>
                      </a:pPr>
                      <a:endParaRPr lang="en-US" sz="2400" b="1" dirty="0">
                        <a:solidFill>
                          <a:srgbClr val="002060"/>
                        </a:solidFill>
                        <a:latin typeface="Times New Roman" panose="02020603050405020304" pitchFamily="18" charset="0"/>
                        <a:cs typeface="Times New Roman" panose="02020603050405020304" pitchFamily="18" charset="0"/>
                      </a:endParaRPr>
                    </a:p>
                    <a:p>
                      <a:pPr algn="ctr">
                        <a:lnSpc>
                          <a:spcPct val="150000"/>
                        </a:lnSpc>
                      </a:pPr>
                      <a:endParaRPr lang="en-US" sz="24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solidFill>
                      <a:schemeClr val="accent4">
                        <a:lumMod val="40000"/>
                        <a:lumOff val="60000"/>
                      </a:schemeClr>
                    </a:solid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tc>
                  <a:txBody>
                    <a:bodyPr/>
                    <a:lstStyle/>
                    <a:p>
                      <a:pPr>
                        <a:lnSpc>
                          <a:spcPct val="150000"/>
                        </a:lnSpc>
                      </a:pPr>
                      <a:endParaRPr lang="en-US" sz="2000" baseline="-25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extLst>
                  <a:ext uri="{0D108BD9-81ED-4DB2-BD59-A6C34878D82A}">
                    <a16:rowId xmlns:a16="http://schemas.microsoft.com/office/drawing/2014/main" val="10002"/>
                  </a:ext>
                </a:extLst>
              </a:tr>
              <a:tr h="1237921">
                <a:tc>
                  <a:txBody>
                    <a:bodyPr/>
                    <a:lstStyle/>
                    <a:p>
                      <a:pPr algn="ctr">
                        <a:lnSpc>
                          <a:spcPct val="150000"/>
                        </a:lnSpc>
                      </a:pPr>
                      <a:r>
                        <a:rPr lang="en-US" sz="2400" b="1" dirty="0" err="1">
                          <a:solidFill>
                            <a:srgbClr val="002060"/>
                          </a:solidFill>
                          <a:latin typeface="Times New Roman" panose="02020603050405020304" pitchFamily="18" charset="0"/>
                          <a:cs typeface="Times New Roman" panose="02020603050405020304" pitchFamily="18" charset="0"/>
                        </a:rPr>
                        <a:t>Ứng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endParaRPr lang="en-US" sz="2400" b="1" dirty="0">
                        <a:solidFill>
                          <a:srgbClr val="002060"/>
                        </a:solidFill>
                        <a:latin typeface="Times New Roman" panose="02020603050405020304" pitchFamily="18" charset="0"/>
                        <a:cs typeface="Times New Roman" panose="02020603050405020304" pitchFamily="18" charset="0"/>
                      </a:endParaRPr>
                    </a:p>
                    <a:p>
                      <a:pPr algn="ctr">
                        <a:lnSpc>
                          <a:spcPct val="150000"/>
                        </a:lnSpc>
                      </a:pPr>
                      <a:endParaRPr lang="en-US" sz="2400" b="1" dirty="0">
                        <a:solidFill>
                          <a:srgbClr val="002060"/>
                        </a:solidFill>
                        <a:latin typeface="Times New Roman" panose="02020603050405020304" pitchFamily="18" charset="0"/>
                        <a:cs typeface="Times New Roman" panose="02020603050405020304" pitchFamily="18" charset="0"/>
                      </a:endParaRPr>
                    </a:p>
                    <a:p>
                      <a:pPr algn="ctr">
                        <a:lnSpc>
                          <a:spcPct val="150000"/>
                        </a:lnSpc>
                      </a:pPr>
                      <a:endParaRPr lang="en-US" sz="2400" b="1"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solidFill>
                      <a:schemeClr val="accent4">
                        <a:lumMod val="40000"/>
                        <a:lumOff val="60000"/>
                      </a:schemeClr>
                    </a:solid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tc>
                  <a:txBody>
                    <a:bodyPr/>
                    <a:lstStyle/>
                    <a:p>
                      <a:pPr>
                        <a:lnSpc>
                          <a:spcPct val="150000"/>
                        </a:lnSpc>
                      </a:pP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38100" cap="flat" cmpd="sng" algn="ctr">
                      <a:noFill/>
                      <a:prstDash val="solid"/>
                      <a:round/>
                      <a:headEnd type="none" w="med" len="med"/>
                      <a:tailEnd type="none" w="med" len="med"/>
                    </a:lnTlToBr>
                    <a:no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2C457EE6-7FA6-4B73-BB86-36D09AAC3A64}"/>
              </a:ext>
            </a:extLst>
          </p:cNvPr>
          <p:cNvSpPr txBox="1"/>
          <p:nvPr/>
        </p:nvSpPr>
        <p:spPr>
          <a:xfrm>
            <a:off x="1821183" y="664477"/>
            <a:ext cx="9000695" cy="461665"/>
          </a:xfrm>
          <a:prstGeom prst="rect">
            <a:avLst/>
          </a:prstGeom>
          <a:noFill/>
        </p:spPr>
        <p:txBody>
          <a:bodyPr wrap="square" rtlCol="0">
            <a:spAutoFit/>
          </a:bodyPr>
          <a:lstStyle/>
          <a:p>
            <a:pPr algn="ctr"/>
            <a:r>
              <a:rPr lang="en-US" sz="2400" dirty="0" err="1">
                <a:solidFill>
                  <a:srgbClr val="0070C0"/>
                </a:solidFill>
                <a:latin typeface="Times New Roman" panose="02020603050405020304" pitchFamily="18" charset="0"/>
                <a:cs typeface="Times New Roman" panose="02020603050405020304" pitchFamily="18" charset="0"/>
              </a:rPr>
              <a:t>Bảng</a:t>
            </a:r>
            <a:r>
              <a:rPr lang="en-US" sz="2400" dirty="0">
                <a:solidFill>
                  <a:srgbClr val="0070C0"/>
                </a:solidFill>
                <a:latin typeface="Times New Roman" panose="02020603050405020304" pitchFamily="18" charset="0"/>
                <a:cs typeface="Times New Roman" panose="02020603050405020304" pitchFamily="18" charset="0"/>
              </a:rPr>
              <a:t> 15.1.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số</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tính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ứng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dụng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của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nhiên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liệu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dụng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FC2132D-A229-4743-A615-6B2065972E8D}"/>
              </a:ext>
            </a:extLst>
          </p:cNvPr>
          <p:cNvSpPr txBox="1"/>
          <p:nvPr/>
        </p:nvSpPr>
        <p:spPr>
          <a:xfrm>
            <a:off x="3171825" y="2324225"/>
            <a:ext cx="914400" cy="498663"/>
          </a:xfrm>
          <a:prstGeom prst="rect">
            <a:avLst/>
          </a:prstGeom>
          <a:noFill/>
        </p:spPr>
        <p:txBody>
          <a:bodyPr wrap="square">
            <a:spAutoFit/>
          </a:bodyPr>
          <a:lstStyle/>
          <a:p>
            <a:pPr>
              <a:lnSpc>
                <a:spcPct val="150000"/>
              </a:lnSpc>
            </a:pPr>
            <a:r>
              <a:rPr lang="en-US" sz="2000" dirty="0" err="1">
                <a:solidFill>
                  <a:schemeClr val="tx1"/>
                </a:solidFill>
                <a:latin typeface="Times New Roman" panose="02020603050405020304" pitchFamily="18" charset="0"/>
                <a:cs typeface="Times New Roman" panose="02020603050405020304" pitchFamily="18" charset="0"/>
              </a:rPr>
              <a:t>Rắn</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ED1E59C-18A7-4E08-8783-5417944CC387}"/>
              </a:ext>
            </a:extLst>
          </p:cNvPr>
          <p:cNvSpPr txBox="1"/>
          <p:nvPr/>
        </p:nvSpPr>
        <p:spPr>
          <a:xfrm>
            <a:off x="3171825" y="2965548"/>
            <a:ext cx="2000250" cy="1289071"/>
          </a:xfrm>
          <a:prstGeom prst="rect">
            <a:avLst/>
          </a:prstGeom>
          <a:noFill/>
        </p:spPr>
        <p:txBody>
          <a:bodyPr wrap="square">
            <a:spAutoFit/>
          </a:bodyPr>
          <a:lstStyle/>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Củi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dễ</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cháy</a:t>
            </a:r>
            <a:r>
              <a:rPr lang="en-US" sz="1800" dirty="0">
                <a:solidFill>
                  <a:schemeClr val="tx1"/>
                </a:solidFill>
                <a:latin typeface="Times New Roman" panose="02020603050405020304" pitchFamily="18" charset="0"/>
                <a:cs typeface="Times New Roman" panose="02020603050405020304" pitchFamily="18" charset="0"/>
              </a:rPr>
              <a:t>,</a:t>
            </a:r>
          </a:p>
          <a:p>
            <a:pPr>
              <a:lnSpc>
                <a:spcPct val="150000"/>
              </a:lnSpc>
            </a:pP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nhiều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khói</a:t>
            </a:r>
            <a:r>
              <a:rPr lang="en-US" sz="1800" dirty="0">
                <a:solidFill>
                  <a:schemeClr val="tx1"/>
                </a:solidFill>
                <a:latin typeface="Times New Roman" panose="02020603050405020304" pitchFamily="18" charset="0"/>
                <a:cs typeface="Times New Roman" panose="02020603050405020304" pitchFamily="18" charset="0"/>
              </a:rPr>
              <a:t>,</a:t>
            </a:r>
          </a:p>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tương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đối</a:t>
            </a:r>
            <a:r>
              <a:rPr lang="en-US" sz="1800" dirty="0">
                <a:solidFill>
                  <a:schemeClr val="tx1"/>
                </a:solidFill>
                <a:latin typeface="Times New Roman" panose="02020603050405020304" pitchFamily="18" charset="0"/>
                <a:cs typeface="Times New Roman" panose="02020603050405020304" pitchFamily="18" charset="0"/>
              </a:rPr>
              <a:t> an </a:t>
            </a:r>
            <a:r>
              <a:rPr lang="en-US" sz="1800" dirty="0" err="1">
                <a:solidFill>
                  <a:schemeClr val="tx1"/>
                </a:solidFill>
                <a:latin typeface="Times New Roman" panose="02020603050405020304" pitchFamily="18" charset="0"/>
                <a:cs typeface="Times New Roman" panose="02020603050405020304" pitchFamily="18" charset="0"/>
              </a:rPr>
              <a:t>toàn</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E48D0F8-F0F1-45F2-9F8C-EF65F0C1E2F0}"/>
              </a:ext>
            </a:extLst>
          </p:cNvPr>
          <p:cNvSpPr txBox="1"/>
          <p:nvPr/>
        </p:nvSpPr>
        <p:spPr>
          <a:xfrm>
            <a:off x="3200400" y="4448963"/>
            <a:ext cx="2095500" cy="1704569"/>
          </a:xfrm>
          <a:prstGeom prst="rect">
            <a:avLst/>
          </a:prstGeom>
          <a:noFill/>
        </p:spPr>
        <p:txBody>
          <a:bodyPr wrap="square">
            <a:spAutoFit/>
          </a:bodyPr>
          <a:lstStyle/>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Nhiên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đun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nấu</a:t>
            </a:r>
            <a:endParaRPr lang="en-US" sz="1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rẻ</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tiền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dụng</a:t>
            </a:r>
            <a:r>
              <a:rPr lang="en-US" sz="1800" dirty="0">
                <a:solidFill>
                  <a:schemeClr val="tx1"/>
                </a:solidFill>
                <a:latin typeface="Times New Roman" panose="02020603050405020304" pitchFamily="18" charset="0"/>
                <a:cs typeface="Times New Roman" panose="02020603050405020304" pitchFamily="18" charset="0"/>
              </a:rPr>
              <a:t>; </a:t>
            </a:r>
          </a:p>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tận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dụng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các</a:t>
            </a:r>
            <a:r>
              <a:rPr lang="en-US" sz="1800" dirty="0">
                <a:solidFill>
                  <a:schemeClr val="tx1"/>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loại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gỗ</a:t>
            </a:r>
            <a:r>
              <a:rPr lang="en-US" sz="1800" dirty="0">
                <a:solidFill>
                  <a:schemeClr val="tx1"/>
                </a:solidFill>
                <a:latin typeface="Times New Roman" panose="02020603050405020304" pitchFamily="18" charset="0"/>
                <a:cs typeface="Times New Roman" panose="02020603050405020304" pitchFamily="18" charset="0"/>
              </a:rPr>
              <a:t> </a:t>
            </a:r>
          </a:p>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chế</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tác</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5261C3D-0A2D-423B-8501-D9CDA7010A0E}"/>
              </a:ext>
            </a:extLst>
          </p:cNvPr>
          <p:cNvSpPr txBox="1"/>
          <p:nvPr/>
        </p:nvSpPr>
        <p:spPr>
          <a:xfrm>
            <a:off x="5476875" y="2324225"/>
            <a:ext cx="914400" cy="498663"/>
          </a:xfrm>
          <a:prstGeom prst="rect">
            <a:avLst/>
          </a:prstGeom>
          <a:noFill/>
        </p:spPr>
        <p:txBody>
          <a:bodyPr wrap="square">
            <a:spAutoFit/>
          </a:bodyPr>
          <a:lstStyle/>
          <a:p>
            <a:pPr>
              <a:lnSpc>
                <a:spcPct val="150000"/>
              </a:lnSpc>
            </a:pPr>
            <a:r>
              <a:rPr lang="en-US" sz="2000" dirty="0" err="1">
                <a:solidFill>
                  <a:schemeClr val="tx1"/>
                </a:solidFill>
                <a:latin typeface="Times New Roman" panose="02020603050405020304" pitchFamily="18" charset="0"/>
                <a:cs typeface="Times New Roman" panose="02020603050405020304" pitchFamily="18" charset="0"/>
              </a:rPr>
              <a:t>Rắn</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8085D58-A3BE-44D1-A4E1-FA36A9AEBB37}"/>
              </a:ext>
            </a:extLst>
          </p:cNvPr>
          <p:cNvSpPr txBox="1"/>
          <p:nvPr/>
        </p:nvSpPr>
        <p:spPr>
          <a:xfrm>
            <a:off x="5476875" y="2961304"/>
            <a:ext cx="2352675" cy="1289071"/>
          </a:xfrm>
          <a:prstGeom prst="rect">
            <a:avLst/>
          </a:prstGeom>
          <a:noFill/>
        </p:spPr>
        <p:txBody>
          <a:bodyPr wrap="square">
            <a:spAutoFit/>
          </a:bodyPr>
          <a:lstStyle/>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Cháy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tạo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khói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gây</a:t>
            </a:r>
            <a:r>
              <a:rPr lang="en-US" sz="1800" dirty="0">
                <a:solidFill>
                  <a:schemeClr val="tx1"/>
                </a:solidFill>
                <a:latin typeface="Times New Roman" panose="02020603050405020304" pitchFamily="18" charset="0"/>
                <a:cs typeface="Times New Roman" panose="02020603050405020304" pitchFamily="18" charset="0"/>
              </a:rPr>
              <a:t> </a:t>
            </a:r>
          </a:p>
          <a:p>
            <a:pPr>
              <a:lnSpc>
                <a:spcPct val="150000"/>
              </a:lnSpc>
            </a:pPr>
            <a:r>
              <a:rPr lang="en-US" sz="1800" dirty="0">
                <a:solidFill>
                  <a:schemeClr val="tx1"/>
                </a:solidFill>
                <a:latin typeface="Times New Roman" panose="02020603050405020304" pitchFamily="18" charset="0"/>
                <a:cs typeface="Times New Roman" panose="02020603050405020304" pitchFamily="18" charset="0"/>
              </a:rPr>
              <a:t>ô </a:t>
            </a:r>
            <a:r>
              <a:rPr lang="en-US" sz="1800" dirty="0" err="1">
                <a:solidFill>
                  <a:schemeClr val="tx1"/>
                </a:solidFill>
                <a:latin typeface="Times New Roman" panose="02020603050405020304" pitchFamily="18" charset="0"/>
                <a:cs typeface="Times New Roman" panose="02020603050405020304" pitchFamily="18" charset="0"/>
              </a:rPr>
              <a:t>nhiễm</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môi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trường</a:t>
            </a:r>
            <a:r>
              <a:rPr lang="en-US" sz="1800" dirty="0">
                <a:solidFill>
                  <a:schemeClr val="tx1"/>
                </a:solidFill>
                <a:latin typeface="Times New Roman" panose="02020603050405020304" pitchFamily="18" charset="0"/>
                <a:cs typeface="Times New Roman" panose="02020603050405020304" pitchFamily="18" charset="0"/>
              </a:rPr>
              <a:t> do </a:t>
            </a:r>
          </a:p>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phát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thải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khí</a:t>
            </a:r>
            <a:r>
              <a:rPr lang="en-US" sz="1800" dirty="0">
                <a:solidFill>
                  <a:schemeClr val="tx1"/>
                </a:solidFill>
                <a:latin typeface="Times New Roman" panose="02020603050405020304" pitchFamily="18" charset="0"/>
                <a:cs typeface="Times New Roman" panose="02020603050405020304" pitchFamily="18" charset="0"/>
              </a:rPr>
              <a:t> CO, CO</a:t>
            </a:r>
            <a:r>
              <a:rPr lang="en-US" sz="1800" baseline="-25000" dirty="0">
                <a:solidFill>
                  <a:schemeClr val="tx1"/>
                </a:solidFill>
                <a:latin typeface="Times New Roman" panose="02020603050405020304" pitchFamily="18" charset="0"/>
                <a:cs typeface="Times New Roman" panose="02020603050405020304" pitchFamily="18" charset="0"/>
              </a:rPr>
              <a:t>2</a:t>
            </a:r>
          </a:p>
        </p:txBody>
      </p:sp>
      <p:sp>
        <p:nvSpPr>
          <p:cNvPr id="16" name="TextBox 15">
            <a:extLst>
              <a:ext uri="{FF2B5EF4-FFF2-40B4-BE49-F238E27FC236}">
                <a16:creationId xmlns:a16="http://schemas.microsoft.com/office/drawing/2014/main" id="{453DFEF3-4690-4B11-86D5-CD8F0320EB44}"/>
              </a:ext>
            </a:extLst>
          </p:cNvPr>
          <p:cNvSpPr txBox="1"/>
          <p:nvPr/>
        </p:nvSpPr>
        <p:spPr>
          <a:xfrm>
            <a:off x="5410200" y="4610845"/>
            <a:ext cx="2419350" cy="1289071"/>
          </a:xfrm>
          <a:prstGeom prst="rect">
            <a:avLst/>
          </a:prstGeom>
          <a:noFill/>
        </p:spPr>
        <p:txBody>
          <a:bodyPr wrap="square">
            <a:spAutoFit/>
          </a:bodyPr>
          <a:lstStyle/>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Nhiên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quá</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trình</a:t>
            </a:r>
            <a:r>
              <a:rPr lang="en-US" sz="1800" dirty="0">
                <a:solidFill>
                  <a:schemeClr val="tx1"/>
                </a:solidFill>
                <a:latin typeface="Times New Roman" panose="02020603050405020304" pitchFamily="18" charset="0"/>
                <a:cs typeface="Times New Roman" panose="02020603050405020304" pitchFamily="18" charset="0"/>
              </a:rPr>
              <a:t> </a:t>
            </a:r>
          </a:p>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sản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xuất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điện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đốt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cháy</a:t>
            </a:r>
            <a:endParaRPr lang="en-US" sz="1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trong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lò</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nung</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08F1DE-7235-400D-A7FB-6F05A07C5FF3}"/>
              </a:ext>
            </a:extLst>
          </p:cNvPr>
          <p:cNvSpPr txBox="1"/>
          <p:nvPr/>
        </p:nvSpPr>
        <p:spPr>
          <a:xfrm>
            <a:off x="7962900" y="2364814"/>
            <a:ext cx="1038225" cy="458074"/>
          </a:xfrm>
          <a:prstGeom prst="rect">
            <a:avLst/>
          </a:prstGeom>
          <a:noFill/>
        </p:spPr>
        <p:txBody>
          <a:bodyPr wrap="square">
            <a:spAutoFit/>
          </a:bodyPr>
          <a:lstStyle/>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Lỏng</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DFC9B84-3ADD-4F3F-83B7-63F3940C5C71}"/>
              </a:ext>
            </a:extLst>
          </p:cNvPr>
          <p:cNvSpPr txBox="1"/>
          <p:nvPr/>
        </p:nvSpPr>
        <p:spPr>
          <a:xfrm>
            <a:off x="7806062" y="2956618"/>
            <a:ext cx="2352675" cy="1289071"/>
          </a:xfrm>
          <a:prstGeom prst="rect">
            <a:avLst/>
          </a:prstGeom>
          <a:noFill/>
        </p:spPr>
        <p:txBody>
          <a:bodyPr wrap="square">
            <a:spAutoFit/>
          </a:bodyPr>
          <a:lstStyle/>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Dễ</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cháy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tiếp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xúc</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khí</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t>
            </a:r>
            <a:r>
              <a:rPr lang="en-US" sz="1800" dirty="0" err="1">
                <a:solidFill>
                  <a:schemeClr val="tx1"/>
                </a:solidFill>
                <a:latin typeface="Times New Roman" panose="02020603050405020304" pitchFamily="18" charset="0"/>
                <a:cs typeface="Times New Roman" panose="02020603050405020304" pitchFamily="18" charset="0"/>
              </a:rPr>
              <a:t>ính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kích</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nổ</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dễ</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gây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nguy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hiểm</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39E328B-0962-4417-919C-05662A4E8D9C}"/>
              </a:ext>
            </a:extLst>
          </p:cNvPr>
          <p:cNvSpPr txBox="1"/>
          <p:nvPr/>
        </p:nvSpPr>
        <p:spPr>
          <a:xfrm>
            <a:off x="7829550" y="4624705"/>
            <a:ext cx="2618220" cy="1289071"/>
          </a:xfrm>
          <a:prstGeom prst="rect">
            <a:avLst/>
          </a:prstGeom>
          <a:noFill/>
        </p:spPr>
        <p:txBody>
          <a:bodyPr wrap="square">
            <a:spAutoFit/>
          </a:bodyPr>
          <a:lstStyle/>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Nhiên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chạy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động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cơ</a:t>
            </a:r>
            <a:r>
              <a:rPr lang="en-US" sz="1800" dirty="0">
                <a:solidFill>
                  <a:schemeClr val="tx1"/>
                </a:solidFill>
                <a:latin typeface="Times New Roman" panose="02020603050405020304" pitchFamily="18" charset="0"/>
                <a:cs typeface="Times New Roman" panose="02020603050405020304" pitchFamily="18" charset="0"/>
              </a:rPr>
              <a:t> </a:t>
            </a:r>
          </a:p>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xe</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máy</a:t>
            </a:r>
            <a:r>
              <a:rPr lang="en-US" sz="1800" dirty="0">
                <a:solidFill>
                  <a:schemeClr val="tx1"/>
                </a:solidFill>
                <a:latin typeface="Times New Roman" panose="02020603050405020304" pitchFamily="18" charset="0"/>
                <a:cs typeface="Times New Roman" panose="02020603050405020304" pitchFamily="18" charset="0"/>
              </a:rPr>
              <a:t>, ô </a:t>
            </a:r>
            <a:r>
              <a:rPr lang="en-US" sz="1800" dirty="0" err="1">
                <a:solidFill>
                  <a:schemeClr val="tx1"/>
                </a:solidFill>
                <a:latin typeface="Times New Roman" panose="02020603050405020304" pitchFamily="18" charset="0"/>
                <a:cs typeface="Times New Roman" panose="02020603050405020304" pitchFamily="18" charset="0"/>
              </a:rPr>
              <a:t>tô</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máy</a:t>
            </a:r>
            <a:r>
              <a:rPr lang="en-US" sz="1800" dirty="0">
                <a:solidFill>
                  <a:schemeClr val="tx1"/>
                </a:solidFill>
                <a:latin typeface="Times New Roman" panose="02020603050405020304" pitchFamily="18" charset="0"/>
                <a:cs typeface="Times New Roman" panose="02020603050405020304" pitchFamily="18" charset="0"/>
              </a:rPr>
              <a:t> bay, </a:t>
            </a:r>
          </a:p>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máy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phát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điện</a:t>
            </a:r>
            <a:r>
              <a:rPr lang="en-US" sz="1800" dirty="0">
                <a:solidFill>
                  <a:schemeClr val="tx1"/>
                </a:solidFill>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D0C11D22-2A9C-4EC1-83F8-9A432DB0696C}"/>
              </a:ext>
            </a:extLst>
          </p:cNvPr>
          <p:cNvSpPr txBox="1"/>
          <p:nvPr/>
        </p:nvSpPr>
        <p:spPr>
          <a:xfrm>
            <a:off x="10668000" y="2446976"/>
            <a:ext cx="914400" cy="369332"/>
          </a:xfrm>
          <a:prstGeom prst="rect">
            <a:avLst/>
          </a:prstGeom>
          <a:noFill/>
        </p:spPr>
        <p:txBody>
          <a:bodyPr wrap="square">
            <a:spAutoFit/>
          </a:bodyPr>
          <a:lstStyle/>
          <a:p>
            <a:r>
              <a:rPr lang="en-US" sz="1800">
                <a:solidFill>
                  <a:schemeClr val="tx1"/>
                </a:solidFill>
                <a:latin typeface="Times New Roman" panose="02020603050405020304" pitchFamily="18" charset="0"/>
                <a:cs typeface="Times New Roman" panose="02020603050405020304" pitchFamily="18" charset="0"/>
              </a:rPr>
              <a:t>Khí</a:t>
            </a:r>
            <a:endParaRPr lang="en-US" dirty="0"/>
          </a:p>
        </p:txBody>
      </p:sp>
      <p:sp>
        <p:nvSpPr>
          <p:cNvPr id="26" name="TextBox 25">
            <a:extLst>
              <a:ext uri="{FF2B5EF4-FFF2-40B4-BE49-F238E27FC236}">
                <a16:creationId xmlns:a16="http://schemas.microsoft.com/office/drawing/2014/main" id="{602AE431-F8FB-4C72-95B8-47D693FE36CD}"/>
              </a:ext>
            </a:extLst>
          </p:cNvPr>
          <p:cNvSpPr txBox="1"/>
          <p:nvPr/>
        </p:nvSpPr>
        <p:spPr>
          <a:xfrm>
            <a:off x="10208490" y="3010817"/>
            <a:ext cx="2591955" cy="873572"/>
          </a:xfrm>
          <a:prstGeom prst="rect">
            <a:avLst/>
          </a:prstGeom>
          <a:noFill/>
        </p:spPr>
        <p:txBody>
          <a:bodyPr wrap="square">
            <a:spAutoFit/>
          </a:bodyPr>
          <a:lstStyle/>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Rất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dễ</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cháy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ngọn</a:t>
            </a:r>
            <a:endParaRPr lang="en-US" sz="1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lửa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có</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khói</a:t>
            </a: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954D52B6-16E4-4B87-A681-DFFCADE1EFC2}"/>
              </a:ext>
            </a:extLst>
          </p:cNvPr>
          <p:cNvSpPr txBox="1"/>
          <p:nvPr/>
        </p:nvSpPr>
        <p:spPr>
          <a:xfrm>
            <a:off x="10208490" y="4656713"/>
            <a:ext cx="2608371" cy="1289071"/>
          </a:xfrm>
          <a:prstGeom prst="rect">
            <a:avLst/>
          </a:prstGeom>
          <a:noFill/>
        </p:spPr>
        <p:txBody>
          <a:bodyPr wrap="square">
            <a:spAutoFit/>
          </a:bodyPr>
          <a:lstStyle/>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Nhiên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liệu</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đun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nấu</a:t>
            </a:r>
            <a:r>
              <a:rPr lang="en-US" sz="1800" dirty="0">
                <a:solidFill>
                  <a:schemeClr val="tx1"/>
                </a:solidFill>
                <a:latin typeface="Times New Roman" panose="02020603050405020304" pitchFamily="18" charset="0"/>
                <a:cs typeface="Times New Roman" panose="02020603050405020304" pitchFamily="18" charset="0"/>
              </a:rPr>
              <a:t>, </a:t>
            </a:r>
          </a:p>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lò</a:t>
            </a:r>
            <a:r>
              <a:rPr lang="en-US" sz="1800" dirty="0">
                <a:solidFill>
                  <a:schemeClr val="tx1"/>
                </a:solidFill>
                <a:latin typeface="Times New Roman" panose="02020603050405020304" pitchFamily="18" charset="0"/>
                <a:cs typeface="Times New Roman" panose="02020603050405020304" pitchFamily="18" charset="0"/>
              </a:rPr>
              <a:t> gas, </a:t>
            </a:r>
            <a:r>
              <a:rPr lang="en-US" sz="1800" dirty="0" err="1">
                <a:solidFill>
                  <a:schemeClr val="tx1"/>
                </a:solidFill>
                <a:latin typeface="Times New Roman" panose="02020603050405020304" pitchFamily="18" charset="0"/>
                <a:cs typeface="Times New Roman" panose="02020603050405020304" pitchFamily="18" charset="0"/>
              </a:rPr>
              <a:t>bếp</a:t>
            </a:r>
            <a:r>
              <a:rPr lang="en-US" sz="1800" dirty="0">
                <a:solidFill>
                  <a:schemeClr val="tx1"/>
                </a:solidFill>
                <a:latin typeface="Times New Roman" panose="02020603050405020304" pitchFamily="18" charset="0"/>
                <a:cs typeface="Times New Roman" panose="02020603050405020304" pitchFamily="18" charset="0"/>
              </a:rPr>
              <a:t> gas, </a:t>
            </a:r>
          </a:p>
          <a:p>
            <a:pPr>
              <a:lnSpc>
                <a:spcPct val="150000"/>
              </a:lnSpc>
            </a:pPr>
            <a:r>
              <a:rPr lang="en-US" sz="1800" dirty="0" err="1">
                <a:solidFill>
                  <a:schemeClr val="tx1"/>
                </a:solidFill>
                <a:latin typeface="Times New Roman" panose="02020603050405020304" pitchFamily="18" charset="0"/>
                <a:cs typeface="Times New Roman" panose="02020603050405020304" pitchFamily="18" charset="0"/>
              </a:rPr>
              <a:t>bật</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lửa</a:t>
            </a:r>
            <a:r>
              <a:rPr lang="en-US" sz="1800" dirty="0">
                <a:solidFill>
                  <a:schemeClr val="tx1"/>
                </a:solidFill>
                <a:latin typeface="Times New Roman" panose="02020603050405020304" pitchFamily="18" charset="0"/>
                <a:cs typeface="Times New Roman" panose="02020603050405020304" pitchFamily="18" charset="0"/>
              </a:rPr>
              <a:t> gas,…</a:t>
            </a:r>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D0081841-A68E-B8B8-98D7-5635FE5F8B4D}"/>
                  </a:ext>
                </a:extLst>
              </p14:cNvPr>
              <p14:cNvContentPartPr/>
              <p14:nvPr/>
            </p14:nvContentPartPr>
            <p14:xfrm>
              <a:off x="3228840" y="3396600"/>
              <a:ext cx="8888040" cy="2607840"/>
            </p14:xfrm>
          </p:contentPart>
        </mc:Choice>
        <mc:Fallback>
          <p:pic>
            <p:nvPicPr>
              <p:cNvPr id="2" name="Ink 1">
                <a:extLst>
                  <a:ext uri="{FF2B5EF4-FFF2-40B4-BE49-F238E27FC236}">
                    <a16:creationId xmlns:a16="http://schemas.microsoft.com/office/drawing/2014/main" id="{D0081841-A68E-B8B8-98D7-5635FE5F8B4D}"/>
                  </a:ext>
                </a:extLst>
              </p:cNvPr>
              <p:cNvPicPr/>
              <p:nvPr/>
            </p:nvPicPr>
            <p:blipFill>
              <a:blip r:embed="rId3"/>
              <a:stretch>
                <a:fillRect/>
              </a:stretch>
            </p:blipFill>
            <p:spPr>
              <a:xfrm>
                <a:off x="3219480" y="3387240"/>
                <a:ext cx="8906760" cy="2626560"/>
              </a:xfrm>
              <a:prstGeom prst="rect">
                <a:avLst/>
              </a:prstGeom>
            </p:spPr>
          </p:pic>
        </mc:Fallback>
      </mc:AlternateContent>
    </p:spTree>
    <p:extLst>
      <p:ext uri="{BB962C8B-B14F-4D97-AF65-F5344CB8AC3E}">
        <p14:creationId xmlns:p14="http://schemas.microsoft.com/office/powerpoint/2010/main" val="56033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barn(inVertical)">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4" grpId="0"/>
      <p:bldP spid="16" grpId="0"/>
      <p:bldP spid="18" grpId="0"/>
      <p:bldP spid="20" grpId="0"/>
      <p:bldP spid="22" grpId="0"/>
      <p:bldP spid="24" grpId="0"/>
      <p:bldP spid="26"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C6BF84-531A-89F5-F273-5B179C108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74" y="0"/>
            <a:ext cx="11275730" cy="6858000"/>
          </a:xfrm>
          <a:prstGeom prst="rect">
            <a:avLst/>
          </a:prstGeom>
        </p:spPr>
      </p:pic>
    </p:spTree>
    <p:extLst>
      <p:ext uri="{BB962C8B-B14F-4D97-AF65-F5344CB8AC3E}">
        <p14:creationId xmlns:p14="http://schemas.microsoft.com/office/powerpoint/2010/main" val="342412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eta.com - Vì sao khí CO gây ngộ độc_">
            <a:hlinkClick r:id="" action="ppaction://media"/>
            <a:extLst>
              <a:ext uri="{FF2B5EF4-FFF2-40B4-BE49-F238E27FC236}">
                <a16:creationId xmlns:a16="http://schemas.microsoft.com/office/drawing/2014/main" id="{0DCC4DA9-263F-92A4-D0AD-25D6806D4D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4" y="12700"/>
            <a:ext cx="12188825" cy="6856214"/>
          </a:xfrm>
          <a:prstGeom prst="rect">
            <a:avLst/>
          </a:prstGeom>
        </p:spPr>
      </p:pic>
    </p:spTree>
    <p:extLst>
      <p:ext uri="{BB962C8B-B14F-4D97-AF65-F5344CB8AC3E}">
        <p14:creationId xmlns:p14="http://schemas.microsoft.com/office/powerpoint/2010/main" val="17650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7A76EA-EC27-4C30-94A1-372C79E70F22}"/>
              </a:ext>
            </a:extLst>
          </p:cNvPr>
          <p:cNvSpPr/>
          <p:nvPr/>
        </p:nvSpPr>
        <p:spPr>
          <a:xfrm>
            <a:off x="1447665" y="1042921"/>
            <a:ext cx="10127529" cy="195386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50000"/>
              </a:lnSpc>
              <a:spcAft>
                <a:spcPts val="0"/>
              </a:spcAft>
              <a:buFont typeface="Courier New" panose="02070309020205020404" pitchFamily="49" charset="0"/>
              <a:buChar char="o"/>
            </a:pPr>
            <a:r>
              <a:rPr lang="en-US" sz="2800">
                <a:latin typeface="Times New Roman" panose="02020603050405020304" pitchFamily="18" charset="0"/>
                <a:ea typeface="Times New Roman" panose="02020603050405020304" pitchFamily="18" charset="0"/>
                <a:cs typeface="Times New Roman" panose="02020603050405020304" pitchFamily="18" charset="0"/>
              </a:rPr>
              <a:t>Tính chất đặc trưng của nhiên liệu là khả năng cháy và tỏa nhiệt. Dựa vào tính chất của nhiên liệu mà người ta sử dụng chúng vào những mục đích khác nhau.</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2" descr="Hình ảnh Biểu Tượng Cây Bút Chì PNG, Vector, PSD, và biểu tượng để tải về  miễn phí | pngtree">
            <a:extLst>
              <a:ext uri="{FF2B5EF4-FFF2-40B4-BE49-F238E27FC236}">
                <a16:creationId xmlns:a16="http://schemas.microsoft.com/office/drawing/2014/main" id="{35A8D565-ED65-4AED-A458-4050F0848D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65" t="23595" r="24071" b="23846"/>
          <a:stretch/>
        </p:blipFill>
        <p:spPr bwMode="auto">
          <a:xfrm flipH="1">
            <a:off x="404732" y="1121394"/>
            <a:ext cx="884421" cy="8984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8CCDCAD-245C-45C0-9183-3D6D19601BEA}"/>
              </a:ext>
            </a:extLst>
          </p:cNvPr>
          <p:cNvSpPr/>
          <p:nvPr/>
        </p:nvSpPr>
        <p:spPr>
          <a:xfrm>
            <a:off x="65862" y="87819"/>
            <a:ext cx="9593043"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2. MỘT SỐ TÍNH CHẤT VÀ ỨNG DỤNG CỦA NHIÊN LIỆU</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7" name="Picture 2" descr="Các món nướng đơn giản làm ngay tại nhà không thể bỏ qua.">
            <a:extLst>
              <a:ext uri="{FF2B5EF4-FFF2-40B4-BE49-F238E27FC236}">
                <a16:creationId xmlns:a16="http://schemas.microsoft.com/office/drawing/2014/main" id="{FD75BC5A-E3D5-4DC7-AD0E-2007339E5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423" y="3329126"/>
            <a:ext cx="4007775" cy="30178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ại sao hộp quẹt gas chứa nước? - VnExpress">
            <a:extLst>
              <a:ext uri="{FF2B5EF4-FFF2-40B4-BE49-F238E27FC236}">
                <a16:creationId xmlns:a16="http://schemas.microsoft.com/office/drawing/2014/main" id="{4F6A46AB-56B5-4639-B7B3-55A07429F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765" y="3338894"/>
            <a:ext cx="4827546" cy="300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15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BDAC-599D-1752-0750-468C88C3C9AD}"/>
              </a:ext>
            </a:extLst>
          </p:cNvPr>
          <p:cNvSpPr>
            <a:spLocks noGrp="1"/>
          </p:cNvSpPr>
          <p:nvPr>
            <p:ph type="title"/>
          </p:nvPr>
        </p:nvSpPr>
        <p:spPr/>
        <p:txBody>
          <a:bodyPr/>
          <a:lstStyle/>
          <a:p>
            <a:endParaRPr lang="en-VN"/>
          </a:p>
        </p:txBody>
      </p:sp>
      <p:pic>
        <p:nvPicPr>
          <p:cNvPr id="3" name="y2meta.com-Nhiên Liệu Hóa Thạch và Vòng Tuần Hoàn Của Sự Sống - Thư Viện Thiên Văn">
            <a:hlinkClick r:id="" action="ppaction://media"/>
            <a:extLst>
              <a:ext uri="{FF2B5EF4-FFF2-40B4-BE49-F238E27FC236}">
                <a16:creationId xmlns:a16="http://schemas.microsoft.com/office/drawing/2014/main" id="{5A651425-423D-4603-E2A8-A6F376D2FF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11112"/>
            <a:ext cx="12184062" cy="6853535"/>
          </a:xfrm>
          <a:prstGeom prst="rect">
            <a:avLst/>
          </a:prstGeom>
        </p:spPr>
      </p:pic>
    </p:spTree>
    <p:extLst>
      <p:ext uri="{BB962C8B-B14F-4D97-AF65-F5344CB8AC3E}">
        <p14:creationId xmlns:p14="http://schemas.microsoft.com/office/powerpoint/2010/main" val="31181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CCDCAD-245C-45C0-9183-3D6D19601BEA}"/>
              </a:ext>
            </a:extLst>
          </p:cNvPr>
          <p:cNvSpPr/>
          <p:nvPr/>
        </p:nvSpPr>
        <p:spPr>
          <a:xfrm>
            <a:off x="65862" y="87819"/>
            <a:ext cx="7932919"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3. SỬ DỤNG NHIÊN LIỆU AN TOÀN, HIỆU QUẢ</a:t>
            </a:r>
            <a:endParaRPr lang="en-US" sz="2800" dirty="0">
              <a:solidFill>
                <a:srgbClr val="C0000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4F1B9ED-99C3-4F82-820E-96D5CBECF9AD}"/>
              </a:ext>
            </a:extLst>
          </p:cNvPr>
          <p:cNvGrpSpPr/>
          <p:nvPr/>
        </p:nvGrpSpPr>
        <p:grpSpPr>
          <a:xfrm>
            <a:off x="65863" y="760174"/>
            <a:ext cx="8119350" cy="686886"/>
            <a:chOff x="250366" y="1294410"/>
            <a:chExt cx="4501069" cy="392582"/>
          </a:xfrm>
          <a:solidFill>
            <a:schemeClr val="accent4"/>
          </a:solidFill>
        </p:grpSpPr>
        <p:sp>
          <p:nvSpPr>
            <p:cNvPr id="10" name="Pentagon 5">
              <a:extLst>
                <a:ext uri="{FF2B5EF4-FFF2-40B4-BE49-F238E27FC236}">
                  <a16:creationId xmlns:a16="http://schemas.microsoft.com/office/drawing/2014/main" id="{499E2D4E-4843-4CD5-B529-DEB7EF8010FC}"/>
                </a:ext>
              </a:extLst>
            </p:cNvPr>
            <p:cNvSpPr/>
            <p:nvPr/>
          </p:nvSpPr>
          <p:spPr>
            <a:xfrm>
              <a:off x="388960" y="1294410"/>
              <a:ext cx="4362475" cy="392582"/>
            </a:xfrm>
            <a:prstGeom prst="homePlate">
              <a:avLst/>
            </a:prstGeom>
            <a:grpFill/>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p:txBody>
        </p:sp>
        <p:sp>
          <p:nvSpPr>
            <p:cNvPr id="11" name="Chevron 6">
              <a:extLst>
                <a:ext uri="{FF2B5EF4-FFF2-40B4-BE49-F238E27FC236}">
                  <a16:creationId xmlns:a16="http://schemas.microsoft.com/office/drawing/2014/main" id="{11FBCBC8-740E-414E-92B6-F853671D5AC2}"/>
                </a:ext>
              </a:extLst>
            </p:cNvPr>
            <p:cNvSpPr/>
            <p:nvPr/>
          </p:nvSpPr>
          <p:spPr>
            <a:xfrm>
              <a:off x="250366" y="1294410"/>
              <a:ext cx="277190" cy="392582"/>
            </a:xfrm>
            <a:prstGeom prst="chevron">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grpSp>
      <p:sp>
        <p:nvSpPr>
          <p:cNvPr id="12" name="Rounded Rectangle 9">
            <a:extLst>
              <a:ext uri="{FF2B5EF4-FFF2-40B4-BE49-F238E27FC236}">
                <a16:creationId xmlns:a16="http://schemas.microsoft.com/office/drawing/2014/main" id="{17A3DDAA-03BD-4F6F-9D34-2E377CEA0D62}"/>
              </a:ext>
            </a:extLst>
          </p:cNvPr>
          <p:cNvSpPr/>
          <p:nvPr/>
        </p:nvSpPr>
        <p:spPr>
          <a:xfrm>
            <a:off x="1025328" y="2476189"/>
            <a:ext cx="10604420" cy="2495306"/>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2800" dirty="0" err="1">
                <a:solidFill>
                  <a:schemeClr val="tx1"/>
                </a:solidFill>
                <a:latin typeface="Times New Roman" panose="02020603050405020304" pitchFamily="18" charset="0"/>
                <a:cs typeface="Times New Roman" panose="02020603050405020304" pitchFamily="18" charset="0"/>
              </a:rPr>
              <a:t>Tránh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a:t>
            </a:r>
            <a:r>
              <a:rPr lang="vi-VN" sz="2800" dirty="0">
                <a:solidFill>
                  <a:schemeClr val="tx1"/>
                </a:solidFill>
                <a:latin typeface="Times New Roman" panose="02020603050405020304" pitchFamily="18" charset="0"/>
                <a:cs typeface="Times New Roman" panose="02020603050405020304" pitchFamily="18" charset="0"/>
              </a:rPr>
              <a:t>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2800" dirty="0" err="1">
                <a:solidFill>
                  <a:schemeClr val="tx1"/>
                </a:solidFill>
                <a:latin typeface="Times New Roman" panose="02020603050405020304" pitchFamily="18" charset="0"/>
                <a:cs typeface="Times New Roman" panose="02020603050405020304" pitchFamily="18" charset="0"/>
              </a:rPr>
              <a:t>Giảm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ô </a:t>
            </a:r>
            <a:r>
              <a:rPr lang="en-US" sz="2800" dirty="0" err="1">
                <a:solidFill>
                  <a:schemeClr val="tx1"/>
                </a:solidFill>
                <a:latin typeface="Times New Roman" panose="02020603050405020304" pitchFamily="18" charset="0"/>
                <a:cs typeface="Times New Roman" panose="02020603050405020304" pitchFamily="18" charset="0"/>
              </a:rPr>
              <a:t>nhiễm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t>
            </a:r>
            <a:r>
              <a:rPr lang="vi-VN" sz="2800" dirty="0">
                <a:solidFill>
                  <a:schemeClr val="tx1"/>
                </a:solidFill>
                <a:latin typeface="Times New Roman" panose="02020603050405020304" pitchFamily="18" charset="0"/>
                <a:cs typeface="Times New Roman" panose="02020603050405020304" pitchFamily="18" charset="0"/>
              </a:rPr>
              <a:t>ường</a:t>
            </a:r>
            <a:r>
              <a:rPr lang="en-US" sz="2800" dirty="0">
                <a:solidFill>
                  <a:schemeClr val="tx1"/>
                </a:solidFill>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l</a:t>
            </a:r>
            <a:r>
              <a:rPr lang="vi-VN" sz="2800" dirty="0">
                <a:solidFill>
                  <a:schemeClr val="tx1"/>
                </a:solidFill>
                <a:latin typeface="Times New Roman" panose="02020603050405020304" pitchFamily="18" charset="0"/>
                <a:cs typeface="Times New Roman" panose="02020603050405020304" pitchFamily="18" charset="0"/>
              </a:rPr>
              <a: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nhiệt</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27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CCDCAD-245C-45C0-9183-3D6D19601BEA}"/>
              </a:ext>
            </a:extLst>
          </p:cNvPr>
          <p:cNvSpPr/>
          <p:nvPr/>
        </p:nvSpPr>
        <p:spPr>
          <a:xfrm>
            <a:off x="65862" y="87819"/>
            <a:ext cx="7932919"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3. SỬ DỤNG NHIÊN LIỆU AN TOÀN, HIỆU QUẢ</a:t>
            </a:r>
            <a:endParaRPr lang="en-US" sz="2800" dirty="0">
              <a:solidFill>
                <a:srgbClr val="C0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90EEFE9-B950-455F-999D-252E96FF9E40}"/>
              </a:ext>
            </a:extLst>
          </p:cNvPr>
          <p:cNvGrpSpPr/>
          <p:nvPr/>
        </p:nvGrpSpPr>
        <p:grpSpPr>
          <a:xfrm>
            <a:off x="65862" y="810850"/>
            <a:ext cx="7932919" cy="600700"/>
            <a:chOff x="250366" y="1294410"/>
            <a:chExt cx="4709662" cy="392582"/>
          </a:xfrm>
          <a:solidFill>
            <a:srgbClr val="FFFF00"/>
          </a:solidFill>
        </p:grpSpPr>
        <p:sp>
          <p:nvSpPr>
            <p:cNvPr id="4" name="Pentagon 9">
              <a:extLst>
                <a:ext uri="{FF2B5EF4-FFF2-40B4-BE49-F238E27FC236}">
                  <a16:creationId xmlns:a16="http://schemas.microsoft.com/office/drawing/2014/main" id="{670FF369-8A8E-4024-86C7-5585897FD787}"/>
                </a:ext>
              </a:extLst>
            </p:cNvPr>
            <p:cNvSpPr/>
            <p:nvPr/>
          </p:nvSpPr>
          <p:spPr>
            <a:xfrm>
              <a:off x="388960" y="1294410"/>
              <a:ext cx="4571068" cy="392582"/>
            </a:xfrm>
            <a:prstGeom prst="homePlate">
              <a:avLst/>
            </a:prstGeom>
            <a:grpFill/>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p:txBody>
        </p:sp>
        <p:sp>
          <p:nvSpPr>
            <p:cNvPr id="5" name="Chevron 10">
              <a:extLst>
                <a:ext uri="{FF2B5EF4-FFF2-40B4-BE49-F238E27FC236}">
                  <a16:creationId xmlns:a16="http://schemas.microsoft.com/office/drawing/2014/main" id="{FB9C69AE-ABA9-46FA-8844-8D68861F05F3}"/>
                </a:ext>
              </a:extLst>
            </p:cNvPr>
            <p:cNvSpPr/>
            <p:nvPr/>
          </p:nvSpPr>
          <p:spPr>
            <a:xfrm>
              <a:off x="250366" y="1294410"/>
              <a:ext cx="277190" cy="392582"/>
            </a:xfrm>
            <a:prstGeom prst="chevron">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grpSp>
      <p:pic>
        <p:nvPicPr>
          <p:cNvPr id="7" name="Picture 2" descr="Cái bếp của bà - Báo Phụ Nữ">
            <a:extLst>
              <a:ext uri="{FF2B5EF4-FFF2-40B4-BE49-F238E27FC236}">
                <a16:creationId xmlns:a16="http://schemas.microsoft.com/office/drawing/2014/main" id="{E09282C9-7B86-43BD-8D74-6F46BFFF3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30"/>
          <a:stretch/>
        </p:blipFill>
        <p:spPr bwMode="auto">
          <a:xfrm>
            <a:off x="6326187" y="1528108"/>
            <a:ext cx="2978399" cy="2075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ẾP NƯỚNG Quạt Thổi Hơi Nấu Ăn Ngoài Trời Cho Món Nướng Lửa đen Chuông Tay  Quay Dụng Cụ Dã Ngoại Cắm Trại Thịt Nướng BBQ Dụng Cụ|Lighters| - AliExpress">
            <a:extLst>
              <a:ext uri="{FF2B5EF4-FFF2-40B4-BE49-F238E27FC236}">
                <a16:creationId xmlns:a16="http://schemas.microsoft.com/office/drawing/2014/main" id="{C216B355-85FA-4AAE-85F1-5D0FE07E04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22"/>
          <a:stretch/>
        </p:blipFill>
        <p:spPr bwMode="auto">
          <a:xfrm>
            <a:off x="9304586" y="1528108"/>
            <a:ext cx="2804639" cy="207507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1">
            <a:extLst>
              <a:ext uri="{FF2B5EF4-FFF2-40B4-BE49-F238E27FC236}">
                <a16:creationId xmlns:a16="http://schemas.microsoft.com/office/drawing/2014/main" id="{C7450F1B-6923-4722-8707-5CE2C4B393E1}"/>
              </a:ext>
            </a:extLst>
          </p:cNvPr>
          <p:cNvSpPr/>
          <p:nvPr/>
        </p:nvSpPr>
        <p:spPr>
          <a:xfrm>
            <a:off x="463325" y="1641846"/>
            <a:ext cx="5552878" cy="2662716"/>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Cung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cấp</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đủ</a:t>
            </a:r>
            <a:r>
              <a:rPr lang="en-US" sz="2400" b="1" dirty="0">
                <a:solidFill>
                  <a:srgbClr val="00B050"/>
                </a:solidFill>
                <a:latin typeface="Times New Roman" panose="02020603050405020304" pitchFamily="18" charset="0"/>
                <a:cs typeface="Times New Roman" panose="02020603050405020304" pitchFamily="18" charset="0"/>
              </a:rPr>
              <a:t> oxygen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cháy</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Thiếu</a:t>
            </a:r>
            <a:r>
              <a:rPr lang="en-US" sz="2400" dirty="0">
                <a:solidFill>
                  <a:schemeClr val="tx1"/>
                </a:solidFill>
                <a:latin typeface="Times New Roman" panose="02020603050405020304" pitchFamily="18" charset="0"/>
                <a:cs typeface="Times New Roman" panose="02020603050405020304" pitchFamily="18" charset="0"/>
              </a:rPr>
              <a:t> oxygen,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cháy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phẩm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muốn</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 D</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a:solidFill>
                  <a:schemeClr val="tx1"/>
                </a:solidFill>
                <a:latin typeface="Times New Roman" panose="02020603050405020304" pitchFamily="18" charset="0"/>
                <a:cs typeface="Times New Roman" panose="02020603050405020304" pitchFamily="18" charset="0"/>
              </a:rPr>
              <a:t> oxygen: </a:t>
            </a:r>
            <a:r>
              <a:rPr lang="en-US" sz="2400" dirty="0" err="1">
                <a:solidFill>
                  <a:schemeClr val="tx1"/>
                </a:solidFill>
                <a:latin typeface="Times New Roman" panose="02020603050405020304" pitchFamily="18" charset="0"/>
                <a:cs typeface="Times New Roman" panose="02020603050405020304" pitchFamily="18" charset="0"/>
              </a:rPr>
              <a:t>nhanh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cháy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tốn</a:t>
            </a:r>
            <a:r>
              <a:rPr lang="en-US" sz="2400" dirty="0">
                <a:solidFill>
                  <a:schemeClr val="tx1"/>
                </a:solidFill>
                <a:latin typeface="Times New Roman" panose="02020603050405020304" pitchFamily="18" charset="0"/>
                <a:cs typeface="Times New Roman" panose="02020603050405020304" pitchFamily="18" charset="0"/>
              </a:rPr>
              <a:t> oxygen.</a:t>
            </a:r>
          </a:p>
        </p:txBody>
      </p:sp>
      <p:sp>
        <p:nvSpPr>
          <p:cNvPr id="10" name="Rounded Rectangle 12">
            <a:extLst>
              <a:ext uri="{FF2B5EF4-FFF2-40B4-BE49-F238E27FC236}">
                <a16:creationId xmlns:a16="http://schemas.microsoft.com/office/drawing/2014/main" id="{F7AD5C8C-CE64-4EDD-82B8-C9BD7D8E6431}"/>
              </a:ext>
            </a:extLst>
          </p:cNvPr>
          <p:cNvSpPr/>
          <p:nvPr/>
        </p:nvSpPr>
        <p:spPr>
          <a:xfrm>
            <a:off x="6528147" y="3915045"/>
            <a:ext cx="5552878" cy="2460579"/>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oxygen:</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lỏng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trộn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KK.</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rắn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chẻ</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nhỏ</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nhỏ</a:t>
            </a:r>
            <a:r>
              <a:rPr lang="en-US" sz="2400" dirty="0">
                <a:solidFill>
                  <a:schemeClr val="tx1"/>
                </a:solidFill>
                <a:latin typeface="Times New Roman" panose="02020603050405020304" pitchFamily="18" charset="0"/>
                <a:cs typeface="Times New Roman" panose="02020603050405020304" pitchFamily="18" charset="0"/>
              </a:rPr>
              <a:t> than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cháy</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11" name="Picture 6" descr="Chi tiết học tập theo Hồ Chí Minh - Báo Bắc Ninh">
            <a:extLst>
              <a:ext uri="{FF2B5EF4-FFF2-40B4-BE49-F238E27FC236}">
                <a16:creationId xmlns:a16="http://schemas.microsoft.com/office/drawing/2014/main" id="{EE050498-2F63-4820-934E-54F2E3BB4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592" y="4534858"/>
            <a:ext cx="2504462" cy="2219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ai lầm khi sưởi bằng lò than trong phòng kín - Tuổi Trẻ Online">
            <a:extLst>
              <a:ext uri="{FF2B5EF4-FFF2-40B4-BE49-F238E27FC236}">
                <a16:creationId xmlns:a16="http://schemas.microsoft.com/office/drawing/2014/main" id="{083C1D5F-383D-446F-9CE0-893EF28C3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25" y="4529882"/>
            <a:ext cx="2315386" cy="222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58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CCDCAD-245C-45C0-9183-3D6D19601BEA}"/>
              </a:ext>
            </a:extLst>
          </p:cNvPr>
          <p:cNvSpPr/>
          <p:nvPr/>
        </p:nvSpPr>
        <p:spPr>
          <a:xfrm>
            <a:off x="65862" y="87819"/>
            <a:ext cx="7932919"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3. SỬ DỤNG NHIÊN LIỆU AN TOÀN, HIỆU QUẢ</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7" name="Picture 2" descr="Hình ảnh Biểu Tượng Cây Bút Chì PNG, Vector, PSD, và biểu tượng để tải về  miễn phí | pngtree">
            <a:extLst>
              <a:ext uri="{FF2B5EF4-FFF2-40B4-BE49-F238E27FC236}">
                <a16:creationId xmlns:a16="http://schemas.microsoft.com/office/drawing/2014/main" id="{50DAACF4-E877-4BD2-9B1A-4B79CCDF7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65" t="23595" r="24071" b="23846"/>
          <a:stretch/>
        </p:blipFill>
        <p:spPr bwMode="auto">
          <a:xfrm flipH="1">
            <a:off x="324320" y="1106403"/>
            <a:ext cx="884421" cy="89846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03ECFED-9944-4179-9154-4181D74C83A3}"/>
              </a:ext>
            </a:extLst>
          </p:cNvPr>
          <p:cNvGrpSpPr/>
          <p:nvPr/>
        </p:nvGrpSpPr>
        <p:grpSpPr>
          <a:xfrm>
            <a:off x="1448437" y="1075494"/>
            <a:ext cx="9950491" cy="1858739"/>
            <a:chOff x="1227908" y="1234984"/>
            <a:chExt cx="7354389" cy="2763605"/>
          </a:xfrm>
        </p:grpSpPr>
        <p:sp>
          <p:nvSpPr>
            <p:cNvPr id="13" name="Rounded Rectangle 6">
              <a:extLst>
                <a:ext uri="{FF2B5EF4-FFF2-40B4-BE49-F238E27FC236}">
                  <a16:creationId xmlns:a16="http://schemas.microsoft.com/office/drawing/2014/main" id="{C1AF1AD6-314B-47B0-9CA4-5EFEC03E0864}"/>
                </a:ext>
              </a:extLst>
            </p:cNvPr>
            <p:cNvSpPr/>
            <p:nvPr/>
          </p:nvSpPr>
          <p:spPr>
            <a:xfrm>
              <a:off x="1227908" y="1234984"/>
              <a:ext cx="7354389" cy="276360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4" name="Rounded Rectangle 7">
              <a:extLst>
                <a:ext uri="{FF2B5EF4-FFF2-40B4-BE49-F238E27FC236}">
                  <a16:creationId xmlns:a16="http://schemas.microsoft.com/office/drawing/2014/main" id="{E8278712-B040-4176-8FBE-C52ADBD86017}"/>
                </a:ext>
              </a:extLst>
            </p:cNvPr>
            <p:cNvSpPr/>
            <p:nvPr/>
          </p:nvSpPr>
          <p:spPr>
            <a:xfrm>
              <a:off x="1389166" y="1449625"/>
              <a:ext cx="6992125" cy="2291362"/>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an </a:t>
              </a:r>
              <a:r>
                <a:rPr lang="en-US" sz="2800" dirty="0" err="1">
                  <a:solidFill>
                    <a:schemeClr val="tx1"/>
                  </a:solidFill>
                  <a:latin typeface="Times New Roman" panose="02020603050405020304" pitchFamily="18" charset="0"/>
                  <a:cs typeface="Times New Roman" panose="02020603050405020304" pitchFamily="18" charset="0"/>
                </a:rPr>
                <a:t>toàn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giúp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a:t>
              </a:r>
              <a:r>
                <a:rPr lang="en-US" sz="2800" dirty="0">
                  <a:solidFill>
                    <a:schemeClr val="tx1"/>
                  </a:solidFill>
                  <a:latin typeface="Times New Roman" panose="02020603050405020304" pitchFamily="18" charset="0"/>
                  <a:cs typeface="Times New Roman" panose="02020603050405020304" pitchFamily="18" charset="0"/>
                </a:rPr>
                <a:t> c</a:t>
              </a:r>
              <a:r>
                <a:rPr lang="vi-VN" sz="2800" dirty="0">
                  <a:solidFill>
                    <a:schemeClr val="tx1"/>
                  </a:solidFill>
                  <a:latin typeface="Times New Roman" panose="02020603050405020304" pitchFamily="18" charset="0"/>
                  <a:cs typeface="Times New Roman" panose="02020603050405020304" pitchFamily="18" charset="0"/>
                </a:rPr>
                <a:t>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kiệm</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phí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xuất</a:t>
              </a:r>
              <a:r>
                <a:rPr lang="en-US" sz="2800" dirty="0">
                  <a:solidFill>
                    <a:schemeClr val="tx1"/>
                  </a:solidFill>
                  <a:latin typeface="Times New Roman" panose="02020603050405020304" pitchFamily="18" charset="0"/>
                  <a:cs typeface="Times New Roman" panose="02020603050405020304" pitchFamily="18" charset="0"/>
                </a:rPr>
                <a:t>.</a:t>
              </a:r>
            </a:p>
          </p:txBody>
        </p:sp>
      </p:grpSp>
      <p:pic>
        <p:nvPicPr>
          <p:cNvPr id="15" name="Picture 2" descr="Bình gas có cháy cũng không nổ ngay đâu, xin bạn hãy bình tĩnh xử lý">
            <a:extLst>
              <a:ext uri="{FF2B5EF4-FFF2-40B4-BE49-F238E27FC236}">
                <a16:creationId xmlns:a16="http://schemas.microsoft.com/office/drawing/2014/main" id="{CC3DBE5F-9784-4CC3-B61F-56D634EE1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0" y="3252812"/>
            <a:ext cx="4024544" cy="31954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hữa cháy bình gas - YouTube">
            <a:extLst>
              <a:ext uri="{FF2B5EF4-FFF2-40B4-BE49-F238E27FC236}">
                <a16:creationId xmlns:a16="http://schemas.microsoft.com/office/drawing/2014/main" id="{5459F016-EC6D-4879-9D5B-49C4CD25E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621" y="3252812"/>
            <a:ext cx="5111400" cy="319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265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7165F0-4864-46C8-BA7C-67FC14F47110}"/>
              </a:ext>
            </a:extLst>
          </p:cNvPr>
          <p:cNvGrpSpPr/>
          <p:nvPr/>
        </p:nvGrpSpPr>
        <p:grpSpPr>
          <a:xfrm>
            <a:off x="1496906" y="371476"/>
            <a:ext cx="9401452" cy="5862925"/>
            <a:chOff x="1227908" y="1234984"/>
            <a:chExt cx="7354389" cy="3337016"/>
          </a:xfrm>
        </p:grpSpPr>
        <p:sp>
          <p:nvSpPr>
            <p:cNvPr id="4" name="Rounded Rectangle 10">
              <a:extLst>
                <a:ext uri="{FF2B5EF4-FFF2-40B4-BE49-F238E27FC236}">
                  <a16:creationId xmlns:a16="http://schemas.microsoft.com/office/drawing/2014/main" id="{83D071A7-0D9B-4C22-8E76-A58FEFAAFEF3}"/>
                </a:ext>
              </a:extLst>
            </p:cNvPr>
            <p:cNvSpPr/>
            <p:nvPr/>
          </p:nvSpPr>
          <p:spPr>
            <a:xfrm>
              <a:off x="1227908" y="1234984"/>
              <a:ext cx="7354389" cy="3337016"/>
            </a:xfrm>
            <a:prstGeom prst="roundRect">
              <a:avLst/>
            </a:prstGeom>
            <a:solidFill>
              <a:schemeClr val="accent4"/>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 name="Rounded Rectangle 11">
              <a:extLst>
                <a:ext uri="{FF2B5EF4-FFF2-40B4-BE49-F238E27FC236}">
                  <a16:creationId xmlns:a16="http://schemas.microsoft.com/office/drawing/2014/main" id="{B15D7449-4094-47F5-B7CB-B8F6310DFAE0}"/>
                </a:ext>
              </a:extLst>
            </p:cNvPr>
            <p:cNvSpPr/>
            <p:nvPr/>
          </p:nvSpPr>
          <p:spPr>
            <a:xfrm>
              <a:off x="1399409" y="1325730"/>
              <a:ext cx="7011386" cy="3134413"/>
            </a:xfrm>
            <a:prstGeom prst="roundRect">
              <a:avLst>
                <a:gd name="adj" fmla="val 17206"/>
              </a:avLst>
            </a:prstGeom>
            <a:solidFill>
              <a:schemeClr val="accent6">
                <a:lumMod val="40000"/>
                <a:lumOff val="6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Wingdings" panose="05000000000000000000" pitchFamily="2" charset="2"/>
                <a:buChar char="v"/>
              </a:pPr>
              <a:r>
                <a:rPr lang="en-US" sz="2800" b="1" i="1" dirty="0">
                  <a:solidFill>
                    <a:srgbClr val="C00000"/>
                  </a:solidFill>
                  <a:latin typeface="Times New Roman" panose="02020603050405020304" pitchFamily="18" charset="0"/>
                  <a:cs typeface="Times New Roman" panose="02020603050405020304" pitchFamily="18" charset="0"/>
                </a:rPr>
                <a:t> Khi </a:t>
              </a:r>
              <a:r>
                <a:rPr lang="en-US" sz="2800" b="1" i="1" dirty="0" err="1">
                  <a:solidFill>
                    <a:srgbClr val="C00000"/>
                  </a:solidFill>
                  <a:latin typeface="Times New Roman" panose="02020603050405020304" pitchFamily="18" charset="0"/>
                  <a:cs typeface="Times New Roman" panose="02020603050405020304" pitchFamily="18" charset="0"/>
                </a:rPr>
                <a:t>phát</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hiện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mùi</a:t>
              </a:r>
              <a:r>
                <a:rPr lang="en-US" sz="2800" b="1" i="1" dirty="0">
                  <a:solidFill>
                    <a:srgbClr val="C00000"/>
                  </a:solidFill>
                  <a:latin typeface="Times New Roman" panose="02020603050405020304" pitchFamily="18" charset="0"/>
                  <a:cs typeface="Times New Roman" panose="02020603050405020304" pitchFamily="18" charset="0"/>
                </a:rPr>
                <a:t> gas </a:t>
              </a:r>
              <a:r>
                <a:rPr lang="en-US" sz="2800" b="1" i="1" dirty="0" err="1">
                  <a:solidFill>
                    <a:srgbClr val="C00000"/>
                  </a:solidFill>
                  <a:latin typeface="Times New Roman" panose="02020603050405020304" pitchFamily="18" charset="0"/>
                  <a:cs typeface="Times New Roman" panose="02020603050405020304" pitchFamily="18" charset="0"/>
                </a:rPr>
                <a:t>trong</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phòng</a:t>
              </a:r>
              <a:r>
                <a:rPr lang="en-US" sz="2800" b="1" i="1" dirty="0">
                  <a:solidFill>
                    <a:srgbClr val="C00000"/>
                  </a:solidFill>
                  <a:latin typeface="Times New Roman" panose="02020603050405020304" pitchFamily="18" charset="0"/>
                  <a:cs typeface="Times New Roman" panose="02020603050405020304" pitchFamily="18" charset="0"/>
                </a:rPr>
                <a:t>:</a:t>
              </a:r>
              <a:endParaRPr lang="en-US" sz="2400" dirty="0">
                <a:solidFill>
                  <a:srgbClr val="C00000"/>
                </a:solidFill>
                <a:latin typeface="Times New Roman" panose="02020603050405020304" pitchFamily="18" charset="0"/>
                <a:cs typeface="Times New Roman" panose="02020603050405020304" pitchFamily="18" charset="0"/>
              </a:endParaRPr>
            </a:p>
            <a:p>
              <a:pPr algn="just"/>
              <a:endParaRPr lang="en-US" sz="2400" dirty="0">
                <a:solidFill>
                  <a:srgbClr val="C00000"/>
                </a:solidFill>
                <a:latin typeface="Times New Roman" panose="02020603050405020304" pitchFamily="18" charset="0"/>
                <a:cs typeface="Times New Roman" panose="02020603050405020304" pitchFamily="18" charset="0"/>
              </a:endParaRPr>
            </a:p>
            <a:p>
              <a:pPr algn="just"/>
              <a:endParaRPr lang="en-US" sz="2400" dirty="0">
                <a:solidFill>
                  <a:srgbClr val="C00000"/>
                </a:solidFill>
                <a:latin typeface="Times New Roman" panose="02020603050405020304" pitchFamily="18" charset="0"/>
                <a:cs typeface="Times New Roman" panose="02020603050405020304" pitchFamily="18" charset="0"/>
              </a:endParaRPr>
            </a:p>
            <a:p>
              <a:pPr marL="285750" indent="-285750" algn="just">
                <a:buFontTx/>
                <a:buChar char="-"/>
              </a:pPr>
              <a:endParaRPr lang="en-US" sz="2400" dirty="0">
                <a:solidFill>
                  <a:srgbClr val="C00000"/>
                </a:solidFill>
                <a:latin typeface="Times New Roman" panose="02020603050405020304" pitchFamily="18" charset="0"/>
                <a:cs typeface="Times New Roman" panose="02020603050405020304" pitchFamily="18" charset="0"/>
              </a:endParaRPr>
            </a:p>
            <a:p>
              <a:pPr marL="285750" indent="-285750" algn="just">
                <a:buFontTx/>
                <a:buChar char="-"/>
              </a:pPr>
              <a:endParaRPr lang="en-US" sz="2400" dirty="0">
                <a:solidFill>
                  <a:srgbClr val="C00000"/>
                </a:solidFill>
                <a:latin typeface="Times New Roman" panose="02020603050405020304" pitchFamily="18" charset="0"/>
                <a:cs typeface="Times New Roman" panose="02020603050405020304" pitchFamily="18" charset="0"/>
              </a:endParaRPr>
            </a:p>
            <a:p>
              <a:pPr algn="just"/>
              <a:endParaRPr lang="en-US" sz="2800" b="1" i="1" dirty="0">
                <a:solidFill>
                  <a:srgbClr val="C0000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v"/>
              </a:pPr>
              <a:r>
                <a:rPr lang="en-US" sz="2800" b="1" i="1" dirty="0" err="1">
                  <a:solidFill>
                    <a:srgbClr val="C00000"/>
                  </a:solidFill>
                  <a:latin typeface="Times New Roman" panose="02020603050405020304" pitchFamily="18" charset="0"/>
                  <a:cs typeface="Times New Roman" panose="02020603050405020304" pitchFamily="18" charset="0"/>
                </a:rPr>
                <a:t>Đang</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nấu</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ăn</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mà</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vòi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dẫn</a:t>
              </a:r>
              <a:r>
                <a:rPr lang="en-US" sz="2800" b="1" i="1" dirty="0">
                  <a:solidFill>
                    <a:srgbClr val="C00000"/>
                  </a:solidFill>
                  <a:latin typeface="Times New Roman" panose="02020603050405020304" pitchFamily="18" charset="0"/>
                  <a:cs typeface="Times New Roman" panose="02020603050405020304" pitchFamily="18" charset="0"/>
                </a:rPr>
                <a:t> gas </a:t>
              </a:r>
              <a:r>
                <a:rPr lang="en-US" sz="2800" b="1" i="1" dirty="0" err="1">
                  <a:solidFill>
                    <a:srgbClr val="C00000"/>
                  </a:solidFill>
                  <a:latin typeface="Times New Roman" panose="02020603050405020304" pitchFamily="18" charset="0"/>
                  <a:cs typeface="Times New Roman" panose="02020603050405020304" pitchFamily="18" charset="0"/>
                </a:rPr>
                <a:t>bị</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hở</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và</a:t>
              </a:r>
              <a:r>
                <a:rPr lang="en-US" sz="2800" b="1" i="1" dirty="0">
                  <a:solidFill>
                    <a:srgbClr val="C00000"/>
                  </a:solidFill>
                  <a:latin typeface="Times New Roman" panose="02020603050405020304" pitchFamily="18" charset="0"/>
                  <a:cs typeface="Times New Roman" panose="02020603050405020304" pitchFamily="18" charset="0"/>
                </a:rPr>
                <a:t> gas </a:t>
              </a:r>
              <a:r>
                <a:rPr lang="en-US" sz="2800" b="1" i="1" dirty="0" err="1">
                  <a:solidFill>
                    <a:srgbClr val="C00000"/>
                  </a:solidFill>
                  <a:latin typeface="Times New Roman" panose="02020603050405020304" pitchFamily="18" charset="0"/>
                  <a:cs typeface="Times New Roman" panose="02020603050405020304" pitchFamily="18" charset="0"/>
                </a:rPr>
                <a:t>phun</a:t>
              </a:r>
              <a:r>
                <a:rPr lang="en-US" sz="2800" b="1" i="1" dirty="0">
                  <a:solidFill>
                    <a:srgbClr val="C00000"/>
                  </a:solidFill>
                  <a:latin typeface="Times New Roman" panose="02020603050405020304" pitchFamily="18" charset="0"/>
                  <a:cs typeface="Times New Roman" panose="02020603050405020304" pitchFamily="18" charset="0"/>
                </a:rPr>
                <a:t> ra, </a:t>
              </a:r>
              <a:r>
                <a:rPr lang="en-US" sz="2800" b="1" i="1" dirty="0" err="1">
                  <a:solidFill>
                    <a:srgbClr val="C00000"/>
                  </a:solidFill>
                  <a:latin typeface="Times New Roman" panose="02020603050405020304" pitchFamily="18" charset="0"/>
                  <a:cs typeface="Times New Roman" panose="02020603050405020304" pitchFamily="18" charset="0"/>
                </a:rPr>
                <a:t>cháy</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mạnh</a:t>
              </a:r>
              <a:endParaRPr lang="en-US" sz="2800" b="1" i="1" dirty="0">
                <a:solidFill>
                  <a:srgbClr val="C00000"/>
                </a:solidFill>
                <a:latin typeface="Times New Roman" panose="02020603050405020304" pitchFamily="18" charset="0"/>
                <a:cs typeface="Times New Roman" panose="02020603050405020304" pitchFamily="18" charset="0"/>
              </a:endParaRPr>
            </a:p>
            <a:p>
              <a:pPr marL="285750" indent="-285750" algn="just">
                <a:buFontTx/>
                <a:buChar char="-"/>
              </a:pPr>
              <a:endParaRPr lang="en-US" sz="2800" b="1" i="1" dirty="0">
                <a:solidFill>
                  <a:srgbClr val="C00000"/>
                </a:solidFill>
                <a:latin typeface="Times New Roman" panose="02020603050405020304" pitchFamily="18" charset="0"/>
                <a:cs typeface="Times New Roman" panose="02020603050405020304" pitchFamily="18" charset="0"/>
              </a:endParaRPr>
            </a:p>
            <a:p>
              <a:pPr marL="285750" indent="-285750" algn="just">
                <a:buFontTx/>
                <a:buChar char="-"/>
              </a:pPr>
              <a:endParaRPr lang="en-US" sz="2400" dirty="0">
                <a:solidFill>
                  <a:srgbClr val="C00000"/>
                </a:solidFill>
                <a:latin typeface="Times New Roman" panose="02020603050405020304" pitchFamily="18" charset="0"/>
                <a:cs typeface="Times New Roman" panose="02020603050405020304" pitchFamily="18" charset="0"/>
              </a:endParaRPr>
            </a:p>
            <a:p>
              <a:pPr marL="285750" indent="-285750" algn="just">
                <a:buFontTx/>
                <a:buChar char="-"/>
              </a:pPr>
              <a:endParaRPr lang="en-US" sz="2400" dirty="0">
                <a:solidFill>
                  <a:srgbClr val="C00000"/>
                </a:solidFill>
                <a:latin typeface="Times New Roman" panose="02020603050405020304" pitchFamily="18" charset="0"/>
                <a:cs typeface="Times New Roman" panose="02020603050405020304" pitchFamily="18" charset="0"/>
              </a:endParaRPr>
            </a:p>
            <a:p>
              <a:pPr marL="285750" indent="-285750" algn="just">
                <a:buFontTx/>
                <a:buChar char="-"/>
              </a:pPr>
              <a:endParaRPr lang="en-US" sz="2400" dirty="0">
                <a:solidFill>
                  <a:srgbClr val="C00000"/>
                </a:solidFill>
                <a:latin typeface="Times New Roman" panose="02020603050405020304" pitchFamily="18" charset="0"/>
                <a:cs typeface="Times New Roman" panose="02020603050405020304" pitchFamily="18" charset="0"/>
              </a:endParaRPr>
            </a:p>
            <a:p>
              <a:pPr algn="just"/>
              <a:endParaRPr lang="en-US" sz="2400" dirty="0">
                <a:solidFill>
                  <a:srgbClr val="C00000"/>
                </a:solidFill>
                <a:latin typeface="Times New Roman" panose="02020603050405020304" pitchFamily="18" charset="0"/>
                <a:cs typeface="Times New Roman" panose="02020603050405020304" pitchFamily="18" charset="0"/>
              </a:endParaRPr>
            </a:p>
          </p:txBody>
        </p:sp>
      </p:grpSp>
      <p:pic>
        <p:nvPicPr>
          <p:cNvPr id="6" name="Picture 8" descr="Bóng đèn, Thiết kế biểu tượng, Bóng đèn sợi đốt, Đổi mới, Biểu tượng, Công  nghệ, Đường dây, Truyền thông png | Klipartz">
            <a:extLst>
              <a:ext uri="{FF2B5EF4-FFF2-40B4-BE49-F238E27FC236}">
                <a16:creationId xmlns:a16="http://schemas.microsoft.com/office/drawing/2014/main" id="{BF58432A-FDDB-4859-A608-FF14D0D9540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70" b="90000" l="10000" r="90000"/>
                    </a14:imgEffect>
                  </a14:imgLayer>
                </a14:imgProps>
              </a:ext>
              <a:ext uri="{28A0092B-C50C-407E-A947-70E740481C1C}">
                <a14:useLocalDpi xmlns:a14="http://schemas.microsoft.com/office/drawing/2010/main" val="0"/>
              </a:ext>
            </a:extLst>
          </a:blip>
          <a:srcRect/>
          <a:stretch>
            <a:fillRect/>
          </a:stretch>
        </p:blipFill>
        <p:spPr bwMode="auto">
          <a:xfrm>
            <a:off x="1020926" y="-6247"/>
            <a:ext cx="1833351" cy="12596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8149827-B2CE-4E7C-B047-1AC60E40E0B2}"/>
              </a:ext>
            </a:extLst>
          </p:cNvPr>
          <p:cNvSpPr txBox="1"/>
          <p:nvPr/>
        </p:nvSpPr>
        <p:spPr>
          <a:xfrm>
            <a:off x="2426097" y="1261883"/>
            <a:ext cx="7905019" cy="1938992"/>
          </a:xfrm>
          <a:prstGeom prst="rect">
            <a:avLst/>
          </a:prstGeom>
          <a:noFill/>
        </p:spPr>
        <p:txBody>
          <a:bodyPr wrap="square">
            <a:spAutoFit/>
          </a:bodyPr>
          <a:lstStyle/>
          <a:p>
            <a:pPr marL="285750" indent="-285750"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Mở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cửa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khí</a:t>
            </a:r>
            <a:r>
              <a:rPr lang="en-US" sz="2400" dirty="0">
                <a:solidFill>
                  <a:schemeClr val="tx1"/>
                </a:solidFill>
                <a:latin typeface="Times New Roman" panose="02020603050405020304" pitchFamily="18" charset="0"/>
                <a:cs typeface="Times New Roman" panose="02020603050405020304" pitchFamily="18" charset="0"/>
              </a:rPr>
              <a:t> gas bay ra </a:t>
            </a:r>
            <a:r>
              <a:rPr lang="en-US" sz="2400" dirty="0" err="1">
                <a:solidFill>
                  <a:schemeClr val="tx1"/>
                </a:solidFill>
                <a:latin typeface="Times New Roman" panose="02020603050405020304" pitchFamily="18" charset="0"/>
                <a:cs typeface="Times New Roman" panose="02020603050405020304" pitchFamily="18" charset="0"/>
              </a:rPr>
              <a:t>ngoài</a:t>
            </a:r>
            <a:r>
              <a:rPr lang="en-US" sz="2400" dirty="0">
                <a:solidFill>
                  <a:schemeClr val="tx1"/>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Khóa</a:t>
            </a:r>
            <a:r>
              <a:rPr lang="en-US" sz="2400" dirty="0">
                <a:solidFill>
                  <a:schemeClr val="tx1"/>
                </a:solidFill>
                <a:latin typeface="Times New Roman" panose="02020603050405020304" pitchFamily="18" charset="0"/>
                <a:cs typeface="Times New Roman" panose="02020603050405020304" pitchFamily="18" charset="0"/>
              </a:rPr>
              <a:t> van an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gas.</a:t>
            </a:r>
          </a:p>
          <a:p>
            <a:pPr marL="285750" indent="-285750"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Tuyệt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lửa</a:t>
            </a:r>
            <a:r>
              <a:rPr lang="en-US" sz="2400" dirty="0">
                <a:solidFill>
                  <a:schemeClr val="tx1"/>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ng</a:t>
            </a:r>
            <a:r>
              <a:rPr lang="vi-VN" sz="2400" dirty="0">
                <a:solidFill>
                  <a:schemeClr val="tx1"/>
                </a:solidFill>
                <a:latin typeface="Times New Roman" panose="02020603050405020304" pitchFamily="18" charset="0"/>
                <a:cs typeface="Times New Roman" panose="02020603050405020304" pitchFamily="18" charset="0"/>
              </a:rPr>
              <a:t>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lớn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sữa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a:t>
            </a:r>
            <a:r>
              <a:rPr lang="en-US" sz="2400" dirty="0">
                <a:solidFill>
                  <a:schemeClr val="tx1"/>
                </a:solidFill>
                <a:latin typeface="Times New Roman" panose="02020603050405020304" pitchFamily="18" charset="0"/>
                <a:cs typeface="Times New Roman" panose="02020603050405020304" pitchFamily="18" charset="0"/>
              </a:rPr>
              <a:t> tr</a:t>
            </a:r>
            <a:r>
              <a:rPr lang="vi-VN" sz="2400" dirty="0">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6ED6C8E0-77BD-4D5C-8BC4-2AF5F7C735A6}"/>
              </a:ext>
            </a:extLst>
          </p:cNvPr>
          <p:cNvSpPr txBox="1"/>
          <p:nvPr/>
        </p:nvSpPr>
        <p:spPr>
          <a:xfrm>
            <a:off x="2353726" y="4026457"/>
            <a:ext cx="8049759" cy="1569660"/>
          </a:xfrm>
          <a:prstGeom prst="rect">
            <a:avLst/>
          </a:prstGeom>
          <a:noFill/>
        </p:spPr>
        <p:txBody>
          <a:bodyPr wrap="square">
            <a:spAutoFit/>
          </a:bodyPr>
          <a:lstStyle/>
          <a:p>
            <a:pPr marL="285750" indent="-285750" algn="just">
              <a:buFontTx/>
              <a:buChar char="-"/>
            </a:pPr>
            <a:r>
              <a:rPr lang="en-US" sz="2400" dirty="0" err="1">
                <a:latin typeface="Times New Roman" panose="02020603050405020304" pitchFamily="18" charset="0"/>
                <a:cs typeface="Times New Roman" panose="02020603050405020304" pitchFamily="18" charset="0"/>
              </a:rPr>
              <a: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ng</a:t>
            </a:r>
            <a:r>
              <a:rPr lang="vi-VN" sz="2400" dirty="0">
                <a:latin typeface="Times New Roman" panose="02020603050405020304" pitchFamily="18" charset="0"/>
                <a:cs typeface="Times New Roman" panose="02020603050405020304" pitchFamily="18" charset="0"/>
              </a:rPr>
              <a:t>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a:t>
            </a:r>
          </a:p>
          <a:p>
            <a:pPr marL="285750" indent="-285750" algn="just">
              <a:buFontTx/>
              <a:buChar char="-"/>
            </a:pP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vặn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gas.</a:t>
            </a:r>
          </a:p>
          <a:p>
            <a:pPr marL="285750" indent="-285750" algn="just">
              <a:buFontTx/>
              <a:buChar char="-"/>
            </a:pP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tr</a:t>
            </a:r>
            <a:r>
              <a:rPr lang="vi-VN" sz="2400" dirty="0">
                <a:latin typeface="Times New Roman" panose="02020603050405020304" pitchFamily="18" charset="0"/>
                <a:cs typeface="Times New Roman" panose="02020603050405020304" pitchFamily="18" charset="0"/>
              </a:rPr>
              <a:t>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gas đ</a:t>
            </a:r>
            <a:r>
              <a:rPr lang="vi-VN" sz="2400" dirty="0">
                <a:latin typeface="Times New Roman" panose="02020603050405020304" pitchFamily="18" charset="0"/>
                <a:cs typeface="Times New Roman" panose="02020603050405020304" pitchFamily="18" charset="0"/>
              </a:rPr>
              <a:t>ượ</a:t>
            </a:r>
            <a:r>
              <a:rPr lang="en-US" sz="2400" dirty="0">
                <a:latin typeface="Times New Roman" panose="02020603050405020304" pitchFamily="18" charset="0"/>
                <a:cs typeface="Times New Roman" panose="02020603050405020304" pitchFamily="18" charset="0"/>
              </a:rPr>
              <a:t>c dung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ướt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khóa</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gas</a:t>
            </a:r>
          </a:p>
        </p:txBody>
      </p:sp>
    </p:spTree>
    <p:extLst>
      <p:ext uri="{BB962C8B-B14F-4D97-AF65-F5344CB8AC3E}">
        <p14:creationId xmlns:p14="http://schemas.microsoft.com/office/powerpoint/2010/main" val="44518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CCDCAD-245C-45C0-9183-3D6D19601BEA}"/>
              </a:ext>
            </a:extLst>
          </p:cNvPr>
          <p:cNvSpPr/>
          <p:nvPr/>
        </p:nvSpPr>
        <p:spPr>
          <a:xfrm>
            <a:off x="136883" y="165468"/>
            <a:ext cx="11856849"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200">
                <a:solidFill>
                  <a:srgbClr val="C00000"/>
                </a:solidFill>
                <a:latin typeface="Times New Roman" panose="02020603050405020304" pitchFamily="18" charset="0"/>
                <a:cs typeface="Times New Roman" panose="02020603050405020304" pitchFamily="18" charset="0"/>
              </a:rPr>
              <a:t>4. SỬ DỤNG NHIÊN LIỆU BẢO ĐẢM SỰ PHÁT TRIỂN BỀN VỮNG – AN NINH NĂNG LƯỢNG</a:t>
            </a:r>
            <a:endParaRPr lang="en-US" sz="2200" dirty="0">
              <a:solidFill>
                <a:srgbClr val="C00000"/>
              </a:solidFill>
              <a:latin typeface="Times New Roman" panose="02020603050405020304" pitchFamily="18" charset="0"/>
              <a:cs typeface="Times New Roman" panose="02020603050405020304" pitchFamily="18" charset="0"/>
            </a:endParaRPr>
          </a:p>
        </p:txBody>
      </p:sp>
      <p:sp>
        <p:nvSpPr>
          <p:cNvPr id="9" name="Rounded Rectangular Callout 5">
            <a:extLst>
              <a:ext uri="{FF2B5EF4-FFF2-40B4-BE49-F238E27FC236}">
                <a16:creationId xmlns:a16="http://schemas.microsoft.com/office/drawing/2014/main" id="{7B66C552-F41B-4AF9-A415-4F51536CB124}"/>
              </a:ext>
            </a:extLst>
          </p:cNvPr>
          <p:cNvSpPr/>
          <p:nvPr/>
        </p:nvSpPr>
        <p:spPr>
          <a:xfrm>
            <a:off x="227634" y="921447"/>
            <a:ext cx="8525749" cy="2443189"/>
          </a:xfrm>
          <a:prstGeom prst="wedgeRoundRectCallout">
            <a:avLst>
              <a:gd name="adj1" fmla="val 54428"/>
              <a:gd name="adj2" fmla="val 346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2400" dirty="0" err="1">
                <a:solidFill>
                  <a:srgbClr val="002060"/>
                </a:solidFill>
                <a:latin typeface="Times New Roman" panose="02020603050405020304" pitchFamily="18" charset="0"/>
                <a:cs typeface="Times New Roman" panose="02020603050405020304" pitchFamily="18" charset="0"/>
              </a:rPr>
              <a:t>Tại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sao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hóa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liệu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hóa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đốt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cháy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phẩm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môi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a:t>
            </a:r>
            <a:r>
              <a:rPr lang="vi-VN" sz="2400" dirty="0">
                <a:solidFill>
                  <a:srgbClr val="002060"/>
                </a:solidFill>
                <a:latin typeface="Times New Roman" panose="02020603050405020304" pitchFamily="18" charset="0"/>
                <a:cs typeface="Times New Roman" panose="02020603050405020304" pitchFamily="18" charset="0"/>
              </a:rPr>
              <a:t>ường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t>
            </a:r>
            <a:r>
              <a:rPr lang="vi-VN" sz="2400" dirty="0">
                <a:solidFill>
                  <a:srgbClr val="002060"/>
                </a:solidFill>
                <a:latin typeface="Times New Roman" panose="02020603050405020304" pitchFamily="18" charset="0"/>
                <a:cs typeface="Times New Roman" panose="02020603050405020304" pitchFamily="18" charset="0"/>
              </a:rPr>
              <a:t>ư</a:t>
            </a:r>
            <a:r>
              <a:rPr lang="en-US" sz="2400" dirty="0">
                <a:solidFill>
                  <a:srgbClr val="002060"/>
                </a:solidFill>
                <a:latin typeface="Times New Roman" panose="02020603050405020304" pitchFamily="18" charset="0"/>
                <a:cs typeface="Times New Roman" panose="02020603050405020304" pitchFamily="18" charset="0"/>
              </a:rPr>
              <a:t> </a:t>
            </a:r>
            <a:r>
              <a:rPr lang="en-US" sz="2400" err="1">
                <a:solidFill>
                  <a:srgbClr val="002060"/>
                </a:solidFill>
                <a:latin typeface="Times New Roman" panose="02020603050405020304" pitchFamily="18" charset="0"/>
                <a:cs typeface="Times New Roman" panose="02020603050405020304" pitchFamily="18" charset="0"/>
              </a:rPr>
              <a:t>thế</a:t>
            </a:r>
            <a:r>
              <a:rPr lang="en-US" sz="2400">
                <a:solidFill>
                  <a:srgbClr val="002060"/>
                </a:solidFill>
                <a:latin typeface="Times New Roman" panose="02020603050405020304" pitchFamily="18" charset="0"/>
                <a:cs typeface="Times New Roman" panose="02020603050405020304" pitchFamily="18" charset="0"/>
              </a:rPr>
              <a:t> nào?</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10" name="Picture 2" descr="nhien lieu hoa thach la gi">
            <a:extLst>
              <a:ext uri="{FF2B5EF4-FFF2-40B4-BE49-F238E27FC236}">
                <a16:creationId xmlns:a16="http://schemas.microsoft.com/office/drawing/2014/main" id="{6FB80CB3-A074-4C48-84E3-0DB3196B9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77" y="3632100"/>
            <a:ext cx="4328035" cy="28689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ự khai thác quá mức đang làm cạn kiện dần nguồn năng lượng">
            <a:extLst>
              <a:ext uri="{FF2B5EF4-FFF2-40B4-BE49-F238E27FC236}">
                <a16:creationId xmlns:a16="http://schemas.microsoft.com/office/drawing/2014/main" id="{C8B6E8CE-D0CC-4DC8-A618-8832CCFF9E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24"/>
          <a:stretch/>
        </p:blipFill>
        <p:spPr bwMode="auto">
          <a:xfrm>
            <a:off x="4702059" y="3632100"/>
            <a:ext cx="4246721" cy="28689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F9E7D3F-3D85-44B2-BCED-6BA7BC693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074" y="754602"/>
            <a:ext cx="2932081" cy="3240350"/>
          </a:xfrm>
          <a:prstGeom prst="rect">
            <a:avLst/>
          </a:prstGeom>
        </p:spPr>
      </p:pic>
    </p:spTree>
    <p:extLst>
      <p:ext uri="{BB962C8B-B14F-4D97-AF65-F5344CB8AC3E}">
        <p14:creationId xmlns:p14="http://schemas.microsoft.com/office/powerpoint/2010/main" val="278706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BC8651C-8CEF-413B-8290-8DCC73E71F34}"/>
              </a:ext>
            </a:extLst>
          </p:cNvPr>
          <p:cNvSpPr/>
          <p:nvPr/>
        </p:nvSpPr>
        <p:spPr>
          <a:xfrm>
            <a:off x="65862" y="87819"/>
            <a:ext cx="7201713"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1. MỘT SỐ NHIÊN LIỆU THÔNG DỤNG</a:t>
            </a:r>
          </a:p>
        </p:txBody>
      </p:sp>
      <p:pic>
        <p:nvPicPr>
          <p:cNvPr id="1026" name="Picture 2">
            <a:extLst>
              <a:ext uri="{FF2B5EF4-FFF2-40B4-BE49-F238E27FC236}">
                <a16:creationId xmlns:a16="http://schemas.microsoft.com/office/drawing/2014/main" id="{55C209B0-72DA-4084-9EBD-51C35B94A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8656" y="137774"/>
            <a:ext cx="2949901" cy="2193989"/>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A9BD9DF5-216D-4D1C-87CB-FA1745248A61}"/>
              </a:ext>
            </a:extLst>
          </p:cNvPr>
          <p:cNvSpPr/>
          <p:nvPr/>
        </p:nvSpPr>
        <p:spPr>
          <a:xfrm>
            <a:off x="585779" y="942403"/>
            <a:ext cx="4114800" cy="2193989"/>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0070C0"/>
                </a:solidFill>
                <a:latin typeface="Times New Roman" panose="02020603050405020304" pitchFamily="18" charset="0"/>
                <a:cs typeface="Times New Roman" panose="02020603050405020304" pitchFamily="18" charset="0"/>
              </a:rPr>
              <a:t>Hãy kể tên một số nhiên liệu trong cuộc sống mà em biết?</a:t>
            </a:r>
          </a:p>
        </p:txBody>
      </p:sp>
      <p:pic>
        <p:nvPicPr>
          <p:cNvPr id="6" name="Picture 4" descr="Nhiệt trị của củi gỗ [Chi tiết chất]">
            <a:extLst>
              <a:ext uri="{FF2B5EF4-FFF2-40B4-BE49-F238E27FC236}">
                <a16:creationId xmlns:a16="http://schemas.microsoft.com/office/drawing/2014/main" id="{E779C4CC-6D61-42E2-AC45-9BA9FBFB3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277" y="858892"/>
            <a:ext cx="3825383" cy="236101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13">
            <a:extLst>
              <a:ext uri="{FF2B5EF4-FFF2-40B4-BE49-F238E27FC236}">
                <a16:creationId xmlns:a16="http://schemas.microsoft.com/office/drawing/2014/main" id="{B1575973-EA3C-4327-AA60-EA04382D1F24}"/>
              </a:ext>
            </a:extLst>
          </p:cNvPr>
          <p:cNvSpPr/>
          <p:nvPr/>
        </p:nvSpPr>
        <p:spPr>
          <a:xfrm>
            <a:off x="8825890" y="1812559"/>
            <a:ext cx="978771" cy="562968"/>
          </a:xfrm>
          <a:prstGeom prst="roundRect">
            <a:avLst/>
          </a:prstGeom>
          <a:solidFill>
            <a:srgbClr val="FFFF00"/>
          </a:solid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en-US" sz="2800" dirty="0" err="1">
                <a:solidFill>
                  <a:srgbClr val="C00000"/>
                </a:solidFill>
                <a:latin typeface="Times New Roman" panose="02020603050405020304" pitchFamily="18" charset="0"/>
                <a:cs typeface="Times New Roman" panose="02020603050405020304" pitchFamily="18" charset="0"/>
              </a:rPr>
              <a:t>Củi</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8" name="Picture 6" descr="Nguyên liệu chính trong sản xuất amoniac từ than đá - Hacheco">
            <a:extLst>
              <a:ext uri="{FF2B5EF4-FFF2-40B4-BE49-F238E27FC236}">
                <a16:creationId xmlns:a16="http://schemas.microsoft.com/office/drawing/2014/main" id="{CF436D31-EFFE-42EF-BE79-51884A18E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6070" y="3613958"/>
            <a:ext cx="2983266" cy="207476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5">
            <a:extLst>
              <a:ext uri="{FF2B5EF4-FFF2-40B4-BE49-F238E27FC236}">
                <a16:creationId xmlns:a16="http://schemas.microsoft.com/office/drawing/2014/main" id="{93A701E1-4AF0-40F3-9EA7-8CB287D80AF9}"/>
              </a:ext>
            </a:extLst>
          </p:cNvPr>
          <p:cNvSpPr/>
          <p:nvPr/>
        </p:nvSpPr>
        <p:spPr>
          <a:xfrm>
            <a:off x="4359283" y="5868952"/>
            <a:ext cx="1316419" cy="559279"/>
          </a:xfrm>
          <a:prstGeom prst="roundRect">
            <a:avLst/>
          </a:prstGeom>
          <a:solidFill>
            <a:schemeClr val="accent2">
              <a:lumMod val="75000"/>
            </a:schemeClr>
          </a:solid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dirty="0">
                <a:solidFill>
                  <a:schemeClr val="bg1"/>
                </a:solidFill>
                <a:latin typeface="Times New Roman" panose="02020603050405020304" pitchFamily="18" charset="0"/>
                <a:cs typeface="Times New Roman" panose="02020603050405020304" pitchFamily="18" charset="0"/>
              </a:rPr>
              <a:t>Than</a:t>
            </a:r>
          </a:p>
        </p:txBody>
      </p:sp>
      <p:pic>
        <p:nvPicPr>
          <p:cNvPr id="10" name="Picture 8" descr="Giá xăng có thể về mức 15.000 đồng/lít">
            <a:extLst>
              <a:ext uri="{FF2B5EF4-FFF2-40B4-BE49-F238E27FC236}">
                <a16:creationId xmlns:a16="http://schemas.microsoft.com/office/drawing/2014/main" id="{0A21DCBF-BFC9-433D-BD21-A03EED1BB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146" y="3613958"/>
            <a:ext cx="3586078" cy="207476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7">
            <a:extLst>
              <a:ext uri="{FF2B5EF4-FFF2-40B4-BE49-F238E27FC236}">
                <a16:creationId xmlns:a16="http://schemas.microsoft.com/office/drawing/2014/main" id="{B635C2D5-03C5-4401-B427-3E6931F04B51}"/>
              </a:ext>
            </a:extLst>
          </p:cNvPr>
          <p:cNvSpPr/>
          <p:nvPr/>
        </p:nvSpPr>
        <p:spPr>
          <a:xfrm>
            <a:off x="689275" y="6098278"/>
            <a:ext cx="1112094" cy="494546"/>
          </a:xfrm>
          <a:prstGeom prst="roundRect">
            <a:avLst/>
          </a:prstGeom>
          <a:solidFill>
            <a:srgbClr val="FFFF00"/>
          </a:solid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dirty="0" err="1">
                <a:solidFill>
                  <a:schemeClr val="tx1"/>
                </a:solidFill>
                <a:latin typeface="Times New Roman" panose="02020603050405020304" pitchFamily="18" charset="0"/>
                <a:cs typeface="Times New Roman" panose="02020603050405020304" pitchFamily="18" charset="0"/>
              </a:rPr>
              <a:t>Xăng</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2" name="Picture 10" descr="dầu diezen - cung cấp dầu diezen ở tại Hải Phòng">
            <a:extLst>
              <a:ext uri="{FF2B5EF4-FFF2-40B4-BE49-F238E27FC236}">
                <a16:creationId xmlns:a16="http://schemas.microsoft.com/office/drawing/2014/main" id="{6A85FF76-601D-436F-9BF3-F5F6220A3F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23" r="15033"/>
          <a:stretch/>
        </p:blipFill>
        <p:spPr bwMode="auto">
          <a:xfrm>
            <a:off x="10182001" y="2951830"/>
            <a:ext cx="1803853" cy="25938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VGP News :. | Giá gas tháng 3 tiếp tục tăng | BÁO ĐIỆN TỬ CHÍNH PHỦ NƯỚC  CHXHCN VIỆT NAM">
            <a:extLst>
              <a:ext uri="{FF2B5EF4-FFF2-40B4-BE49-F238E27FC236}">
                <a16:creationId xmlns:a16="http://schemas.microsoft.com/office/drawing/2014/main" id="{DE89F957-D2E5-4304-9F4B-780186C1A0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3182" y="3638099"/>
            <a:ext cx="3199032" cy="207476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20">
            <a:extLst>
              <a:ext uri="{FF2B5EF4-FFF2-40B4-BE49-F238E27FC236}">
                <a16:creationId xmlns:a16="http://schemas.microsoft.com/office/drawing/2014/main" id="{5B19F19C-064C-4A09-B017-FE2535B523B3}"/>
              </a:ext>
            </a:extLst>
          </p:cNvPr>
          <p:cNvSpPr/>
          <p:nvPr/>
        </p:nvSpPr>
        <p:spPr>
          <a:xfrm>
            <a:off x="7867313" y="5907778"/>
            <a:ext cx="1316419" cy="559278"/>
          </a:xfrm>
          <a:prstGeom prst="roundRect">
            <a:avLst/>
          </a:prstGeom>
          <a:solidFill>
            <a:schemeClr val="accent6">
              <a:lumMod val="40000"/>
              <a:lumOff val="60000"/>
            </a:schemeClr>
          </a:solid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dirty="0">
                <a:solidFill>
                  <a:schemeClr val="tx1"/>
                </a:solidFill>
                <a:latin typeface="Times New Roman" panose="02020603050405020304" pitchFamily="18" charset="0"/>
                <a:cs typeface="Times New Roman" panose="02020603050405020304" pitchFamily="18" charset="0"/>
              </a:rPr>
              <a:t>Gas </a:t>
            </a:r>
          </a:p>
        </p:txBody>
      </p:sp>
      <p:sp>
        <p:nvSpPr>
          <p:cNvPr id="15" name="Rounded Rectangle 21">
            <a:extLst>
              <a:ext uri="{FF2B5EF4-FFF2-40B4-BE49-F238E27FC236}">
                <a16:creationId xmlns:a16="http://schemas.microsoft.com/office/drawing/2014/main" id="{C1BD041A-7FDC-497E-9409-E0812EA42033}"/>
              </a:ext>
            </a:extLst>
          </p:cNvPr>
          <p:cNvSpPr/>
          <p:nvPr/>
        </p:nvSpPr>
        <p:spPr>
          <a:xfrm>
            <a:off x="10533606" y="5762611"/>
            <a:ext cx="1316419" cy="628273"/>
          </a:xfrm>
          <a:prstGeom prst="roundRect">
            <a:avLst/>
          </a:prstGeom>
          <a:solidFill>
            <a:schemeClr val="accent5">
              <a:lumMod val="20000"/>
              <a:lumOff val="80000"/>
            </a:schemeClr>
          </a:solidFill>
          <a:ln>
            <a:no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dirty="0" err="1">
                <a:solidFill>
                  <a:schemeClr val="tx1"/>
                </a:solidFill>
                <a:latin typeface="Times New Roman" panose="02020603050405020304" pitchFamily="18" charset="0"/>
                <a:cs typeface="Times New Roman" panose="02020603050405020304" pitchFamily="18" charset="0"/>
              </a:rPr>
              <a:t>Dầu</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649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CCDCAD-245C-45C0-9183-3D6D19601BEA}"/>
              </a:ext>
            </a:extLst>
          </p:cNvPr>
          <p:cNvSpPr/>
          <p:nvPr/>
        </p:nvSpPr>
        <p:spPr>
          <a:xfrm>
            <a:off x="136883" y="165468"/>
            <a:ext cx="11856849"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200">
                <a:solidFill>
                  <a:srgbClr val="C00000"/>
                </a:solidFill>
                <a:latin typeface="Times New Roman" panose="02020603050405020304" pitchFamily="18" charset="0"/>
                <a:cs typeface="Times New Roman" panose="02020603050405020304" pitchFamily="18" charset="0"/>
              </a:rPr>
              <a:t>4. SỬ DỤNG NHIÊN LIỆU BẢO ĐẢM SỰ PHÁT TRIỂN BỀN VỮNG – AN NINH NĂNG LƯỢNG</a:t>
            </a:r>
            <a:endParaRPr lang="en-US" sz="2200" dirty="0">
              <a:solidFill>
                <a:srgbClr val="C00000"/>
              </a:solidFill>
              <a:latin typeface="Times New Roman" panose="02020603050405020304" pitchFamily="18" charset="0"/>
              <a:cs typeface="Times New Roman" panose="02020603050405020304" pitchFamily="18" charset="0"/>
            </a:endParaRPr>
          </a:p>
        </p:txBody>
      </p:sp>
      <p:pic>
        <p:nvPicPr>
          <p:cNvPr id="7" name="Picture 2" descr="nhien lieu hoa thach la gi">
            <a:extLst>
              <a:ext uri="{FF2B5EF4-FFF2-40B4-BE49-F238E27FC236}">
                <a16:creationId xmlns:a16="http://schemas.microsoft.com/office/drawing/2014/main" id="{DCA5D93F-26FA-4F34-A194-263B71B1D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14" y="902165"/>
            <a:ext cx="4681718" cy="28725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ự khai thác quá mức đang làm cạn kiện dần nguồn năng lượng">
            <a:extLst>
              <a:ext uri="{FF2B5EF4-FFF2-40B4-BE49-F238E27FC236}">
                <a16:creationId xmlns:a16="http://schemas.microsoft.com/office/drawing/2014/main" id="{3CF063E9-9C8B-4363-9452-AB4C7DC501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24"/>
          <a:stretch/>
        </p:blipFill>
        <p:spPr bwMode="auto">
          <a:xfrm>
            <a:off x="7194529" y="3866239"/>
            <a:ext cx="4855429" cy="299176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5">
            <a:extLst>
              <a:ext uri="{FF2B5EF4-FFF2-40B4-BE49-F238E27FC236}">
                <a16:creationId xmlns:a16="http://schemas.microsoft.com/office/drawing/2014/main" id="{F973A8B2-6062-43D6-9593-273B0F6538FD}"/>
              </a:ext>
            </a:extLst>
          </p:cNvPr>
          <p:cNvSpPr/>
          <p:nvPr/>
        </p:nvSpPr>
        <p:spPr>
          <a:xfrm>
            <a:off x="4918228" y="1012342"/>
            <a:ext cx="6773662" cy="1246585"/>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dirty="0" err="1">
                <a:solidFill>
                  <a:srgbClr val="3333FF"/>
                </a:solidFill>
                <a:latin typeface="Times New Roman" panose="02020603050405020304" pitchFamily="18" charset="0"/>
                <a:cs typeface="Times New Roman" panose="02020603050405020304" pitchFamily="18" charset="0"/>
              </a:rPr>
              <a:t>Nhiên</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liệu</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hóa</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thạch</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là</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nhiên</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liệu</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không</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tái</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tạo</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vì</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mất</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thời</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gian</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vô</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cùng</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lâu</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mới</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tạo</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thành</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và</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không</a:t>
            </a:r>
            <a:r>
              <a:rPr lang="en-US" sz="2400" dirty="0">
                <a:solidFill>
                  <a:srgbClr val="3333FF"/>
                </a:solidFill>
                <a:latin typeface="Times New Roman" panose="02020603050405020304" pitchFamily="18" charset="0"/>
                <a:cs typeface="Times New Roman" panose="02020603050405020304" pitchFamily="18" charset="0"/>
              </a:rPr>
              <a:t> </a:t>
            </a:r>
            <a:r>
              <a:rPr lang="en-US" sz="2400" dirty="0" err="1">
                <a:solidFill>
                  <a:srgbClr val="3333FF"/>
                </a:solidFill>
                <a:latin typeface="Times New Roman" panose="02020603050405020304" pitchFamily="18" charset="0"/>
                <a:cs typeface="Times New Roman" panose="02020603050405020304" pitchFamily="18" charset="0"/>
              </a:rPr>
              <a:t>bổ</a:t>
            </a:r>
            <a:r>
              <a:rPr lang="en-US" sz="2400" dirty="0">
                <a:solidFill>
                  <a:srgbClr val="3333FF"/>
                </a:solidFill>
                <a:latin typeface="Times New Roman" panose="02020603050405020304" pitchFamily="18" charset="0"/>
                <a:cs typeface="Times New Roman" panose="02020603050405020304" pitchFamily="18" charset="0"/>
              </a:rPr>
              <a:t> sung đ</a:t>
            </a:r>
            <a:r>
              <a:rPr lang="vi-VN" sz="2400" dirty="0">
                <a:solidFill>
                  <a:srgbClr val="3333FF"/>
                </a:solidFill>
                <a:latin typeface="Times New Roman" panose="02020603050405020304" pitchFamily="18" charset="0"/>
                <a:cs typeface="Times New Roman" panose="02020603050405020304" pitchFamily="18" charset="0"/>
              </a:rPr>
              <a:t>ượ</a:t>
            </a:r>
            <a:r>
              <a:rPr lang="en-US" sz="2400" dirty="0">
                <a:solidFill>
                  <a:srgbClr val="3333FF"/>
                </a:solidFill>
                <a:latin typeface="Times New Roman" panose="02020603050405020304" pitchFamily="18" charset="0"/>
                <a:cs typeface="Times New Roman" panose="02020603050405020304" pitchFamily="18" charset="0"/>
              </a:rPr>
              <a:t>c.)</a:t>
            </a:r>
          </a:p>
        </p:txBody>
      </p:sp>
      <p:sp>
        <p:nvSpPr>
          <p:cNvPr id="13" name="Rounded Rectangle 6">
            <a:extLst>
              <a:ext uri="{FF2B5EF4-FFF2-40B4-BE49-F238E27FC236}">
                <a16:creationId xmlns:a16="http://schemas.microsoft.com/office/drawing/2014/main" id="{E4938DA1-ADC8-4558-A946-6F7FC14AF144}"/>
              </a:ext>
            </a:extLst>
          </p:cNvPr>
          <p:cNvSpPr/>
          <p:nvPr/>
        </p:nvSpPr>
        <p:spPr>
          <a:xfrm>
            <a:off x="4918228" y="2438106"/>
            <a:ext cx="6773662" cy="1181014"/>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cháy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CO (carbon monoxide)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CO</a:t>
            </a:r>
            <a:r>
              <a:rPr lang="en-US" sz="2400" baseline="-25000" dirty="0">
                <a:solidFill>
                  <a:schemeClr val="tx1"/>
                </a:solidFill>
                <a:latin typeface="Times New Roman" panose="02020603050405020304" pitchFamily="18" charset="0"/>
                <a:cs typeface="Times New Roman" panose="02020603050405020304" pitchFamily="18" charset="0"/>
              </a:rPr>
              <a:t>2</a:t>
            </a:r>
            <a:r>
              <a:rPr lang="en-US" sz="2400" dirty="0">
                <a:solidFill>
                  <a:schemeClr val="tx1"/>
                </a:solidFill>
                <a:latin typeface="Times New Roman" panose="02020603050405020304" pitchFamily="18" charset="0"/>
                <a:cs typeface="Times New Roman" panose="02020603050405020304" pitchFamily="18" charset="0"/>
              </a:rPr>
              <a:t> (carbon dioxide)</a:t>
            </a:r>
          </a:p>
        </p:txBody>
      </p:sp>
      <p:sp>
        <p:nvSpPr>
          <p:cNvPr id="14" name="Rounded Rectangle 7">
            <a:extLst>
              <a:ext uri="{FF2B5EF4-FFF2-40B4-BE49-F238E27FC236}">
                <a16:creationId xmlns:a16="http://schemas.microsoft.com/office/drawing/2014/main" id="{3E51BAE3-15DF-4BF4-8DB2-4A18B1BC185D}"/>
              </a:ext>
            </a:extLst>
          </p:cNvPr>
          <p:cNvSpPr/>
          <p:nvPr/>
        </p:nvSpPr>
        <p:spPr>
          <a:xfrm>
            <a:off x="221943" y="4133055"/>
            <a:ext cx="6773662" cy="2559477"/>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dirty="0" err="1">
                <a:solidFill>
                  <a:srgbClr val="7030A0"/>
                </a:solidFill>
                <a:latin typeface="Times New Roman" panose="02020603050405020304" pitchFamily="18" charset="0"/>
                <a:cs typeface="Times New Roman" panose="02020603050405020304" pitchFamily="18" charset="0"/>
              </a:rPr>
              <a:t>Tác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hại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của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nhiên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liệu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hóa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thạch</a:t>
            </a:r>
            <a:r>
              <a:rPr lang="en-US" sz="2400" dirty="0">
                <a:solidFill>
                  <a:srgbClr val="7030A0"/>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dirty="0" err="1">
                <a:solidFill>
                  <a:srgbClr val="7030A0"/>
                </a:solidFill>
                <a:latin typeface="Times New Roman" panose="02020603050405020304" pitchFamily="18" charset="0"/>
                <a:cs typeface="Times New Roman" panose="02020603050405020304" pitchFamily="18" charset="0"/>
              </a:rPr>
              <a:t>Gây</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hiệu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ứng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kính</a:t>
            </a:r>
            <a:r>
              <a:rPr lang="en-US" sz="2400" dirty="0">
                <a:solidFill>
                  <a:srgbClr val="7030A0"/>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dirty="0">
                <a:solidFill>
                  <a:srgbClr val="7030A0"/>
                </a:solidFill>
                <a:latin typeface="Times New Roman" panose="02020603050405020304" pitchFamily="18" charset="0"/>
                <a:cs typeface="Times New Roman" panose="02020603050405020304" pitchFamily="18" charset="0"/>
              </a:rPr>
              <a:t>Ô </a:t>
            </a:r>
            <a:r>
              <a:rPr lang="en-US" sz="2400" dirty="0" err="1">
                <a:solidFill>
                  <a:srgbClr val="7030A0"/>
                </a:solidFill>
                <a:latin typeface="Times New Roman" panose="02020603050405020304" pitchFamily="18" charset="0"/>
                <a:cs typeface="Times New Roman" panose="02020603050405020304" pitchFamily="18" charset="0"/>
              </a:rPr>
              <a:t>nhiễm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khí</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tạo</a:t>
            </a:r>
            <a:r>
              <a:rPr lang="en-US" sz="2400" dirty="0">
                <a:solidFill>
                  <a:srgbClr val="7030A0"/>
                </a:solidFill>
                <a:latin typeface="Times New Roman" panose="02020603050405020304" pitchFamily="18" charset="0"/>
                <a:cs typeface="Times New Roman" panose="02020603050405020304" pitchFamily="18" charset="0"/>
              </a:rPr>
              <a:t> m</a:t>
            </a:r>
            <a:r>
              <a:rPr lang="vi-VN" sz="2400" dirty="0">
                <a:solidFill>
                  <a:srgbClr val="7030A0"/>
                </a:solidFill>
                <a:latin typeface="Times New Roman" panose="02020603050405020304" pitchFamily="18" charset="0"/>
                <a:cs typeface="Times New Roman" panose="02020603050405020304" pitchFamily="18" charset="0"/>
              </a:rPr>
              <a:t>ư</a:t>
            </a:r>
            <a:r>
              <a:rPr lang="en-US" sz="2400" dirty="0">
                <a:solidFill>
                  <a:srgbClr val="7030A0"/>
                </a:solidFill>
                <a:latin typeface="Times New Roman" panose="02020603050405020304" pitchFamily="18" charset="0"/>
                <a:cs typeface="Times New Roman" panose="02020603050405020304" pitchFamily="18" charset="0"/>
              </a:rPr>
              <a:t>a acid.</a:t>
            </a:r>
          </a:p>
          <a:p>
            <a:pPr marL="285750" indent="-285750" algn="just">
              <a:buFontTx/>
              <a:buChar char="-"/>
            </a:pPr>
            <a:r>
              <a:rPr lang="en-US" sz="2400" dirty="0">
                <a:solidFill>
                  <a:srgbClr val="7030A0"/>
                </a:solidFill>
                <a:latin typeface="Times New Roman" panose="02020603050405020304" pitchFamily="18" charset="0"/>
                <a:cs typeface="Times New Roman" panose="02020603050405020304" pitchFamily="18" charset="0"/>
              </a:rPr>
              <a:t>Ô </a:t>
            </a:r>
            <a:r>
              <a:rPr lang="en-US" sz="2400" dirty="0" err="1">
                <a:solidFill>
                  <a:srgbClr val="7030A0"/>
                </a:solidFill>
                <a:latin typeface="Times New Roman" panose="02020603050405020304" pitchFamily="18" charset="0"/>
                <a:cs typeface="Times New Roman" panose="02020603050405020304" pitchFamily="18" charset="0"/>
              </a:rPr>
              <a:t>nhiễm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nguồn</a:t>
            </a:r>
            <a:r>
              <a:rPr lang="en-US" sz="2400" dirty="0">
                <a:solidFill>
                  <a:srgbClr val="7030A0"/>
                </a:solidFill>
                <a:latin typeface="Times New Roman" panose="02020603050405020304" pitchFamily="18" charset="0"/>
                <a:cs typeface="Times New Roman" panose="02020603050405020304" pitchFamily="18" charset="0"/>
              </a:rPr>
              <a:t> n</a:t>
            </a:r>
            <a:r>
              <a:rPr lang="vi-VN" sz="2400" dirty="0">
                <a:solidFill>
                  <a:srgbClr val="7030A0"/>
                </a:solidFill>
                <a:latin typeface="Times New Roman" panose="02020603050405020304" pitchFamily="18" charset="0"/>
                <a:cs typeface="Times New Roman" panose="02020603050405020304" pitchFamily="18" charset="0"/>
              </a:rPr>
              <a:t>ước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ảnh</a:t>
            </a:r>
            <a:r>
              <a:rPr lang="en-US" sz="2400" dirty="0">
                <a:solidFill>
                  <a:srgbClr val="7030A0"/>
                </a:solidFill>
                <a:latin typeface="Times New Roman" panose="02020603050405020304" pitchFamily="18" charset="0"/>
                <a:cs typeface="Times New Roman" panose="02020603050405020304" pitchFamily="18" charset="0"/>
              </a:rPr>
              <a:t> h</a:t>
            </a:r>
            <a:r>
              <a:rPr lang="vi-VN" sz="2400" dirty="0">
                <a:solidFill>
                  <a:srgbClr val="7030A0"/>
                </a:solidFill>
                <a:latin typeface="Times New Roman" panose="02020603050405020304" pitchFamily="18" charset="0"/>
                <a:cs typeface="Times New Roman" panose="02020603050405020304" pitchFamily="18" charset="0"/>
              </a:rPr>
              <a:t>ưởng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tới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sức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khỏe</a:t>
            </a:r>
            <a:r>
              <a:rPr lang="en-US" sz="2400" dirty="0">
                <a:solidFill>
                  <a:srgbClr val="7030A0"/>
                </a:solidFill>
                <a:latin typeface="Times New Roman" panose="02020603050405020304" pitchFamily="18" charset="0"/>
                <a:cs typeface="Times New Roman" panose="02020603050405020304" pitchFamily="18" charset="0"/>
              </a:rPr>
              <a:t> con </a:t>
            </a:r>
            <a:r>
              <a:rPr lang="en-US" sz="2400" dirty="0" err="1">
                <a:solidFill>
                  <a:srgbClr val="7030A0"/>
                </a:solidFill>
                <a:latin typeface="Times New Roman" panose="02020603050405020304" pitchFamily="18" charset="0"/>
                <a:cs typeface="Times New Roman" panose="02020603050405020304" pitchFamily="18" charset="0"/>
              </a:rPr>
              <a:t>ng</a:t>
            </a:r>
            <a:r>
              <a:rPr lang="vi-VN" sz="2400" dirty="0">
                <a:solidFill>
                  <a:srgbClr val="7030A0"/>
                </a:solidFill>
                <a:latin typeface="Times New Roman" panose="02020603050405020304" pitchFamily="18" charset="0"/>
                <a:cs typeface="Times New Roman" panose="02020603050405020304" pitchFamily="18" charset="0"/>
              </a:rPr>
              <a:t>ười</a:t>
            </a:r>
            <a:r>
              <a:rPr lang="en-US" sz="24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43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8CCDCAD-245C-45C0-9183-3D6D19601BEA}"/>
              </a:ext>
            </a:extLst>
          </p:cNvPr>
          <p:cNvSpPr/>
          <p:nvPr/>
        </p:nvSpPr>
        <p:spPr>
          <a:xfrm>
            <a:off x="136883" y="165468"/>
            <a:ext cx="11856849"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200" dirty="0">
                <a:solidFill>
                  <a:srgbClr val="C00000"/>
                </a:solidFill>
                <a:latin typeface="Times New Roman" panose="02020603050405020304" pitchFamily="18" charset="0"/>
                <a:cs typeface="Times New Roman" panose="02020603050405020304" pitchFamily="18" charset="0"/>
              </a:rPr>
              <a:t>4. SỬ DỤNG NHIÊN LIỆU BẢO ĐẢM SỰ PHÁT TRIỂN BỀN VỮNG – AN NINH NĂNG LƯỢNG</a:t>
            </a:r>
          </a:p>
        </p:txBody>
      </p:sp>
      <p:pic>
        <p:nvPicPr>
          <p:cNvPr id="9" name="Picture 2" descr="Hình ảnh Biểu Tượng Cây Bút Chì PNG, Vector, PSD, và biểu tượng để tải về  miễn phí | pngtree">
            <a:extLst>
              <a:ext uri="{FF2B5EF4-FFF2-40B4-BE49-F238E27FC236}">
                <a16:creationId xmlns:a16="http://schemas.microsoft.com/office/drawing/2014/main" id="{527A1C28-475C-4D94-8535-F0876E1765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65" t="23595" r="24071" b="23846"/>
          <a:stretch/>
        </p:blipFill>
        <p:spPr bwMode="auto">
          <a:xfrm flipH="1">
            <a:off x="124421" y="878775"/>
            <a:ext cx="884421" cy="89846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FF81DD1-CD67-49F7-9B62-1169971337A7}"/>
              </a:ext>
            </a:extLst>
          </p:cNvPr>
          <p:cNvGrpSpPr/>
          <p:nvPr/>
        </p:nvGrpSpPr>
        <p:grpSpPr>
          <a:xfrm>
            <a:off x="838200" y="1328006"/>
            <a:ext cx="11155532" cy="3785532"/>
            <a:chOff x="1227908" y="1234984"/>
            <a:chExt cx="7354389" cy="3337016"/>
          </a:xfrm>
        </p:grpSpPr>
        <p:sp>
          <p:nvSpPr>
            <p:cNvPr id="11" name="Rounded Rectangle 6">
              <a:extLst>
                <a:ext uri="{FF2B5EF4-FFF2-40B4-BE49-F238E27FC236}">
                  <a16:creationId xmlns:a16="http://schemas.microsoft.com/office/drawing/2014/main" id="{3703F16F-B95D-4911-B2DE-D798409C9EF6}"/>
                </a:ext>
              </a:extLst>
            </p:cNvPr>
            <p:cNvSpPr/>
            <p:nvPr/>
          </p:nvSpPr>
          <p:spPr>
            <a:xfrm>
              <a:off x="1227908" y="1234984"/>
              <a:ext cx="7354389" cy="333701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15" name="Rounded Rectangle 7">
              <a:extLst>
                <a:ext uri="{FF2B5EF4-FFF2-40B4-BE49-F238E27FC236}">
                  <a16:creationId xmlns:a16="http://schemas.microsoft.com/office/drawing/2014/main" id="{1BAB7338-DE17-46FA-99D2-2A8CB466F932}"/>
                </a:ext>
              </a:extLst>
            </p:cNvPr>
            <p:cNvSpPr/>
            <p:nvPr/>
          </p:nvSpPr>
          <p:spPr>
            <a:xfrm>
              <a:off x="1476103" y="1449626"/>
              <a:ext cx="6871063" cy="2926431"/>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 An </a:t>
              </a:r>
              <a:r>
                <a:rPr lang="en-US" sz="2400" dirty="0" err="1">
                  <a:solidFill>
                    <a:schemeClr val="tx1"/>
                  </a:solidFill>
                  <a:latin typeface="Times New Roman" panose="02020603050405020304" pitchFamily="18" charset="0"/>
                  <a:cs typeface="Times New Roman" panose="02020603050405020304" pitchFamily="18" charset="0"/>
                </a:rPr>
                <a:t>ninh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l</a:t>
              </a:r>
              <a:r>
                <a:rPr lang="vi-VN" sz="2400" dirty="0">
                  <a:solidFill>
                    <a:schemeClr val="tx1"/>
                  </a:solidFill>
                  <a:latin typeface="Times New Roman" panose="02020603050405020304" pitchFamily="18" charset="0"/>
                  <a:cs typeface="Times New Roman" panose="02020603050405020304" pitchFamily="18" charset="0"/>
                </a:rPr>
                <a:t>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l</a:t>
              </a:r>
              <a:r>
                <a:rPr lang="vi-VN" sz="2400" dirty="0">
                  <a:solidFill>
                    <a:schemeClr val="tx1"/>
                  </a:solidFill>
                  <a:latin typeface="Times New Roman" panose="02020603050405020304" pitchFamily="18" charset="0"/>
                  <a:cs typeface="Times New Roman" panose="02020603050405020304" pitchFamily="18" charset="0"/>
                </a:rPr>
                <a:t>ượng</a:t>
              </a:r>
              <a:r>
                <a:rPr lang="en-US" sz="2400" dirty="0">
                  <a:solidFill>
                    <a:schemeClr val="tx1"/>
                  </a:solidFill>
                  <a:latin typeface="Times New Roman" panose="02020603050405020304" pitchFamily="18" charset="0"/>
                  <a:cs typeface="Times New Roman" panose="02020603050405020304" pitchFamily="18" charset="0"/>
                </a:rPr>
                <a:t> d</a:t>
              </a:r>
              <a:r>
                <a:rPr lang="vi-VN" sz="2400" dirty="0">
                  <a:solidFill>
                    <a:schemeClr val="tx1"/>
                  </a:solidFill>
                  <a:latin typeface="Times New Roman" panose="02020603050405020304" pitchFamily="18" charset="0"/>
                  <a:cs typeface="Times New Roman" panose="02020603050405020304" pitchFamily="18" charset="0"/>
                </a:rPr>
                <a:t>ưới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a:solidFill>
                    <a:schemeClr val="tx1"/>
                  </a:solidFill>
                  <a:latin typeface="Times New Roman" panose="02020603050405020304" pitchFamily="18" charset="0"/>
                  <a:cs typeface="Times New Roman" panose="02020603050405020304" pitchFamily="18" charset="0"/>
                </a:rPr>
                <a:t>u </a:t>
              </a:r>
              <a:r>
                <a:rPr lang="en-US" sz="2400" dirty="0" err="1">
                  <a:solidFill>
                    <a:schemeClr val="tx1"/>
                  </a:solidFill>
                  <a:latin typeface="Times New Roman" panose="02020603050405020304" pitchFamily="18" charset="0"/>
                  <a:cs typeface="Times New Roman" panose="02020603050405020304" pitchFamily="18" charset="0"/>
                </a:rPr>
                <a:t>tiên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nguồn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l</a:t>
              </a:r>
              <a:r>
                <a:rPr lang="vi-VN" sz="2400" dirty="0">
                  <a:solidFill>
                    <a:schemeClr val="tx1"/>
                  </a:solidFill>
                  <a:latin typeface="Times New Roman" panose="02020603050405020304" pitchFamily="18" charset="0"/>
                  <a:cs typeface="Times New Roman" panose="02020603050405020304" pitchFamily="18" charset="0"/>
                </a:rPr>
                <a:t>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rẻ</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hóa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liệu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t>
              </a:r>
              <a:r>
                <a:rPr lang="vi-VN" sz="2400" dirty="0">
                  <a:solidFill>
                    <a:schemeClr val="tx1"/>
                  </a:solidFill>
                  <a:latin typeface="Times New Roman" panose="02020603050405020304" pitchFamily="18" charset="0"/>
                  <a:cs typeface="Times New Roman" panose="02020603050405020304" pitchFamily="18" charset="0"/>
                </a:rPr>
                <a:t>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đảm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bảo</a:t>
              </a:r>
              <a:r>
                <a:rPr lang="en-US" sz="2400" dirty="0">
                  <a:solidFill>
                    <a:schemeClr val="tx1"/>
                  </a:solidFill>
                  <a:latin typeface="Times New Roman" panose="02020603050405020304" pitchFamily="18" charset="0"/>
                  <a:cs typeface="Times New Roman" panose="02020603050405020304" pitchFamily="18" charset="0"/>
                </a:rPr>
                <a:t> an </a:t>
              </a:r>
              <a:r>
                <a:rPr lang="en-US" sz="2400" dirty="0" err="1">
                  <a:solidFill>
                    <a:schemeClr val="tx1"/>
                  </a:solidFill>
                  <a:latin typeface="Times New Roman" panose="02020603050405020304" pitchFamily="18" charset="0"/>
                  <a:cs typeface="Times New Roman" panose="02020603050405020304" pitchFamily="18" charset="0"/>
                </a:rPr>
                <a:t>ninh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l</a:t>
              </a:r>
              <a:r>
                <a:rPr lang="vi-VN" sz="2400" dirty="0">
                  <a:solidFill>
                    <a:schemeClr val="tx1"/>
                  </a:solidFill>
                  <a:latin typeface="Times New Roman" panose="02020603050405020304" pitchFamily="18" charset="0"/>
                  <a:cs typeface="Times New Roman" panose="02020603050405020304" pitchFamily="18" charset="0"/>
                </a:rPr>
                <a:t>ượng</a:t>
              </a:r>
              <a:r>
                <a:rPr lang="en-US" sz="2400" dirty="0">
                  <a:solidFill>
                    <a:schemeClr val="tx1"/>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307581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LoveYt.net_YouTube_Biogas-what-is-it-for-Dalkia_Media_85ZwOWvic1M_002_720p">
            <a:hlinkClick r:id="" action="ppaction://media"/>
            <a:extLst>
              <a:ext uri="{FF2B5EF4-FFF2-40B4-BE49-F238E27FC236}">
                <a16:creationId xmlns:a16="http://schemas.microsoft.com/office/drawing/2014/main" id="{D0BF7E3C-0281-1B93-0F98-32EE62110F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8" y="12700"/>
            <a:ext cx="12192000" cy="6858000"/>
          </a:xfrm>
          <a:prstGeom prst="rect">
            <a:avLst/>
          </a:prstGeom>
        </p:spPr>
      </p:pic>
    </p:spTree>
    <p:extLst>
      <p:ext uri="{BB962C8B-B14F-4D97-AF65-F5344CB8AC3E}">
        <p14:creationId xmlns:p14="http://schemas.microsoft.com/office/powerpoint/2010/main" val="30415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hí Biogas Là Gì? Nó Có Độc Không? | Hút Bể Phốt 3 Miền">
            <a:extLst>
              <a:ext uri="{FF2B5EF4-FFF2-40B4-BE49-F238E27FC236}">
                <a16:creationId xmlns:a16="http://schemas.microsoft.com/office/drawing/2014/main" id="{C88E3C08-7A64-4C4C-8662-207C9D90C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331" y="0"/>
            <a:ext cx="4510693" cy="457048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4">
            <a:extLst>
              <a:ext uri="{FF2B5EF4-FFF2-40B4-BE49-F238E27FC236}">
                <a16:creationId xmlns:a16="http://schemas.microsoft.com/office/drawing/2014/main" id="{56D7E9A7-D13C-48BA-A8A9-E8ACE1D5ECA8}"/>
              </a:ext>
            </a:extLst>
          </p:cNvPr>
          <p:cNvSpPr/>
          <p:nvPr/>
        </p:nvSpPr>
        <p:spPr>
          <a:xfrm>
            <a:off x="418612" y="968384"/>
            <a:ext cx="6886114" cy="2316353"/>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600" dirty="0">
                <a:solidFill>
                  <a:srgbClr val="002060"/>
                </a:solidFill>
                <a:latin typeface="Times New Roman" panose="02020603050405020304" pitchFamily="18" charset="0"/>
                <a:cs typeface="Times New Roman" panose="02020603050405020304" pitchFamily="18" charset="0"/>
              </a:rPr>
              <a:t>            Ở </a:t>
            </a:r>
            <a:r>
              <a:rPr lang="en-US" sz="2600" dirty="0" err="1">
                <a:solidFill>
                  <a:srgbClr val="002060"/>
                </a:solidFill>
                <a:latin typeface="Times New Roman" panose="02020603050405020304" pitchFamily="18" charset="0"/>
                <a:cs typeface="Times New Roman" panose="02020603050405020304" pitchFamily="18" charset="0"/>
              </a:rPr>
              <a:t>một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số</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hộ</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đình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chăn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nuôi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a:t>
            </a:r>
            <a:r>
              <a:rPr lang="vi-VN" sz="2600" dirty="0">
                <a:solidFill>
                  <a:srgbClr val="002060"/>
                </a:solidFill>
                <a:latin typeface="Times New Roman" panose="02020603050405020304" pitchFamily="18" charset="0"/>
                <a:cs typeface="Times New Roman" panose="02020603050405020304" pitchFamily="18" charset="0"/>
              </a:rPr>
              <a:t>ường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làm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một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hầm</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kín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để</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chứa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toàn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bộ</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chuồng</a:t>
            </a:r>
            <a:r>
              <a:rPr lang="en-US" sz="2600" dirty="0">
                <a:solidFill>
                  <a:srgbClr val="002060"/>
                </a:solidFill>
                <a:latin typeface="Times New Roman" panose="02020603050405020304" pitchFamily="18" charset="0"/>
                <a:cs typeface="Times New Roman" panose="02020603050405020304" pitchFamily="18" charset="0"/>
              </a:rPr>
              <a:t>. Ở </a:t>
            </a:r>
            <a:r>
              <a:rPr lang="en-US" sz="2600" dirty="0" err="1">
                <a:solidFill>
                  <a:srgbClr val="002060"/>
                </a:solidFill>
                <a:latin typeface="Times New Roman" panose="02020603050405020304" pitchFamily="18" charset="0"/>
                <a:cs typeface="Times New Roman" panose="02020603050405020304" pitchFamily="18" charset="0"/>
              </a:rPr>
              <a:t>đó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chuồng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bị</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hủy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sinh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ra</a:t>
            </a:r>
            <a:r>
              <a:rPr lang="en-US" sz="2600" dirty="0">
                <a:solidFill>
                  <a:srgbClr val="002060"/>
                </a:solidFill>
                <a:latin typeface="Times New Roman" panose="02020603050405020304" pitchFamily="18" charset="0"/>
                <a:cs typeface="Times New Roman" panose="02020603050405020304" pitchFamily="18" charset="0"/>
              </a:rPr>
              <a:t> biogas (</a:t>
            </a:r>
            <a:r>
              <a:rPr lang="en-US" sz="2600" dirty="0" err="1">
                <a:solidFill>
                  <a:srgbClr val="002060"/>
                </a:solidFill>
                <a:latin typeface="Times New Roman" panose="02020603050405020304" pitchFamily="18" charset="0"/>
                <a:cs typeface="Times New Roman" panose="02020603050405020304" pitchFamily="18" charset="0"/>
              </a:rPr>
              <a:t>khí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sinh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học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Vậy</a:t>
            </a:r>
            <a:r>
              <a:rPr lang="en-US" sz="2600" dirty="0">
                <a:solidFill>
                  <a:srgbClr val="002060"/>
                </a:solidFill>
                <a:latin typeface="Times New Roman" panose="02020603050405020304" pitchFamily="18" charset="0"/>
                <a:cs typeface="Times New Roman" panose="02020603050405020304" pitchFamily="18" charset="0"/>
              </a:rPr>
              <a:t> biogas </a:t>
            </a:r>
            <a:r>
              <a:rPr lang="en-US" sz="2600" dirty="0" err="1">
                <a:solidFill>
                  <a:srgbClr val="002060"/>
                </a:solidFill>
                <a:latin typeface="Times New Roman" panose="02020603050405020304" pitchFamily="18" charset="0"/>
                <a:cs typeface="Times New Roman" panose="02020603050405020304" pitchFamily="18" charset="0"/>
              </a:rPr>
              <a:t>có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phải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liệu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không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Tại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sao</a:t>
            </a:r>
            <a:r>
              <a:rPr lang="en-US" sz="2600" dirty="0">
                <a:solidFill>
                  <a:srgbClr val="002060"/>
                </a:solidFill>
                <a:latin typeface="Times New Roman" panose="02020603050405020304" pitchFamily="18" charset="0"/>
                <a:cs typeface="Times New Roman" panose="02020603050405020304" pitchFamily="18" charset="0"/>
              </a:rPr>
              <a:t>?</a:t>
            </a:r>
          </a:p>
        </p:txBody>
      </p:sp>
      <p:pic>
        <p:nvPicPr>
          <p:cNvPr id="5" name="Picture 12" descr="100+ hình ảnh dấu hỏi chấm đẹp - hinhanhsieudep.net">
            <a:extLst>
              <a:ext uri="{FF2B5EF4-FFF2-40B4-BE49-F238E27FC236}">
                <a16:creationId xmlns:a16="http://schemas.microsoft.com/office/drawing/2014/main" id="{4F53AE55-90E3-4B8F-A834-93F1C3045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63" y="937935"/>
            <a:ext cx="591846" cy="6830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ogas- Nguồn năng lượng sạch còn bị bỏ ngỏ">
            <a:extLst>
              <a:ext uri="{FF2B5EF4-FFF2-40B4-BE49-F238E27FC236}">
                <a16:creationId xmlns:a16="http://schemas.microsoft.com/office/drawing/2014/main" id="{C789FCC9-6C83-422B-A2AB-AB452856A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140" y="3429000"/>
            <a:ext cx="3850382" cy="28787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Ứng dụng của công nghệ biogas? - Hầm biogas Việt Hàn">
            <a:extLst>
              <a:ext uri="{FF2B5EF4-FFF2-40B4-BE49-F238E27FC236}">
                <a16:creationId xmlns:a16="http://schemas.microsoft.com/office/drawing/2014/main" id="{4C685DCD-AE8F-4A6F-9684-F4F8E0EFA0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81" t="12819"/>
          <a:stretch/>
        </p:blipFill>
        <p:spPr bwMode="auto">
          <a:xfrm>
            <a:off x="275208" y="3429000"/>
            <a:ext cx="2821986" cy="2849519"/>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8">
            <a:extLst>
              <a:ext uri="{FF2B5EF4-FFF2-40B4-BE49-F238E27FC236}">
                <a16:creationId xmlns:a16="http://schemas.microsoft.com/office/drawing/2014/main" id="{D8913F39-B7DA-4495-AD8C-CC7B4F017252}"/>
              </a:ext>
            </a:extLst>
          </p:cNvPr>
          <p:cNvSpPr/>
          <p:nvPr/>
        </p:nvSpPr>
        <p:spPr>
          <a:xfrm>
            <a:off x="7304726" y="4868393"/>
            <a:ext cx="4404722" cy="1747768"/>
          </a:xfrm>
          <a:prstGeom prst="round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400" dirty="0">
                <a:solidFill>
                  <a:srgbClr val="0070C0"/>
                </a:solidFill>
                <a:latin typeface="Times New Roman" panose="02020603050405020304" pitchFamily="18" charset="0"/>
                <a:cs typeface="Times New Roman" panose="02020603050405020304" pitchFamily="18" charset="0"/>
              </a:rPr>
              <a:t>Biogas </a:t>
            </a: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loại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nhiên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liệu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vì</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nó</a:t>
            </a:r>
            <a:r>
              <a:rPr lang="en-US" sz="2400" dirty="0">
                <a:solidFill>
                  <a:srgbClr val="0070C0"/>
                </a:solidFill>
                <a:latin typeface="Times New Roman" panose="02020603050405020304" pitchFamily="18" charset="0"/>
                <a:cs typeface="Times New Roman" panose="02020603050405020304" pitchFamily="18" charset="0"/>
              </a:rPr>
              <a:t> đ</a:t>
            </a:r>
            <a:r>
              <a:rPr lang="vi-VN" sz="2400" dirty="0">
                <a:solidFill>
                  <a:srgbClr val="0070C0"/>
                </a:solidFill>
                <a:latin typeface="Times New Roman" panose="02020603050405020304" pitchFamily="18" charset="0"/>
                <a:cs typeface="Times New Roman" panose="02020603050405020304" pitchFamily="18" charset="0"/>
              </a:rPr>
              <a:t>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sử</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dụng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để</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cung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cấp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năng</a:t>
            </a:r>
            <a:r>
              <a:rPr lang="en-US" sz="2400" dirty="0">
                <a:solidFill>
                  <a:srgbClr val="0070C0"/>
                </a:solidFill>
                <a:latin typeface="Times New Roman" panose="02020603050405020304" pitchFamily="18" charset="0"/>
                <a:cs typeface="Times New Roman" panose="02020603050405020304" pitchFamily="18" charset="0"/>
              </a:rPr>
              <a:t> l</a:t>
            </a:r>
            <a:r>
              <a:rPr lang="vi-VN" sz="2400" dirty="0">
                <a:solidFill>
                  <a:srgbClr val="0070C0"/>
                </a:solidFill>
                <a:latin typeface="Times New Roman" panose="02020603050405020304" pitchFamily="18" charset="0"/>
                <a:cs typeface="Times New Roman" panose="02020603050405020304" pitchFamily="18" charset="0"/>
              </a:rPr>
              <a:t>ượng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nhiệt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phục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vụ</a:t>
            </a:r>
            <a:r>
              <a:rPr lang="en-US" sz="2400" dirty="0">
                <a:solidFill>
                  <a:srgbClr val="0070C0"/>
                </a:solidFill>
                <a:latin typeface="Times New Roman" panose="02020603050405020304" pitchFamily="18" charset="0"/>
                <a:cs typeface="Times New Roman" panose="02020603050405020304" pitchFamily="18" charset="0"/>
              </a:rPr>
              <a:t> con </a:t>
            </a:r>
            <a:r>
              <a:rPr lang="en-US" sz="2400" dirty="0" err="1">
                <a:solidFill>
                  <a:srgbClr val="0070C0"/>
                </a:solidFill>
                <a:latin typeface="Times New Roman" panose="02020603050405020304" pitchFamily="18" charset="0"/>
                <a:cs typeface="Times New Roman" panose="02020603050405020304" pitchFamily="18" charset="0"/>
              </a:rPr>
              <a:t>ng</a:t>
            </a:r>
            <a:r>
              <a:rPr lang="vi-VN" sz="2400" dirty="0">
                <a:solidFill>
                  <a:srgbClr val="0070C0"/>
                </a:solidFill>
                <a:latin typeface="Times New Roman" panose="02020603050405020304" pitchFamily="18" charset="0"/>
                <a:cs typeface="Times New Roman" panose="02020603050405020304" pitchFamily="18" charset="0"/>
              </a:rPr>
              <a:t>ười</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D82E8E8-3F3D-4776-83B1-5E3389A4046E}"/>
              </a:ext>
            </a:extLst>
          </p:cNvPr>
          <p:cNvSpPr/>
          <p:nvPr/>
        </p:nvSpPr>
        <p:spPr>
          <a:xfrm>
            <a:off x="65862" y="87819"/>
            <a:ext cx="7238864"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 MỘT SỐ NHIÊN LIỆU THÔNG DỤNG</a:t>
            </a:r>
          </a:p>
        </p:txBody>
      </p:sp>
    </p:spTree>
    <p:extLst>
      <p:ext uri="{BB962C8B-B14F-4D97-AF65-F5344CB8AC3E}">
        <p14:creationId xmlns:p14="http://schemas.microsoft.com/office/powerpoint/2010/main" val="165064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fltVal val="0"/>
                                          </p:val>
                                        </p:tav>
                                      </p:tavLst>
                                    </p:anim>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53" presetClass="exit" presetSubtype="32" fill="hold" nodeType="withEffect">
                                  <p:stCondLst>
                                    <p:cond delay="0"/>
                                  </p:stCondLst>
                                  <p:childTnLst>
                                    <p:anim calcmode="lin" valueType="num">
                                      <p:cBhvr>
                                        <p:cTn id="22" dur="500"/>
                                        <p:tgtEl>
                                          <p:spTgt spid="5"/>
                                        </p:tgtEl>
                                        <p:attrNameLst>
                                          <p:attrName>ppt_w</p:attrName>
                                        </p:attrNameLst>
                                      </p:cBhvr>
                                      <p:tavLst>
                                        <p:tav tm="0">
                                          <p:val>
                                            <p:strVal val="ppt_w"/>
                                          </p:val>
                                        </p:tav>
                                        <p:tav tm="100000">
                                          <p:val>
                                            <p:fltVal val="0"/>
                                          </p:val>
                                        </p:tav>
                                      </p:tavLst>
                                    </p:anim>
                                    <p:anim calcmode="lin" valueType="num">
                                      <p:cBhvr>
                                        <p:cTn id="23" dur="500"/>
                                        <p:tgtEl>
                                          <p:spTgt spid="5"/>
                                        </p:tgtEl>
                                        <p:attrNameLst>
                                          <p:attrName>ppt_h</p:attrName>
                                        </p:attrNameLst>
                                      </p:cBhvr>
                                      <p:tavLst>
                                        <p:tav tm="0">
                                          <p:val>
                                            <p:strVal val="ppt_h"/>
                                          </p:val>
                                        </p:tav>
                                        <p:tav tm="100000">
                                          <p:val>
                                            <p:fltVal val="0"/>
                                          </p:val>
                                        </p:tav>
                                      </p:tavLst>
                                    </p:anim>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oster with text and pictures of plants&#10;&#10;Description automatically generated">
            <a:extLst>
              <a:ext uri="{FF2B5EF4-FFF2-40B4-BE49-F238E27FC236}">
                <a16:creationId xmlns:a16="http://schemas.microsoft.com/office/drawing/2014/main" id="{3939AA80-00E0-9DC6-E156-9CF20EAFE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814362"/>
            <a:ext cx="11925048" cy="5830278"/>
          </a:xfrm>
          <a:prstGeom prst="rect">
            <a:avLst/>
          </a:prstGeom>
        </p:spPr>
      </p:pic>
    </p:spTree>
    <p:extLst>
      <p:ext uri="{BB962C8B-B14F-4D97-AF65-F5344CB8AC3E}">
        <p14:creationId xmlns:p14="http://schemas.microsoft.com/office/powerpoint/2010/main" val="3154603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155C22-848D-D602-9025-9918497F37D7}"/>
            </a:ext>
          </a:extLst>
        </p:cNvPr>
        <p:cNvGrpSpPr/>
        <p:nvPr/>
      </p:nvGrpSpPr>
      <p:grpSpPr>
        <a:xfrm>
          <a:off x="0" y="0"/>
          <a:ext cx="0" cy="0"/>
          <a:chOff x="0" y="0"/>
          <a:chExt cx="0" cy="0"/>
        </a:xfrm>
      </p:grpSpPr>
      <p:pic>
        <p:nvPicPr>
          <p:cNvPr id="4" name="Picture 3" descr="A poster with text and pictures of plants&#10;&#10;Description automatically generated">
            <a:extLst>
              <a:ext uri="{FF2B5EF4-FFF2-40B4-BE49-F238E27FC236}">
                <a16:creationId xmlns:a16="http://schemas.microsoft.com/office/drawing/2014/main" id="{04E88154-FD35-276A-E60B-6B03686E0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57" y="-653145"/>
            <a:ext cx="26125714" cy="12773129"/>
          </a:xfrm>
          <a:prstGeom prst="rect">
            <a:avLst/>
          </a:prstGeom>
        </p:spPr>
      </p:pic>
    </p:spTree>
    <p:extLst>
      <p:ext uri="{BB962C8B-B14F-4D97-AF65-F5344CB8AC3E}">
        <p14:creationId xmlns:p14="http://schemas.microsoft.com/office/powerpoint/2010/main" val="535726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8D53D01-B479-1F39-3ECB-0B79CF9C3054}"/>
            </a:ext>
          </a:extLst>
        </p:cNvPr>
        <p:cNvGrpSpPr/>
        <p:nvPr/>
      </p:nvGrpSpPr>
      <p:grpSpPr>
        <a:xfrm>
          <a:off x="0" y="0"/>
          <a:ext cx="0" cy="0"/>
          <a:chOff x="0" y="0"/>
          <a:chExt cx="0" cy="0"/>
        </a:xfrm>
      </p:grpSpPr>
      <p:pic>
        <p:nvPicPr>
          <p:cNvPr id="4" name="Picture 3" descr="A poster with text and pictures of plants&#10;&#10;Description automatically generated">
            <a:extLst>
              <a:ext uri="{FF2B5EF4-FFF2-40B4-BE49-F238E27FC236}">
                <a16:creationId xmlns:a16="http://schemas.microsoft.com/office/drawing/2014/main" id="{75A6CA97-1ED2-4674-09F6-51DD76D37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2352" y="-491781"/>
            <a:ext cx="26125714" cy="12773129"/>
          </a:xfrm>
          <a:prstGeom prst="rect">
            <a:avLst/>
          </a:prstGeom>
        </p:spPr>
      </p:pic>
    </p:spTree>
    <p:extLst>
      <p:ext uri="{BB962C8B-B14F-4D97-AF65-F5344CB8AC3E}">
        <p14:creationId xmlns:p14="http://schemas.microsoft.com/office/powerpoint/2010/main" val="106695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681815E-FF58-8FBE-E539-B01C26F63945}"/>
            </a:ext>
          </a:extLst>
        </p:cNvPr>
        <p:cNvGrpSpPr/>
        <p:nvPr/>
      </p:nvGrpSpPr>
      <p:grpSpPr>
        <a:xfrm>
          <a:off x="0" y="0"/>
          <a:ext cx="0" cy="0"/>
          <a:chOff x="0" y="0"/>
          <a:chExt cx="0" cy="0"/>
        </a:xfrm>
      </p:grpSpPr>
      <p:pic>
        <p:nvPicPr>
          <p:cNvPr id="4" name="Picture 3" descr="A poster with text and pictures of plants&#10;&#10;Description automatically generated">
            <a:extLst>
              <a:ext uri="{FF2B5EF4-FFF2-40B4-BE49-F238E27FC236}">
                <a16:creationId xmlns:a16="http://schemas.microsoft.com/office/drawing/2014/main" id="{4872FE4F-AD9A-F3CC-5400-325ADE3F3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809" y="-6112635"/>
            <a:ext cx="26125714" cy="12773129"/>
          </a:xfrm>
          <a:prstGeom prst="rect">
            <a:avLst/>
          </a:prstGeom>
        </p:spPr>
      </p:pic>
    </p:spTree>
    <p:extLst>
      <p:ext uri="{BB962C8B-B14F-4D97-AF65-F5344CB8AC3E}">
        <p14:creationId xmlns:p14="http://schemas.microsoft.com/office/powerpoint/2010/main" val="2539469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7A76EA-EC27-4C30-94A1-372C79E70F22}"/>
              </a:ext>
            </a:extLst>
          </p:cNvPr>
          <p:cNvSpPr/>
          <p:nvPr/>
        </p:nvSpPr>
        <p:spPr>
          <a:xfrm>
            <a:off x="1289153" y="1067355"/>
            <a:ext cx="10127529" cy="32465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50000"/>
              </a:lnSpc>
              <a:spcAft>
                <a:spcPts val="0"/>
              </a:spcAft>
              <a:buFont typeface="Courier New" panose="02070309020205020404" pitchFamily="49" charset="0"/>
              <a:buChar char="o"/>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lnSpc>
                <a:spcPct val="150000"/>
              </a:lnSpc>
              <a:spcAft>
                <a:spcPts val="0"/>
              </a:spcAft>
              <a:buFont typeface="Courier New" panose="02070309020205020404" pitchFamily="49" charset="0"/>
              <a:buChar char="o"/>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(gas, biogas,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than,…)</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than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A751A46-2AD8-4F7D-8847-E29E8EDA1D96}"/>
              </a:ext>
            </a:extLst>
          </p:cNvPr>
          <p:cNvSpPr/>
          <p:nvPr/>
        </p:nvSpPr>
        <p:spPr>
          <a:xfrm>
            <a:off x="256362" y="373569"/>
            <a:ext cx="7325538" cy="488515"/>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C00000"/>
                </a:solidFill>
                <a:latin typeface="Times New Roman" panose="02020603050405020304" pitchFamily="18" charset="0"/>
                <a:cs typeface="Times New Roman" panose="02020603050405020304" pitchFamily="18" charset="0"/>
              </a:rPr>
              <a:t>1. MỘT SỐ NHIÊN LIỆU THÔNG DỤNG</a:t>
            </a:r>
          </a:p>
        </p:txBody>
      </p:sp>
      <p:pic>
        <p:nvPicPr>
          <p:cNvPr id="5" name="Picture 2" descr="Hình ảnh Biểu Tượng Cây Bút Chì PNG, Vector, PSD, và biểu tượng để tải về  miễn phí | pngtree">
            <a:extLst>
              <a:ext uri="{FF2B5EF4-FFF2-40B4-BE49-F238E27FC236}">
                <a16:creationId xmlns:a16="http://schemas.microsoft.com/office/drawing/2014/main" id="{35A8D565-ED65-4AED-A458-4050F0848D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65" t="23595" r="24071" b="23846"/>
          <a:stretch/>
        </p:blipFill>
        <p:spPr bwMode="auto">
          <a:xfrm flipH="1">
            <a:off x="404732" y="1570624"/>
            <a:ext cx="884421" cy="89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19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1635</TotalTime>
  <Words>1085</Words>
  <Application>Microsoft Macintosh PowerPoint</Application>
  <PresentationFormat>Widescreen</PresentationFormat>
  <Paragraphs>107</Paragraphs>
  <Slides>21</Slides>
  <Notes>1</Notes>
  <HiddenSlides>4</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Thuong Vu Thi</dc:creator>
  <cp:lastModifiedBy>Doan Thi Thu Trang</cp:lastModifiedBy>
  <cp:revision>43</cp:revision>
  <dcterms:created xsi:type="dcterms:W3CDTF">2021-08-27T14:30:06Z</dcterms:created>
  <dcterms:modified xsi:type="dcterms:W3CDTF">2025-11-07T02:43:22Z</dcterms:modified>
</cp:coreProperties>
</file>