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2" r:id="rId5"/>
    <p:sldId id="257" r:id="rId6"/>
    <p:sldId id="264" r:id="rId7"/>
    <p:sldId id="258" r:id="rId8"/>
    <p:sldId id="270" r:id="rId9"/>
    <p:sldId id="259" r:id="rId10"/>
    <p:sldId id="281" r:id="rId11"/>
    <p:sldId id="260" r:id="rId12"/>
    <p:sldId id="261" r:id="rId13"/>
    <p:sldId id="265" r:id="rId14"/>
    <p:sldId id="266" r:id="rId15"/>
    <p:sldId id="267" r:id="rId16"/>
    <p:sldId id="271" r:id="rId17"/>
    <p:sldId id="272" r:id="rId18"/>
    <p:sldId id="268" r:id="rId19"/>
    <p:sldId id="269" r:id="rId20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alt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NGUỒN GỐC LOÀI NGƯỜI</a:t>
            </a:r>
            <a:endParaRPr lang="vi-VN" sz="4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  <a:endParaRPr lang="vi-VN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/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/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  <a:endParaRPr lang="vi-VN" sz="26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  <a:endPara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46" y="1682515"/>
            <a:ext cx="11305308" cy="405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Nam:Núi Đọ, An Khê, Xuân Lộc, Thẩm Khuyên, Thẩm Hai</a:t>
            </a:r>
            <a:r>
              <a:rPr 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</a:t>
            </a:r>
            <a:r>
              <a:rPr lang="en-US" alt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nôi của loài người</a:t>
            </a:r>
            <a:endParaRPr lang="vi-V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en-US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ấu tích 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người tối cổ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Á </a:t>
            </a:r>
            <a:endParaRPr lang="vi-VN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/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/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/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/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/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/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/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/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/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/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  <a:endParaRPr lang="vi-VN" sz="2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/>
                <a:gridCol w="71220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  <a:endParaRPr lang="vi-VN" sz="3500" b="1" u="sng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  <a:endParaRPr lang="vi-VN" sz="2800">
              <a:solidFill>
                <a:srgbClr val="00206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  <a:endParaRPr lang="vi-VN" sz="2800">
              <a:solidFill>
                <a:srgbClr val="00206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alt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NGUỒN GỐC LOÀI NGƯỜI</a:t>
            </a:r>
            <a:endParaRPr lang="vi-VN" sz="3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17719" y="3620753"/>
            <a:ext cx="8437418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DẤU TÍCH CỦA </a:t>
            </a:r>
            <a:r>
              <a:rPr lang="en-US" alt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TỐI CỔ </a:t>
            </a: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/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  <a:endParaRPr lang="vi-VN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98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</p:spPr>
      </p:pic>
      <p:pic>
        <p:nvPicPr>
          <p:cNvPr id="15" name="image9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13"/>
          <p:cNvGraphicFramePr>
            <a:graphicFrameLocks noGrp="1"/>
          </p:cNvGraphicFramePr>
          <p:nvPr/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/>
                <a:gridCol w="3408219"/>
                <a:gridCol w="3532908"/>
                <a:gridCol w="2978727"/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  <a:sym typeface="+mn-ea"/>
                        </a:rPr>
                        <a:t>Vượn người</a:t>
                      </a:r>
                      <a:endParaRPr lang="vi-VN" sz="2400">
                        <a:latin typeface="+mj-lt"/>
                      </a:endParaRPr>
                    </a:p>
                    <a:p>
                      <a:pPr algn="ctr"/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  <a:sym typeface="+mn-ea"/>
                        </a:rPr>
                        <a:t>Người tối cổ</a:t>
                      </a:r>
                      <a:endParaRPr lang="vi-VN" sz="2400">
                        <a:latin typeface="+mj-lt"/>
                      </a:endParaRPr>
                    </a:p>
                    <a:p>
                      <a:pPr algn="ctr"/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  <a:sym typeface="+mn-ea"/>
                        </a:rPr>
                        <a:t>Người tinh khôn</a:t>
                      </a:r>
                      <a:endParaRPr lang="vi-VN" sz="2400">
                        <a:latin typeface="+mj-lt"/>
                      </a:endParaRPr>
                    </a:p>
                    <a:p>
                      <a:pPr algn="ctr"/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96620" y="407035"/>
            <a:ext cx="9235440" cy="5293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000"/>
              <a:t>Qúa trình tiến hoá từ vượn người thành người trải qua 3 giai đoạn:</a:t>
            </a:r>
            <a:endParaRPr lang="en-US" sz="4000"/>
          </a:p>
          <a:p>
            <a:r>
              <a:rPr lang="en-US" sz="4000"/>
              <a:t> + Vượn người</a:t>
            </a:r>
            <a:endParaRPr lang="en-US" sz="4000"/>
          </a:p>
          <a:p>
            <a:r>
              <a:rPr lang="en-US" sz="4000"/>
              <a:t>+ Người tối cổ</a:t>
            </a:r>
            <a:endParaRPr lang="en-US" sz="4000"/>
          </a:p>
          <a:p>
            <a:r>
              <a:rPr lang="en-US" sz="4000"/>
              <a:t>+Người tinh khôn</a:t>
            </a:r>
            <a:endParaRPr lang="en-US" sz="4000"/>
          </a:p>
          <a:p>
            <a:endParaRPr lang="en-US" sz="40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4303</Words>
  <Application>WPS Presentation</Application>
  <PresentationFormat>Widescreen</PresentationFormat>
  <Paragraphs>188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</vt:lpstr>
      <vt:lpstr>Symbol</vt:lpstr>
      <vt:lpstr>Calibri Light</vt:lpstr>
      <vt:lpstr>Microsoft YaHei</vt:lpstr>
      <vt:lpstr>Arial Unicode MS</vt:lpstr>
      <vt:lpstr>Office Theme</vt:lpstr>
      <vt:lpstr>BÀI 3: NGUỒN GỐC LOÀI NGƯỜI</vt:lpstr>
      <vt:lpstr>Mục tiêu bài học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Nang huong Trinh</cp:lastModifiedBy>
  <cp:revision>57</cp:revision>
  <dcterms:created xsi:type="dcterms:W3CDTF">2021-07-25T09:08:00Z</dcterms:created>
  <dcterms:modified xsi:type="dcterms:W3CDTF">2024-10-04T07:10:28Z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CAD49451AC3A4F2BB4A2BE738109A2E8_13</vt:lpwstr>
  </property>
  <property fmtid="{D5CDD505-2E9C-101B-9397-08002B2CF9AE}" pid="3" name="KSOProductBuildVer">
    <vt:lpwstr>1033-12.2.0.18586</vt:lpwstr>
  </property>
</Properties>
</file>