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6"/>
  </p:notesMasterIdLst>
  <p:sldIdLst>
    <p:sldId id="302" r:id="rId2"/>
    <p:sldId id="329" r:id="rId3"/>
    <p:sldId id="301" r:id="rId4"/>
    <p:sldId id="303" r:id="rId5"/>
    <p:sldId id="371" r:id="rId6"/>
    <p:sldId id="372" r:id="rId7"/>
    <p:sldId id="304" r:id="rId8"/>
    <p:sldId id="305" r:id="rId9"/>
    <p:sldId id="334" r:id="rId10"/>
    <p:sldId id="306" r:id="rId11"/>
    <p:sldId id="307" r:id="rId12"/>
    <p:sldId id="309" r:id="rId13"/>
    <p:sldId id="336" r:id="rId14"/>
    <p:sldId id="332" r:id="rId15"/>
    <p:sldId id="308" r:id="rId16"/>
    <p:sldId id="337" r:id="rId17"/>
    <p:sldId id="338" r:id="rId18"/>
    <p:sldId id="339" r:id="rId19"/>
    <p:sldId id="311" r:id="rId20"/>
    <p:sldId id="330" r:id="rId21"/>
    <p:sldId id="312" r:id="rId22"/>
    <p:sldId id="351" r:id="rId23"/>
    <p:sldId id="313" r:id="rId24"/>
    <p:sldId id="345" r:id="rId25"/>
    <p:sldId id="346" r:id="rId26"/>
    <p:sldId id="347" r:id="rId27"/>
    <p:sldId id="348" r:id="rId28"/>
    <p:sldId id="344" r:id="rId29"/>
    <p:sldId id="314" r:id="rId30"/>
    <p:sldId id="315" r:id="rId31"/>
    <p:sldId id="331" r:id="rId32"/>
    <p:sldId id="340" r:id="rId33"/>
    <p:sldId id="341" r:id="rId34"/>
    <p:sldId id="342" r:id="rId35"/>
    <p:sldId id="317" r:id="rId36"/>
    <p:sldId id="318" r:id="rId37"/>
    <p:sldId id="319" r:id="rId38"/>
    <p:sldId id="320" r:id="rId39"/>
    <p:sldId id="321" r:id="rId40"/>
    <p:sldId id="322" r:id="rId41"/>
    <p:sldId id="323" r:id="rId42"/>
    <p:sldId id="324" r:id="rId43"/>
    <p:sldId id="325" r:id="rId44"/>
    <p:sldId id="326" r:id="rId45"/>
    <p:sldId id="327" r:id="rId46"/>
    <p:sldId id="328" r:id="rId47"/>
    <p:sldId id="373" r:id="rId48"/>
    <p:sldId id="353" r:id="rId49"/>
    <p:sldId id="354" r:id="rId50"/>
    <p:sldId id="355" r:id="rId51"/>
    <p:sldId id="356" r:id="rId52"/>
    <p:sldId id="357" r:id="rId53"/>
    <p:sldId id="358" r:id="rId54"/>
    <p:sldId id="359" r:id="rId55"/>
    <p:sldId id="360" r:id="rId56"/>
    <p:sldId id="361" r:id="rId57"/>
    <p:sldId id="362" r:id="rId58"/>
    <p:sldId id="363" r:id="rId59"/>
    <p:sldId id="364" r:id="rId60"/>
    <p:sldId id="365" r:id="rId61"/>
    <p:sldId id="369" r:id="rId62"/>
    <p:sldId id="370" r:id="rId63"/>
    <p:sldId id="367" r:id="rId64"/>
    <p:sldId id="368" r:id="rId65"/>
  </p:sldIdLst>
  <p:sldSz cx="18288000" cy="10287000"/>
  <p:notesSz cx="6858000" cy="9144000"/>
  <p:embeddedFontLst>
    <p:embeddedFont>
      <p:font typeface="#9Slide05 Great Vibes" panose="020B0604020202020204" charset="0"/>
      <p:regular r:id="rId67"/>
    </p:embeddedFont>
    <p:embeddedFont>
      <p:font typeface="Calibri" panose="020F0502020204030204" pitchFamily="34" charset="0"/>
      <p:regular r:id="rId68"/>
      <p:bold r:id="rId69"/>
      <p:italic r:id="rId70"/>
      <p:boldItalic r:id="rId71"/>
    </p:embeddedFont>
    <p:embeddedFont>
      <p:font typeface="Tahoma" panose="020B0604030504040204" pitchFamily="34" charset="0"/>
      <p:regular r:id="rId72"/>
      <p:bold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F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925B21-1450-4935-8F49-10C6FEB54072}" type="datetimeFigureOut">
              <a:rPr lang="en-US" smtClean="0"/>
              <a:t>20-Jan-26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F6717C-9CAA-491A-B0C1-808837E0538D}" type="slidenum">
              <a:rPr lang="en-US" smtClean="0"/>
              <a:t>‹#›</a:t>
            </a:fld>
            <a:endParaRPr lang="en-US"/>
          </a:p>
        </p:txBody>
      </p:sp>
    </p:spTree>
    <p:extLst>
      <p:ext uri="{BB962C8B-B14F-4D97-AF65-F5344CB8AC3E}">
        <p14:creationId xmlns:p14="http://schemas.microsoft.com/office/powerpoint/2010/main" val="3512543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Khởi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a:t>
            </a:r>
            <a:r>
              <a:rPr lang="vi-VN" sz="1200" kern="1200" dirty="0">
                <a:solidFill>
                  <a:schemeClr val="tx1"/>
                </a:solidFill>
                <a:effectLst/>
                <a:latin typeface="+mn-lt"/>
                <a:ea typeface="+mn-ea"/>
                <a:cs typeface="+mn-cs"/>
              </a:rPr>
              <a:t>i bài hát: </a:t>
            </a:r>
            <a:r>
              <a:rPr lang="vi-VN" sz="1200" b="1" kern="1200" dirty="0">
                <a:solidFill>
                  <a:schemeClr val="tx1"/>
                </a:solidFill>
                <a:effectLst/>
                <a:latin typeface="+mn-lt"/>
                <a:ea typeface="+mn-ea"/>
                <a:cs typeface="+mn-cs"/>
              </a:rPr>
              <a:t>TRÁI ĐẤT NÀY LÀ CỦA CHÚNG MÌNH</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hãy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mô</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những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Trái Đất của chúng ta?</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F2043E91-0332-46B7-84BF-5D2845605838}" type="slidenum">
              <a:rPr lang="en-US" smtClean="0"/>
              <a:t>1</a:t>
            </a:fld>
            <a:endParaRPr lang="en-US"/>
          </a:p>
        </p:txBody>
      </p:sp>
    </p:spTree>
    <p:extLst>
      <p:ext uri="{BB962C8B-B14F-4D97-AF65-F5344CB8AC3E}">
        <p14:creationId xmlns:p14="http://schemas.microsoft.com/office/powerpoint/2010/main" val="3534322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002060"/>
                </a:solidFill>
                <a:latin typeface="Arial" panose="020B0604020202020204" pitchFamily="34" charset="0"/>
                <a:cs typeface="Arial" panose="020B0604020202020204" pitchFamily="34" charset="0"/>
              </a:rPr>
              <a:t>Tác giả bộ ppt Địa Lí KNTT- CTST (6-7),ppt Địa 8,9: Lê Chinh – Đà Nẵng    Sđt lh: 0982.276.629</a:t>
            </a:r>
          </a:p>
          <a:p>
            <a:pPr marL="171450" lvl="0" indent="-171450">
              <a:buFont typeface="Arial" panose="020B0604020202020204" pitchFamily="34" charset="0"/>
              <a:buChar char="•"/>
            </a:pPr>
            <a:r>
              <a:rPr lang="en-US" sz="1200">
                <a:solidFill>
                  <a:srgbClr val="00206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002060"/>
                </a:solidFill>
                <a:latin typeface="Arial" panose="020B0604020202020204" pitchFamily="34" charset="0"/>
                <a:cs typeface="Arial" panose="020B0604020202020204" pitchFamily="34" charset="0"/>
              </a:rPr>
              <a:t> Facebook cá nhân: </a:t>
            </a:r>
            <a:r>
              <a:rPr lang="en-US" sz="1200" u="sng">
                <a:solidFill>
                  <a:srgbClr val="1223FA"/>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xmlns="" val="tx"/>
                    </a:ext>
                  </a:extLst>
                </a:hlinkClick>
              </a:rPr>
              <a:t>https://www.facebook.com/ti.gon.566</a:t>
            </a:r>
            <a:r>
              <a:rPr lang="en-US" sz="1200">
                <a:solidFill>
                  <a:srgbClr val="1223FA"/>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Nhóm chia sẻ tài liệu: </a:t>
            </a:r>
            <a:r>
              <a:rPr lang="en-US" sz="1200" u="sng">
                <a:solidFill>
                  <a:srgbClr val="1223FA"/>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xmlns="" val="tx"/>
                    </a:ext>
                  </a:extLst>
                </a:hlinkClick>
              </a:rPr>
              <a:t>https://www.facebook.com/groups/1448467355535530</a:t>
            </a:r>
            <a:endParaRPr lang="en-US" sz="1200">
              <a:solidFill>
                <a:srgbClr val="1223FA"/>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35CD79B9-DB1D-41B0-8BEA-7CD7D1E46979}" type="slidenum">
              <a:rPr lang="en-US" smtClean="0"/>
              <a:t>19</a:t>
            </a:fld>
            <a:endParaRPr lang="en-US"/>
          </a:p>
        </p:txBody>
      </p:sp>
    </p:spTree>
    <p:extLst>
      <p:ext uri="{BB962C8B-B14F-4D97-AF65-F5344CB8AC3E}">
        <p14:creationId xmlns:p14="http://schemas.microsoft.com/office/powerpoint/2010/main" val="2654286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Hình cầu là dạng hình khối, hình tròn là hình trên mặt phẳng</a:t>
            </a:r>
          </a:p>
        </p:txBody>
      </p:sp>
      <p:sp>
        <p:nvSpPr>
          <p:cNvPr id="4" name="Slide Number Placeholder 3"/>
          <p:cNvSpPr>
            <a:spLocks noGrp="1"/>
          </p:cNvSpPr>
          <p:nvPr>
            <p:ph type="sldNum" sz="quarter" idx="5"/>
          </p:nvPr>
        </p:nvSpPr>
        <p:spPr/>
        <p:txBody>
          <a:bodyPr/>
          <a:lstStyle/>
          <a:p>
            <a:fld id="{CDB815E7-014A-4650-B1C0-6D5E20299D63}" type="slidenum">
              <a:rPr lang="en-US" smtClean="0"/>
              <a:t>21</a:t>
            </a:fld>
            <a:endParaRPr lang="en-US"/>
          </a:p>
        </p:txBody>
      </p:sp>
    </p:spTree>
    <p:extLst>
      <p:ext uri="{BB962C8B-B14F-4D97-AF65-F5344CB8AC3E}">
        <p14:creationId xmlns:p14="http://schemas.microsoft.com/office/powerpoint/2010/main" val="548788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002060"/>
                </a:solidFill>
                <a:latin typeface="Arial" panose="020B0604020202020204" pitchFamily="34" charset="0"/>
                <a:cs typeface="Arial" panose="020B0604020202020204" pitchFamily="34" charset="0"/>
              </a:rPr>
              <a:t>Tác giả bộ ppt Địa Lí KNTT- CTST (6-7),ppt Địa 8,9: Lê Chinh – Đà Nẵng    Sđt lh: 0982.276.629</a:t>
            </a:r>
          </a:p>
          <a:p>
            <a:pPr marL="171450" lvl="0" indent="-171450">
              <a:buFont typeface="Arial" panose="020B0604020202020204" pitchFamily="34" charset="0"/>
              <a:buChar char="•"/>
            </a:pPr>
            <a:r>
              <a:rPr lang="en-US" sz="1200">
                <a:solidFill>
                  <a:srgbClr val="00206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002060"/>
                </a:solidFill>
                <a:latin typeface="Arial" panose="020B0604020202020204" pitchFamily="34" charset="0"/>
                <a:cs typeface="Arial" panose="020B0604020202020204" pitchFamily="34" charset="0"/>
              </a:rPr>
              <a:t> Facebook cá nhân: </a:t>
            </a:r>
            <a:r>
              <a:rPr lang="en-US" sz="1200" u="sng">
                <a:solidFill>
                  <a:srgbClr val="1223FA"/>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xmlns="" val="tx"/>
                    </a:ext>
                  </a:extLst>
                </a:hlinkClick>
              </a:rPr>
              <a:t>https://www.facebook.com/ti.gon.566</a:t>
            </a:r>
            <a:r>
              <a:rPr lang="en-US" sz="1200">
                <a:solidFill>
                  <a:srgbClr val="1223FA"/>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Nhóm chia sẻ tài liệu: </a:t>
            </a:r>
            <a:r>
              <a:rPr lang="en-US" sz="1200" u="sng">
                <a:solidFill>
                  <a:srgbClr val="1223FA"/>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xmlns="" val="tx"/>
                    </a:ext>
                  </a:extLst>
                </a:hlinkClick>
              </a:rPr>
              <a:t>https://www.facebook.com/groups/1448467355535530</a:t>
            </a:r>
            <a:endParaRPr lang="en-US" sz="1200">
              <a:solidFill>
                <a:srgbClr val="1223FA"/>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35CD79B9-DB1D-41B0-8BEA-7CD7D1E46979}" type="slidenum">
              <a:rPr lang="en-US" smtClean="0"/>
              <a:t>23</a:t>
            </a:fld>
            <a:endParaRPr lang="en-US"/>
          </a:p>
        </p:txBody>
      </p:sp>
    </p:spTree>
    <p:extLst>
      <p:ext uri="{BB962C8B-B14F-4D97-AF65-F5344CB8AC3E}">
        <p14:creationId xmlns:p14="http://schemas.microsoft.com/office/powerpoint/2010/main" val="973670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CD79B9-DB1D-41B0-8BEA-7CD7D1E46979}" type="slidenum">
              <a:rPr lang="en-US" smtClean="0"/>
              <a:t>29</a:t>
            </a:fld>
            <a:endParaRPr lang="en-US"/>
          </a:p>
        </p:txBody>
      </p:sp>
    </p:spTree>
    <p:extLst>
      <p:ext uri="{BB962C8B-B14F-4D97-AF65-F5344CB8AC3E}">
        <p14:creationId xmlns:p14="http://schemas.microsoft.com/office/powerpoint/2010/main" val="3095995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B815E7-014A-4650-B1C0-6D5E20299D63}" type="slidenum">
              <a:rPr lang="en-US" smtClean="0"/>
              <a:t>30</a:t>
            </a:fld>
            <a:endParaRPr lang="en-US"/>
          </a:p>
        </p:txBody>
      </p:sp>
    </p:spTree>
    <p:extLst>
      <p:ext uri="{BB962C8B-B14F-4D97-AF65-F5344CB8AC3E}">
        <p14:creationId xmlns:p14="http://schemas.microsoft.com/office/powerpoint/2010/main" val="1142572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1" name="Google Shape;36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90988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002060"/>
                </a:solidFill>
                <a:latin typeface="Arial" panose="020B0604020202020204" pitchFamily="34" charset="0"/>
                <a:cs typeface="Arial" panose="020B0604020202020204" pitchFamily="34" charset="0"/>
              </a:rPr>
              <a:t>Tác giả bộ ppt Địa Lí KNTT- CTST (6-7),ppt Địa 8,9: Lê Chinh – Đà Nẵng    Sđt lh: 0982.276.629</a:t>
            </a:r>
          </a:p>
          <a:p>
            <a:pPr marL="171450" lvl="0" indent="-171450">
              <a:buFont typeface="Arial" panose="020B0604020202020204" pitchFamily="34" charset="0"/>
              <a:buChar char="•"/>
            </a:pPr>
            <a:r>
              <a:rPr lang="en-US" sz="1200">
                <a:solidFill>
                  <a:srgbClr val="00206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002060"/>
                </a:solidFill>
                <a:latin typeface="Arial" panose="020B0604020202020204" pitchFamily="34" charset="0"/>
                <a:cs typeface="Arial" panose="020B0604020202020204" pitchFamily="34" charset="0"/>
              </a:rPr>
              <a:t> Facebook cá nhân: </a:t>
            </a:r>
            <a:r>
              <a:rPr lang="en-US" sz="1200" u="sng">
                <a:solidFill>
                  <a:srgbClr val="1223FA"/>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xmlns="" val="tx"/>
                    </a:ext>
                  </a:extLst>
                </a:hlinkClick>
              </a:rPr>
              <a:t>https://www.facebook.com/ti.gon.566</a:t>
            </a:r>
            <a:r>
              <a:rPr lang="en-US" sz="1200">
                <a:solidFill>
                  <a:srgbClr val="1223FA"/>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Nhóm chia sẻ tài liệu: </a:t>
            </a:r>
            <a:r>
              <a:rPr lang="en-US" sz="1200" u="sng">
                <a:solidFill>
                  <a:srgbClr val="1223FA"/>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xmlns="" val="tx"/>
                    </a:ext>
                  </a:extLst>
                </a:hlinkClick>
              </a:rPr>
              <a:t>https://www.facebook.com/groups/1448467355535530</a:t>
            </a:r>
            <a:endParaRPr lang="en-US" sz="1200">
              <a:solidFill>
                <a:srgbClr val="1223FA"/>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35CD79B9-DB1D-41B0-8BEA-7CD7D1E46979}" type="slidenum">
              <a:rPr lang="en-US" smtClean="0"/>
              <a:t>42</a:t>
            </a:fld>
            <a:endParaRPr lang="en-US"/>
          </a:p>
        </p:txBody>
      </p:sp>
    </p:spTree>
    <p:extLst>
      <p:ext uri="{BB962C8B-B14F-4D97-AF65-F5344CB8AC3E}">
        <p14:creationId xmlns:p14="http://schemas.microsoft.com/office/powerpoint/2010/main" val="1617760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002060"/>
                </a:solidFill>
                <a:latin typeface="Arial" panose="020B0604020202020204" pitchFamily="34" charset="0"/>
                <a:cs typeface="Arial" panose="020B0604020202020204" pitchFamily="34" charset="0"/>
              </a:rPr>
              <a:t>Tác giả bộ ppt Địa Lí KNTT- CTST (6-7),ppt Địa 8,9: Lê Chinh – Đà Nẵng    Sđt lh: 0982.276.629</a:t>
            </a:r>
          </a:p>
          <a:p>
            <a:pPr marL="171450" lvl="0" indent="-171450">
              <a:buFont typeface="Arial" panose="020B0604020202020204" pitchFamily="34" charset="0"/>
              <a:buChar char="•"/>
            </a:pPr>
            <a:r>
              <a:rPr lang="en-US" sz="1200">
                <a:solidFill>
                  <a:srgbClr val="00206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002060"/>
                </a:solidFill>
                <a:latin typeface="Arial" panose="020B0604020202020204" pitchFamily="34" charset="0"/>
                <a:cs typeface="Arial" panose="020B0604020202020204" pitchFamily="34" charset="0"/>
              </a:rPr>
              <a:t> Facebook cá nhân: </a:t>
            </a:r>
            <a:r>
              <a:rPr lang="en-US" sz="1200" u="sng">
                <a:solidFill>
                  <a:srgbClr val="1223FA"/>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xmlns="" val="tx"/>
                    </a:ext>
                  </a:extLst>
                </a:hlinkClick>
              </a:rPr>
              <a:t>https://www.facebook.com/ti.gon.566</a:t>
            </a:r>
            <a:r>
              <a:rPr lang="en-US" sz="1200">
                <a:solidFill>
                  <a:srgbClr val="1223FA"/>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Nhóm chia sẻ tài liệu: </a:t>
            </a:r>
            <a:r>
              <a:rPr lang="en-US" sz="1200" u="sng">
                <a:solidFill>
                  <a:srgbClr val="1223FA"/>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xmlns="" val="tx"/>
                    </a:ext>
                  </a:extLst>
                </a:hlinkClick>
              </a:rPr>
              <a:t>https://www.facebook.com/groups/1448467355535530</a:t>
            </a:r>
            <a:endParaRPr lang="en-US" sz="1200">
              <a:solidFill>
                <a:srgbClr val="1223FA"/>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35CD79B9-DB1D-41B0-8BEA-7CD7D1E46979}" type="slidenum">
              <a:rPr lang="en-US" smtClean="0"/>
              <a:t>43</a:t>
            </a:fld>
            <a:endParaRPr lang="en-US"/>
          </a:p>
        </p:txBody>
      </p:sp>
    </p:spTree>
    <p:extLst>
      <p:ext uri="{BB962C8B-B14F-4D97-AF65-F5344CB8AC3E}">
        <p14:creationId xmlns:p14="http://schemas.microsoft.com/office/powerpoint/2010/main" val="783942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002060"/>
                </a:solidFill>
                <a:latin typeface="Arial" panose="020B0604020202020204" pitchFamily="34" charset="0"/>
                <a:cs typeface="Arial" panose="020B0604020202020204" pitchFamily="34" charset="0"/>
              </a:rPr>
              <a:t>Tác giả bộ ppt Địa Lí KNTT- CTST (6-7),ppt Địa 8,9: Lê Chinh – Đà Nẵng    Sđt lh: 0982.276.629</a:t>
            </a:r>
          </a:p>
          <a:p>
            <a:pPr marL="171450" lvl="0" indent="-171450">
              <a:buFont typeface="Arial" panose="020B0604020202020204" pitchFamily="34" charset="0"/>
              <a:buChar char="•"/>
            </a:pPr>
            <a:r>
              <a:rPr lang="en-US" sz="1200">
                <a:solidFill>
                  <a:srgbClr val="00206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002060"/>
                </a:solidFill>
                <a:latin typeface="Arial" panose="020B0604020202020204" pitchFamily="34" charset="0"/>
                <a:cs typeface="Arial" panose="020B0604020202020204" pitchFamily="34" charset="0"/>
              </a:rPr>
              <a:t> Facebook cá nhân: </a:t>
            </a:r>
            <a:r>
              <a:rPr lang="en-US" sz="1200" u="sng">
                <a:solidFill>
                  <a:srgbClr val="1223FA"/>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xmlns="" val="tx"/>
                    </a:ext>
                  </a:extLst>
                </a:hlinkClick>
              </a:rPr>
              <a:t>https://www.facebook.com/ti.gon.566</a:t>
            </a:r>
            <a:r>
              <a:rPr lang="en-US" sz="1200">
                <a:solidFill>
                  <a:srgbClr val="1223FA"/>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Nhóm chia sẻ tài liệu: </a:t>
            </a:r>
            <a:r>
              <a:rPr lang="en-US" sz="1200" u="sng">
                <a:solidFill>
                  <a:srgbClr val="1223FA"/>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xmlns="" val="tx"/>
                    </a:ext>
                  </a:extLst>
                </a:hlinkClick>
              </a:rPr>
              <a:t>https://www.facebook.com/groups/1448467355535530</a:t>
            </a:r>
            <a:endParaRPr lang="en-US" sz="1200">
              <a:solidFill>
                <a:srgbClr val="1223FA"/>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35CD79B9-DB1D-41B0-8BEA-7CD7D1E46979}" type="slidenum">
              <a:rPr lang="en-US" smtClean="0"/>
              <a:t>44</a:t>
            </a:fld>
            <a:endParaRPr lang="en-US"/>
          </a:p>
        </p:txBody>
      </p:sp>
    </p:spTree>
    <p:extLst>
      <p:ext uri="{BB962C8B-B14F-4D97-AF65-F5344CB8AC3E}">
        <p14:creationId xmlns:p14="http://schemas.microsoft.com/office/powerpoint/2010/main" val="2315147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45</a:t>
            </a:fld>
            <a:endParaRPr lang="en-US"/>
          </a:p>
        </p:txBody>
      </p:sp>
    </p:spTree>
    <p:extLst>
      <p:ext uri="{BB962C8B-B14F-4D97-AF65-F5344CB8AC3E}">
        <p14:creationId xmlns:p14="http://schemas.microsoft.com/office/powerpoint/2010/main" val="1550348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CD79B9-DB1D-41B0-8BEA-7CD7D1E46979}" type="slidenum">
              <a:rPr lang="en-US" smtClean="0"/>
              <a:t>3</a:t>
            </a:fld>
            <a:endParaRPr lang="en-US"/>
          </a:p>
        </p:txBody>
      </p:sp>
    </p:spTree>
    <p:extLst>
      <p:ext uri="{BB962C8B-B14F-4D97-AF65-F5344CB8AC3E}">
        <p14:creationId xmlns:p14="http://schemas.microsoft.com/office/powerpoint/2010/main" val="1371387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7"/>
        <p:cNvGrpSpPr/>
        <p:nvPr/>
      </p:nvGrpSpPr>
      <p:grpSpPr>
        <a:xfrm>
          <a:off x="0" y="0"/>
          <a:ext cx="0" cy="0"/>
          <a:chOff x="0" y="0"/>
          <a:chExt cx="0" cy="0"/>
        </a:xfrm>
      </p:grpSpPr>
      <p:sp>
        <p:nvSpPr>
          <p:cNvPr id="1738" name="Google Shape;1738;gb63a33390f_0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9" name="Google Shape;1739;gb63a33390f_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967768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ACDE57-8D52-40CB-87E4-09A31BF9524D}" type="slidenum">
              <a:rPr lang="vi-VN" smtClean="0"/>
              <a:t>56</a:t>
            </a:fld>
            <a:endParaRPr lang="vi-VN"/>
          </a:p>
        </p:txBody>
      </p:sp>
    </p:spTree>
    <p:extLst>
      <p:ext uri="{BB962C8B-B14F-4D97-AF65-F5344CB8AC3E}">
        <p14:creationId xmlns:p14="http://schemas.microsoft.com/office/powerpoint/2010/main" val="3351995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002060"/>
                </a:solidFill>
                <a:latin typeface="Arial" panose="020B0604020202020204" pitchFamily="34" charset="0"/>
                <a:cs typeface="Arial" panose="020B0604020202020204" pitchFamily="34" charset="0"/>
              </a:rPr>
              <a:t>Tác giả bộ ppt Địa Lí KNTT- CTST (6-7),ppt Địa 8,9: Lê Chinh – Đà Nẵng    Sđt lh: 0982.276.629</a:t>
            </a:r>
          </a:p>
          <a:p>
            <a:pPr marL="171450" lvl="0" indent="-171450">
              <a:buFont typeface="Arial" panose="020B0604020202020204" pitchFamily="34" charset="0"/>
              <a:buChar char="•"/>
            </a:pPr>
            <a:r>
              <a:rPr lang="en-US" sz="1200">
                <a:solidFill>
                  <a:srgbClr val="00206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002060"/>
                </a:solidFill>
                <a:latin typeface="Arial" panose="020B0604020202020204" pitchFamily="34" charset="0"/>
                <a:cs typeface="Arial" panose="020B0604020202020204" pitchFamily="34" charset="0"/>
              </a:rPr>
              <a:t> Facebook cá nhân: </a:t>
            </a:r>
            <a:r>
              <a:rPr lang="en-US" sz="1200" u="sng">
                <a:solidFill>
                  <a:srgbClr val="1223FA"/>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xmlns="" val="tx"/>
                    </a:ext>
                  </a:extLst>
                </a:hlinkClick>
              </a:rPr>
              <a:t>https://www.facebook.com/ti.gon.566</a:t>
            </a:r>
            <a:r>
              <a:rPr lang="en-US" sz="1200">
                <a:solidFill>
                  <a:srgbClr val="1223FA"/>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Nhóm chia sẻ tài liệu: </a:t>
            </a:r>
            <a:r>
              <a:rPr lang="en-US" sz="1200" u="sng">
                <a:solidFill>
                  <a:srgbClr val="1223FA"/>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xmlns="" val="tx"/>
                    </a:ext>
                  </a:extLst>
                </a:hlinkClick>
              </a:rPr>
              <a:t>https://www.facebook.com/groups/1448467355535530</a:t>
            </a:r>
            <a:endParaRPr lang="en-US" sz="1200">
              <a:solidFill>
                <a:srgbClr val="1223FA"/>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35CD79B9-DB1D-41B0-8BEA-7CD7D1E46979}" type="slidenum">
              <a:rPr lang="en-US" smtClean="0"/>
              <a:t>4</a:t>
            </a:fld>
            <a:endParaRPr lang="en-US"/>
          </a:p>
        </p:txBody>
      </p:sp>
    </p:spTree>
    <p:extLst>
      <p:ext uri="{BB962C8B-B14F-4D97-AF65-F5344CB8AC3E}">
        <p14:creationId xmlns:p14="http://schemas.microsoft.com/office/powerpoint/2010/main" val="1720239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Video các hành tinh trong hệ Mặt trời</a:t>
            </a:r>
          </a:p>
        </p:txBody>
      </p:sp>
      <p:sp>
        <p:nvSpPr>
          <p:cNvPr id="4" name="Slide Number Placeholder 3"/>
          <p:cNvSpPr>
            <a:spLocks noGrp="1"/>
          </p:cNvSpPr>
          <p:nvPr>
            <p:ph type="sldNum" sz="quarter" idx="5"/>
          </p:nvPr>
        </p:nvSpPr>
        <p:spPr/>
        <p:txBody>
          <a:bodyPr/>
          <a:lstStyle/>
          <a:p>
            <a:fld id="{CDB815E7-014A-4650-B1C0-6D5E20299D63}" type="slidenum">
              <a:rPr lang="en-US" smtClean="0"/>
              <a:t>7</a:t>
            </a:fld>
            <a:endParaRPr lang="en-US"/>
          </a:p>
        </p:txBody>
      </p:sp>
    </p:spTree>
    <p:extLst>
      <p:ext uri="{BB962C8B-B14F-4D97-AF65-F5344CB8AC3E}">
        <p14:creationId xmlns:p14="http://schemas.microsoft.com/office/powerpoint/2010/main" val="1968864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002060"/>
                </a:solidFill>
                <a:latin typeface="Arial" panose="020B0604020202020204" pitchFamily="34" charset="0"/>
                <a:cs typeface="Arial" panose="020B0604020202020204" pitchFamily="34" charset="0"/>
              </a:rPr>
              <a:t>Tác giả bộ ppt Địa Lí KNTT- CTST (6-7),ppt Địa 8,9: Lê Chinh – Đà Nẵng    Sđt lh: 0982.276.629</a:t>
            </a:r>
          </a:p>
          <a:p>
            <a:pPr marL="171450" lvl="0" indent="-171450">
              <a:buFont typeface="Arial" panose="020B0604020202020204" pitchFamily="34" charset="0"/>
              <a:buChar char="•"/>
            </a:pPr>
            <a:r>
              <a:rPr lang="en-US" sz="1200">
                <a:solidFill>
                  <a:srgbClr val="00206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002060"/>
                </a:solidFill>
                <a:latin typeface="Arial" panose="020B0604020202020204" pitchFamily="34" charset="0"/>
                <a:cs typeface="Arial" panose="020B0604020202020204" pitchFamily="34" charset="0"/>
              </a:rPr>
              <a:t> Facebook cá nhân: </a:t>
            </a:r>
            <a:r>
              <a:rPr lang="en-US" sz="1200" u="sng">
                <a:solidFill>
                  <a:srgbClr val="1223FA"/>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xmlns="" val="tx"/>
                    </a:ext>
                  </a:extLst>
                </a:hlinkClick>
              </a:rPr>
              <a:t>https://www.facebook.com/ti.gon.566</a:t>
            </a:r>
            <a:r>
              <a:rPr lang="en-US" sz="1200">
                <a:solidFill>
                  <a:srgbClr val="1223FA"/>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Nhóm chia sẻ tài liệu: </a:t>
            </a:r>
            <a:r>
              <a:rPr lang="en-US" sz="1200" u="sng">
                <a:solidFill>
                  <a:srgbClr val="1223FA"/>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xmlns="" val="tx"/>
                    </a:ext>
                  </a:extLst>
                </a:hlinkClick>
              </a:rPr>
              <a:t>https://www.facebook.com/groups/1448467355535530</a:t>
            </a:r>
            <a:endParaRPr lang="en-US" sz="1200">
              <a:solidFill>
                <a:srgbClr val="1223FA"/>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35CD79B9-DB1D-41B0-8BEA-7CD7D1E46979}" type="slidenum">
              <a:rPr lang="en-US" smtClean="0"/>
              <a:t>8</a:t>
            </a:fld>
            <a:endParaRPr lang="en-US"/>
          </a:p>
        </p:txBody>
      </p:sp>
    </p:spTree>
    <p:extLst>
      <p:ext uri="{BB962C8B-B14F-4D97-AF65-F5344CB8AC3E}">
        <p14:creationId xmlns:p14="http://schemas.microsoft.com/office/powerpoint/2010/main" val="2123906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002060"/>
                </a:solidFill>
                <a:latin typeface="Arial" panose="020B0604020202020204" pitchFamily="34" charset="0"/>
                <a:cs typeface="Arial" panose="020B0604020202020204" pitchFamily="34" charset="0"/>
              </a:rPr>
              <a:t>Tác giả bộ ppt Địa Lí KNTT- CTST (6-7),ppt Địa 8,9: Lê Chinh – Đà Nẵng    Sđt lh: 0982.276.629</a:t>
            </a:r>
          </a:p>
          <a:p>
            <a:pPr marL="171450" lvl="0" indent="-171450">
              <a:buFont typeface="Arial" panose="020B0604020202020204" pitchFamily="34" charset="0"/>
              <a:buChar char="•"/>
            </a:pPr>
            <a:r>
              <a:rPr lang="en-US" sz="1200">
                <a:solidFill>
                  <a:srgbClr val="00206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002060"/>
                </a:solidFill>
                <a:latin typeface="Arial" panose="020B0604020202020204" pitchFamily="34" charset="0"/>
                <a:cs typeface="Arial" panose="020B0604020202020204" pitchFamily="34" charset="0"/>
              </a:rPr>
              <a:t> Facebook cá nhân: </a:t>
            </a:r>
            <a:r>
              <a:rPr lang="en-US" sz="1200" u="sng">
                <a:solidFill>
                  <a:srgbClr val="1223FA"/>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xmlns="" val="tx"/>
                    </a:ext>
                  </a:extLst>
                </a:hlinkClick>
              </a:rPr>
              <a:t>https://www.facebook.com/ti.gon.566</a:t>
            </a:r>
            <a:r>
              <a:rPr lang="en-US" sz="1200">
                <a:solidFill>
                  <a:srgbClr val="1223FA"/>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Nhóm chia sẻ tài liệu: </a:t>
            </a:r>
            <a:r>
              <a:rPr lang="en-US" sz="1200" u="sng">
                <a:solidFill>
                  <a:srgbClr val="1223FA"/>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xmlns="" val="tx"/>
                    </a:ext>
                  </a:extLst>
                </a:hlinkClick>
              </a:rPr>
              <a:t>https://www.facebook.com/groups/1448467355535530</a:t>
            </a:r>
            <a:endParaRPr lang="en-US" sz="1200">
              <a:solidFill>
                <a:srgbClr val="1223FA"/>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35CD79B9-DB1D-41B0-8BEA-7CD7D1E46979}" type="slidenum">
              <a:rPr lang="en-US" smtClean="0"/>
              <a:t>10</a:t>
            </a:fld>
            <a:endParaRPr lang="en-US"/>
          </a:p>
        </p:txBody>
      </p:sp>
    </p:spTree>
    <p:extLst>
      <p:ext uri="{BB962C8B-B14F-4D97-AF65-F5344CB8AC3E}">
        <p14:creationId xmlns:p14="http://schemas.microsoft.com/office/powerpoint/2010/main" val="695251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Khoảng cách giúp cho TĐ nhận đ</a:t>
            </a:r>
            <a:r>
              <a:rPr lang="vi-VN"/>
              <a:t>ư</a:t>
            </a:r>
            <a:r>
              <a:rPr lang="en-US"/>
              <a:t>ợc l</a:t>
            </a:r>
            <a:r>
              <a:rPr lang="vi-VN"/>
              <a:t>ư</a:t>
            </a:r>
            <a:r>
              <a:rPr lang="en-US"/>
              <a:t>ợng nhiệt và ánh sáng phù hợp để sự sống có thể tồn  tại, phát triển</a:t>
            </a:r>
          </a:p>
        </p:txBody>
      </p:sp>
      <p:sp>
        <p:nvSpPr>
          <p:cNvPr id="4" name="Slide Number Placeholder 3"/>
          <p:cNvSpPr>
            <a:spLocks noGrp="1"/>
          </p:cNvSpPr>
          <p:nvPr>
            <p:ph type="sldNum" sz="quarter" idx="5"/>
          </p:nvPr>
        </p:nvSpPr>
        <p:spPr/>
        <p:txBody>
          <a:bodyPr/>
          <a:lstStyle/>
          <a:p>
            <a:fld id="{CDB815E7-014A-4650-B1C0-6D5E20299D63}" type="slidenum">
              <a:rPr lang="en-US" smtClean="0"/>
              <a:t>11</a:t>
            </a:fld>
            <a:endParaRPr lang="en-US"/>
          </a:p>
        </p:txBody>
      </p:sp>
    </p:spTree>
    <p:extLst>
      <p:ext uri="{BB962C8B-B14F-4D97-AF65-F5344CB8AC3E}">
        <p14:creationId xmlns:p14="http://schemas.microsoft.com/office/powerpoint/2010/main" val="3889408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002060"/>
                </a:solidFill>
                <a:latin typeface="Arial" panose="020B0604020202020204" pitchFamily="34" charset="0"/>
                <a:cs typeface="Arial" panose="020B0604020202020204" pitchFamily="34" charset="0"/>
              </a:rPr>
              <a:t>Tác giả bộ ppt Địa Lí KNTT- CTST (6-7),ppt Địa 8,9: Lê Chinh – Đà Nẵng    Sđt lh: 0982.276.629</a:t>
            </a:r>
          </a:p>
          <a:p>
            <a:pPr marL="171450" lvl="0" indent="-171450">
              <a:buFont typeface="Arial" panose="020B0604020202020204" pitchFamily="34" charset="0"/>
              <a:buChar char="•"/>
            </a:pPr>
            <a:r>
              <a:rPr lang="en-US" sz="1200">
                <a:solidFill>
                  <a:srgbClr val="00206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002060"/>
                </a:solidFill>
                <a:latin typeface="Arial" panose="020B0604020202020204" pitchFamily="34" charset="0"/>
                <a:cs typeface="Arial" panose="020B0604020202020204" pitchFamily="34" charset="0"/>
              </a:rPr>
              <a:t> Facebook cá nhân: </a:t>
            </a:r>
            <a:r>
              <a:rPr lang="en-US" sz="1200" u="sng">
                <a:solidFill>
                  <a:srgbClr val="1223FA"/>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xmlns="" val="tx"/>
                    </a:ext>
                  </a:extLst>
                </a:hlinkClick>
              </a:rPr>
              <a:t>https://www.facebook.com/ti.gon.566</a:t>
            </a:r>
            <a:r>
              <a:rPr lang="en-US" sz="1200">
                <a:solidFill>
                  <a:srgbClr val="1223FA"/>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Nhóm chia sẻ tài liệu: </a:t>
            </a:r>
            <a:r>
              <a:rPr lang="en-US" sz="1200" u="sng">
                <a:solidFill>
                  <a:srgbClr val="1223FA"/>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xmlns="" val="tx"/>
                    </a:ext>
                  </a:extLst>
                </a:hlinkClick>
              </a:rPr>
              <a:t>https://www.facebook.com/groups/1448467355535530</a:t>
            </a:r>
            <a:endParaRPr lang="en-US" sz="1200">
              <a:solidFill>
                <a:srgbClr val="1223FA"/>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35CD79B9-DB1D-41B0-8BEA-7CD7D1E46979}" type="slidenum">
              <a:rPr lang="en-US" smtClean="0"/>
              <a:t>12</a:t>
            </a:fld>
            <a:endParaRPr lang="en-US"/>
          </a:p>
        </p:txBody>
      </p:sp>
    </p:spTree>
    <p:extLst>
      <p:ext uri="{BB962C8B-B14F-4D97-AF65-F5344CB8AC3E}">
        <p14:creationId xmlns:p14="http://schemas.microsoft.com/office/powerpoint/2010/main" val="1176275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Khoảng cách giúp cho TĐ nhận đ</a:t>
            </a:r>
            <a:r>
              <a:rPr lang="vi-VN"/>
              <a:t>ư</a:t>
            </a:r>
            <a:r>
              <a:rPr lang="en-US"/>
              <a:t>ợc l</a:t>
            </a:r>
            <a:r>
              <a:rPr lang="vi-VN"/>
              <a:t>ư</a:t>
            </a:r>
            <a:r>
              <a:rPr lang="en-US"/>
              <a:t>ợng nhiệt và ánh sáng phù hợp để sự sống có thể tồn  tại, phát triển</a:t>
            </a:r>
          </a:p>
          <a:p>
            <a:endParaRPr lang="en-US"/>
          </a:p>
        </p:txBody>
      </p:sp>
      <p:sp>
        <p:nvSpPr>
          <p:cNvPr id="4" name="Slide Number Placeholder 3"/>
          <p:cNvSpPr>
            <a:spLocks noGrp="1"/>
          </p:cNvSpPr>
          <p:nvPr>
            <p:ph type="sldNum" sz="quarter" idx="5"/>
          </p:nvPr>
        </p:nvSpPr>
        <p:spPr/>
        <p:txBody>
          <a:bodyPr/>
          <a:lstStyle/>
          <a:p>
            <a:fld id="{CDB815E7-014A-4650-B1C0-6D5E20299D63}" type="slidenum">
              <a:rPr lang="en-US" smtClean="0"/>
              <a:t>15</a:t>
            </a:fld>
            <a:endParaRPr lang="en-US"/>
          </a:p>
        </p:txBody>
      </p:sp>
    </p:spTree>
    <p:extLst>
      <p:ext uri="{BB962C8B-B14F-4D97-AF65-F5344CB8AC3E}">
        <p14:creationId xmlns:p14="http://schemas.microsoft.com/office/powerpoint/2010/main" val="2355669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20-Jan-26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39"/>
        <p:cNvGrpSpPr/>
        <p:nvPr/>
      </p:nvGrpSpPr>
      <p:grpSpPr>
        <a:xfrm>
          <a:off x="0" y="0"/>
          <a:ext cx="0" cy="0"/>
          <a:chOff x="0" y="0"/>
          <a:chExt cx="0" cy="0"/>
        </a:xfrm>
      </p:grpSpPr>
      <p:sp>
        <p:nvSpPr>
          <p:cNvPr id="240" name="Google Shape;240;p11"/>
          <p:cNvSpPr/>
          <p:nvPr/>
        </p:nvSpPr>
        <p:spPr>
          <a:xfrm flipH="1">
            <a:off x="9063101" y="2108155"/>
            <a:ext cx="6963600" cy="6963600"/>
          </a:xfrm>
          <a:prstGeom prst="ellipse">
            <a:avLst/>
          </a:pr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1" name="Google Shape;241;p11"/>
          <p:cNvSpPr txBox="1">
            <a:spLocks noGrp="1"/>
          </p:cNvSpPr>
          <p:nvPr>
            <p:ph type="subTitle" idx="1"/>
          </p:nvPr>
        </p:nvSpPr>
        <p:spPr>
          <a:xfrm>
            <a:off x="9629501" y="5603342"/>
            <a:ext cx="5830800" cy="203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3600"/>
            </a:lvl2pPr>
            <a:lvl3pPr lvl="2" algn="ctr" rtl="0">
              <a:lnSpc>
                <a:spcPct val="100000"/>
              </a:lnSpc>
              <a:spcBef>
                <a:spcPts val="0"/>
              </a:spcBef>
              <a:spcAft>
                <a:spcPts val="0"/>
              </a:spcAft>
              <a:buSzPts val="1800"/>
              <a:buNone/>
              <a:defRPr sz="3600"/>
            </a:lvl3pPr>
            <a:lvl4pPr lvl="3" algn="ctr" rtl="0">
              <a:lnSpc>
                <a:spcPct val="100000"/>
              </a:lnSpc>
              <a:spcBef>
                <a:spcPts val="0"/>
              </a:spcBef>
              <a:spcAft>
                <a:spcPts val="0"/>
              </a:spcAft>
              <a:buSzPts val="1800"/>
              <a:buNone/>
              <a:defRPr sz="3600"/>
            </a:lvl4pPr>
            <a:lvl5pPr lvl="4" algn="ctr" rtl="0">
              <a:lnSpc>
                <a:spcPct val="100000"/>
              </a:lnSpc>
              <a:spcBef>
                <a:spcPts val="0"/>
              </a:spcBef>
              <a:spcAft>
                <a:spcPts val="0"/>
              </a:spcAft>
              <a:buSzPts val="1800"/>
              <a:buNone/>
              <a:defRPr sz="3600"/>
            </a:lvl5pPr>
            <a:lvl6pPr lvl="5" algn="ctr" rtl="0">
              <a:lnSpc>
                <a:spcPct val="100000"/>
              </a:lnSpc>
              <a:spcBef>
                <a:spcPts val="0"/>
              </a:spcBef>
              <a:spcAft>
                <a:spcPts val="0"/>
              </a:spcAft>
              <a:buSzPts val="1800"/>
              <a:buNone/>
              <a:defRPr sz="3600"/>
            </a:lvl6pPr>
            <a:lvl7pPr lvl="6" algn="ctr" rtl="0">
              <a:lnSpc>
                <a:spcPct val="100000"/>
              </a:lnSpc>
              <a:spcBef>
                <a:spcPts val="0"/>
              </a:spcBef>
              <a:spcAft>
                <a:spcPts val="0"/>
              </a:spcAft>
              <a:buSzPts val="1800"/>
              <a:buNone/>
              <a:defRPr sz="3600"/>
            </a:lvl7pPr>
            <a:lvl8pPr lvl="7" algn="ctr" rtl="0">
              <a:lnSpc>
                <a:spcPct val="100000"/>
              </a:lnSpc>
              <a:spcBef>
                <a:spcPts val="0"/>
              </a:spcBef>
              <a:spcAft>
                <a:spcPts val="0"/>
              </a:spcAft>
              <a:buSzPts val="1800"/>
              <a:buNone/>
              <a:defRPr sz="3600"/>
            </a:lvl8pPr>
            <a:lvl9pPr lvl="8" algn="ctr" rtl="0">
              <a:lnSpc>
                <a:spcPct val="100000"/>
              </a:lnSpc>
              <a:spcBef>
                <a:spcPts val="0"/>
              </a:spcBef>
              <a:spcAft>
                <a:spcPts val="0"/>
              </a:spcAft>
              <a:buSzPts val="1800"/>
              <a:buNone/>
              <a:defRPr sz="3600"/>
            </a:lvl9pPr>
          </a:lstStyle>
          <a:p>
            <a:endParaRPr/>
          </a:p>
        </p:txBody>
      </p:sp>
      <p:sp>
        <p:nvSpPr>
          <p:cNvPr id="242" name="Google Shape;242;p11"/>
          <p:cNvSpPr txBox="1">
            <a:spLocks noGrp="1"/>
          </p:cNvSpPr>
          <p:nvPr>
            <p:ph type="title" hasCustomPrompt="1"/>
          </p:nvPr>
        </p:nvSpPr>
        <p:spPr>
          <a:xfrm>
            <a:off x="10590401" y="3570594"/>
            <a:ext cx="3909000" cy="2337000"/>
          </a:xfrm>
          <a:prstGeom prst="rect">
            <a:avLst/>
          </a:prstGeom>
        </p:spPr>
        <p:txBody>
          <a:bodyPr spcFirstLastPara="1" wrap="square" lIns="91425" tIns="91425" rIns="91425" bIns="91425" anchor="b" anchorCtr="0">
            <a:noAutofit/>
          </a:bodyPr>
          <a:lstStyle>
            <a:lvl1pPr lvl="0" algn="ctr">
              <a:spcBef>
                <a:spcPts val="0"/>
              </a:spcBef>
              <a:spcAft>
                <a:spcPts val="0"/>
              </a:spcAft>
              <a:buSzPts val="6200"/>
              <a:buNone/>
              <a:defRPr sz="12399"/>
            </a:lvl1pPr>
            <a:lvl2pPr lvl="1" algn="ctr">
              <a:spcBef>
                <a:spcPts val="0"/>
              </a:spcBef>
              <a:spcAft>
                <a:spcPts val="0"/>
              </a:spcAft>
              <a:buSzPts val="6400"/>
              <a:buNone/>
              <a:defRPr sz="12800"/>
            </a:lvl2pPr>
            <a:lvl3pPr lvl="2" algn="ctr">
              <a:spcBef>
                <a:spcPts val="0"/>
              </a:spcBef>
              <a:spcAft>
                <a:spcPts val="0"/>
              </a:spcAft>
              <a:buSzPts val="6400"/>
              <a:buNone/>
              <a:defRPr sz="12800"/>
            </a:lvl3pPr>
            <a:lvl4pPr lvl="3" algn="ctr">
              <a:spcBef>
                <a:spcPts val="0"/>
              </a:spcBef>
              <a:spcAft>
                <a:spcPts val="0"/>
              </a:spcAft>
              <a:buSzPts val="6400"/>
              <a:buNone/>
              <a:defRPr sz="12800"/>
            </a:lvl4pPr>
            <a:lvl5pPr lvl="4" algn="ctr">
              <a:spcBef>
                <a:spcPts val="0"/>
              </a:spcBef>
              <a:spcAft>
                <a:spcPts val="0"/>
              </a:spcAft>
              <a:buSzPts val="6400"/>
              <a:buNone/>
              <a:defRPr sz="12800"/>
            </a:lvl5pPr>
            <a:lvl6pPr lvl="5" algn="ctr">
              <a:spcBef>
                <a:spcPts val="0"/>
              </a:spcBef>
              <a:spcAft>
                <a:spcPts val="0"/>
              </a:spcAft>
              <a:buSzPts val="6400"/>
              <a:buNone/>
              <a:defRPr sz="12800"/>
            </a:lvl6pPr>
            <a:lvl7pPr lvl="6" algn="ctr">
              <a:spcBef>
                <a:spcPts val="0"/>
              </a:spcBef>
              <a:spcAft>
                <a:spcPts val="0"/>
              </a:spcAft>
              <a:buSzPts val="6400"/>
              <a:buNone/>
              <a:defRPr sz="12800"/>
            </a:lvl7pPr>
            <a:lvl8pPr lvl="7" algn="ctr">
              <a:spcBef>
                <a:spcPts val="0"/>
              </a:spcBef>
              <a:spcAft>
                <a:spcPts val="0"/>
              </a:spcAft>
              <a:buSzPts val="6400"/>
              <a:buNone/>
              <a:defRPr sz="12800"/>
            </a:lvl8pPr>
            <a:lvl9pPr lvl="8" algn="ctr">
              <a:spcBef>
                <a:spcPts val="0"/>
              </a:spcBef>
              <a:spcAft>
                <a:spcPts val="0"/>
              </a:spcAft>
              <a:buSzPts val="6400"/>
              <a:buNone/>
              <a:defRPr sz="12800"/>
            </a:lvl9pPr>
          </a:lstStyle>
          <a:p>
            <a:r>
              <a:t>xx%</a:t>
            </a:r>
          </a:p>
        </p:txBody>
      </p:sp>
      <p:sp>
        <p:nvSpPr>
          <p:cNvPr id="243" name="Google Shape;243;p11"/>
          <p:cNvSpPr/>
          <p:nvPr/>
        </p:nvSpPr>
        <p:spPr>
          <a:xfrm>
            <a:off x="0" y="8255000"/>
            <a:ext cx="18288000" cy="2032200"/>
          </a:xfrm>
          <a:prstGeom prst="rect">
            <a:avLst/>
          </a:prstGeom>
          <a:solidFill>
            <a:srgbClr val="AAF1F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878219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20-Jan-26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20-Jan-26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20-Jan-26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20-Jan-26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20-Jan-26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20-Jan-26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20-Jan-26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4.wdp"/><Relationship Id="rId3" Type="http://schemas.openxmlformats.org/officeDocument/2006/relationships/slideLayout" Target="../slideLayouts/slideLayout2.xml"/><Relationship Id="rId7" Type="http://schemas.openxmlformats.org/officeDocument/2006/relationships/image" Target="../media/image30.png"/><Relationship Id="rId12" Type="http://schemas.openxmlformats.org/officeDocument/2006/relationships/image" Target="../media/image3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png"/><Relationship Id="rId11" Type="http://schemas.microsoft.com/office/2007/relationships/hdphoto" Target="../media/hdphoto3.wdp"/><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notesSlide" Target="../notesSlides/notesSlide10.xml"/><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0.png"/><Relationship Id="rId5" Type="http://schemas.openxmlformats.org/officeDocument/2006/relationships/image" Target="../media/image44.png"/><Relationship Id="rId4"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5.tmp"/></Relationships>
</file>

<file path=ppt/slides/_rels/slide31.xml.rels><?xml version="1.0" encoding="UTF-8" standalone="yes"?>
<Relationships xmlns="http://schemas.openxmlformats.org/package/2006/relationships"><Relationship Id="rId2" Type="http://schemas.openxmlformats.org/officeDocument/2006/relationships/image" Target="../media/image46.tmp"/><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image" Target="../media/image61.png"/><Relationship Id="rId18" Type="http://schemas.openxmlformats.org/officeDocument/2006/relationships/image" Target="../media/image66.gif"/><Relationship Id="rId3" Type="http://schemas.openxmlformats.org/officeDocument/2006/relationships/slide" Target="slide41.xml"/><Relationship Id="rId7" Type="http://schemas.openxmlformats.org/officeDocument/2006/relationships/image" Target="../media/image58.png"/><Relationship Id="rId12" Type="http://schemas.openxmlformats.org/officeDocument/2006/relationships/slide" Target="slide40.xml"/><Relationship Id="rId17" Type="http://schemas.openxmlformats.org/officeDocument/2006/relationships/image" Target="../media/image65.png"/><Relationship Id="rId2" Type="http://schemas.openxmlformats.org/officeDocument/2006/relationships/image" Target="../media/image55.jpeg"/><Relationship Id="rId16"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57.png"/><Relationship Id="rId11" Type="http://schemas.openxmlformats.org/officeDocument/2006/relationships/image" Target="../media/image60.png"/><Relationship Id="rId5" Type="http://schemas.openxmlformats.org/officeDocument/2006/relationships/slide" Target="slide37.xml"/><Relationship Id="rId15" Type="http://schemas.openxmlformats.org/officeDocument/2006/relationships/image" Target="../media/image63.png"/><Relationship Id="rId10" Type="http://schemas.openxmlformats.org/officeDocument/2006/relationships/slide" Target="slide39.xml"/><Relationship Id="rId4" Type="http://schemas.openxmlformats.org/officeDocument/2006/relationships/image" Target="../media/image56.png"/><Relationship Id="rId9" Type="http://schemas.openxmlformats.org/officeDocument/2006/relationships/image" Target="../media/image59.png"/><Relationship Id="rId14" Type="http://schemas.openxmlformats.org/officeDocument/2006/relationships/image" Target="../media/image62.png"/></Relationships>
</file>

<file path=ppt/slides/_rels/slide38.xml.rels><?xml version="1.0" encoding="UTF-8" standalone="yes"?>
<Relationships xmlns="http://schemas.openxmlformats.org/package/2006/relationships"><Relationship Id="rId8" Type="http://schemas.openxmlformats.org/officeDocument/2006/relationships/image" Target="../media/image68.gif"/><Relationship Id="rId3" Type="http://schemas.openxmlformats.org/officeDocument/2006/relationships/audio" Target="../media/audio2.wav"/><Relationship Id="rId7" Type="http://schemas.openxmlformats.org/officeDocument/2006/relationships/image" Target="../media/image67.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9.png"/><Relationship Id="rId4" Type="http://schemas.openxmlformats.org/officeDocument/2006/relationships/audio" Target="../media/audio3.wav"/><Relationship Id="rId9" Type="http://schemas.openxmlformats.org/officeDocument/2006/relationships/slide" Target="slide36.xml"/></Relationships>
</file>

<file path=ppt/slides/_rels/slide39.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audio" Target="../media/audio3.wav"/><Relationship Id="rId7" Type="http://schemas.openxmlformats.org/officeDocument/2006/relationships/image" Target="../media/image68.gi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67.gif"/><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audio" Target="../media/audio3.wav"/><Relationship Id="rId7" Type="http://schemas.openxmlformats.org/officeDocument/2006/relationships/image" Target="../media/image68.gi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67.gif"/><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9.png"/></Relationships>
</file>

<file path=ppt/slides/_rels/slide41.xml.rels><?xml version="1.0" encoding="UTF-8" standalone="yes"?>
<Relationships xmlns="http://schemas.openxmlformats.org/package/2006/relationships"><Relationship Id="rId8" Type="http://schemas.openxmlformats.org/officeDocument/2006/relationships/image" Target="../media/image68.gif"/><Relationship Id="rId3" Type="http://schemas.openxmlformats.org/officeDocument/2006/relationships/audio" Target="../media/audio2.wav"/><Relationship Id="rId7" Type="http://schemas.openxmlformats.org/officeDocument/2006/relationships/image" Target="../media/image67.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audio" Target="../media/audio3.wav"/><Relationship Id="rId9" Type="http://schemas.openxmlformats.org/officeDocument/2006/relationships/slide" Target="slide36.xml"/></Relationships>
</file>

<file path=ppt/slides/_rels/slide42.xml.rels><?xml version="1.0" encoding="UTF-8" standalone="yes"?>
<Relationships xmlns="http://schemas.openxmlformats.org/package/2006/relationships"><Relationship Id="rId8" Type="http://schemas.openxmlformats.org/officeDocument/2006/relationships/image" Target="../media/image68.gif"/><Relationship Id="rId3" Type="http://schemas.openxmlformats.org/officeDocument/2006/relationships/audio" Target="../media/audio2.wav"/><Relationship Id="rId7" Type="http://schemas.openxmlformats.org/officeDocument/2006/relationships/image" Target="../media/image67.gi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9.png"/><Relationship Id="rId5" Type="http://schemas.openxmlformats.org/officeDocument/2006/relationships/image" Target="../media/image56.png"/><Relationship Id="rId10" Type="http://schemas.openxmlformats.org/officeDocument/2006/relationships/slide" Target="slide36.xml"/><Relationship Id="rId4" Type="http://schemas.openxmlformats.org/officeDocument/2006/relationships/audio" Target="../media/audio3.wav"/><Relationship Id="rId9" Type="http://schemas.openxmlformats.org/officeDocument/2006/relationships/image" Target="../media/image70.png"/></Relationships>
</file>

<file path=ppt/slides/_rels/slide4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jpg"/></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8.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40513"/>
            <a:ext cx="5556396" cy="5198787"/>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0498" t="17777" r="31854" b="8889"/>
          <a:stretch/>
        </p:blipFill>
        <p:spPr>
          <a:xfrm rot="1545911">
            <a:off x="13652608" y="3938973"/>
            <a:ext cx="2766963" cy="5389724"/>
          </a:xfrm>
          <a:prstGeom prst="rect">
            <a:avLst/>
          </a:prstGeom>
        </p:spPr>
      </p:pic>
      <p:sp>
        <p:nvSpPr>
          <p:cNvPr id="20" name="TextBox 19"/>
          <p:cNvSpPr txBox="1"/>
          <p:nvPr/>
        </p:nvSpPr>
        <p:spPr>
          <a:xfrm>
            <a:off x="914400" y="104495"/>
            <a:ext cx="16549203" cy="1661309"/>
          </a:xfrm>
          <a:prstGeom prst="rect">
            <a:avLst/>
          </a:prstGeom>
          <a:noFill/>
          <a:ln w="57150">
            <a:noFill/>
          </a:ln>
        </p:spPr>
        <p:txBody>
          <a:bodyPr wrap="square" lIns="136482" tIns="68241" rIns="136482" bIns="68241" rtlCol="0">
            <a:spAutoFit/>
          </a:bodyPr>
          <a:lstStyle/>
          <a:p>
            <a:pPr algn="ctr">
              <a:spcBef>
                <a:spcPts val="896"/>
              </a:spcBef>
            </a:pPr>
            <a:r>
              <a:rPr lang="en-US" sz="9900" dirty="0" err="1">
                <a:solidFill>
                  <a:srgbClr val="FF0066"/>
                </a:solidFill>
                <a:latin typeface="Kids" pitchFamily="2" charset="0"/>
                <a:ea typeface="Kids" pitchFamily="2" charset="0"/>
                <a:cs typeface="Kids" pitchFamily="2" charset="0"/>
              </a:rPr>
              <a:t>Khởi</a:t>
            </a:r>
            <a:r>
              <a:rPr lang="en-US" sz="9900" dirty="0">
                <a:solidFill>
                  <a:srgbClr val="FF0066"/>
                </a:solidFill>
                <a:latin typeface="Kids" pitchFamily="2" charset="0"/>
                <a:ea typeface="Kids" pitchFamily="2" charset="0"/>
                <a:cs typeface="Kids" pitchFamily="2" charset="0"/>
              </a:rPr>
              <a:t> </a:t>
            </a:r>
            <a:r>
              <a:rPr lang="en-US" sz="9900" dirty="0" err="1">
                <a:solidFill>
                  <a:srgbClr val="FF0066"/>
                </a:solidFill>
                <a:latin typeface="Kids" pitchFamily="2" charset="0"/>
                <a:ea typeface="Kids" pitchFamily="2" charset="0"/>
                <a:cs typeface="Kids" pitchFamily="2" charset="0"/>
              </a:rPr>
              <a:t>động</a:t>
            </a:r>
            <a:r>
              <a:rPr lang="en-US" sz="9900" dirty="0">
                <a:solidFill>
                  <a:srgbClr val="FF0066"/>
                </a:solidFill>
                <a:latin typeface="Kids" pitchFamily="2" charset="0"/>
                <a:ea typeface="Kids" pitchFamily="2" charset="0"/>
                <a:cs typeface="Kids" pitchFamily="2" charset="0"/>
              </a:rPr>
              <a:t> </a:t>
            </a:r>
            <a:r>
              <a:rPr lang="en-US" sz="9900" dirty="0" err="1">
                <a:solidFill>
                  <a:srgbClr val="FF0066"/>
                </a:solidFill>
                <a:latin typeface="Kids" pitchFamily="2" charset="0"/>
                <a:ea typeface="Kids" pitchFamily="2" charset="0"/>
                <a:cs typeface="Kids" pitchFamily="2" charset="0"/>
              </a:rPr>
              <a:t>cùng</a:t>
            </a:r>
            <a:r>
              <a:rPr lang="en-US" sz="9900" dirty="0">
                <a:solidFill>
                  <a:srgbClr val="FF0066"/>
                </a:solidFill>
                <a:latin typeface="Kids" pitchFamily="2" charset="0"/>
                <a:ea typeface="Kids" pitchFamily="2" charset="0"/>
                <a:cs typeface="Kids" pitchFamily="2" charset="0"/>
              </a:rPr>
              <a:t> </a:t>
            </a:r>
            <a:r>
              <a:rPr lang="en-US" sz="9900" dirty="0" err="1">
                <a:solidFill>
                  <a:srgbClr val="FF0066"/>
                </a:solidFill>
                <a:latin typeface="Kids" pitchFamily="2" charset="0"/>
                <a:ea typeface="Kids" pitchFamily="2" charset="0"/>
                <a:cs typeface="Kids" pitchFamily="2" charset="0"/>
              </a:rPr>
              <a:t>bài</a:t>
            </a:r>
            <a:r>
              <a:rPr lang="en-US" sz="9900" dirty="0">
                <a:solidFill>
                  <a:srgbClr val="FF0066"/>
                </a:solidFill>
                <a:latin typeface="Kids" pitchFamily="2" charset="0"/>
                <a:ea typeface="Kids" pitchFamily="2" charset="0"/>
                <a:cs typeface="Kids" pitchFamily="2" charset="0"/>
              </a:rPr>
              <a:t> </a:t>
            </a:r>
            <a:r>
              <a:rPr lang="en-US" sz="9900" dirty="0" err="1">
                <a:solidFill>
                  <a:srgbClr val="FF0066"/>
                </a:solidFill>
                <a:latin typeface="Kids" pitchFamily="2" charset="0"/>
                <a:ea typeface="Kids" pitchFamily="2" charset="0"/>
                <a:cs typeface="Kids" pitchFamily="2" charset="0"/>
              </a:rPr>
              <a:t>hát</a:t>
            </a:r>
            <a:r>
              <a:rPr lang="en-US" sz="9900" dirty="0">
                <a:solidFill>
                  <a:srgbClr val="FF0066"/>
                </a:solidFill>
                <a:latin typeface="Kids" pitchFamily="2" charset="0"/>
                <a:ea typeface="Kids" pitchFamily="2" charset="0"/>
                <a:cs typeface="Kids" pitchFamily="2" charset="0"/>
              </a:rPr>
              <a:t> </a:t>
            </a:r>
          </a:p>
        </p:txBody>
      </p:sp>
      <p:pic>
        <p:nvPicPr>
          <p:cNvPr id="5" name="Hình ảnh 7">
            <a:extLst>
              <a:ext uri="{FF2B5EF4-FFF2-40B4-BE49-F238E27FC236}">
                <a16:creationId xmlns:a16="http://schemas.microsoft.com/office/drawing/2014/main" id="{9D7E4897-A197-4E28-8304-E6FD6E5CB289}"/>
              </a:ext>
            </a:extLst>
          </p:cNvPr>
          <p:cNvPicPr/>
          <p:nvPr/>
        </p:nvPicPr>
        <p:blipFill>
          <a:blip r:embed="rId5"/>
          <a:stretch>
            <a:fillRect/>
          </a:stretch>
        </p:blipFill>
        <p:spPr>
          <a:xfrm>
            <a:off x="5576716" y="1892487"/>
            <a:ext cx="8672684" cy="4165413"/>
          </a:xfrm>
          <a:prstGeom prst="rect">
            <a:avLst/>
          </a:prstGeom>
        </p:spPr>
      </p:pic>
    </p:spTree>
    <p:extLst>
      <p:ext uri="{BB962C8B-B14F-4D97-AF65-F5344CB8AC3E}">
        <p14:creationId xmlns:p14="http://schemas.microsoft.com/office/powerpoint/2010/main" val="314633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20"/>
                                        </p:tgtEl>
                                        <p:attrNameLst>
                                          <p:attrName>style.visibility</p:attrName>
                                        </p:attrNameLst>
                                      </p:cBhvr>
                                      <p:to>
                                        <p:strVal val="visible"/>
                                      </p:to>
                                    </p:set>
                                    <p:set>
                                      <p:cBhvr>
                                        <p:cTn id="7" dur="114" fill="hold">
                                          <p:stCondLst>
                                            <p:cond delay="0"/>
                                          </p:stCondLst>
                                        </p:cTn>
                                        <p:tgtEl>
                                          <p:spTgt spid="20"/>
                                        </p:tgtEl>
                                        <p:attrNameLst>
                                          <p:attrName>style.rotation</p:attrName>
                                        </p:attrNameLst>
                                      </p:cBhvr>
                                      <p:to>
                                        <p:strVal val="-45.0"/>
                                      </p:to>
                                    </p:set>
                                    <p:anim calcmode="lin" valueType="num">
                                      <p:cBhvr>
                                        <p:cTn id="8" dur="114" fill="hold">
                                          <p:stCondLst>
                                            <p:cond delay="114"/>
                                          </p:stCondLst>
                                        </p:cTn>
                                        <p:tgtEl>
                                          <p:spTgt spid="20"/>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20"/>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20"/>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20"/>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82EC7E-CF08-44D3-AC2B-419F6E7B8E9C}"/>
              </a:ext>
            </a:extLst>
          </p:cNvPr>
          <p:cNvGrpSpPr/>
          <p:nvPr/>
        </p:nvGrpSpPr>
        <p:grpSpPr>
          <a:xfrm>
            <a:off x="4372573" y="266700"/>
            <a:ext cx="11096027" cy="900507"/>
            <a:chOff x="1133366" y="2220084"/>
            <a:chExt cx="5681780" cy="914400"/>
          </a:xfrm>
        </p:grpSpPr>
        <p:sp>
          <p:nvSpPr>
            <p:cNvPr id="3" name="Arrow: Pentagon 2">
              <a:extLst>
                <a:ext uri="{FF2B5EF4-FFF2-40B4-BE49-F238E27FC236}">
                  <a16:creationId xmlns:a16="http://schemas.microsoft.com/office/drawing/2014/main" id="{8F1B4278-4174-4978-8771-F53D6EEC6FB0}"/>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itchFamily="34" charset="0"/>
                <a:cs typeface="Arial" pitchFamily="34" charset="0"/>
              </a:endParaRPr>
            </a:p>
          </p:txBody>
        </p:sp>
        <p:sp>
          <p:nvSpPr>
            <p:cNvPr id="4" name="TextBox 3">
              <a:extLst>
                <a:ext uri="{FF2B5EF4-FFF2-40B4-BE49-F238E27FC236}">
                  <a16:creationId xmlns:a16="http://schemas.microsoft.com/office/drawing/2014/main" id="{2DB05B3B-92B2-4AA5-B2AF-8C1507CEDAD8}"/>
                </a:ext>
              </a:extLst>
            </p:cNvPr>
            <p:cNvSpPr txBox="1"/>
            <p:nvPr/>
          </p:nvSpPr>
          <p:spPr>
            <a:xfrm>
              <a:off x="1307656" y="2384346"/>
              <a:ext cx="5176902" cy="596423"/>
            </a:xfrm>
            <a:prstGeom prst="rect">
              <a:avLst/>
            </a:prstGeom>
            <a:noFill/>
          </p:spPr>
          <p:txBody>
            <a:bodyPr wrap="square" rtlCol="0">
              <a:spAutoFit/>
            </a:bodyPr>
            <a:lstStyle/>
            <a:p>
              <a:endParaRPr lang="en-US" sz="495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50E1F778-06F6-49BC-9023-F8DCE1BF21E9}"/>
              </a:ext>
            </a:extLst>
          </p:cNvPr>
          <p:cNvSpPr txBox="1"/>
          <p:nvPr/>
        </p:nvSpPr>
        <p:spPr>
          <a:xfrm>
            <a:off x="5273439" y="336210"/>
            <a:ext cx="9847248" cy="830997"/>
          </a:xfrm>
          <a:prstGeom prst="rect">
            <a:avLst/>
          </a:prstGeom>
          <a:noFill/>
        </p:spPr>
        <p:txBody>
          <a:bodyPr wrap="square" rtlCol="0">
            <a:spAutoFit/>
          </a:bodyPr>
          <a:lstStyle/>
          <a:p>
            <a:r>
              <a:rPr lang="en-US" sz="4800" dirty="0" err="1">
                <a:solidFill>
                  <a:srgbClr val="0070C0"/>
                </a:solidFill>
                <a:latin typeface="Arial" panose="020B0604020202020204" pitchFamily="34" charset="0"/>
                <a:cs typeface="Arial" panose="020B0604020202020204" pitchFamily="34" charset="0"/>
              </a:rPr>
              <a:t>Vị</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trí</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của</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Trái</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Đất</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trong</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hệ</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Mặt</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Trời</a:t>
            </a:r>
            <a:endParaRPr lang="en-US" sz="4800" dirty="0">
              <a:solidFill>
                <a:srgbClr val="0070C0"/>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AB27E580-1881-46D8-AEAB-144356DB616C}"/>
              </a:ext>
            </a:extLst>
          </p:cNvPr>
          <p:cNvGrpSpPr/>
          <p:nvPr/>
        </p:nvGrpSpPr>
        <p:grpSpPr>
          <a:xfrm>
            <a:off x="3775896" y="266700"/>
            <a:ext cx="1413618" cy="900508"/>
            <a:chOff x="344605" y="154323"/>
            <a:chExt cx="1248929" cy="872949"/>
          </a:xfrm>
        </p:grpSpPr>
        <p:sp>
          <p:nvSpPr>
            <p:cNvPr id="7" name="Arrow: Pentagon 6">
              <a:extLst>
                <a:ext uri="{FF2B5EF4-FFF2-40B4-BE49-F238E27FC236}">
                  <a16:creationId xmlns:a16="http://schemas.microsoft.com/office/drawing/2014/main" id="{6C2D8E34-EB83-477B-9C5E-361C88DA5127}"/>
                </a:ext>
              </a:extLst>
            </p:cNvPr>
            <p:cNvSpPr/>
            <p:nvPr/>
          </p:nvSpPr>
          <p:spPr>
            <a:xfrm>
              <a:off x="344605" y="154323"/>
              <a:ext cx="994930"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pitchFamily="34" charset="0"/>
                  <a:cs typeface="Arial" pitchFamily="34" charset="0"/>
                </a:rPr>
                <a:t>I</a:t>
              </a:r>
            </a:p>
          </p:txBody>
        </p:sp>
        <p:sp>
          <p:nvSpPr>
            <p:cNvPr id="8" name="Isosceles Triangle 7">
              <a:extLst>
                <a:ext uri="{FF2B5EF4-FFF2-40B4-BE49-F238E27FC236}">
                  <a16:creationId xmlns:a16="http://schemas.microsoft.com/office/drawing/2014/main" id="{7B0B2EDB-23A2-4FD1-BE26-27839475B41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pic>
        <p:nvPicPr>
          <p:cNvPr id="9" name="Picture 8">
            <a:extLst>
              <a:ext uri="{FF2B5EF4-FFF2-40B4-BE49-F238E27FC236}">
                <a16:creationId xmlns:a16="http://schemas.microsoft.com/office/drawing/2014/main" id="{02A05CDC-1CF8-4069-8DC6-E5B27AB8C937}"/>
              </a:ext>
            </a:extLst>
          </p:cNvPr>
          <p:cNvPicPr>
            <a:picLocks noChangeAspect="1"/>
          </p:cNvPicPr>
          <p:nvPr/>
        </p:nvPicPr>
        <p:blipFill>
          <a:blip r:embed="rId3"/>
          <a:stretch>
            <a:fillRect/>
          </a:stretch>
        </p:blipFill>
        <p:spPr>
          <a:xfrm>
            <a:off x="2411137" y="163237"/>
            <a:ext cx="1094063" cy="1094063"/>
          </a:xfrm>
          <a:prstGeom prst="rect">
            <a:avLst/>
          </a:prstGeom>
        </p:spPr>
      </p:pic>
      <p:sp>
        <p:nvSpPr>
          <p:cNvPr id="10" name="Rectangle 9">
            <a:extLst>
              <a:ext uri="{FF2B5EF4-FFF2-40B4-BE49-F238E27FC236}">
                <a16:creationId xmlns:a16="http://schemas.microsoft.com/office/drawing/2014/main" id="{47AC9DA2-281D-4140-AC12-3A6E50BCDE6C}"/>
              </a:ext>
            </a:extLst>
          </p:cNvPr>
          <p:cNvSpPr/>
          <p:nvPr/>
        </p:nvSpPr>
        <p:spPr>
          <a:xfrm>
            <a:off x="565857" y="3784916"/>
            <a:ext cx="8056173" cy="5262979"/>
          </a:xfrm>
          <a:prstGeom prst="rect">
            <a:avLst/>
          </a:prstGeom>
          <a:ln>
            <a:solidFill>
              <a:srgbClr val="00B050"/>
            </a:solidFill>
            <a:prstDash val="sysDash"/>
          </a:ln>
        </p:spPr>
        <p:txBody>
          <a:bodyPr wrap="square">
            <a:spAutoFit/>
          </a:bodyPr>
          <a:lstStyle/>
          <a:p>
            <a:pPr algn="just"/>
            <a:r>
              <a:rPr lang="en-US" sz="4800" dirty="0" err="1">
                <a:solidFill>
                  <a:srgbClr val="1223FA"/>
                </a:solidFill>
                <a:latin typeface="Arial" panose="020B0604020202020204" pitchFamily="34" charset="0"/>
                <a:cs typeface="Arial" panose="020B0604020202020204" pitchFamily="34" charset="0"/>
              </a:rPr>
              <a:t>Quan</a:t>
            </a:r>
            <a:r>
              <a:rPr lang="en-US" sz="4800" dirty="0">
                <a:solidFill>
                  <a:srgbClr val="1223FA"/>
                </a:solidFill>
                <a:latin typeface="Arial" panose="020B0604020202020204" pitchFamily="34" charset="0"/>
                <a:cs typeface="Arial" panose="020B0604020202020204" pitchFamily="34" charset="0"/>
              </a:rPr>
              <a:t> </a:t>
            </a:r>
            <a:r>
              <a:rPr lang="en-US" sz="4800" dirty="0" err="1">
                <a:solidFill>
                  <a:srgbClr val="1223FA"/>
                </a:solidFill>
                <a:latin typeface="Arial" panose="020B0604020202020204" pitchFamily="34" charset="0"/>
                <a:cs typeface="Arial" panose="020B0604020202020204" pitchFamily="34" charset="0"/>
              </a:rPr>
              <a:t>sát</a:t>
            </a:r>
            <a:r>
              <a:rPr lang="en-US" sz="4800" dirty="0">
                <a:solidFill>
                  <a:srgbClr val="1223FA"/>
                </a:solidFill>
                <a:latin typeface="Arial" panose="020B0604020202020204" pitchFamily="34" charset="0"/>
                <a:cs typeface="Arial" panose="020B0604020202020204" pitchFamily="34" charset="0"/>
              </a:rPr>
              <a:t> </a:t>
            </a:r>
            <a:r>
              <a:rPr lang="en-US" sz="4800" dirty="0" err="1">
                <a:solidFill>
                  <a:srgbClr val="1223FA"/>
                </a:solidFill>
                <a:latin typeface="Arial" panose="020B0604020202020204" pitchFamily="34" charset="0"/>
                <a:cs typeface="Arial" panose="020B0604020202020204" pitchFamily="34" charset="0"/>
              </a:rPr>
              <a:t>hình</a:t>
            </a:r>
            <a:r>
              <a:rPr lang="en-US" sz="4800" dirty="0">
                <a:solidFill>
                  <a:srgbClr val="1223FA"/>
                </a:solidFill>
                <a:latin typeface="Arial" panose="020B0604020202020204" pitchFamily="34" charset="0"/>
                <a:cs typeface="Arial" panose="020B0604020202020204" pitchFamily="34" charset="0"/>
              </a:rPr>
              <a:t> 5.1, </a:t>
            </a:r>
            <a:r>
              <a:rPr lang="en-US" sz="4800" dirty="0" err="1">
                <a:solidFill>
                  <a:srgbClr val="1223FA"/>
                </a:solidFill>
                <a:latin typeface="Arial" panose="020B0604020202020204" pitchFamily="34" charset="0"/>
                <a:cs typeface="Arial" panose="020B0604020202020204" pitchFamily="34" charset="0"/>
              </a:rPr>
              <a:t>em</a:t>
            </a:r>
            <a:r>
              <a:rPr lang="en-US" sz="4800" dirty="0">
                <a:solidFill>
                  <a:srgbClr val="1223FA"/>
                </a:solidFill>
                <a:latin typeface="Arial" panose="020B0604020202020204" pitchFamily="34" charset="0"/>
                <a:cs typeface="Arial" panose="020B0604020202020204" pitchFamily="34" charset="0"/>
              </a:rPr>
              <a:t> </a:t>
            </a:r>
            <a:r>
              <a:rPr lang="en-US" sz="4800" dirty="0" err="1">
                <a:solidFill>
                  <a:srgbClr val="1223FA"/>
                </a:solidFill>
                <a:latin typeface="Arial" panose="020B0604020202020204" pitchFamily="34" charset="0"/>
                <a:cs typeface="Arial" panose="020B0604020202020204" pitchFamily="34" charset="0"/>
              </a:rPr>
              <a:t>hãy</a:t>
            </a:r>
            <a:r>
              <a:rPr lang="en-US" sz="4800" dirty="0">
                <a:solidFill>
                  <a:srgbClr val="1223FA"/>
                </a:solidFill>
                <a:latin typeface="Arial" panose="020B0604020202020204" pitchFamily="34" charset="0"/>
                <a:cs typeface="Arial" panose="020B0604020202020204" pitchFamily="34" charset="0"/>
              </a:rPr>
              <a:t>:</a:t>
            </a:r>
          </a:p>
          <a:p>
            <a:pPr algn="just"/>
            <a:r>
              <a:rPr lang="en-US" sz="4800" dirty="0">
                <a:solidFill>
                  <a:srgbClr val="1223FA"/>
                </a:solidFill>
                <a:latin typeface="Arial" panose="020B0604020202020204" pitchFamily="34" charset="0"/>
                <a:cs typeface="Arial" panose="020B0604020202020204" pitchFamily="34" charset="0"/>
              </a:rPr>
              <a:t>- </a:t>
            </a:r>
            <a:r>
              <a:rPr lang="en-US" sz="4800" dirty="0" err="1">
                <a:solidFill>
                  <a:srgbClr val="1223FA"/>
                </a:solidFill>
                <a:latin typeface="Arial" panose="020B0604020202020204" pitchFamily="34" charset="0"/>
                <a:cs typeface="Arial" panose="020B0604020202020204" pitchFamily="34" charset="0"/>
              </a:rPr>
              <a:t>Kể</a:t>
            </a:r>
            <a:r>
              <a:rPr lang="en-US" sz="4800" dirty="0">
                <a:solidFill>
                  <a:srgbClr val="1223FA"/>
                </a:solidFill>
                <a:latin typeface="Arial" panose="020B0604020202020204" pitchFamily="34" charset="0"/>
                <a:cs typeface="Arial" panose="020B0604020202020204" pitchFamily="34" charset="0"/>
              </a:rPr>
              <a:t> </a:t>
            </a:r>
            <a:r>
              <a:rPr lang="en-US" sz="4800" dirty="0" err="1">
                <a:solidFill>
                  <a:srgbClr val="1223FA"/>
                </a:solidFill>
                <a:latin typeface="Arial" panose="020B0604020202020204" pitchFamily="34" charset="0"/>
                <a:cs typeface="Arial" panose="020B0604020202020204" pitchFamily="34" charset="0"/>
              </a:rPr>
              <a:t>tên</a:t>
            </a:r>
            <a:r>
              <a:rPr lang="en-US" sz="4800" dirty="0">
                <a:solidFill>
                  <a:srgbClr val="1223FA"/>
                </a:solidFill>
                <a:latin typeface="Arial" panose="020B0604020202020204" pitchFamily="34" charset="0"/>
                <a:cs typeface="Arial" panose="020B0604020202020204" pitchFamily="34" charset="0"/>
              </a:rPr>
              <a:t> </a:t>
            </a:r>
            <a:r>
              <a:rPr lang="en-US" sz="4800" dirty="0" err="1">
                <a:solidFill>
                  <a:srgbClr val="1223FA"/>
                </a:solidFill>
                <a:latin typeface="Arial" panose="020B0604020202020204" pitchFamily="34" charset="0"/>
                <a:cs typeface="Arial" panose="020B0604020202020204" pitchFamily="34" charset="0"/>
              </a:rPr>
              <a:t>các</a:t>
            </a:r>
            <a:r>
              <a:rPr lang="en-US" sz="4800" dirty="0">
                <a:solidFill>
                  <a:srgbClr val="1223FA"/>
                </a:solidFill>
                <a:latin typeface="Arial" panose="020B0604020202020204" pitchFamily="34" charset="0"/>
                <a:cs typeface="Arial" panose="020B0604020202020204" pitchFamily="34" charset="0"/>
              </a:rPr>
              <a:t> </a:t>
            </a:r>
            <a:r>
              <a:rPr lang="en-US" sz="4800" dirty="0" err="1">
                <a:solidFill>
                  <a:srgbClr val="1223FA"/>
                </a:solidFill>
                <a:latin typeface="Arial" panose="020B0604020202020204" pitchFamily="34" charset="0"/>
                <a:cs typeface="Arial" panose="020B0604020202020204" pitchFamily="34" charset="0"/>
              </a:rPr>
              <a:t>hành</a:t>
            </a:r>
            <a:r>
              <a:rPr lang="en-US" sz="4800" dirty="0">
                <a:solidFill>
                  <a:srgbClr val="1223FA"/>
                </a:solidFill>
                <a:latin typeface="Arial" panose="020B0604020202020204" pitchFamily="34" charset="0"/>
                <a:cs typeface="Arial" panose="020B0604020202020204" pitchFamily="34" charset="0"/>
              </a:rPr>
              <a:t> </a:t>
            </a:r>
            <a:r>
              <a:rPr lang="en-US" sz="4800" dirty="0" err="1">
                <a:solidFill>
                  <a:srgbClr val="1223FA"/>
                </a:solidFill>
                <a:latin typeface="Arial" panose="020B0604020202020204" pitchFamily="34" charset="0"/>
                <a:cs typeface="Arial" panose="020B0604020202020204" pitchFamily="34" charset="0"/>
              </a:rPr>
              <a:t>tinh</a:t>
            </a:r>
            <a:r>
              <a:rPr lang="en-US" sz="4800" dirty="0">
                <a:solidFill>
                  <a:srgbClr val="1223FA"/>
                </a:solidFill>
                <a:latin typeface="Arial" panose="020B0604020202020204" pitchFamily="34" charset="0"/>
                <a:cs typeface="Arial" panose="020B0604020202020204" pitchFamily="34" charset="0"/>
              </a:rPr>
              <a:t> quay </a:t>
            </a:r>
            <a:r>
              <a:rPr lang="en-US" sz="4800" dirty="0" err="1">
                <a:solidFill>
                  <a:srgbClr val="1223FA"/>
                </a:solidFill>
                <a:latin typeface="Arial" panose="020B0604020202020204" pitchFamily="34" charset="0"/>
                <a:cs typeface="Arial" panose="020B0604020202020204" pitchFamily="34" charset="0"/>
              </a:rPr>
              <a:t>quanh</a:t>
            </a:r>
            <a:r>
              <a:rPr lang="en-US" sz="4800" dirty="0">
                <a:solidFill>
                  <a:srgbClr val="1223FA"/>
                </a:solidFill>
                <a:latin typeface="Arial" panose="020B0604020202020204" pitchFamily="34" charset="0"/>
                <a:cs typeface="Arial" panose="020B0604020202020204" pitchFamily="34" charset="0"/>
              </a:rPr>
              <a:t> </a:t>
            </a:r>
            <a:r>
              <a:rPr lang="en-US" sz="4800" dirty="0" err="1">
                <a:solidFill>
                  <a:srgbClr val="1223FA"/>
                </a:solidFill>
                <a:latin typeface="Arial" panose="020B0604020202020204" pitchFamily="34" charset="0"/>
                <a:cs typeface="Arial" panose="020B0604020202020204" pitchFamily="34" charset="0"/>
              </a:rPr>
              <a:t>Mặt</a:t>
            </a:r>
            <a:r>
              <a:rPr lang="en-US" sz="4800" dirty="0">
                <a:solidFill>
                  <a:srgbClr val="1223FA"/>
                </a:solidFill>
                <a:latin typeface="Arial" panose="020B0604020202020204" pitchFamily="34" charset="0"/>
                <a:cs typeface="Arial" panose="020B0604020202020204" pitchFamily="34" charset="0"/>
              </a:rPr>
              <a:t> </a:t>
            </a:r>
            <a:r>
              <a:rPr lang="en-US" sz="4800" dirty="0" err="1">
                <a:solidFill>
                  <a:srgbClr val="1223FA"/>
                </a:solidFill>
                <a:latin typeface="Arial" panose="020B0604020202020204" pitchFamily="34" charset="0"/>
                <a:cs typeface="Arial" panose="020B0604020202020204" pitchFamily="34" charset="0"/>
              </a:rPr>
              <a:t>Trời</a:t>
            </a:r>
            <a:r>
              <a:rPr lang="en-US" sz="4800" dirty="0">
                <a:solidFill>
                  <a:srgbClr val="1223FA"/>
                </a:solidFill>
                <a:latin typeface="Arial" panose="020B0604020202020204" pitchFamily="34" charset="0"/>
                <a:cs typeface="Arial" panose="020B0604020202020204" pitchFamily="34" charset="0"/>
              </a:rPr>
              <a:t>.</a:t>
            </a:r>
          </a:p>
          <a:p>
            <a:pPr algn="just"/>
            <a:r>
              <a:rPr lang="en-US" sz="4800" dirty="0">
                <a:solidFill>
                  <a:srgbClr val="1223FA"/>
                </a:solidFill>
                <a:latin typeface="Arial" panose="020B0604020202020204" pitchFamily="34" charset="0"/>
                <a:cs typeface="Arial" panose="020B0604020202020204" pitchFamily="34" charset="0"/>
              </a:rPr>
              <a:t>- </a:t>
            </a:r>
            <a:r>
              <a:rPr lang="en-US" sz="4800" dirty="0" err="1">
                <a:solidFill>
                  <a:srgbClr val="1223FA"/>
                </a:solidFill>
                <a:latin typeface="Arial" panose="020B0604020202020204" pitchFamily="34" charset="0"/>
                <a:cs typeface="Arial" panose="020B0604020202020204" pitchFamily="34" charset="0"/>
              </a:rPr>
              <a:t>Sắp</a:t>
            </a:r>
            <a:r>
              <a:rPr lang="en-US" sz="4800" dirty="0">
                <a:solidFill>
                  <a:srgbClr val="1223FA"/>
                </a:solidFill>
                <a:latin typeface="Arial" panose="020B0604020202020204" pitchFamily="34" charset="0"/>
                <a:cs typeface="Arial" panose="020B0604020202020204" pitchFamily="34" charset="0"/>
              </a:rPr>
              <a:t> </a:t>
            </a:r>
            <a:r>
              <a:rPr lang="en-US" sz="4800" dirty="0" err="1">
                <a:solidFill>
                  <a:srgbClr val="1223FA"/>
                </a:solidFill>
                <a:latin typeface="Arial" panose="020B0604020202020204" pitchFamily="34" charset="0"/>
                <a:cs typeface="Arial" panose="020B0604020202020204" pitchFamily="34" charset="0"/>
              </a:rPr>
              <a:t>xếp</a:t>
            </a:r>
            <a:r>
              <a:rPr lang="en-US" sz="4800" dirty="0">
                <a:solidFill>
                  <a:srgbClr val="1223FA"/>
                </a:solidFill>
                <a:latin typeface="Arial" panose="020B0604020202020204" pitchFamily="34" charset="0"/>
                <a:cs typeface="Arial" panose="020B0604020202020204" pitchFamily="34" charset="0"/>
              </a:rPr>
              <a:t> </a:t>
            </a:r>
            <a:r>
              <a:rPr lang="en-US" sz="4800" dirty="0" err="1">
                <a:solidFill>
                  <a:srgbClr val="1223FA"/>
                </a:solidFill>
                <a:latin typeface="Arial" panose="020B0604020202020204" pitchFamily="34" charset="0"/>
                <a:cs typeface="Arial" panose="020B0604020202020204" pitchFamily="34" charset="0"/>
              </a:rPr>
              <a:t>các</a:t>
            </a:r>
            <a:r>
              <a:rPr lang="en-US" sz="4800" dirty="0">
                <a:solidFill>
                  <a:srgbClr val="1223FA"/>
                </a:solidFill>
                <a:latin typeface="Arial" panose="020B0604020202020204" pitchFamily="34" charset="0"/>
                <a:cs typeface="Arial" panose="020B0604020202020204" pitchFamily="34" charset="0"/>
              </a:rPr>
              <a:t> </a:t>
            </a:r>
            <a:r>
              <a:rPr lang="en-US" sz="4800" dirty="0" err="1">
                <a:solidFill>
                  <a:srgbClr val="1223FA"/>
                </a:solidFill>
                <a:latin typeface="Arial" panose="020B0604020202020204" pitchFamily="34" charset="0"/>
                <a:cs typeface="Arial" panose="020B0604020202020204" pitchFamily="34" charset="0"/>
              </a:rPr>
              <a:t>hành</a:t>
            </a:r>
            <a:r>
              <a:rPr lang="en-US" sz="4800" dirty="0">
                <a:solidFill>
                  <a:srgbClr val="1223FA"/>
                </a:solidFill>
                <a:latin typeface="Arial" panose="020B0604020202020204" pitchFamily="34" charset="0"/>
                <a:cs typeface="Arial" panose="020B0604020202020204" pitchFamily="34" charset="0"/>
              </a:rPr>
              <a:t> </a:t>
            </a:r>
            <a:r>
              <a:rPr lang="en-US" sz="4800" dirty="0" err="1">
                <a:solidFill>
                  <a:srgbClr val="1223FA"/>
                </a:solidFill>
                <a:latin typeface="Arial" panose="020B0604020202020204" pitchFamily="34" charset="0"/>
                <a:cs typeface="Arial" panose="020B0604020202020204" pitchFamily="34" charset="0"/>
              </a:rPr>
              <a:t>tinh</a:t>
            </a:r>
            <a:r>
              <a:rPr lang="en-US" sz="4800" dirty="0">
                <a:solidFill>
                  <a:srgbClr val="1223FA"/>
                </a:solidFill>
                <a:latin typeface="Arial" panose="020B0604020202020204" pitchFamily="34" charset="0"/>
                <a:cs typeface="Arial" panose="020B0604020202020204" pitchFamily="34" charset="0"/>
              </a:rPr>
              <a:t> </a:t>
            </a:r>
            <a:r>
              <a:rPr lang="en-US" sz="4800" dirty="0" err="1">
                <a:solidFill>
                  <a:srgbClr val="1223FA"/>
                </a:solidFill>
                <a:latin typeface="Arial" panose="020B0604020202020204" pitchFamily="34" charset="0"/>
                <a:cs typeface="Arial" panose="020B0604020202020204" pitchFamily="34" charset="0"/>
              </a:rPr>
              <a:t>theo</a:t>
            </a:r>
            <a:r>
              <a:rPr lang="en-US" sz="4800" dirty="0">
                <a:solidFill>
                  <a:srgbClr val="1223FA"/>
                </a:solidFill>
                <a:latin typeface="Arial" panose="020B0604020202020204" pitchFamily="34" charset="0"/>
                <a:cs typeface="Arial" panose="020B0604020202020204" pitchFamily="34" charset="0"/>
              </a:rPr>
              <a:t> </a:t>
            </a:r>
            <a:r>
              <a:rPr lang="en-US" sz="4800" dirty="0" err="1">
                <a:solidFill>
                  <a:srgbClr val="1223FA"/>
                </a:solidFill>
                <a:latin typeface="Arial" panose="020B0604020202020204" pitchFamily="34" charset="0"/>
                <a:cs typeface="Arial" panose="020B0604020202020204" pitchFamily="34" charset="0"/>
              </a:rPr>
              <a:t>thứ</a:t>
            </a:r>
            <a:r>
              <a:rPr lang="en-US" sz="4800" dirty="0">
                <a:solidFill>
                  <a:srgbClr val="1223FA"/>
                </a:solidFill>
                <a:latin typeface="Arial" panose="020B0604020202020204" pitchFamily="34" charset="0"/>
                <a:cs typeface="Arial" panose="020B0604020202020204" pitchFamily="34" charset="0"/>
              </a:rPr>
              <a:t> </a:t>
            </a:r>
            <a:r>
              <a:rPr lang="en-US" sz="4800" dirty="0" err="1">
                <a:solidFill>
                  <a:srgbClr val="1223FA"/>
                </a:solidFill>
                <a:latin typeface="Arial" panose="020B0604020202020204" pitchFamily="34" charset="0"/>
                <a:cs typeface="Arial" panose="020B0604020202020204" pitchFamily="34" charset="0"/>
              </a:rPr>
              <a:t>tự</a:t>
            </a:r>
            <a:r>
              <a:rPr lang="en-US" sz="4800" dirty="0">
                <a:solidFill>
                  <a:srgbClr val="1223FA"/>
                </a:solidFill>
                <a:latin typeface="Arial" panose="020B0604020202020204" pitchFamily="34" charset="0"/>
                <a:cs typeface="Arial" panose="020B0604020202020204" pitchFamily="34" charset="0"/>
              </a:rPr>
              <a:t> </a:t>
            </a:r>
            <a:r>
              <a:rPr lang="en-US" sz="4800" dirty="0" err="1">
                <a:solidFill>
                  <a:srgbClr val="1223FA"/>
                </a:solidFill>
                <a:latin typeface="Arial" panose="020B0604020202020204" pitchFamily="34" charset="0"/>
                <a:cs typeface="Arial" panose="020B0604020202020204" pitchFamily="34" charset="0"/>
              </a:rPr>
              <a:t>xa</a:t>
            </a:r>
            <a:r>
              <a:rPr lang="en-US" sz="4800" dirty="0">
                <a:solidFill>
                  <a:srgbClr val="1223FA"/>
                </a:solidFill>
                <a:latin typeface="Arial" panose="020B0604020202020204" pitchFamily="34" charset="0"/>
                <a:cs typeface="Arial" panose="020B0604020202020204" pitchFamily="34" charset="0"/>
              </a:rPr>
              <a:t> </a:t>
            </a:r>
            <a:r>
              <a:rPr lang="en-US" sz="4800" dirty="0" err="1">
                <a:solidFill>
                  <a:srgbClr val="1223FA"/>
                </a:solidFill>
                <a:latin typeface="Arial" panose="020B0604020202020204" pitchFamily="34" charset="0"/>
                <a:cs typeface="Arial" panose="020B0604020202020204" pitchFamily="34" charset="0"/>
              </a:rPr>
              <a:t>dần</a:t>
            </a:r>
            <a:r>
              <a:rPr lang="en-US" sz="4800" dirty="0">
                <a:solidFill>
                  <a:srgbClr val="1223FA"/>
                </a:solidFill>
                <a:latin typeface="Arial" panose="020B0604020202020204" pitchFamily="34" charset="0"/>
                <a:cs typeface="Arial" panose="020B0604020202020204" pitchFamily="34" charset="0"/>
              </a:rPr>
              <a:t> </a:t>
            </a:r>
            <a:r>
              <a:rPr lang="en-US" sz="4800" dirty="0" err="1">
                <a:solidFill>
                  <a:srgbClr val="1223FA"/>
                </a:solidFill>
                <a:latin typeface="Arial" panose="020B0604020202020204" pitchFamily="34" charset="0"/>
                <a:cs typeface="Arial" panose="020B0604020202020204" pitchFamily="34" charset="0"/>
              </a:rPr>
              <a:t>Mặt</a:t>
            </a:r>
            <a:r>
              <a:rPr lang="en-US" sz="4800" dirty="0">
                <a:solidFill>
                  <a:srgbClr val="1223FA"/>
                </a:solidFill>
                <a:latin typeface="Arial" panose="020B0604020202020204" pitchFamily="34" charset="0"/>
                <a:cs typeface="Arial" panose="020B0604020202020204" pitchFamily="34" charset="0"/>
              </a:rPr>
              <a:t> </a:t>
            </a:r>
            <a:r>
              <a:rPr lang="en-US" sz="4800" dirty="0" err="1">
                <a:solidFill>
                  <a:srgbClr val="1223FA"/>
                </a:solidFill>
                <a:latin typeface="Arial" panose="020B0604020202020204" pitchFamily="34" charset="0"/>
                <a:cs typeface="Arial" panose="020B0604020202020204" pitchFamily="34" charset="0"/>
              </a:rPr>
              <a:t>Trời</a:t>
            </a:r>
            <a:r>
              <a:rPr lang="en-US" sz="4800" dirty="0">
                <a:solidFill>
                  <a:srgbClr val="1223FA"/>
                </a:solidFill>
                <a:latin typeface="Arial" panose="020B0604020202020204" pitchFamily="34" charset="0"/>
                <a:cs typeface="Arial" panose="020B0604020202020204" pitchFamily="34" charset="0"/>
              </a:rPr>
              <a:t>. Theo </a:t>
            </a:r>
            <a:r>
              <a:rPr lang="en-US" sz="4800" dirty="0" err="1">
                <a:solidFill>
                  <a:srgbClr val="1223FA"/>
                </a:solidFill>
                <a:latin typeface="Arial" panose="020B0604020202020204" pitchFamily="34" charset="0"/>
                <a:cs typeface="Arial" panose="020B0604020202020204" pitchFamily="34" charset="0"/>
              </a:rPr>
              <a:t>thứ</a:t>
            </a:r>
            <a:r>
              <a:rPr lang="en-US" sz="4800" dirty="0">
                <a:solidFill>
                  <a:srgbClr val="1223FA"/>
                </a:solidFill>
                <a:latin typeface="Arial" panose="020B0604020202020204" pitchFamily="34" charset="0"/>
                <a:cs typeface="Arial" panose="020B0604020202020204" pitchFamily="34" charset="0"/>
              </a:rPr>
              <a:t> </a:t>
            </a:r>
            <a:r>
              <a:rPr lang="en-US" sz="4800" dirty="0" err="1">
                <a:solidFill>
                  <a:srgbClr val="1223FA"/>
                </a:solidFill>
                <a:latin typeface="Arial" panose="020B0604020202020204" pitchFamily="34" charset="0"/>
                <a:cs typeface="Arial" panose="020B0604020202020204" pitchFamily="34" charset="0"/>
              </a:rPr>
              <a:t>tự</a:t>
            </a:r>
            <a:r>
              <a:rPr lang="en-US" sz="4800" dirty="0">
                <a:solidFill>
                  <a:srgbClr val="1223FA"/>
                </a:solidFill>
                <a:latin typeface="Arial" panose="020B0604020202020204" pitchFamily="34" charset="0"/>
                <a:cs typeface="Arial" panose="020B0604020202020204" pitchFamily="34" charset="0"/>
              </a:rPr>
              <a:t> </a:t>
            </a:r>
            <a:r>
              <a:rPr lang="en-US" sz="4800" dirty="0" err="1">
                <a:solidFill>
                  <a:srgbClr val="1223FA"/>
                </a:solidFill>
                <a:latin typeface="Arial" panose="020B0604020202020204" pitchFamily="34" charset="0"/>
                <a:cs typeface="Arial" panose="020B0604020202020204" pitchFamily="34" charset="0"/>
              </a:rPr>
              <a:t>này</a:t>
            </a:r>
            <a:r>
              <a:rPr lang="en-US" sz="4800" dirty="0">
                <a:solidFill>
                  <a:srgbClr val="1223FA"/>
                </a:solidFill>
                <a:latin typeface="Arial" panose="020B0604020202020204" pitchFamily="34" charset="0"/>
                <a:cs typeface="Arial" panose="020B0604020202020204" pitchFamily="34" charset="0"/>
              </a:rPr>
              <a:t>, </a:t>
            </a:r>
            <a:r>
              <a:rPr lang="en-US" sz="4800" dirty="0" err="1">
                <a:solidFill>
                  <a:srgbClr val="1223FA"/>
                </a:solidFill>
                <a:latin typeface="Arial" panose="020B0604020202020204" pitchFamily="34" charset="0"/>
                <a:cs typeface="Arial" panose="020B0604020202020204" pitchFamily="34" charset="0"/>
              </a:rPr>
              <a:t>Trái</a:t>
            </a:r>
            <a:r>
              <a:rPr lang="en-US" sz="4800" dirty="0">
                <a:solidFill>
                  <a:srgbClr val="1223FA"/>
                </a:solidFill>
                <a:latin typeface="Arial" panose="020B0604020202020204" pitchFamily="34" charset="0"/>
                <a:cs typeface="Arial" panose="020B0604020202020204" pitchFamily="34" charset="0"/>
              </a:rPr>
              <a:t> </a:t>
            </a:r>
            <a:r>
              <a:rPr lang="en-US" sz="4800" dirty="0" err="1">
                <a:solidFill>
                  <a:srgbClr val="1223FA"/>
                </a:solidFill>
                <a:latin typeface="Arial" panose="020B0604020202020204" pitchFamily="34" charset="0"/>
                <a:cs typeface="Arial" panose="020B0604020202020204" pitchFamily="34" charset="0"/>
              </a:rPr>
              <a:t>Đất</a:t>
            </a:r>
            <a:r>
              <a:rPr lang="en-US" sz="4800" dirty="0">
                <a:solidFill>
                  <a:srgbClr val="1223FA"/>
                </a:solidFill>
                <a:latin typeface="Arial" panose="020B0604020202020204" pitchFamily="34" charset="0"/>
                <a:cs typeface="Arial" panose="020B0604020202020204" pitchFamily="34" charset="0"/>
              </a:rPr>
              <a:t> </a:t>
            </a:r>
            <a:r>
              <a:rPr lang="en-US" sz="4800" dirty="0" err="1">
                <a:solidFill>
                  <a:srgbClr val="1223FA"/>
                </a:solidFill>
                <a:latin typeface="Arial" panose="020B0604020202020204" pitchFamily="34" charset="0"/>
                <a:cs typeface="Arial" panose="020B0604020202020204" pitchFamily="34" charset="0"/>
              </a:rPr>
              <a:t>nằm</a:t>
            </a:r>
            <a:r>
              <a:rPr lang="en-US" sz="4800" dirty="0">
                <a:solidFill>
                  <a:srgbClr val="1223FA"/>
                </a:solidFill>
                <a:latin typeface="Arial" panose="020B0604020202020204" pitchFamily="34" charset="0"/>
                <a:cs typeface="Arial" panose="020B0604020202020204" pitchFamily="34" charset="0"/>
              </a:rPr>
              <a:t> ở </a:t>
            </a:r>
            <a:r>
              <a:rPr lang="en-US" sz="4800" dirty="0" err="1">
                <a:solidFill>
                  <a:srgbClr val="1223FA"/>
                </a:solidFill>
                <a:latin typeface="Arial" panose="020B0604020202020204" pitchFamily="34" charset="0"/>
                <a:cs typeface="Arial" panose="020B0604020202020204" pitchFamily="34" charset="0"/>
              </a:rPr>
              <a:t>vị</a:t>
            </a:r>
            <a:r>
              <a:rPr lang="en-US" sz="4800" dirty="0">
                <a:solidFill>
                  <a:srgbClr val="1223FA"/>
                </a:solidFill>
                <a:latin typeface="Arial" panose="020B0604020202020204" pitchFamily="34" charset="0"/>
                <a:cs typeface="Arial" panose="020B0604020202020204" pitchFamily="34" charset="0"/>
              </a:rPr>
              <a:t> </a:t>
            </a:r>
            <a:r>
              <a:rPr lang="en-US" sz="4800" dirty="0" err="1">
                <a:solidFill>
                  <a:srgbClr val="1223FA"/>
                </a:solidFill>
                <a:latin typeface="Arial" panose="020B0604020202020204" pitchFamily="34" charset="0"/>
                <a:cs typeface="Arial" panose="020B0604020202020204" pitchFamily="34" charset="0"/>
              </a:rPr>
              <a:t>trí</a:t>
            </a:r>
            <a:r>
              <a:rPr lang="en-US" sz="4800" dirty="0">
                <a:solidFill>
                  <a:srgbClr val="1223FA"/>
                </a:solidFill>
                <a:latin typeface="Arial" panose="020B0604020202020204" pitchFamily="34" charset="0"/>
                <a:cs typeface="Arial" panose="020B0604020202020204" pitchFamily="34" charset="0"/>
              </a:rPr>
              <a:t> </a:t>
            </a:r>
            <a:r>
              <a:rPr lang="en-US" sz="4800" dirty="0" err="1">
                <a:solidFill>
                  <a:srgbClr val="1223FA"/>
                </a:solidFill>
                <a:latin typeface="Arial" panose="020B0604020202020204" pitchFamily="34" charset="0"/>
                <a:cs typeface="Arial" panose="020B0604020202020204" pitchFamily="34" charset="0"/>
              </a:rPr>
              <a:t>thứ</a:t>
            </a:r>
            <a:r>
              <a:rPr lang="en-US" sz="4800" dirty="0">
                <a:solidFill>
                  <a:srgbClr val="1223FA"/>
                </a:solidFill>
                <a:latin typeface="Arial" panose="020B0604020202020204" pitchFamily="34" charset="0"/>
                <a:cs typeface="Arial" panose="020B0604020202020204" pitchFamily="34" charset="0"/>
              </a:rPr>
              <a:t> </a:t>
            </a:r>
            <a:r>
              <a:rPr lang="en-US" sz="4800" dirty="0" err="1">
                <a:solidFill>
                  <a:srgbClr val="1223FA"/>
                </a:solidFill>
                <a:latin typeface="Arial" panose="020B0604020202020204" pitchFamily="34" charset="0"/>
                <a:cs typeface="Arial" panose="020B0604020202020204" pitchFamily="34" charset="0"/>
              </a:rPr>
              <a:t>mấy</a:t>
            </a:r>
            <a:r>
              <a:rPr lang="en-US" sz="4800" dirty="0">
                <a:solidFill>
                  <a:srgbClr val="1223FA"/>
                </a:solidFill>
                <a:latin typeface="Arial" panose="020B0604020202020204" pitchFamily="34" charset="0"/>
                <a:cs typeface="Arial" panose="020B0604020202020204" pitchFamily="34" charset="0"/>
              </a:rPr>
              <a:t>?</a:t>
            </a:r>
            <a:endParaRPr lang="en-US" sz="4800" dirty="0"/>
          </a:p>
        </p:txBody>
      </p:sp>
      <p:sp>
        <p:nvSpPr>
          <p:cNvPr id="14" name="Rectangle: Rounded Corners 13">
            <a:extLst>
              <a:ext uri="{FF2B5EF4-FFF2-40B4-BE49-F238E27FC236}">
                <a16:creationId xmlns:a16="http://schemas.microsoft.com/office/drawing/2014/main" id="{95FAF871-6EDE-49D4-B91B-A267414B3BBF}"/>
              </a:ext>
            </a:extLst>
          </p:cNvPr>
          <p:cNvSpPr/>
          <p:nvPr/>
        </p:nvSpPr>
        <p:spPr>
          <a:xfrm>
            <a:off x="2073437" y="2321819"/>
            <a:ext cx="5041014" cy="96861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 NHANH HƠN</a:t>
            </a:r>
          </a:p>
        </p:txBody>
      </p:sp>
      <p:pic>
        <p:nvPicPr>
          <p:cNvPr id="16" name="Picture 15">
            <a:extLst>
              <a:ext uri="{FF2B5EF4-FFF2-40B4-BE49-F238E27FC236}">
                <a16:creationId xmlns:a16="http://schemas.microsoft.com/office/drawing/2014/main" id="{99DFADFE-ED88-409A-BC65-04A13129CF33}"/>
              </a:ext>
            </a:extLst>
          </p:cNvPr>
          <p:cNvPicPr>
            <a:picLocks noChangeAspect="1"/>
          </p:cNvPicPr>
          <p:nvPr/>
        </p:nvPicPr>
        <p:blipFill rotWithShape="1">
          <a:blip r:embed="rId4"/>
          <a:srcRect l="10000" t="28444" r="83037" b="60622"/>
          <a:stretch/>
        </p:blipFill>
        <p:spPr>
          <a:xfrm>
            <a:off x="317793" y="1921916"/>
            <a:ext cx="1613664" cy="1425371"/>
          </a:xfrm>
          <a:prstGeom prst="rect">
            <a:avLst/>
          </a:prstGeom>
        </p:spPr>
      </p:pic>
      <p:pic>
        <p:nvPicPr>
          <p:cNvPr id="17" name="Picture 2" descr="Trang chủ - NQ Education">
            <a:extLst>
              <a:ext uri="{FF2B5EF4-FFF2-40B4-BE49-F238E27FC236}">
                <a16:creationId xmlns:a16="http://schemas.microsoft.com/office/drawing/2014/main" id="{8AA1E0ED-CDB5-4A96-86A0-3563F8A5A88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354751" y="2003979"/>
            <a:ext cx="1305258" cy="15133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0D19F7FD-7E3C-444D-9B80-0E9ED8E2C9CB}"/>
              </a:ext>
            </a:extLst>
          </p:cNvPr>
          <p:cNvPicPr>
            <a:picLocks noChangeAspect="1"/>
          </p:cNvPicPr>
          <p:nvPr/>
        </p:nvPicPr>
        <p:blipFill rotWithShape="1">
          <a:blip r:embed="rId6"/>
          <a:srcRect l="31046" t="29612" r="31192" b="26357"/>
          <a:stretch/>
        </p:blipFill>
        <p:spPr>
          <a:xfrm>
            <a:off x="8862330" y="2859990"/>
            <a:ext cx="9445990" cy="6195525"/>
          </a:xfrm>
          <a:prstGeom prst="rect">
            <a:avLst/>
          </a:prstGeom>
        </p:spPr>
      </p:pic>
      <p:sp>
        <p:nvSpPr>
          <p:cNvPr id="19" name="TextBox 18">
            <a:extLst>
              <a:ext uri="{FF2B5EF4-FFF2-40B4-BE49-F238E27FC236}">
                <a16:creationId xmlns:a16="http://schemas.microsoft.com/office/drawing/2014/main" id="{2CE1E743-7329-413E-9B86-56C65C99DEC0}"/>
              </a:ext>
            </a:extLst>
          </p:cNvPr>
          <p:cNvSpPr txBox="1"/>
          <p:nvPr/>
        </p:nvSpPr>
        <p:spPr>
          <a:xfrm>
            <a:off x="8153400" y="9085302"/>
            <a:ext cx="10911840" cy="553998"/>
          </a:xfrm>
          <a:prstGeom prst="rect">
            <a:avLst/>
          </a:prstGeom>
          <a:noFill/>
        </p:spPr>
        <p:txBody>
          <a:bodyPr wrap="square" rtlCol="0">
            <a:spAutoFit/>
          </a:bodyPr>
          <a:lstStyle/>
          <a:p>
            <a:pPr algn="ctr"/>
            <a:r>
              <a:rPr lang="en-US" sz="3000" i="1" dirty="0" err="1">
                <a:solidFill>
                  <a:srgbClr val="FF0000"/>
                </a:solidFill>
                <a:latin typeface="Arial" panose="020B0604020202020204" pitchFamily="34" charset="0"/>
                <a:cs typeface="Arial" panose="020B0604020202020204" pitchFamily="34" charset="0"/>
              </a:rPr>
              <a:t>Hình</a:t>
            </a:r>
            <a:r>
              <a:rPr lang="en-US" sz="3000" i="1" dirty="0">
                <a:solidFill>
                  <a:srgbClr val="FF0000"/>
                </a:solidFill>
                <a:latin typeface="Arial" panose="020B0604020202020204" pitchFamily="34" charset="0"/>
                <a:cs typeface="Arial" panose="020B0604020202020204" pitchFamily="34" charset="0"/>
              </a:rPr>
              <a:t> </a:t>
            </a:r>
            <a:r>
              <a:rPr lang="en-US" sz="3000" i="1" dirty="0" smtClean="0">
                <a:solidFill>
                  <a:srgbClr val="FF0000"/>
                </a:solidFill>
                <a:latin typeface="Arial" panose="020B0604020202020204" pitchFamily="34" charset="0"/>
                <a:cs typeface="Arial" panose="020B0604020202020204" pitchFamily="34" charset="0"/>
              </a:rPr>
              <a:t>5.1</a:t>
            </a:r>
            <a:r>
              <a:rPr lang="en-US" sz="3000" i="1" dirty="0">
                <a:solidFill>
                  <a:srgbClr val="FF0000"/>
                </a:solidFill>
                <a:latin typeface="Arial" panose="020B0604020202020204" pitchFamily="34" charset="0"/>
                <a:cs typeface="Arial" panose="020B0604020202020204" pitchFamily="34" charset="0"/>
              </a:rPr>
              <a:t>. </a:t>
            </a:r>
            <a:r>
              <a:rPr lang="en-US" sz="3000" i="1" dirty="0" err="1" smtClean="0">
                <a:solidFill>
                  <a:srgbClr val="FF0000"/>
                </a:solidFill>
                <a:latin typeface="Arial" panose="020B0604020202020204" pitchFamily="34" charset="0"/>
                <a:cs typeface="Arial" panose="020B0604020202020204" pitchFamily="34" charset="0"/>
              </a:rPr>
              <a:t>Vị</a:t>
            </a:r>
            <a:r>
              <a:rPr lang="en-US" sz="3000" i="1" dirty="0" smtClean="0">
                <a:solidFill>
                  <a:srgbClr val="FF0000"/>
                </a:solidFill>
                <a:latin typeface="Arial" panose="020B0604020202020204" pitchFamily="34" charset="0"/>
                <a:cs typeface="Arial" panose="020B0604020202020204" pitchFamily="34" charset="0"/>
              </a:rPr>
              <a:t> </a:t>
            </a:r>
            <a:r>
              <a:rPr lang="en-US" sz="3000" i="1" dirty="0" err="1" smtClean="0">
                <a:solidFill>
                  <a:srgbClr val="FF0000"/>
                </a:solidFill>
                <a:latin typeface="Arial" panose="020B0604020202020204" pitchFamily="34" charset="0"/>
                <a:cs typeface="Arial" panose="020B0604020202020204" pitchFamily="34" charset="0"/>
              </a:rPr>
              <a:t>trí</a:t>
            </a:r>
            <a:r>
              <a:rPr lang="en-US" sz="3000" i="1" dirty="0" smtClean="0">
                <a:solidFill>
                  <a:srgbClr val="FF0000"/>
                </a:solidFill>
                <a:latin typeface="Arial" panose="020B0604020202020204" pitchFamily="34" charset="0"/>
                <a:cs typeface="Arial" panose="020B0604020202020204" pitchFamily="34" charset="0"/>
              </a:rPr>
              <a:t> </a:t>
            </a:r>
            <a:r>
              <a:rPr lang="en-US" sz="3000" i="1" dirty="0" err="1" smtClean="0">
                <a:solidFill>
                  <a:srgbClr val="FF0000"/>
                </a:solidFill>
                <a:latin typeface="Arial" panose="020B0604020202020204" pitchFamily="34" charset="0"/>
                <a:cs typeface="Arial" panose="020B0604020202020204" pitchFamily="34" charset="0"/>
              </a:rPr>
              <a:t>của</a:t>
            </a:r>
            <a:r>
              <a:rPr lang="en-US" sz="3000" i="1" dirty="0" smtClean="0">
                <a:solidFill>
                  <a:srgbClr val="FF0000"/>
                </a:solidFill>
                <a:latin typeface="Arial" panose="020B0604020202020204" pitchFamily="34" charset="0"/>
                <a:cs typeface="Arial" panose="020B0604020202020204" pitchFamily="34" charset="0"/>
              </a:rPr>
              <a:t> </a:t>
            </a:r>
            <a:r>
              <a:rPr lang="en-US" sz="3000" i="1" dirty="0" err="1" smtClean="0">
                <a:solidFill>
                  <a:srgbClr val="FF0000"/>
                </a:solidFill>
                <a:latin typeface="Arial" panose="020B0604020202020204" pitchFamily="34" charset="0"/>
                <a:cs typeface="Arial" panose="020B0604020202020204" pitchFamily="34" charset="0"/>
              </a:rPr>
              <a:t>Trái</a:t>
            </a:r>
            <a:r>
              <a:rPr lang="en-US" sz="3000" i="1" dirty="0" smtClean="0">
                <a:solidFill>
                  <a:srgbClr val="FF0000"/>
                </a:solidFill>
                <a:latin typeface="Arial" panose="020B0604020202020204" pitchFamily="34" charset="0"/>
                <a:cs typeface="Arial" panose="020B0604020202020204" pitchFamily="34" charset="0"/>
              </a:rPr>
              <a:t> </a:t>
            </a:r>
            <a:r>
              <a:rPr lang="en-US" sz="3000" i="1" dirty="0" err="1" smtClean="0">
                <a:solidFill>
                  <a:srgbClr val="FF0000"/>
                </a:solidFill>
                <a:latin typeface="Arial" panose="020B0604020202020204" pitchFamily="34" charset="0"/>
                <a:cs typeface="Arial" panose="020B0604020202020204" pitchFamily="34" charset="0"/>
              </a:rPr>
              <a:t>đất</a:t>
            </a:r>
            <a:r>
              <a:rPr lang="en-US" sz="3000" i="1" dirty="0" smtClean="0">
                <a:solidFill>
                  <a:srgbClr val="FF0000"/>
                </a:solidFill>
                <a:latin typeface="Arial" panose="020B0604020202020204" pitchFamily="34" charset="0"/>
                <a:cs typeface="Arial" panose="020B0604020202020204" pitchFamily="34" charset="0"/>
              </a:rPr>
              <a:t> </a:t>
            </a:r>
            <a:r>
              <a:rPr lang="en-US" sz="3000" i="1" dirty="0" err="1" smtClean="0">
                <a:solidFill>
                  <a:srgbClr val="FF0000"/>
                </a:solidFill>
                <a:latin typeface="Arial" panose="020B0604020202020204" pitchFamily="34" charset="0"/>
                <a:cs typeface="Arial" panose="020B0604020202020204" pitchFamily="34" charset="0"/>
              </a:rPr>
              <a:t>trong</a:t>
            </a:r>
            <a:r>
              <a:rPr lang="en-US" sz="3000" i="1" dirty="0" smtClean="0">
                <a:solidFill>
                  <a:srgbClr val="FF0000"/>
                </a:solidFill>
                <a:latin typeface="Arial" panose="020B0604020202020204" pitchFamily="34" charset="0"/>
                <a:cs typeface="Arial" panose="020B0604020202020204" pitchFamily="34" charset="0"/>
              </a:rPr>
              <a:t> </a:t>
            </a:r>
            <a:r>
              <a:rPr lang="en-US" sz="3000" i="1" dirty="0" err="1">
                <a:solidFill>
                  <a:srgbClr val="FF0000"/>
                </a:solidFill>
                <a:latin typeface="Arial" panose="020B0604020202020204" pitchFamily="34" charset="0"/>
                <a:cs typeface="Arial" panose="020B0604020202020204" pitchFamily="34" charset="0"/>
              </a:rPr>
              <a:t>hệ</a:t>
            </a:r>
            <a:r>
              <a:rPr lang="en-US" sz="3000" i="1" dirty="0">
                <a:solidFill>
                  <a:srgbClr val="FF0000"/>
                </a:solidFill>
                <a:latin typeface="Arial" panose="020B0604020202020204" pitchFamily="34" charset="0"/>
                <a:cs typeface="Arial" panose="020B0604020202020204" pitchFamily="34" charset="0"/>
              </a:rPr>
              <a:t> </a:t>
            </a:r>
            <a:r>
              <a:rPr lang="en-US" sz="3000" i="1" dirty="0" err="1">
                <a:solidFill>
                  <a:srgbClr val="FF0000"/>
                </a:solidFill>
                <a:latin typeface="Arial" panose="020B0604020202020204" pitchFamily="34" charset="0"/>
                <a:cs typeface="Arial" panose="020B0604020202020204" pitchFamily="34" charset="0"/>
              </a:rPr>
              <a:t>Mặt</a:t>
            </a:r>
            <a:r>
              <a:rPr lang="en-US" sz="3000" i="1" dirty="0">
                <a:solidFill>
                  <a:srgbClr val="FF0000"/>
                </a:solidFill>
                <a:latin typeface="Arial" panose="020B0604020202020204" pitchFamily="34" charset="0"/>
                <a:cs typeface="Arial" panose="020B0604020202020204" pitchFamily="34" charset="0"/>
              </a:rPr>
              <a:t> </a:t>
            </a:r>
            <a:r>
              <a:rPr lang="en-US" sz="3000" i="1" dirty="0" err="1">
                <a:solidFill>
                  <a:srgbClr val="FF0000"/>
                </a:solidFill>
                <a:latin typeface="Arial" panose="020B0604020202020204" pitchFamily="34" charset="0"/>
                <a:cs typeface="Arial" panose="020B0604020202020204" pitchFamily="34" charset="0"/>
              </a:rPr>
              <a:t>Trời</a:t>
            </a:r>
            <a:endParaRPr lang="en-US" sz="30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53428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19F7FD-7E3C-444D-9B80-0E9ED8E2C9CB}"/>
              </a:ext>
            </a:extLst>
          </p:cNvPr>
          <p:cNvPicPr>
            <a:picLocks noChangeAspect="1"/>
          </p:cNvPicPr>
          <p:nvPr/>
        </p:nvPicPr>
        <p:blipFill rotWithShape="1">
          <a:blip r:embed="rId3"/>
          <a:srcRect l="31046" t="29612" r="31192" b="26357"/>
          <a:stretch/>
        </p:blipFill>
        <p:spPr>
          <a:xfrm>
            <a:off x="5370614" y="907312"/>
            <a:ext cx="12917387" cy="8472377"/>
          </a:xfrm>
          <a:prstGeom prst="rect">
            <a:avLst/>
          </a:prstGeom>
        </p:spPr>
      </p:pic>
      <p:grpSp>
        <p:nvGrpSpPr>
          <p:cNvPr id="3" name="Group 2">
            <a:extLst>
              <a:ext uri="{FF2B5EF4-FFF2-40B4-BE49-F238E27FC236}">
                <a16:creationId xmlns:a16="http://schemas.microsoft.com/office/drawing/2014/main" id="{B79E4C26-7380-44E3-9510-2C3C8148C461}"/>
              </a:ext>
            </a:extLst>
          </p:cNvPr>
          <p:cNvGrpSpPr/>
          <p:nvPr/>
        </p:nvGrpSpPr>
        <p:grpSpPr>
          <a:xfrm>
            <a:off x="206437" y="1219096"/>
            <a:ext cx="5035334" cy="8191604"/>
            <a:chOff x="107670" y="330506"/>
            <a:chExt cx="3356889" cy="5461069"/>
          </a:xfrm>
        </p:grpSpPr>
        <p:sp>
          <p:nvSpPr>
            <p:cNvPr id="5" name="Rectangle: Rounded Corners 4">
              <a:extLst>
                <a:ext uri="{FF2B5EF4-FFF2-40B4-BE49-F238E27FC236}">
                  <a16:creationId xmlns:a16="http://schemas.microsoft.com/office/drawing/2014/main" id="{77459BCD-8F46-4A22-B41B-D147755ADB50}"/>
                </a:ext>
              </a:extLst>
            </p:cNvPr>
            <p:cNvSpPr/>
            <p:nvPr/>
          </p:nvSpPr>
          <p:spPr>
            <a:xfrm>
              <a:off x="107670" y="523594"/>
              <a:ext cx="3356889" cy="5267981"/>
            </a:xfrm>
            <a:prstGeom prst="roundRect">
              <a:avLst/>
            </a:prstGeom>
            <a:solidFill>
              <a:srgbClr val="FFFED8"/>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TextBox 6">
              <a:extLst>
                <a:ext uri="{FF2B5EF4-FFF2-40B4-BE49-F238E27FC236}">
                  <a16:creationId xmlns:a16="http://schemas.microsoft.com/office/drawing/2014/main" id="{ED65D209-38AF-4998-B99B-7D10287FB8FE}"/>
                </a:ext>
              </a:extLst>
            </p:cNvPr>
            <p:cNvSpPr txBox="1"/>
            <p:nvPr/>
          </p:nvSpPr>
          <p:spPr>
            <a:xfrm>
              <a:off x="264649" y="1066425"/>
              <a:ext cx="2729980" cy="4370427"/>
            </a:xfrm>
            <a:prstGeom prst="rect">
              <a:avLst/>
            </a:prstGeom>
            <a:noFill/>
          </p:spPr>
          <p:txBody>
            <a:bodyPr wrap="square" rtlCol="0">
              <a:spAutoFit/>
            </a:bodyPr>
            <a:lstStyle/>
            <a:p>
              <a:pPr algn="just"/>
              <a:r>
                <a:rPr lang="en-US" sz="4200">
                  <a:solidFill>
                    <a:srgbClr val="00B050"/>
                  </a:solidFill>
                  <a:latin typeface="Arial" panose="020B0604020202020204" pitchFamily="34" charset="0"/>
                  <a:cs typeface="Arial" panose="020B0604020202020204" pitchFamily="34" charset="0"/>
                </a:rPr>
                <a:t>Hành tinh trong hệ Mặt Trời là những thiên thể không tự phát sáng, ánh sáng chúng ta nhìn thấy từ các hành tinh là do phản xạ ánh sáng từ Mặt trời</a:t>
              </a:r>
            </a:p>
          </p:txBody>
        </p:sp>
        <p:sp>
          <p:nvSpPr>
            <p:cNvPr id="2" name="Rectangle: Rounded Corners 1">
              <a:extLst>
                <a:ext uri="{FF2B5EF4-FFF2-40B4-BE49-F238E27FC236}">
                  <a16:creationId xmlns:a16="http://schemas.microsoft.com/office/drawing/2014/main" id="{8D6C85E2-5572-4B0D-B715-11A1ECD5A9AD}"/>
                </a:ext>
              </a:extLst>
            </p:cNvPr>
            <p:cNvSpPr/>
            <p:nvPr/>
          </p:nvSpPr>
          <p:spPr>
            <a:xfrm>
              <a:off x="583894" y="330506"/>
              <a:ext cx="1762699" cy="54283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10" name="TextBox 9">
            <a:extLst>
              <a:ext uri="{FF2B5EF4-FFF2-40B4-BE49-F238E27FC236}">
                <a16:creationId xmlns:a16="http://schemas.microsoft.com/office/drawing/2014/main" id="{62C0DAF6-21FF-487F-958A-8136E8B1FF7E}"/>
              </a:ext>
            </a:extLst>
          </p:cNvPr>
          <p:cNvSpPr txBox="1"/>
          <p:nvPr/>
        </p:nvSpPr>
        <p:spPr>
          <a:xfrm>
            <a:off x="1036320" y="1296769"/>
            <a:ext cx="3535680" cy="646331"/>
          </a:xfrm>
          <a:prstGeom prst="rect">
            <a:avLst/>
          </a:prstGeom>
          <a:noFill/>
        </p:spPr>
        <p:txBody>
          <a:bodyPr wrap="square" rtlCol="0">
            <a:spAutoFit/>
          </a:bodyPr>
          <a:lstStyle/>
          <a:p>
            <a:r>
              <a:rPr lang="en-US" sz="3600" b="1" dirty="0" err="1">
                <a:solidFill>
                  <a:srgbClr val="3829FB"/>
                </a:solidFill>
                <a:latin typeface="Arial" panose="020B0604020202020204" pitchFamily="34" charset="0"/>
                <a:cs typeface="Arial" panose="020B0604020202020204" pitchFamily="34" charset="0"/>
              </a:rPr>
              <a:t>Em</a:t>
            </a:r>
            <a:r>
              <a:rPr lang="en-US" sz="3600" b="1" dirty="0">
                <a:solidFill>
                  <a:srgbClr val="3829FB"/>
                </a:solidFill>
                <a:latin typeface="Arial" panose="020B0604020202020204" pitchFamily="34" charset="0"/>
                <a:cs typeface="Arial" panose="020B0604020202020204" pitchFamily="34" charset="0"/>
              </a:rPr>
              <a:t> </a:t>
            </a:r>
            <a:r>
              <a:rPr lang="en-US" sz="3600" b="1" dirty="0" err="1">
                <a:solidFill>
                  <a:srgbClr val="3829FB"/>
                </a:solidFill>
                <a:latin typeface="Arial" panose="020B0604020202020204" pitchFamily="34" charset="0"/>
                <a:cs typeface="Arial" panose="020B0604020202020204" pitchFamily="34" charset="0"/>
              </a:rPr>
              <a:t>có</a:t>
            </a:r>
            <a:r>
              <a:rPr lang="en-US" sz="3600" b="1" dirty="0">
                <a:solidFill>
                  <a:srgbClr val="3829FB"/>
                </a:solidFill>
                <a:latin typeface="Arial" panose="020B0604020202020204" pitchFamily="34" charset="0"/>
                <a:cs typeface="Arial" panose="020B0604020202020204" pitchFamily="34" charset="0"/>
              </a:rPr>
              <a:t> </a:t>
            </a:r>
            <a:r>
              <a:rPr lang="en-US" sz="3600" b="1" dirty="0" err="1">
                <a:solidFill>
                  <a:srgbClr val="3829FB"/>
                </a:solidFill>
                <a:latin typeface="Arial" panose="020B0604020202020204" pitchFamily="34" charset="0"/>
                <a:cs typeface="Arial" panose="020B0604020202020204" pitchFamily="34" charset="0"/>
              </a:rPr>
              <a:t>biết</a:t>
            </a:r>
            <a:endParaRPr lang="en-US" sz="3600" b="1" dirty="0">
              <a:solidFill>
                <a:srgbClr val="3829FB"/>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CE1E743-7329-413E-9B86-56C65C99DEC0}"/>
              </a:ext>
            </a:extLst>
          </p:cNvPr>
          <p:cNvSpPr txBox="1"/>
          <p:nvPr/>
        </p:nvSpPr>
        <p:spPr>
          <a:xfrm>
            <a:off x="6553200" y="9410700"/>
            <a:ext cx="10911840" cy="553998"/>
          </a:xfrm>
          <a:prstGeom prst="rect">
            <a:avLst/>
          </a:prstGeom>
          <a:noFill/>
        </p:spPr>
        <p:txBody>
          <a:bodyPr wrap="square" rtlCol="0">
            <a:spAutoFit/>
          </a:bodyPr>
          <a:lstStyle/>
          <a:p>
            <a:pPr algn="ctr"/>
            <a:r>
              <a:rPr lang="en-US" sz="3000" i="1" dirty="0" err="1">
                <a:solidFill>
                  <a:srgbClr val="FF0000"/>
                </a:solidFill>
                <a:latin typeface="Arial" panose="020B0604020202020204" pitchFamily="34" charset="0"/>
                <a:cs typeface="Arial" panose="020B0604020202020204" pitchFamily="34" charset="0"/>
              </a:rPr>
              <a:t>Hình</a:t>
            </a:r>
            <a:r>
              <a:rPr lang="en-US" sz="3000" i="1" dirty="0">
                <a:solidFill>
                  <a:srgbClr val="FF0000"/>
                </a:solidFill>
                <a:latin typeface="Arial" panose="020B0604020202020204" pitchFamily="34" charset="0"/>
                <a:cs typeface="Arial" panose="020B0604020202020204" pitchFamily="34" charset="0"/>
              </a:rPr>
              <a:t> </a:t>
            </a:r>
            <a:r>
              <a:rPr lang="en-US" sz="3000" i="1" dirty="0" smtClean="0">
                <a:solidFill>
                  <a:srgbClr val="FF0000"/>
                </a:solidFill>
                <a:latin typeface="Arial" panose="020B0604020202020204" pitchFamily="34" charset="0"/>
                <a:cs typeface="Arial" panose="020B0604020202020204" pitchFamily="34" charset="0"/>
              </a:rPr>
              <a:t>5.1</a:t>
            </a:r>
            <a:r>
              <a:rPr lang="en-US" sz="3000" i="1" dirty="0">
                <a:solidFill>
                  <a:srgbClr val="FF0000"/>
                </a:solidFill>
                <a:latin typeface="Arial" panose="020B0604020202020204" pitchFamily="34" charset="0"/>
                <a:cs typeface="Arial" panose="020B0604020202020204" pitchFamily="34" charset="0"/>
              </a:rPr>
              <a:t>. </a:t>
            </a:r>
            <a:r>
              <a:rPr lang="en-US" sz="3000" i="1" dirty="0" err="1" smtClean="0">
                <a:solidFill>
                  <a:srgbClr val="FF0000"/>
                </a:solidFill>
                <a:latin typeface="Arial" panose="020B0604020202020204" pitchFamily="34" charset="0"/>
                <a:cs typeface="Arial" panose="020B0604020202020204" pitchFamily="34" charset="0"/>
              </a:rPr>
              <a:t>Vị</a:t>
            </a:r>
            <a:r>
              <a:rPr lang="en-US" sz="3000" i="1" dirty="0" smtClean="0">
                <a:solidFill>
                  <a:srgbClr val="FF0000"/>
                </a:solidFill>
                <a:latin typeface="Arial" panose="020B0604020202020204" pitchFamily="34" charset="0"/>
                <a:cs typeface="Arial" panose="020B0604020202020204" pitchFamily="34" charset="0"/>
              </a:rPr>
              <a:t> </a:t>
            </a:r>
            <a:r>
              <a:rPr lang="en-US" sz="3000" i="1" dirty="0" err="1" smtClean="0">
                <a:solidFill>
                  <a:srgbClr val="FF0000"/>
                </a:solidFill>
                <a:latin typeface="Arial" panose="020B0604020202020204" pitchFamily="34" charset="0"/>
                <a:cs typeface="Arial" panose="020B0604020202020204" pitchFamily="34" charset="0"/>
              </a:rPr>
              <a:t>trí</a:t>
            </a:r>
            <a:r>
              <a:rPr lang="en-US" sz="3000" i="1" dirty="0" smtClean="0">
                <a:solidFill>
                  <a:srgbClr val="FF0000"/>
                </a:solidFill>
                <a:latin typeface="Arial" panose="020B0604020202020204" pitchFamily="34" charset="0"/>
                <a:cs typeface="Arial" panose="020B0604020202020204" pitchFamily="34" charset="0"/>
              </a:rPr>
              <a:t> </a:t>
            </a:r>
            <a:r>
              <a:rPr lang="en-US" sz="3000" i="1" dirty="0" err="1" smtClean="0">
                <a:solidFill>
                  <a:srgbClr val="FF0000"/>
                </a:solidFill>
                <a:latin typeface="Arial" panose="020B0604020202020204" pitchFamily="34" charset="0"/>
                <a:cs typeface="Arial" panose="020B0604020202020204" pitchFamily="34" charset="0"/>
              </a:rPr>
              <a:t>của</a:t>
            </a:r>
            <a:r>
              <a:rPr lang="en-US" sz="3000" i="1" dirty="0" smtClean="0">
                <a:solidFill>
                  <a:srgbClr val="FF0000"/>
                </a:solidFill>
                <a:latin typeface="Arial" panose="020B0604020202020204" pitchFamily="34" charset="0"/>
                <a:cs typeface="Arial" panose="020B0604020202020204" pitchFamily="34" charset="0"/>
              </a:rPr>
              <a:t> </a:t>
            </a:r>
            <a:r>
              <a:rPr lang="en-US" sz="3000" i="1" dirty="0" err="1" smtClean="0">
                <a:solidFill>
                  <a:srgbClr val="FF0000"/>
                </a:solidFill>
                <a:latin typeface="Arial" panose="020B0604020202020204" pitchFamily="34" charset="0"/>
                <a:cs typeface="Arial" panose="020B0604020202020204" pitchFamily="34" charset="0"/>
              </a:rPr>
              <a:t>Trái</a:t>
            </a:r>
            <a:r>
              <a:rPr lang="en-US" sz="3000" i="1" dirty="0" smtClean="0">
                <a:solidFill>
                  <a:srgbClr val="FF0000"/>
                </a:solidFill>
                <a:latin typeface="Arial" panose="020B0604020202020204" pitchFamily="34" charset="0"/>
                <a:cs typeface="Arial" panose="020B0604020202020204" pitchFamily="34" charset="0"/>
              </a:rPr>
              <a:t> </a:t>
            </a:r>
            <a:r>
              <a:rPr lang="en-US" sz="3000" i="1" dirty="0" err="1" smtClean="0">
                <a:solidFill>
                  <a:srgbClr val="FF0000"/>
                </a:solidFill>
                <a:latin typeface="Arial" panose="020B0604020202020204" pitchFamily="34" charset="0"/>
                <a:cs typeface="Arial" panose="020B0604020202020204" pitchFamily="34" charset="0"/>
              </a:rPr>
              <a:t>đất</a:t>
            </a:r>
            <a:r>
              <a:rPr lang="en-US" sz="3000" i="1" dirty="0" smtClean="0">
                <a:solidFill>
                  <a:srgbClr val="FF0000"/>
                </a:solidFill>
                <a:latin typeface="Arial" panose="020B0604020202020204" pitchFamily="34" charset="0"/>
                <a:cs typeface="Arial" panose="020B0604020202020204" pitchFamily="34" charset="0"/>
              </a:rPr>
              <a:t> </a:t>
            </a:r>
            <a:r>
              <a:rPr lang="en-US" sz="3000" i="1" dirty="0" err="1" smtClean="0">
                <a:solidFill>
                  <a:srgbClr val="FF0000"/>
                </a:solidFill>
                <a:latin typeface="Arial" panose="020B0604020202020204" pitchFamily="34" charset="0"/>
                <a:cs typeface="Arial" panose="020B0604020202020204" pitchFamily="34" charset="0"/>
              </a:rPr>
              <a:t>trong</a:t>
            </a:r>
            <a:r>
              <a:rPr lang="en-US" sz="3000" i="1" dirty="0" smtClean="0">
                <a:solidFill>
                  <a:srgbClr val="FF0000"/>
                </a:solidFill>
                <a:latin typeface="Arial" panose="020B0604020202020204" pitchFamily="34" charset="0"/>
                <a:cs typeface="Arial" panose="020B0604020202020204" pitchFamily="34" charset="0"/>
              </a:rPr>
              <a:t> </a:t>
            </a:r>
            <a:r>
              <a:rPr lang="en-US" sz="3000" i="1" dirty="0" err="1">
                <a:solidFill>
                  <a:srgbClr val="FF0000"/>
                </a:solidFill>
                <a:latin typeface="Arial" panose="020B0604020202020204" pitchFamily="34" charset="0"/>
                <a:cs typeface="Arial" panose="020B0604020202020204" pitchFamily="34" charset="0"/>
              </a:rPr>
              <a:t>hệ</a:t>
            </a:r>
            <a:r>
              <a:rPr lang="en-US" sz="3000" i="1" dirty="0">
                <a:solidFill>
                  <a:srgbClr val="FF0000"/>
                </a:solidFill>
                <a:latin typeface="Arial" panose="020B0604020202020204" pitchFamily="34" charset="0"/>
                <a:cs typeface="Arial" panose="020B0604020202020204" pitchFamily="34" charset="0"/>
              </a:rPr>
              <a:t> </a:t>
            </a:r>
            <a:r>
              <a:rPr lang="en-US" sz="3000" i="1" dirty="0" err="1">
                <a:solidFill>
                  <a:srgbClr val="FF0000"/>
                </a:solidFill>
                <a:latin typeface="Arial" panose="020B0604020202020204" pitchFamily="34" charset="0"/>
                <a:cs typeface="Arial" panose="020B0604020202020204" pitchFamily="34" charset="0"/>
              </a:rPr>
              <a:t>Mặt</a:t>
            </a:r>
            <a:r>
              <a:rPr lang="en-US" sz="3000" i="1" dirty="0">
                <a:solidFill>
                  <a:srgbClr val="FF0000"/>
                </a:solidFill>
                <a:latin typeface="Arial" panose="020B0604020202020204" pitchFamily="34" charset="0"/>
                <a:cs typeface="Arial" panose="020B0604020202020204" pitchFamily="34" charset="0"/>
              </a:rPr>
              <a:t> </a:t>
            </a:r>
            <a:r>
              <a:rPr lang="en-US" sz="3000" i="1" dirty="0" err="1">
                <a:solidFill>
                  <a:srgbClr val="FF0000"/>
                </a:solidFill>
                <a:latin typeface="Arial" panose="020B0604020202020204" pitchFamily="34" charset="0"/>
                <a:cs typeface="Arial" panose="020B0604020202020204" pitchFamily="34" charset="0"/>
              </a:rPr>
              <a:t>Trời</a:t>
            </a:r>
            <a:endParaRPr lang="en-US" sz="30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36267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E1E743-7329-413E-9B86-56C65C99DEC0}"/>
              </a:ext>
            </a:extLst>
          </p:cNvPr>
          <p:cNvSpPr txBox="1"/>
          <p:nvPr/>
        </p:nvSpPr>
        <p:spPr>
          <a:xfrm>
            <a:off x="5791200" y="181329"/>
            <a:ext cx="12893040" cy="553998"/>
          </a:xfrm>
          <a:prstGeom prst="rect">
            <a:avLst/>
          </a:prstGeom>
          <a:noFill/>
        </p:spPr>
        <p:txBody>
          <a:bodyPr wrap="square" rtlCol="0">
            <a:spAutoFit/>
          </a:bodyPr>
          <a:lstStyle/>
          <a:p>
            <a:pPr algn="ctr"/>
            <a:r>
              <a:rPr lang="en-US" sz="3000" i="1" dirty="0" err="1">
                <a:solidFill>
                  <a:srgbClr val="FF0000"/>
                </a:solidFill>
                <a:latin typeface="Arial" panose="020B0604020202020204" pitchFamily="34" charset="0"/>
                <a:cs typeface="Arial" panose="020B0604020202020204" pitchFamily="34" charset="0"/>
              </a:rPr>
              <a:t>Hình</a:t>
            </a:r>
            <a:r>
              <a:rPr lang="en-US" sz="3000" i="1" dirty="0">
                <a:solidFill>
                  <a:srgbClr val="FF0000"/>
                </a:solidFill>
                <a:latin typeface="Arial" panose="020B0604020202020204" pitchFamily="34" charset="0"/>
                <a:cs typeface="Arial" panose="020B0604020202020204" pitchFamily="34" charset="0"/>
              </a:rPr>
              <a:t> 1. </a:t>
            </a:r>
            <a:r>
              <a:rPr lang="en-US" sz="3000" i="1" dirty="0" err="1">
                <a:solidFill>
                  <a:srgbClr val="FF0000"/>
                </a:solidFill>
                <a:latin typeface="Arial" panose="020B0604020202020204" pitchFamily="34" charset="0"/>
                <a:cs typeface="Arial" panose="020B0604020202020204" pitchFamily="34" charset="0"/>
              </a:rPr>
              <a:t>Các</a:t>
            </a:r>
            <a:r>
              <a:rPr lang="en-US" sz="3000" i="1" dirty="0">
                <a:solidFill>
                  <a:srgbClr val="FF0000"/>
                </a:solidFill>
                <a:latin typeface="Arial" panose="020B0604020202020204" pitchFamily="34" charset="0"/>
                <a:cs typeface="Arial" panose="020B0604020202020204" pitchFamily="34" charset="0"/>
              </a:rPr>
              <a:t> </a:t>
            </a:r>
            <a:r>
              <a:rPr lang="en-US" sz="3000" i="1" dirty="0" err="1">
                <a:solidFill>
                  <a:srgbClr val="FF0000"/>
                </a:solidFill>
                <a:latin typeface="Arial" panose="020B0604020202020204" pitchFamily="34" charset="0"/>
                <a:cs typeface="Arial" panose="020B0604020202020204" pitchFamily="34" charset="0"/>
              </a:rPr>
              <a:t>hành</a:t>
            </a:r>
            <a:r>
              <a:rPr lang="en-US" sz="3000" i="1" dirty="0">
                <a:solidFill>
                  <a:srgbClr val="FF0000"/>
                </a:solidFill>
                <a:latin typeface="Arial" panose="020B0604020202020204" pitchFamily="34" charset="0"/>
                <a:cs typeface="Arial" panose="020B0604020202020204" pitchFamily="34" charset="0"/>
              </a:rPr>
              <a:t> </a:t>
            </a:r>
            <a:r>
              <a:rPr lang="en-US" sz="3000" i="1" dirty="0" err="1">
                <a:solidFill>
                  <a:srgbClr val="FF0000"/>
                </a:solidFill>
                <a:latin typeface="Arial" panose="020B0604020202020204" pitchFamily="34" charset="0"/>
                <a:cs typeface="Arial" panose="020B0604020202020204" pitchFamily="34" charset="0"/>
              </a:rPr>
              <a:t>tinh</a:t>
            </a:r>
            <a:r>
              <a:rPr lang="en-US" sz="3000" i="1" dirty="0">
                <a:solidFill>
                  <a:srgbClr val="FF0000"/>
                </a:solidFill>
                <a:latin typeface="Arial" panose="020B0604020202020204" pitchFamily="34" charset="0"/>
                <a:cs typeface="Arial" panose="020B0604020202020204" pitchFamily="34" charset="0"/>
              </a:rPr>
              <a:t> </a:t>
            </a:r>
            <a:r>
              <a:rPr lang="en-US" sz="3000" i="1" dirty="0" err="1">
                <a:solidFill>
                  <a:srgbClr val="FF0000"/>
                </a:solidFill>
                <a:latin typeface="Arial" panose="020B0604020202020204" pitchFamily="34" charset="0"/>
                <a:cs typeface="Arial" panose="020B0604020202020204" pitchFamily="34" charset="0"/>
              </a:rPr>
              <a:t>trong</a:t>
            </a:r>
            <a:r>
              <a:rPr lang="en-US" sz="3000" i="1" dirty="0">
                <a:solidFill>
                  <a:srgbClr val="FF0000"/>
                </a:solidFill>
                <a:latin typeface="Arial" panose="020B0604020202020204" pitchFamily="34" charset="0"/>
                <a:cs typeface="Arial" panose="020B0604020202020204" pitchFamily="34" charset="0"/>
              </a:rPr>
              <a:t> </a:t>
            </a:r>
            <a:r>
              <a:rPr lang="en-US" sz="3000" i="1" dirty="0" err="1">
                <a:solidFill>
                  <a:srgbClr val="FF0000"/>
                </a:solidFill>
                <a:latin typeface="Arial" panose="020B0604020202020204" pitchFamily="34" charset="0"/>
                <a:cs typeface="Arial" panose="020B0604020202020204" pitchFamily="34" charset="0"/>
              </a:rPr>
              <a:t>hệ</a:t>
            </a:r>
            <a:r>
              <a:rPr lang="en-US" sz="3000" i="1" dirty="0">
                <a:solidFill>
                  <a:srgbClr val="FF0000"/>
                </a:solidFill>
                <a:latin typeface="Arial" panose="020B0604020202020204" pitchFamily="34" charset="0"/>
                <a:cs typeface="Arial" panose="020B0604020202020204" pitchFamily="34" charset="0"/>
              </a:rPr>
              <a:t> </a:t>
            </a:r>
            <a:r>
              <a:rPr lang="en-US" sz="3000" i="1" dirty="0" err="1">
                <a:solidFill>
                  <a:srgbClr val="FF0000"/>
                </a:solidFill>
                <a:latin typeface="Arial" panose="020B0604020202020204" pitchFamily="34" charset="0"/>
                <a:cs typeface="Arial" panose="020B0604020202020204" pitchFamily="34" charset="0"/>
              </a:rPr>
              <a:t>Mặt</a:t>
            </a:r>
            <a:r>
              <a:rPr lang="en-US" sz="3000" i="1" dirty="0">
                <a:solidFill>
                  <a:srgbClr val="FF0000"/>
                </a:solidFill>
                <a:latin typeface="Arial" panose="020B0604020202020204" pitchFamily="34" charset="0"/>
                <a:cs typeface="Arial" panose="020B0604020202020204" pitchFamily="34" charset="0"/>
              </a:rPr>
              <a:t> </a:t>
            </a:r>
            <a:r>
              <a:rPr lang="en-US" sz="3000" i="1" dirty="0" err="1">
                <a:solidFill>
                  <a:srgbClr val="FF0000"/>
                </a:solidFill>
                <a:latin typeface="Arial" panose="020B0604020202020204" pitchFamily="34" charset="0"/>
                <a:cs typeface="Arial" panose="020B0604020202020204" pitchFamily="34" charset="0"/>
              </a:rPr>
              <a:t>Trời</a:t>
            </a:r>
            <a:endParaRPr lang="en-US" sz="3000" i="1" dirty="0">
              <a:solidFill>
                <a:srgbClr val="FF0000"/>
              </a:solidFill>
              <a:latin typeface="Arial" panose="020B0604020202020204" pitchFamily="34" charset="0"/>
              <a:cs typeface="Arial" panose="020B0604020202020204" pitchFamily="34" charset="0"/>
            </a:endParaRPr>
          </a:p>
        </p:txBody>
      </p:sp>
      <p:pic>
        <p:nvPicPr>
          <p:cNvPr id="9" name="Hình ảnh 6">
            <a:extLst>
              <a:ext uri="{FF2B5EF4-FFF2-40B4-BE49-F238E27FC236}">
                <a16:creationId xmlns:a16="http://schemas.microsoft.com/office/drawing/2014/main" id="{428947CF-4A80-4FDA-84C0-397FF57C5FC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214361" y="771181"/>
            <a:ext cx="9685265" cy="9172919"/>
          </a:xfrm>
          <a:prstGeom prst="rect">
            <a:avLst/>
          </a:prstGeom>
          <a:noFill/>
        </p:spPr>
      </p:pic>
      <p:sp>
        <p:nvSpPr>
          <p:cNvPr id="10" name="Speech Bubble: Rectangle with Corners Rounded 9">
            <a:extLst>
              <a:ext uri="{FF2B5EF4-FFF2-40B4-BE49-F238E27FC236}">
                <a16:creationId xmlns:a16="http://schemas.microsoft.com/office/drawing/2014/main" id="{D9CF5C90-F025-4F0A-B518-320EF9CB31E5}"/>
              </a:ext>
            </a:extLst>
          </p:cNvPr>
          <p:cNvSpPr/>
          <p:nvPr/>
        </p:nvSpPr>
        <p:spPr>
          <a:xfrm>
            <a:off x="591879" y="4009253"/>
            <a:ext cx="5745480" cy="2966483"/>
          </a:xfrm>
          <a:prstGeom prst="wedgeRoundRectCallout">
            <a:avLst>
              <a:gd name="adj1" fmla="val 79167"/>
              <a:gd name="adj2" fmla="val -35799"/>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TextBox 10">
            <a:extLst>
              <a:ext uri="{FF2B5EF4-FFF2-40B4-BE49-F238E27FC236}">
                <a16:creationId xmlns:a16="http://schemas.microsoft.com/office/drawing/2014/main" id="{5267056E-EBDF-4018-9903-D8E519FAC9D8}"/>
              </a:ext>
            </a:extLst>
          </p:cNvPr>
          <p:cNvSpPr txBox="1"/>
          <p:nvPr/>
        </p:nvSpPr>
        <p:spPr>
          <a:xfrm>
            <a:off x="845290" y="4387137"/>
            <a:ext cx="5238659" cy="2308324"/>
          </a:xfrm>
          <a:prstGeom prst="rect">
            <a:avLst/>
          </a:prstGeom>
          <a:noFill/>
        </p:spPr>
        <p:txBody>
          <a:bodyPr wrap="square" rtlCol="0">
            <a:spAutoFit/>
          </a:bodyPr>
          <a:lstStyle/>
          <a:p>
            <a:pPr algn="ctr"/>
            <a:r>
              <a:rPr lang="en-US" sz="4800">
                <a:solidFill>
                  <a:srgbClr val="0C07E7"/>
                </a:solidFill>
                <a:latin typeface="Arial" panose="020B0604020202020204" pitchFamily="34" charset="0"/>
                <a:cs typeface="Arial" panose="020B0604020202020204" pitchFamily="34" charset="0"/>
              </a:rPr>
              <a:t>Ghi nhớ và hoàn thành sơ đồ Hệ Mặt Trời ?</a:t>
            </a:r>
          </a:p>
        </p:txBody>
      </p:sp>
      <p:sp>
        <p:nvSpPr>
          <p:cNvPr id="12" name="TextBox 11">
            <a:extLst>
              <a:ext uri="{FF2B5EF4-FFF2-40B4-BE49-F238E27FC236}">
                <a16:creationId xmlns:a16="http://schemas.microsoft.com/office/drawing/2014/main" id="{1F9D8206-5A46-4432-A53F-874F4182CEAB}"/>
              </a:ext>
            </a:extLst>
          </p:cNvPr>
          <p:cNvSpPr txBox="1"/>
          <p:nvPr/>
        </p:nvSpPr>
        <p:spPr>
          <a:xfrm>
            <a:off x="9553355" y="8773067"/>
            <a:ext cx="2248785" cy="553998"/>
          </a:xfrm>
          <a:prstGeom prst="rect">
            <a:avLst/>
          </a:prstGeom>
          <a:noFill/>
        </p:spPr>
        <p:txBody>
          <a:bodyPr wrap="square" rtlCol="0">
            <a:spAutoFit/>
          </a:bodyPr>
          <a:lstStyle/>
          <a:p>
            <a:r>
              <a:rPr lang="en-US" sz="3000">
                <a:solidFill>
                  <a:srgbClr val="0C07E7"/>
                </a:solidFill>
                <a:latin typeface="Arial" panose="020B0604020202020204" pitchFamily="34" charset="0"/>
                <a:cs typeface="Arial" panose="020B0604020202020204" pitchFamily="34" charset="0"/>
              </a:rPr>
              <a:t>Thủy tinh</a:t>
            </a:r>
          </a:p>
        </p:txBody>
      </p:sp>
      <p:sp>
        <p:nvSpPr>
          <p:cNvPr id="13" name="TextBox 12">
            <a:extLst>
              <a:ext uri="{FF2B5EF4-FFF2-40B4-BE49-F238E27FC236}">
                <a16:creationId xmlns:a16="http://schemas.microsoft.com/office/drawing/2014/main" id="{CA1F5113-9440-4BE5-B791-46C8D45FC48A}"/>
              </a:ext>
            </a:extLst>
          </p:cNvPr>
          <p:cNvSpPr txBox="1"/>
          <p:nvPr/>
        </p:nvSpPr>
        <p:spPr>
          <a:xfrm>
            <a:off x="12493256" y="8028788"/>
            <a:ext cx="2248785" cy="553998"/>
          </a:xfrm>
          <a:prstGeom prst="rect">
            <a:avLst/>
          </a:prstGeom>
          <a:noFill/>
        </p:spPr>
        <p:txBody>
          <a:bodyPr wrap="square" rtlCol="0">
            <a:spAutoFit/>
          </a:bodyPr>
          <a:lstStyle/>
          <a:p>
            <a:r>
              <a:rPr lang="en-US" sz="3000">
                <a:solidFill>
                  <a:srgbClr val="0C07E7"/>
                </a:solidFill>
                <a:latin typeface="Arial" panose="020B0604020202020204" pitchFamily="34" charset="0"/>
                <a:cs typeface="Arial" panose="020B0604020202020204" pitchFamily="34" charset="0"/>
              </a:rPr>
              <a:t>Kim tinh</a:t>
            </a:r>
          </a:p>
        </p:txBody>
      </p:sp>
      <p:sp>
        <p:nvSpPr>
          <p:cNvPr id="14" name="TextBox 13">
            <a:extLst>
              <a:ext uri="{FF2B5EF4-FFF2-40B4-BE49-F238E27FC236}">
                <a16:creationId xmlns:a16="http://schemas.microsoft.com/office/drawing/2014/main" id="{423006EF-E056-4F46-A4C8-937C37F94FBC}"/>
              </a:ext>
            </a:extLst>
          </p:cNvPr>
          <p:cNvSpPr txBox="1"/>
          <p:nvPr/>
        </p:nvSpPr>
        <p:spPr>
          <a:xfrm>
            <a:off x="13949915" y="7272492"/>
            <a:ext cx="2248785" cy="553998"/>
          </a:xfrm>
          <a:prstGeom prst="rect">
            <a:avLst/>
          </a:prstGeom>
          <a:noFill/>
        </p:spPr>
        <p:txBody>
          <a:bodyPr wrap="square" rtlCol="0">
            <a:spAutoFit/>
          </a:bodyPr>
          <a:lstStyle/>
          <a:p>
            <a:r>
              <a:rPr lang="en-US" sz="3000">
                <a:solidFill>
                  <a:srgbClr val="0C07E7"/>
                </a:solidFill>
                <a:latin typeface="Arial" panose="020B0604020202020204" pitchFamily="34" charset="0"/>
                <a:cs typeface="Arial" panose="020B0604020202020204" pitchFamily="34" charset="0"/>
              </a:rPr>
              <a:t>Trái Đât</a:t>
            </a:r>
          </a:p>
        </p:txBody>
      </p:sp>
      <p:sp>
        <p:nvSpPr>
          <p:cNvPr id="15" name="TextBox 14">
            <a:extLst>
              <a:ext uri="{FF2B5EF4-FFF2-40B4-BE49-F238E27FC236}">
                <a16:creationId xmlns:a16="http://schemas.microsoft.com/office/drawing/2014/main" id="{7987D3A5-6D77-4F9A-9ACC-3CEBAAF73571}"/>
              </a:ext>
            </a:extLst>
          </p:cNvPr>
          <p:cNvSpPr txBox="1"/>
          <p:nvPr/>
        </p:nvSpPr>
        <p:spPr>
          <a:xfrm>
            <a:off x="14742041" y="6294180"/>
            <a:ext cx="2248785" cy="553998"/>
          </a:xfrm>
          <a:prstGeom prst="rect">
            <a:avLst/>
          </a:prstGeom>
          <a:noFill/>
        </p:spPr>
        <p:txBody>
          <a:bodyPr wrap="square" rtlCol="0">
            <a:spAutoFit/>
          </a:bodyPr>
          <a:lstStyle/>
          <a:p>
            <a:r>
              <a:rPr lang="en-US" sz="3000">
                <a:solidFill>
                  <a:srgbClr val="0C07E7"/>
                </a:solidFill>
                <a:latin typeface="Arial" panose="020B0604020202020204" pitchFamily="34" charset="0"/>
                <a:cs typeface="Arial" panose="020B0604020202020204" pitchFamily="34" charset="0"/>
              </a:rPr>
              <a:t>Hỏa tinh</a:t>
            </a:r>
          </a:p>
        </p:txBody>
      </p:sp>
      <p:sp>
        <p:nvSpPr>
          <p:cNvPr id="16" name="TextBox 15">
            <a:extLst>
              <a:ext uri="{FF2B5EF4-FFF2-40B4-BE49-F238E27FC236}">
                <a16:creationId xmlns:a16="http://schemas.microsoft.com/office/drawing/2014/main" id="{9F38DABE-1FB6-4A6B-8E9F-7BE3856EBD0F}"/>
              </a:ext>
            </a:extLst>
          </p:cNvPr>
          <p:cNvSpPr txBox="1"/>
          <p:nvPr/>
        </p:nvSpPr>
        <p:spPr>
          <a:xfrm>
            <a:off x="15309782" y="5245163"/>
            <a:ext cx="2248785" cy="553998"/>
          </a:xfrm>
          <a:prstGeom prst="rect">
            <a:avLst/>
          </a:prstGeom>
          <a:noFill/>
        </p:spPr>
        <p:txBody>
          <a:bodyPr wrap="square" rtlCol="0">
            <a:spAutoFit/>
          </a:bodyPr>
          <a:lstStyle/>
          <a:p>
            <a:r>
              <a:rPr lang="en-US" sz="3000">
                <a:solidFill>
                  <a:srgbClr val="0C07E7"/>
                </a:solidFill>
                <a:latin typeface="Arial" panose="020B0604020202020204" pitchFamily="34" charset="0"/>
                <a:cs typeface="Arial" panose="020B0604020202020204" pitchFamily="34" charset="0"/>
              </a:rPr>
              <a:t>Mộc tinh</a:t>
            </a:r>
          </a:p>
        </p:txBody>
      </p:sp>
      <p:sp>
        <p:nvSpPr>
          <p:cNvPr id="17" name="TextBox 16">
            <a:extLst>
              <a:ext uri="{FF2B5EF4-FFF2-40B4-BE49-F238E27FC236}">
                <a16:creationId xmlns:a16="http://schemas.microsoft.com/office/drawing/2014/main" id="{19F1F104-396A-4B83-A70B-9D0EDC24E0F2}"/>
              </a:ext>
            </a:extLst>
          </p:cNvPr>
          <p:cNvSpPr txBox="1"/>
          <p:nvPr/>
        </p:nvSpPr>
        <p:spPr>
          <a:xfrm>
            <a:off x="15264593" y="4059482"/>
            <a:ext cx="2248785" cy="553998"/>
          </a:xfrm>
          <a:prstGeom prst="rect">
            <a:avLst/>
          </a:prstGeom>
          <a:noFill/>
        </p:spPr>
        <p:txBody>
          <a:bodyPr wrap="square" rtlCol="0">
            <a:spAutoFit/>
          </a:bodyPr>
          <a:lstStyle/>
          <a:p>
            <a:r>
              <a:rPr lang="en-US" sz="3000">
                <a:solidFill>
                  <a:srgbClr val="0C07E7"/>
                </a:solidFill>
                <a:latin typeface="Arial" panose="020B0604020202020204" pitchFamily="34" charset="0"/>
                <a:cs typeface="Arial" panose="020B0604020202020204" pitchFamily="34" charset="0"/>
              </a:rPr>
              <a:t>Thổ tinh</a:t>
            </a:r>
          </a:p>
        </p:txBody>
      </p:sp>
      <p:sp>
        <p:nvSpPr>
          <p:cNvPr id="18" name="TextBox 17">
            <a:extLst>
              <a:ext uri="{FF2B5EF4-FFF2-40B4-BE49-F238E27FC236}">
                <a16:creationId xmlns:a16="http://schemas.microsoft.com/office/drawing/2014/main" id="{98485391-1639-4826-9323-F587E14CCAF1}"/>
              </a:ext>
            </a:extLst>
          </p:cNvPr>
          <p:cNvSpPr txBox="1"/>
          <p:nvPr/>
        </p:nvSpPr>
        <p:spPr>
          <a:xfrm>
            <a:off x="14679945" y="2859153"/>
            <a:ext cx="3418080" cy="461665"/>
          </a:xfrm>
          <a:prstGeom prst="rect">
            <a:avLst/>
          </a:prstGeom>
          <a:noFill/>
        </p:spPr>
        <p:txBody>
          <a:bodyPr wrap="square" rtlCol="0">
            <a:spAutoFit/>
          </a:bodyPr>
          <a:lstStyle/>
          <a:p>
            <a:r>
              <a:rPr lang="en-US" sz="2400">
                <a:solidFill>
                  <a:srgbClr val="0C07E7"/>
                </a:solidFill>
                <a:latin typeface="Arial" panose="020B0604020202020204" pitchFamily="34" charset="0"/>
                <a:cs typeface="Arial" panose="020B0604020202020204" pitchFamily="34" charset="0"/>
              </a:rPr>
              <a:t>Thiên v</a:t>
            </a:r>
            <a:r>
              <a:rPr lang="vi-VN" sz="2400">
                <a:solidFill>
                  <a:srgbClr val="0C07E7"/>
                </a:solidFill>
                <a:latin typeface="Arial" panose="020B0604020202020204" pitchFamily="34" charset="0"/>
                <a:cs typeface="Arial" panose="020B0604020202020204" pitchFamily="34" charset="0"/>
              </a:rPr>
              <a:t>ư</a:t>
            </a:r>
            <a:r>
              <a:rPr lang="en-US" sz="2400">
                <a:solidFill>
                  <a:srgbClr val="0C07E7"/>
                </a:solidFill>
                <a:latin typeface="Arial" panose="020B0604020202020204" pitchFamily="34" charset="0"/>
                <a:cs typeface="Arial" panose="020B0604020202020204" pitchFamily="34" charset="0"/>
              </a:rPr>
              <a:t>ơng tinh</a:t>
            </a:r>
          </a:p>
        </p:txBody>
      </p:sp>
      <p:sp>
        <p:nvSpPr>
          <p:cNvPr id="19" name="TextBox 18">
            <a:extLst>
              <a:ext uri="{FF2B5EF4-FFF2-40B4-BE49-F238E27FC236}">
                <a16:creationId xmlns:a16="http://schemas.microsoft.com/office/drawing/2014/main" id="{A0B676AF-E234-40E9-91CA-59A267B1AB9A}"/>
              </a:ext>
            </a:extLst>
          </p:cNvPr>
          <p:cNvSpPr txBox="1"/>
          <p:nvPr/>
        </p:nvSpPr>
        <p:spPr>
          <a:xfrm>
            <a:off x="13791433" y="1870950"/>
            <a:ext cx="3036698" cy="507831"/>
          </a:xfrm>
          <a:prstGeom prst="rect">
            <a:avLst/>
          </a:prstGeom>
          <a:noFill/>
        </p:spPr>
        <p:txBody>
          <a:bodyPr wrap="square" rtlCol="0">
            <a:spAutoFit/>
          </a:bodyPr>
          <a:lstStyle/>
          <a:p>
            <a:r>
              <a:rPr lang="en-US" sz="2700">
                <a:solidFill>
                  <a:srgbClr val="0C07E7"/>
                </a:solidFill>
                <a:latin typeface="Arial" panose="020B0604020202020204" pitchFamily="34" charset="0"/>
                <a:cs typeface="Arial" panose="020B0604020202020204" pitchFamily="34" charset="0"/>
              </a:rPr>
              <a:t>Hải v</a:t>
            </a:r>
            <a:r>
              <a:rPr lang="vi-VN" sz="2700">
                <a:solidFill>
                  <a:srgbClr val="0C07E7"/>
                </a:solidFill>
                <a:latin typeface="Arial" panose="020B0604020202020204" pitchFamily="34" charset="0"/>
                <a:cs typeface="Arial" panose="020B0604020202020204" pitchFamily="34" charset="0"/>
              </a:rPr>
              <a:t>ư</a:t>
            </a:r>
            <a:r>
              <a:rPr lang="en-US" sz="2700">
                <a:solidFill>
                  <a:srgbClr val="0C07E7"/>
                </a:solidFill>
                <a:latin typeface="Arial" panose="020B0604020202020204" pitchFamily="34" charset="0"/>
                <a:cs typeface="Arial" panose="020B0604020202020204" pitchFamily="34" charset="0"/>
              </a:rPr>
              <a:t>ơng  tinh</a:t>
            </a:r>
          </a:p>
        </p:txBody>
      </p:sp>
      <p:pic>
        <p:nvPicPr>
          <p:cNvPr id="20" name="Picture 19">
            <a:extLst>
              <a:ext uri="{FF2B5EF4-FFF2-40B4-BE49-F238E27FC236}">
                <a16:creationId xmlns:a16="http://schemas.microsoft.com/office/drawing/2014/main" id="{C2302788-4A45-4F44-A962-E052C87DAFB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p:blipFill>
        <p:spPr>
          <a:xfrm>
            <a:off x="304800" y="7256012"/>
            <a:ext cx="2135457" cy="2653547"/>
          </a:xfrm>
          <a:prstGeom prst="rect">
            <a:avLst/>
          </a:prstGeom>
        </p:spPr>
      </p:pic>
    </p:spTree>
    <p:extLst>
      <p:ext uri="{BB962C8B-B14F-4D97-AF65-F5344CB8AC3E}">
        <p14:creationId xmlns:p14="http://schemas.microsoft.com/office/powerpoint/2010/main" val="13092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Effect transition="in" filter="fad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fltVal val="0"/>
                                          </p:val>
                                        </p:tav>
                                        <p:tav tm="100000">
                                          <p:val>
                                            <p:strVal val="#ppt_w"/>
                                          </p:val>
                                        </p:tav>
                                      </p:tavLst>
                                    </p:anim>
                                    <p:anim calcmode="lin" valueType="num">
                                      <p:cBhvr>
                                        <p:cTn id="51" dur="500" fill="hold"/>
                                        <p:tgtEl>
                                          <p:spTgt spid="16"/>
                                        </p:tgtEl>
                                        <p:attrNameLst>
                                          <p:attrName>ppt_h</p:attrName>
                                        </p:attrNameLst>
                                      </p:cBhvr>
                                      <p:tavLst>
                                        <p:tav tm="0">
                                          <p:val>
                                            <p:fltVal val="0"/>
                                          </p:val>
                                        </p:tav>
                                        <p:tav tm="100000">
                                          <p:val>
                                            <p:strVal val="#ppt_h"/>
                                          </p:val>
                                        </p:tav>
                                      </p:tavLst>
                                    </p:anim>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ppt_w</p:attrName>
                                        </p:attrNameLst>
                                      </p:cBhvr>
                                      <p:tavLst>
                                        <p:tav tm="0">
                                          <p:val>
                                            <p:fltVal val="0"/>
                                          </p:val>
                                        </p:tav>
                                        <p:tav tm="100000">
                                          <p:val>
                                            <p:strVal val="#ppt_w"/>
                                          </p:val>
                                        </p:tav>
                                      </p:tavLst>
                                    </p:anim>
                                    <p:anim calcmode="lin" valueType="num">
                                      <p:cBhvr>
                                        <p:cTn id="58" dur="500" fill="hold"/>
                                        <p:tgtEl>
                                          <p:spTgt spid="17"/>
                                        </p:tgtEl>
                                        <p:attrNameLst>
                                          <p:attrName>ppt_h</p:attrName>
                                        </p:attrNameLst>
                                      </p:cBhvr>
                                      <p:tavLst>
                                        <p:tav tm="0">
                                          <p:val>
                                            <p:fltVal val="0"/>
                                          </p:val>
                                        </p:tav>
                                        <p:tav tm="100000">
                                          <p:val>
                                            <p:strVal val="#ppt_h"/>
                                          </p:val>
                                        </p:tav>
                                      </p:tavLst>
                                    </p:anim>
                                    <p:animEffect transition="in" filter="fade">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p:cTn id="64" dur="500" fill="hold"/>
                                        <p:tgtEl>
                                          <p:spTgt spid="18"/>
                                        </p:tgtEl>
                                        <p:attrNameLst>
                                          <p:attrName>ppt_w</p:attrName>
                                        </p:attrNameLst>
                                      </p:cBhvr>
                                      <p:tavLst>
                                        <p:tav tm="0">
                                          <p:val>
                                            <p:fltVal val="0"/>
                                          </p:val>
                                        </p:tav>
                                        <p:tav tm="100000">
                                          <p:val>
                                            <p:strVal val="#ppt_w"/>
                                          </p:val>
                                        </p:tav>
                                      </p:tavLst>
                                    </p:anim>
                                    <p:anim calcmode="lin" valueType="num">
                                      <p:cBhvr>
                                        <p:cTn id="65" dur="500" fill="hold"/>
                                        <p:tgtEl>
                                          <p:spTgt spid="18"/>
                                        </p:tgtEl>
                                        <p:attrNameLst>
                                          <p:attrName>ppt_h</p:attrName>
                                        </p:attrNameLst>
                                      </p:cBhvr>
                                      <p:tavLst>
                                        <p:tav tm="0">
                                          <p:val>
                                            <p:fltVal val="0"/>
                                          </p:val>
                                        </p:tav>
                                        <p:tav tm="100000">
                                          <p:val>
                                            <p:strVal val="#ppt_h"/>
                                          </p:val>
                                        </p:tav>
                                      </p:tavLst>
                                    </p:anim>
                                    <p:animEffect transition="in" filter="fade">
                                      <p:cBhvr>
                                        <p:cTn id="66" dur="5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p:cTn id="71" dur="500" fill="hold"/>
                                        <p:tgtEl>
                                          <p:spTgt spid="19"/>
                                        </p:tgtEl>
                                        <p:attrNameLst>
                                          <p:attrName>ppt_w</p:attrName>
                                        </p:attrNameLst>
                                      </p:cBhvr>
                                      <p:tavLst>
                                        <p:tav tm="0">
                                          <p:val>
                                            <p:fltVal val="0"/>
                                          </p:val>
                                        </p:tav>
                                        <p:tav tm="100000">
                                          <p:val>
                                            <p:strVal val="#ppt_w"/>
                                          </p:val>
                                        </p:tav>
                                      </p:tavLst>
                                    </p:anim>
                                    <p:anim calcmode="lin" valueType="num">
                                      <p:cBhvr>
                                        <p:cTn id="72" dur="500" fill="hold"/>
                                        <p:tgtEl>
                                          <p:spTgt spid="19"/>
                                        </p:tgtEl>
                                        <p:attrNameLst>
                                          <p:attrName>ppt_h</p:attrName>
                                        </p:attrNameLst>
                                      </p:cBhvr>
                                      <p:tavLst>
                                        <p:tav tm="0">
                                          <p:val>
                                            <p:fltVal val="0"/>
                                          </p:val>
                                        </p:tav>
                                        <p:tav tm="100000">
                                          <p:val>
                                            <p:strVal val="#ppt_h"/>
                                          </p:val>
                                        </p:tav>
                                      </p:tavLst>
                                    </p:anim>
                                    <p:animEffect transition="in" filter="fade">
                                      <p:cBhvr>
                                        <p:cTn id="7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P spid="14" grpId="0"/>
      <p:bldP spid="15" grpId="0"/>
      <p:bldP spid="16" grpId="0"/>
      <p:bldP spid="17"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algn="l"/>
            <a:fld id="{00000000-1234-1234-1234-123412341234}" type="slidenum">
              <a:rPr lang="en-US" smtClean="0"/>
              <a:pPr algn="l"/>
              <a:t>13</a:t>
            </a:fld>
            <a:endParaRPr lang="en-US"/>
          </a:p>
        </p:txBody>
      </p:sp>
      <p:pic>
        <p:nvPicPr>
          <p:cNvPr id="9218" name="Picture 2" descr="Những sự thật bất ngờ về Mặt trờ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 y="1704107"/>
            <a:ext cx="8861385" cy="687878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Lý thuyết - Ol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0001" y="1704107"/>
            <a:ext cx="8955491" cy="6878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2544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olar System: Hệ Mặt Trời, Thái Dương Hệ"/>
          <p:cNvPicPr>
            <a:picLocks noChangeAspect="1" noChangeArrowheads="1"/>
          </p:cNvPicPr>
          <p:nvPr/>
        </p:nvPicPr>
        <p:blipFill rotWithShape="1">
          <a:blip r:embed="rId2">
            <a:extLst>
              <a:ext uri="{28A0092B-C50C-407E-A947-70E740481C1C}">
                <a14:useLocalDpi xmlns:a14="http://schemas.microsoft.com/office/drawing/2010/main" val="0"/>
              </a:ext>
            </a:extLst>
          </a:blip>
          <a:srcRect b="9478"/>
          <a:stretch/>
        </p:blipFill>
        <p:spPr bwMode="auto">
          <a:xfrm>
            <a:off x="0" y="1419066"/>
            <a:ext cx="18288000" cy="844883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182EC7E-CF08-44D3-AC2B-419F6E7B8E9C}"/>
              </a:ext>
            </a:extLst>
          </p:cNvPr>
          <p:cNvGrpSpPr/>
          <p:nvPr/>
        </p:nvGrpSpPr>
        <p:grpSpPr>
          <a:xfrm>
            <a:off x="4372573" y="266700"/>
            <a:ext cx="11096027" cy="900507"/>
            <a:chOff x="1133366" y="2220084"/>
            <a:chExt cx="5681780" cy="914400"/>
          </a:xfrm>
        </p:grpSpPr>
        <p:sp>
          <p:nvSpPr>
            <p:cNvPr id="6" name="Arrow: Pentagon 2">
              <a:extLst>
                <a:ext uri="{FF2B5EF4-FFF2-40B4-BE49-F238E27FC236}">
                  <a16:creationId xmlns:a16="http://schemas.microsoft.com/office/drawing/2014/main" id="{8F1B4278-4174-4978-8771-F53D6EEC6FB0}"/>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itchFamily="34" charset="0"/>
                <a:cs typeface="Arial" pitchFamily="34" charset="0"/>
              </a:endParaRPr>
            </a:p>
          </p:txBody>
        </p:sp>
        <p:sp>
          <p:nvSpPr>
            <p:cNvPr id="7" name="TextBox 6">
              <a:extLst>
                <a:ext uri="{FF2B5EF4-FFF2-40B4-BE49-F238E27FC236}">
                  <a16:creationId xmlns:a16="http://schemas.microsoft.com/office/drawing/2014/main" id="{2DB05B3B-92B2-4AA5-B2AF-8C1507CEDAD8}"/>
                </a:ext>
              </a:extLst>
            </p:cNvPr>
            <p:cNvSpPr txBox="1"/>
            <p:nvPr/>
          </p:nvSpPr>
          <p:spPr>
            <a:xfrm>
              <a:off x="1307656" y="2384346"/>
              <a:ext cx="5176902" cy="596423"/>
            </a:xfrm>
            <a:prstGeom prst="rect">
              <a:avLst/>
            </a:prstGeom>
            <a:noFill/>
          </p:spPr>
          <p:txBody>
            <a:bodyPr wrap="square" rtlCol="0">
              <a:spAutoFit/>
            </a:bodyPr>
            <a:lstStyle/>
            <a:p>
              <a:endParaRPr lang="en-US" sz="4950">
                <a:solidFill>
                  <a:srgbClr val="0070C0"/>
                </a:solidFill>
                <a:latin typeface="Arial" pitchFamily="34" charset="0"/>
                <a:cs typeface="Arial" pitchFamily="34" charset="0"/>
              </a:endParaRPr>
            </a:p>
          </p:txBody>
        </p:sp>
      </p:grpSp>
      <p:sp>
        <p:nvSpPr>
          <p:cNvPr id="8" name="TextBox 7">
            <a:extLst>
              <a:ext uri="{FF2B5EF4-FFF2-40B4-BE49-F238E27FC236}">
                <a16:creationId xmlns:a16="http://schemas.microsoft.com/office/drawing/2014/main" id="{50E1F778-06F6-49BC-9023-F8DCE1BF21E9}"/>
              </a:ext>
            </a:extLst>
          </p:cNvPr>
          <p:cNvSpPr txBox="1"/>
          <p:nvPr/>
        </p:nvSpPr>
        <p:spPr>
          <a:xfrm>
            <a:off x="5273439" y="336210"/>
            <a:ext cx="9847248" cy="830997"/>
          </a:xfrm>
          <a:prstGeom prst="rect">
            <a:avLst/>
          </a:prstGeom>
          <a:noFill/>
        </p:spPr>
        <p:txBody>
          <a:bodyPr wrap="square" rtlCol="0">
            <a:spAutoFit/>
          </a:bodyPr>
          <a:lstStyle/>
          <a:p>
            <a:r>
              <a:rPr lang="en-US" sz="4800" dirty="0" err="1">
                <a:solidFill>
                  <a:srgbClr val="0070C0"/>
                </a:solidFill>
                <a:latin typeface="Arial" panose="020B0604020202020204" pitchFamily="34" charset="0"/>
                <a:cs typeface="Arial" panose="020B0604020202020204" pitchFamily="34" charset="0"/>
              </a:rPr>
              <a:t>Vị</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trí</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của</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Trái</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Đất</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trong</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hệ</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Mặt</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Trời</a:t>
            </a:r>
            <a:endParaRPr lang="en-US" sz="4800" dirty="0">
              <a:solidFill>
                <a:srgbClr val="0070C0"/>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AB27E580-1881-46D8-AEAB-144356DB616C}"/>
              </a:ext>
            </a:extLst>
          </p:cNvPr>
          <p:cNvGrpSpPr/>
          <p:nvPr/>
        </p:nvGrpSpPr>
        <p:grpSpPr>
          <a:xfrm>
            <a:off x="3775896" y="266700"/>
            <a:ext cx="1413618" cy="900508"/>
            <a:chOff x="344605" y="154323"/>
            <a:chExt cx="1248929" cy="872949"/>
          </a:xfrm>
        </p:grpSpPr>
        <p:sp>
          <p:nvSpPr>
            <p:cNvPr id="10" name="Arrow: Pentagon 6">
              <a:extLst>
                <a:ext uri="{FF2B5EF4-FFF2-40B4-BE49-F238E27FC236}">
                  <a16:creationId xmlns:a16="http://schemas.microsoft.com/office/drawing/2014/main" id="{6C2D8E34-EB83-477B-9C5E-361C88DA5127}"/>
                </a:ext>
              </a:extLst>
            </p:cNvPr>
            <p:cNvSpPr/>
            <p:nvPr/>
          </p:nvSpPr>
          <p:spPr>
            <a:xfrm>
              <a:off x="344605" y="154323"/>
              <a:ext cx="994930"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pitchFamily="34" charset="0"/>
                  <a:cs typeface="Arial" pitchFamily="34" charset="0"/>
                </a:rPr>
                <a:t>I</a:t>
              </a:r>
            </a:p>
          </p:txBody>
        </p:sp>
        <p:sp>
          <p:nvSpPr>
            <p:cNvPr id="11" name="Isosceles Triangle 10">
              <a:extLst>
                <a:ext uri="{FF2B5EF4-FFF2-40B4-BE49-F238E27FC236}">
                  <a16:creationId xmlns:a16="http://schemas.microsoft.com/office/drawing/2014/main" id="{7B0B2EDB-23A2-4FD1-BE26-27839475B41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pic>
        <p:nvPicPr>
          <p:cNvPr id="12" name="Picture 11">
            <a:extLst>
              <a:ext uri="{FF2B5EF4-FFF2-40B4-BE49-F238E27FC236}">
                <a16:creationId xmlns:a16="http://schemas.microsoft.com/office/drawing/2014/main" id="{02A05CDC-1CF8-4069-8DC6-E5B27AB8C937}"/>
              </a:ext>
            </a:extLst>
          </p:cNvPr>
          <p:cNvPicPr>
            <a:picLocks noChangeAspect="1"/>
          </p:cNvPicPr>
          <p:nvPr/>
        </p:nvPicPr>
        <p:blipFill>
          <a:blip r:embed="rId3"/>
          <a:stretch>
            <a:fillRect/>
          </a:stretch>
        </p:blipFill>
        <p:spPr>
          <a:xfrm>
            <a:off x="2411137" y="163237"/>
            <a:ext cx="1094063" cy="1094063"/>
          </a:xfrm>
          <a:prstGeom prst="rect">
            <a:avLst/>
          </a:prstGeom>
        </p:spPr>
      </p:pic>
    </p:spTree>
    <p:extLst>
      <p:ext uri="{BB962C8B-B14F-4D97-AF65-F5344CB8AC3E}">
        <p14:creationId xmlns:p14="http://schemas.microsoft.com/office/powerpoint/2010/main" val="40609646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19F7FD-7E3C-444D-9B80-0E9ED8E2C9CB}"/>
              </a:ext>
            </a:extLst>
          </p:cNvPr>
          <p:cNvPicPr>
            <a:picLocks noChangeAspect="1"/>
          </p:cNvPicPr>
          <p:nvPr/>
        </p:nvPicPr>
        <p:blipFill rotWithShape="1">
          <a:blip r:embed="rId3"/>
          <a:srcRect l="31046" t="29612" r="31192" b="26357"/>
          <a:stretch/>
        </p:blipFill>
        <p:spPr>
          <a:xfrm>
            <a:off x="4094469" y="723900"/>
            <a:ext cx="14193531" cy="8915400"/>
          </a:xfrm>
          <a:prstGeom prst="rect">
            <a:avLst/>
          </a:prstGeom>
        </p:spPr>
      </p:pic>
      <p:sp>
        <p:nvSpPr>
          <p:cNvPr id="2" name="Speech Bubble: Rectangle with Corners Rounded 1">
            <a:extLst>
              <a:ext uri="{FF2B5EF4-FFF2-40B4-BE49-F238E27FC236}">
                <a16:creationId xmlns:a16="http://schemas.microsoft.com/office/drawing/2014/main" id="{F9E2F97D-D7C8-4148-8DF4-68BECA2A645C}"/>
              </a:ext>
            </a:extLst>
          </p:cNvPr>
          <p:cNvSpPr/>
          <p:nvPr/>
        </p:nvSpPr>
        <p:spPr>
          <a:xfrm>
            <a:off x="152400" y="3848100"/>
            <a:ext cx="4128728" cy="3758193"/>
          </a:xfrm>
          <a:prstGeom prst="wedgeRoundRectCallout">
            <a:avLst>
              <a:gd name="adj1" fmla="val 63619"/>
              <a:gd name="adj2" fmla="val -2276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 name="Rectangle 2">
            <a:extLst>
              <a:ext uri="{FF2B5EF4-FFF2-40B4-BE49-F238E27FC236}">
                <a16:creationId xmlns:a16="http://schemas.microsoft.com/office/drawing/2014/main" id="{E2F1D0C6-099B-42F6-9B98-4C9DEEA533AA}"/>
              </a:ext>
            </a:extLst>
          </p:cNvPr>
          <p:cNvSpPr/>
          <p:nvPr/>
        </p:nvSpPr>
        <p:spPr>
          <a:xfrm>
            <a:off x="191593" y="4203703"/>
            <a:ext cx="4015586" cy="3046988"/>
          </a:xfrm>
          <a:prstGeom prst="rect">
            <a:avLst/>
          </a:prstGeom>
        </p:spPr>
        <p:txBody>
          <a:bodyPr wrap="none">
            <a:spAutoFit/>
          </a:bodyPr>
          <a:lstStyle/>
          <a:p>
            <a:pPr algn="ctr"/>
            <a:r>
              <a:rPr lang="en-US" sz="4800" dirty="0">
                <a:solidFill>
                  <a:srgbClr val="3829FB"/>
                </a:solidFill>
                <a:latin typeface="Arial" panose="020B0604020202020204" pitchFamily="34" charset="0"/>
                <a:cs typeface="Arial" panose="020B0604020202020204" pitchFamily="34" charset="0"/>
              </a:rPr>
              <a:t>Ý </a:t>
            </a:r>
            <a:r>
              <a:rPr lang="en-US" sz="4800" dirty="0" err="1">
                <a:solidFill>
                  <a:srgbClr val="3829FB"/>
                </a:solidFill>
                <a:latin typeface="Arial" panose="020B0604020202020204" pitchFamily="34" charset="0"/>
                <a:cs typeface="Arial" panose="020B0604020202020204" pitchFamily="34" charset="0"/>
              </a:rPr>
              <a:t>nghĩa</a:t>
            </a:r>
            <a:r>
              <a:rPr lang="en-US" sz="4800" dirty="0">
                <a:solidFill>
                  <a:srgbClr val="3829FB"/>
                </a:solidFill>
                <a:latin typeface="Arial" panose="020B0604020202020204" pitchFamily="34" charset="0"/>
                <a:cs typeface="Arial" panose="020B0604020202020204" pitchFamily="34" charset="0"/>
              </a:rPr>
              <a:t> </a:t>
            </a:r>
            <a:r>
              <a:rPr lang="en-US" sz="4800" dirty="0" err="1">
                <a:solidFill>
                  <a:srgbClr val="3829FB"/>
                </a:solidFill>
                <a:latin typeface="Arial" panose="020B0604020202020204" pitchFamily="34" charset="0"/>
                <a:cs typeface="Arial" panose="020B0604020202020204" pitchFamily="34" charset="0"/>
              </a:rPr>
              <a:t>của</a:t>
            </a:r>
            <a:r>
              <a:rPr lang="en-US" sz="4800" dirty="0">
                <a:solidFill>
                  <a:srgbClr val="3829FB"/>
                </a:solidFill>
                <a:latin typeface="Arial" panose="020B0604020202020204" pitchFamily="34" charset="0"/>
                <a:cs typeface="Arial" panose="020B0604020202020204" pitchFamily="34" charset="0"/>
              </a:rPr>
              <a:t> </a:t>
            </a:r>
          </a:p>
          <a:p>
            <a:pPr algn="ctr"/>
            <a:r>
              <a:rPr lang="en-US" sz="4800" dirty="0" err="1">
                <a:solidFill>
                  <a:srgbClr val="3829FB"/>
                </a:solidFill>
                <a:latin typeface="Arial" panose="020B0604020202020204" pitchFamily="34" charset="0"/>
                <a:cs typeface="Arial" panose="020B0604020202020204" pitchFamily="34" charset="0"/>
              </a:rPr>
              <a:t>khoảng</a:t>
            </a:r>
            <a:r>
              <a:rPr lang="en-US" sz="4800" dirty="0">
                <a:solidFill>
                  <a:srgbClr val="3829FB"/>
                </a:solidFill>
                <a:latin typeface="Arial" panose="020B0604020202020204" pitchFamily="34" charset="0"/>
                <a:cs typeface="Arial" panose="020B0604020202020204" pitchFamily="34" charset="0"/>
              </a:rPr>
              <a:t> </a:t>
            </a:r>
            <a:r>
              <a:rPr lang="en-US" sz="4800" dirty="0" err="1">
                <a:solidFill>
                  <a:srgbClr val="3829FB"/>
                </a:solidFill>
                <a:latin typeface="Arial" panose="020B0604020202020204" pitchFamily="34" charset="0"/>
                <a:cs typeface="Arial" panose="020B0604020202020204" pitchFamily="34" charset="0"/>
              </a:rPr>
              <a:t>cách</a:t>
            </a:r>
            <a:endParaRPr lang="en-US" sz="4800" dirty="0">
              <a:solidFill>
                <a:srgbClr val="3829FB"/>
              </a:solidFill>
              <a:latin typeface="Arial" panose="020B0604020202020204" pitchFamily="34" charset="0"/>
              <a:cs typeface="Arial" panose="020B0604020202020204" pitchFamily="34" charset="0"/>
            </a:endParaRPr>
          </a:p>
          <a:p>
            <a:pPr algn="ctr"/>
            <a:r>
              <a:rPr lang="en-US" sz="4800" dirty="0">
                <a:solidFill>
                  <a:srgbClr val="3829FB"/>
                </a:solidFill>
                <a:latin typeface="Arial" panose="020B0604020202020204" pitchFamily="34" charset="0"/>
                <a:cs typeface="Arial" panose="020B0604020202020204" pitchFamily="34" charset="0"/>
              </a:rPr>
              <a:t> </a:t>
            </a:r>
            <a:r>
              <a:rPr lang="en-US" sz="4800" dirty="0" err="1">
                <a:solidFill>
                  <a:srgbClr val="3829FB"/>
                </a:solidFill>
                <a:latin typeface="Arial" panose="020B0604020202020204" pitchFamily="34" charset="0"/>
                <a:cs typeface="Arial" panose="020B0604020202020204" pitchFamily="34" charset="0"/>
              </a:rPr>
              <a:t>từ</a:t>
            </a:r>
            <a:r>
              <a:rPr lang="en-US" sz="4800" dirty="0">
                <a:solidFill>
                  <a:srgbClr val="3829FB"/>
                </a:solidFill>
                <a:latin typeface="Arial" panose="020B0604020202020204" pitchFamily="34" charset="0"/>
                <a:cs typeface="Arial" panose="020B0604020202020204" pitchFamily="34" charset="0"/>
              </a:rPr>
              <a:t> </a:t>
            </a:r>
            <a:r>
              <a:rPr lang="en-US" sz="4800" dirty="0" err="1">
                <a:solidFill>
                  <a:srgbClr val="3829FB"/>
                </a:solidFill>
                <a:latin typeface="Arial" panose="020B0604020202020204" pitchFamily="34" charset="0"/>
                <a:cs typeface="Arial" panose="020B0604020202020204" pitchFamily="34" charset="0"/>
              </a:rPr>
              <a:t>Trái</a:t>
            </a:r>
            <a:r>
              <a:rPr lang="en-US" sz="4800" dirty="0">
                <a:solidFill>
                  <a:srgbClr val="3829FB"/>
                </a:solidFill>
                <a:latin typeface="Arial" panose="020B0604020202020204" pitchFamily="34" charset="0"/>
                <a:cs typeface="Arial" panose="020B0604020202020204" pitchFamily="34" charset="0"/>
              </a:rPr>
              <a:t> </a:t>
            </a:r>
            <a:r>
              <a:rPr lang="en-US" sz="4800" dirty="0" err="1">
                <a:solidFill>
                  <a:srgbClr val="3829FB"/>
                </a:solidFill>
                <a:latin typeface="Arial" panose="020B0604020202020204" pitchFamily="34" charset="0"/>
                <a:cs typeface="Arial" panose="020B0604020202020204" pitchFamily="34" charset="0"/>
              </a:rPr>
              <a:t>Đất</a:t>
            </a:r>
            <a:r>
              <a:rPr lang="en-US" sz="4800" dirty="0">
                <a:solidFill>
                  <a:srgbClr val="3829FB"/>
                </a:solidFill>
                <a:latin typeface="Arial" panose="020B0604020202020204" pitchFamily="34" charset="0"/>
                <a:cs typeface="Arial" panose="020B0604020202020204" pitchFamily="34" charset="0"/>
              </a:rPr>
              <a:t> </a:t>
            </a:r>
          </a:p>
          <a:p>
            <a:pPr algn="ctr"/>
            <a:r>
              <a:rPr lang="en-US" sz="4800" dirty="0" err="1">
                <a:solidFill>
                  <a:srgbClr val="3829FB"/>
                </a:solidFill>
                <a:latin typeface="Arial" panose="020B0604020202020204" pitchFamily="34" charset="0"/>
                <a:cs typeface="Arial" panose="020B0604020202020204" pitchFamily="34" charset="0"/>
              </a:rPr>
              <a:t>đến</a:t>
            </a:r>
            <a:r>
              <a:rPr lang="en-US" sz="4800" dirty="0">
                <a:solidFill>
                  <a:srgbClr val="3829FB"/>
                </a:solidFill>
                <a:latin typeface="Arial" panose="020B0604020202020204" pitchFamily="34" charset="0"/>
                <a:cs typeface="Arial" panose="020B0604020202020204" pitchFamily="34" charset="0"/>
              </a:rPr>
              <a:t> </a:t>
            </a:r>
            <a:r>
              <a:rPr lang="en-US" sz="4800" dirty="0" err="1">
                <a:solidFill>
                  <a:srgbClr val="3829FB"/>
                </a:solidFill>
                <a:latin typeface="Arial" panose="020B0604020202020204" pitchFamily="34" charset="0"/>
                <a:cs typeface="Arial" panose="020B0604020202020204" pitchFamily="34" charset="0"/>
              </a:rPr>
              <a:t>Mặt</a:t>
            </a:r>
            <a:r>
              <a:rPr lang="en-US" sz="4800" dirty="0">
                <a:solidFill>
                  <a:srgbClr val="3829FB"/>
                </a:solidFill>
                <a:latin typeface="Arial" panose="020B0604020202020204" pitchFamily="34" charset="0"/>
                <a:cs typeface="Arial" panose="020B0604020202020204" pitchFamily="34" charset="0"/>
              </a:rPr>
              <a:t> </a:t>
            </a:r>
            <a:r>
              <a:rPr lang="en-US" sz="4800" dirty="0" err="1">
                <a:solidFill>
                  <a:srgbClr val="3829FB"/>
                </a:solidFill>
                <a:latin typeface="Arial" panose="020B0604020202020204" pitchFamily="34" charset="0"/>
                <a:cs typeface="Arial" panose="020B0604020202020204" pitchFamily="34" charset="0"/>
              </a:rPr>
              <a:t>Trời</a:t>
            </a:r>
            <a:r>
              <a:rPr lang="en-US" sz="4800" dirty="0">
                <a:solidFill>
                  <a:srgbClr val="3829FB"/>
                </a:solidFill>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2CE1E743-7329-413E-9B86-56C65C99DEC0}"/>
              </a:ext>
            </a:extLst>
          </p:cNvPr>
          <p:cNvSpPr txBox="1"/>
          <p:nvPr/>
        </p:nvSpPr>
        <p:spPr>
          <a:xfrm>
            <a:off x="4953000" y="192762"/>
            <a:ext cx="10911840" cy="553998"/>
          </a:xfrm>
          <a:prstGeom prst="rect">
            <a:avLst/>
          </a:prstGeom>
          <a:noFill/>
        </p:spPr>
        <p:txBody>
          <a:bodyPr wrap="square" rtlCol="0">
            <a:spAutoFit/>
          </a:bodyPr>
          <a:lstStyle/>
          <a:p>
            <a:pPr algn="ctr"/>
            <a:r>
              <a:rPr lang="en-US" sz="3000" i="1" dirty="0" err="1">
                <a:solidFill>
                  <a:srgbClr val="FF0000"/>
                </a:solidFill>
                <a:latin typeface="Arial" panose="020B0604020202020204" pitchFamily="34" charset="0"/>
                <a:cs typeface="Arial" panose="020B0604020202020204" pitchFamily="34" charset="0"/>
              </a:rPr>
              <a:t>Hình</a:t>
            </a:r>
            <a:r>
              <a:rPr lang="en-US" sz="3000" i="1" dirty="0">
                <a:solidFill>
                  <a:srgbClr val="FF0000"/>
                </a:solidFill>
                <a:latin typeface="Arial" panose="020B0604020202020204" pitchFamily="34" charset="0"/>
                <a:cs typeface="Arial" panose="020B0604020202020204" pitchFamily="34" charset="0"/>
              </a:rPr>
              <a:t> </a:t>
            </a:r>
            <a:r>
              <a:rPr lang="en-US" sz="3000" i="1" dirty="0" smtClean="0">
                <a:solidFill>
                  <a:srgbClr val="FF0000"/>
                </a:solidFill>
                <a:latin typeface="Arial" panose="020B0604020202020204" pitchFamily="34" charset="0"/>
                <a:cs typeface="Arial" panose="020B0604020202020204" pitchFamily="34" charset="0"/>
              </a:rPr>
              <a:t>5.1</a:t>
            </a:r>
            <a:r>
              <a:rPr lang="en-US" sz="3000" i="1" dirty="0">
                <a:solidFill>
                  <a:srgbClr val="FF0000"/>
                </a:solidFill>
                <a:latin typeface="Arial" panose="020B0604020202020204" pitchFamily="34" charset="0"/>
                <a:cs typeface="Arial" panose="020B0604020202020204" pitchFamily="34" charset="0"/>
              </a:rPr>
              <a:t>. </a:t>
            </a:r>
            <a:r>
              <a:rPr lang="en-US" sz="3000" i="1" dirty="0" err="1" smtClean="0">
                <a:solidFill>
                  <a:srgbClr val="FF0000"/>
                </a:solidFill>
                <a:latin typeface="Arial" panose="020B0604020202020204" pitchFamily="34" charset="0"/>
                <a:cs typeface="Arial" panose="020B0604020202020204" pitchFamily="34" charset="0"/>
              </a:rPr>
              <a:t>Vị</a:t>
            </a:r>
            <a:r>
              <a:rPr lang="en-US" sz="3000" i="1" dirty="0" smtClean="0">
                <a:solidFill>
                  <a:srgbClr val="FF0000"/>
                </a:solidFill>
                <a:latin typeface="Arial" panose="020B0604020202020204" pitchFamily="34" charset="0"/>
                <a:cs typeface="Arial" panose="020B0604020202020204" pitchFamily="34" charset="0"/>
              </a:rPr>
              <a:t> </a:t>
            </a:r>
            <a:r>
              <a:rPr lang="en-US" sz="3000" i="1" dirty="0" err="1" smtClean="0">
                <a:solidFill>
                  <a:srgbClr val="FF0000"/>
                </a:solidFill>
                <a:latin typeface="Arial" panose="020B0604020202020204" pitchFamily="34" charset="0"/>
                <a:cs typeface="Arial" panose="020B0604020202020204" pitchFamily="34" charset="0"/>
              </a:rPr>
              <a:t>trí</a:t>
            </a:r>
            <a:r>
              <a:rPr lang="en-US" sz="3000" i="1" dirty="0" smtClean="0">
                <a:solidFill>
                  <a:srgbClr val="FF0000"/>
                </a:solidFill>
                <a:latin typeface="Arial" panose="020B0604020202020204" pitchFamily="34" charset="0"/>
                <a:cs typeface="Arial" panose="020B0604020202020204" pitchFamily="34" charset="0"/>
              </a:rPr>
              <a:t> </a:t>
            </a:r>
            <a:r>
              <a:rPr lang="en-US" sz="3000" i="1" dirty="0" err="1" smtClean="0">
                <a:solidFill>
                  <a:srgbClr val="FF0000"/>
                </a:solidFill>
                <a:latin typeface="Arial" panose="020B0604020202020204" pitchFamily="34" charset="0"/>
                <a:cs typeface="Arial" panose="020B0604020202020204" pitchFamily="34" charset="0"/>
              </a:rPr>
              <a:t>của</a:t>
            </a:r>
            <a:r>
              <a:rPr lang="en-US" sz="3000" i="1" dirty="0" smtClean="0">
                <a:solidFill>
                  <a:srgbClr val="FF0000"/>
                </a:solidFill>
                <a:latin typeface="Arial" panose="020B0604020202020204" pitchFamily="34" charset="0"/>
                <a:cs typeface="Arial" panose="020B0604020202020204" pitchFamily="34" charset="0"/>
              </a:rPr>
              <a:t> </a:t>
            </a:r>
            <a:r>
              <a:rPr lang="en-US" sz="3000" i="1" dirty="0" err="1" smtClean="0">
                <a:solidFill>
                  <a:srgbClr val="FF0000"/>
                </a:solidFill>
                <a:latin typeface="Arial" panose="020B0604020202020204" pitchFamily="34" charset="0"/>
                <a:cs typeface="Arial" panose="020B0604020202020204" pitchFamily="34" charset="0"/>
              </a:rPr>
              <a:t>Trái</a:t>
            </a:r>
            <a:r>
              <a:rPr lang="en-US" sz="3000" i="1" dirty="0" smtClean="0">
                <a:solidFill>
                  <a:srgbClr val="FF0000"/>
                </a:solidFill>
                <a:latin typeface="Arial" panose="020B0604020202020204" pitchFamily="34" charset="0"/>
                <a:cs typeface="Arial" panose="020B0604020202020204" pitchFamily="34" charset="0"/>
              </a:rPr>
              <a:t> </a:t>
            </a:r>
            <a:r>
              <a:rPr lang="en-US" sz="3000" i="1" dirty="0" err="1" smtClean="0">
                <a:solidFill>
                  <a:srgbClr val="FF0000"/>
                </a:solidFill>
                <a:latin typeface="Arial" panose="020B0604020202020204" pitchFamily="34" charset="0"/>
                <a:cs typeface="Arial" panose="020B0604020202020204" pitchFamily="34" charset="0"/>
              </a:rPr>
              <a:t>đất</a:t>
            </a:r>
            <a:r>
              <a:rPr lang="en-US" sz="3000" i="1" dirty="0" smtClean="0">
                <a:solidFill>
                  <a:srgbClr val="FF0000"/>
                </a:solidFill>
                <a:latin typeface="Arial" panose="020B0604020202020204" pitchFamily="34" charset="0"/>
                <a:cs typeface="Arial" panose="020B0604020202020204" pitchFamily="34" charset="0"/>
              </a:rPr>
              <a:t> </a:t>
            </a:r>
            <a:r>
              <a:rPr lang="en-US" sz="3000" i="1" dirty="0" err="1" smtClean="0">
                <a:solidFill>
                  <a:srgbClr val="FF0000"/>
                </a:solidFill>
                <a:latin typeface="Arial" panose="020B0604020202020204" pitchFamily="34" charset="0"/>
                <a:cs typeface="Arial" panose="020B0604020202020204" pitchFamily="34" charset="0"/>
              </a:rPr>
              <a:t>trong</a:t>
            </a:r>
            <a:r>
              <a:rPr lang="en-US" sz="3000" i="1" dirty="0" smtClean="0">
                <a:solidFill>
                  <a:srgbClr val="FF0000"/>
                </a:solidFill>
                <a:latin typeface="Arial" panose="020B0604020202020204" pitchFamily="34" charset="0"/>
                <a:cs typeface="Arial" panose="020B0604020202020204" pitchFamily="34" charset="0"/>
              </a:rPr>
              <a:t> </a:t>
            </a:r>
            <a:r>
              <a:rPr lang="en-US" sz="3000" i="1" dirty="0" err="1">
                <a:solidFill>
                  <a:srgbClr val="FF0000"/>
                </a:solidFill>
                <a:latin typeface="Arial" panose="020B0604020202020204" pitchFamily="34" charset="0"/>
                <a:cs typeface="Arial" panose="020B0604020202020204" pitchFamily="34" charset="0"/>
              </a:rPr>
              <a:t>hệ</a:t>
            </a:r>
            <a:r>
              <a:rPr lang="en-US" sz="3000" i="1" dirty="0">
                <a:solidFill>
                  <a:srgbClr val="FF0000"/>
                </a:solidFill>
                <a:latin typeface="Arial" panose="020B0604020202020204" pitchFamily="34" charset="0"/>
                <a:cs typeface="Arial" panose="020B0604020202020204" pitchFamily="34" charset="0"/>
              </a:rPr>
              <a:t> </a:t>
            </a:r>
            <a:r>
              <a:rPr lang="en-US" sz="3000" i="1" dirty="0" err="1">
                <a:solidFill>
                  <a:srgbClr val="FF0000"/>
                </a:solidFill>
                <a:latin typeface="Arial" panose="020B0604020202020204" pitchFamily="34" charset="0"/>
                <a:cs typeface="Arial" panose="020B0604020202020204" pitchFamily="34" charset="0"/>
              </a:rPr>
              <a:t>Mặt</a:t>
            </a:r>
            <a:r>
              <a:rPr lang="en-US" sz="3000" i="1" dirty="0">
                <a:solidFill>
                  <a:srgbClr val="FF0000"/>
                </a:solidFill>
                <a:latin typeface="Arial" panose="020B0604020202020204" pitchFamily="34" charset="0"/>
                <a:cs typeface="Arial" panose="020B0604020202020204" pitchFamily="34" charset="0"/>
              </a:rPr>
              <a:t> </a:t>
            </a:r>
            <a:r>
              <a:rPr lang="en-US" sz="3000" i="1" dirty="0" err="1">
                <a:solidFill>
                  <a:srgbClr val="FF0000"/>
                </a:solidFill>
                <a:latin typeface="Arial" panose="020B0604020202020204" pitchFamily="34" charset="0"/>
                <a:cs typeface="Arial" panose="020B0604020202020204" pitchFamily="34" charset="0"/>
              </a:rPr>
              <a:t>Trời</a:t>
            </a:r>
            <a:endParaRPr lang="en-US" sz="30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482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algn="l"/>
            <a:fld id="{00000000-1234-1234-1234-123412341234}" type="slidenum">
              <a:rPr lang="en-US" smtClean="0"/>
              <a:pPr algn="l"/>
              <a:t>16</a:t>
            </a:fld>
            <a:endParaRPr lang="en-US"/>
          </a:p>
        </p:txBody>
      </p:sp>
      <p:pic>
        <p:nvPicPr>
          <p:cNvPr id="10242" name="Picture 2" descr="Hôm nay Trái Đất có bão Mặt Trời, làm gì bảo vệ sức khỏ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64" y="135818"/>
            <a:ext cx="8832273" cy="532995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4 MÓN QUÀ MẶT TRỜI MANG ĐẾN CHO CHÚNG 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0001" y="135818"/>
            <a:ext cx="9102437" cy="5329952"/>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Ánh nắng mặt trời và mối liên hệ với sức khỏe con ngườ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4473" y="5560022"/>
            <a:ext cx="11201400" cy="4227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7591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algn="l"/>
            <a:fld id="{00000000-1234-1234-1234-123412341234}" type="slidenum">
              <a:rPr lang="en-US" smtClean="0"/>
              <a:pPr algn="l"/>
              <a:t>17</a:t>
            </a:fld>
            <a:endParaRPr lang="en-US"/>
          </a:p>
        </p:txBody>
      </p:sp>
      <p:pic>
        <p:nvPicPr>
          <p:cNvPr id="11266" name="Picture 2" descr="Ba mẹ cần lưu ý những gì khi cho trẻ chơi ngoài trờ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799" y="986523"/>
            <a:ext cx="8139547" cy="456430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Giữ an toàn cho trẻ nhỏ khi vui chơi | VI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98" y="5753100"/>
            <a:ext cx="8139547" cy="4053507"/>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Những món đồ dùng cho bé đi biển &quot;must have&quot; ba mẹ cần chuẩn bị"/>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9709" y="986522"/>
            <a:ext cx="8682036" cy="4564309"/>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Đi biển cùng trẻ nhỏ"/>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9709" y="5753099"/>
            <a:ext cx="8682036" cy="4056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6627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17079" y="996611"/>
            <a:ext cx="17079263" cy="7856440"/>
            <a:chOff x="171281" y="646011"/>
            <a:chExt cx="11801123" cy="3874234"/>
          </a:xfrm>
        </p:grpSpPr>
        <p:sp>
          <p:nvSpPr>
            <p:cNvPr id="6" name="Rectangle 5"/>
            <p:cNvSpPr/>
            <p:nvPr/>
          </p:nvSpPr>
          <p:spPr>
            <a:xfrm>
              <a:off x="3405551" y="646011"/>
              <a:ext cx="8566853" cy="779307"/>
            </a:xfrm>
            <a:prstGeom prst="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200" i="1" dirty="0" err="1">
                  <a:solidFill>
                    <a:schemeClr val="tx1"/>
                  </a:solidFill>
                  <a:latin typeface="Times New Roman" panose="02020603050405020304" pitchFamily="18" charset="0"/>
                  <a:cs typeface="Times New Roman" panose="02020603050405020304" pitchFamily="18" charset="0"/>
                </a:rPr>
                <a:t>Vị</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trí</a:t>
              </a:r>
              <a:r>
                <a:rPr lang="en-US" sz="4200" i="1" dirty="0">
                  <a:solidFill>
                    <a:schemeClr val="tx1"/>
                  </a:solidFill>
                  <a:latin typeface="Times New Roman" panose="02020603050405020304" pitchFamily="18" charset="0"/>
                  <a:cs typeface="Times New Roman" panose="02020603050405020304" pitchFamily="18" charset="0"/>
                </a:rPr>
                <a:t>:</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Trái</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Đất</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nằm</a:t>
              </a:r>
              <a:r>
                <a:rPr lang="en-US" sz="4200" dirty="0">
                  <a:solidFill>
                    <a:schemeClr val="tx1"/>
                  </a:solidFill>
                  <a:latin typeface="Times New Roman" panose="02020603050405020304" pitchFamily="18" charset="0"/>
                  <a:cs typeface="Times New Roman" panose="02020603050405020304" pitchFamily="18" charset="0"/>
                </a:rPr>
                <a:t> ở </a:t>
              </a:r>
              <a:r>
                <a:rPr lang="en-US" sz="4200" b="1" i="1" dirty="0" err="1">
                  <a:solidFill>
                    <a:srgbClr val="FF0000"/>
                  </a:solidFill>
                  <a:latin typeface="Times New Roman" panose="02020603050405020304" pitchFamily="18" charset="0"/>
                  <a:cs typeface="Times New Roman" panose="02020603050405020304" pitchFamily="18" charset="0"/>
                </a:rPr>
                <a:t>vị</a:t>
              </a:r>
              <a:r>
                <a:rPr lang="en-US" sz="4200" b="1" i="1" dirty="0">
                  <a:solidFill>
                    <a:srgbClr val="FF0000"/>
                  </a:solidFill>
                  <a:latin typeface="Times New Roman" panose="02020603050405020304" pitchFamily="18" charset="0"/>
                  <a:cs typeface="Times New Roman" panose="02020603050405020304" pitchFamily="18" charset="0"/>
                </a:rPr>
                <a:t> </a:t>
              </a:r>
              <a:r>
                <a:rPr lang="en-US" sz="4200" b="1" i="1" dirty="0" err="1">
                  <a:solidFill>
                    <a:srgbClr val="FF0000"/>
                  </a:solidFill>
                  <a:latin typeface="Times New Roman" panose="02020603050405020304" pitchFamily="18" charset="0"/>
                  <a:cs typeface="Times New Roman" panose="02020603050405020304" pitchFamily="18" charset="0"/>
                </a:rPr>
                <a:t>trí</a:t>
              </a:r>
              <a:r>
                <a:rPr lang="en-US" sz="4200" b="1" i="1" dirty="0">
                  <a:solidFill>
                    <a:srgbClr val="FF0000"/>
                  </a:solidFill>
                  <a:latin typeface="Times New Roman" panose="02020603050405020304" pitchFamily="18" charset="0"/>
                  <a:cs typeface="Times New Roman" panose="02020603050405020304" pitchFamily="18" charset="0"/>
                </a:rPr>
                <a:t> </a:t>
              </a:r>
              <a:r>
                <a:rPr lang="en-US" sz="4200" b="1" i="1" dirty="0" err="1">
                  <a:solidFill>
                    <a:srgbClr val="FF0000"/>
                  </a:solidFill>
                  <a:latin typeface="Times New Roman" panose="02020603050405020304" pitchFamily="18" charset="0"/>
                  <a:cs typeface="Times New Roman" panose="02020603050405020304" pitchFamily="18" charset="0"/>
                </a:rPr>
                <a:t>thứ</a:t>
              </a:r>
              <a:r>
                <a:rPr lang="en-US" sz="4200" b="1" i="1" dirty="0">
                  <a:solidFill>
                    <a:srgbClr val="FF0000"/>
                  </a:solidFill>
                  <a:latin typeface="Times New Roman" panose="02020603050405020304" pitchFamily="18" charset="0"/>
                  <a:cs typeface="Times New Roman" panose="02020603050405020304" pitchFamily="18" charset="0"/>
                </a:rPr>
                <a:t> 3 </a:t>
              </a:r>
              <a:r>
                <a:rPr lang="en-US" sz="4200" dirty="0" err="1">
                  <a:solidFill>
                    <a:schemeClr val="tx1"/>
                  </a:solidFill>
                  <a:latin typeface="Times New Roman" panose="02020603050405020304" pitchFamily="18" charset="0"/>
                  <a:cs typeface="Times New Roman" panose="02020603050405020304" pitchFamily="18" charset="0"/>
                </a:rPr>
                <a:t>theo</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thứ</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tự</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xa</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dần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Mặt</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Trời</a:t>
              </a:r>
              <a:endParaRPr lang="en-US" sz="4200" dirty="0">
                <a:solidFill>
                  <a:schemeClr val="tx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71281" y="1222130"/>
              <a:ext cx="2088342" cy="329811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a:solidFill>
                    <a:srgbClr val="FF0000"/>
                  </a:solidFill>
                  <a:latin typeface="Times New Roman" panose="02020603050405020304" pitchFamily="18" charset="0"/>
                  <a:cs typeface="Times New Roman" panose="02020603050405020304" pitchFamily="18" charset="0"/>
                </a:rPr>
                <a:t>1. VỊ TRÍ CỦA TRÁI ĐẤT TRONG HỆ MẶT TRỜI</a:t>
              </a:r>
            </a:p>
          </p:txBody>
        </p:sp>
        <p:cxnSp>
          <p:nvCxnSpPr>
            <p:cNvPr id="12" name="Straight Arrow Connector 11"/>
            <p:cNvCxnSpPr>
              <a:stCxn id="11" idx="3"/>
              <a:endCxn id="6" idx="1"/>
            </p:cNvCxnSpPr>
            <p:nvPr/>
          </p:nvCxnSpPr>
          <p:spPr>
            <a:xfrm flipV="1">
              <a:off x="2259623" y="907790"/>
              <a:ext cx="1145928" cy="196339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Rectangle 16"/>
          <p:cNvSpPr/>
          <p:nvPr/>
        </p:nvSpPr>
        <p:spPr>
          <a:xfrm>
            <a:off x="5197899" y="6479615"/>
            <a:ext cx="12398442" cy="31606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800" i="1" dirty="0">
                <a:solidFill>
                  <a:schemeClr val="tx1"/>
                </a:solidFill>
                <a:latin typeface="+mj-lt"/>
              </a:rPr>
              <a:t>Ý nghĩa:</a:t>
            </a:r>
            <a:r>
              <a:rPr lang="vi-VN" sz="4800" dirty="0">
                <a:solidFill>
                  <a:schemeClr val="tx1"/>
                </a:solidFill>
                <a:latin typeface="+mj-lt"/>
              </a:rPr>
              <a:t> Khoảng cách từ Trái Đất đến Mặt Trời là </a:t>
            </a:r>
            <a:r>
              <a:rPr lang="vi-VN" sz="4800" b="1" i="1" dirty="0">
                <a:solidFill>
                  <a:srgbClr val="FF0000"/>
                </a:solidFill>
                <a:latin typeface="+mj-lt"/>
              </a:rPr>
              <a:t>khoảng cách lí tưởng </a:t>
            </a:r>
            <a:r>
              <a:rPr lang="vi-VN" sz="4800" dirty="0">
                <a:solidFill>
                  <a:schemeClr val="tx1"/>
                </a:solidFill>
                <a:latin typeface="+mj-lt"/>
              </a:rPr>
              <a:t>giúp cho Trái Đất nhận được lượng nhiệt và ánh sáng phù hợp để sự sống có thể tồn tại và phát triển.</a:t>
            </a:r>
            <a:endParaRPr lang="en-US" sz="4800" dirty="0">
              <a:solidFill>
                <a:schemeClr val="tx1"/>
              </a:solidFill>
              <a:latin typeface="+mj-lt"/>
              <a:cs typeface="Times New Roman" panose="02020603050405020304" pitchFamily="18" charset="0"/>
            </a:endParaRPr>
          </a:p>
        </p:txBody>
      </p:sp>
      <p:cxnSp>
        <p:nvCxnSpPr>
          <p:cNvPr id="18" name="Straight Arrow Connector 17"/>
          <p:cNvCxnSpPr>
            <a:stCxn id="11" idx="3"/>
            <a:endCxn id="17" idx="1"/>
          </p:cNvCxnSpPr>
          <p:nvPr/>
        </p:nvCxnSpPr>
        <p:spPr>
          <a:xfrm>
            <a:off x="3539447" y="5508980"/>
            <a:ext cx="1658453" cy="255097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6146" name="Picture 2" descr="Tên 8 Hành Tinh Chính Trong Hệ Mặt Trời Bằng Tiếng Anh"/>
          <p:cNvPicPr>
            <a:picLocks noChangeAspect="1" noChangeArrowheads="1"/>
          </p:cNvPicPr>
          <p:nvPr/>
        </p:nvPicPr>
        <p:blipFill rotWithShape="1">
          <a:blip r:embed="rId2">
            <a:extLst>
              <a:ext uri="{28A0092B-C50C-407E-A947-70E740481C1C}">
                <a14:useLocalDpi xmlns:a14="http://schemas.microsoft.com/office/drawing/2010/main" val="0"/>
              </a:ext>
            </a:extLst>
          </a:blip>
          <a:srcRect t="28666" b="5152"/>
          <a:stretch/>
        </p:blipFill>
        <p:spPr bwMode="auto">
          <a:xfrm>
            <a:off x="5197898" y="2576947"/>
            <a:ext cx="12398444" cy="3902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618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F4DE341-1E40-41D1-9CC7-4E34AA03FA6C}"/>
              </a:ext>
            </a:extLst>
          </p:cNvPr>
          <p:cNvSpPr txBox="1"/>
          <p:nvPr/>
        </p:nvSpPr>
        <p:spPr>
          <a:xfrm>
            <a:off x="2165272" y="3679834"/>
            <a:ext cx="15132128" cy="3785652"/>
          </a:xfrm>
          <a:prstGeom prst="rect">
            <a:avLst/>
          </a:prstGeom>
          <a:noFill/>
          <a:ln w="12700">
            <a:solidFill>
              <a:srgbClr val="0070C0"/>
            </a:solidFill>
            <a:prstDash val="dash"/>
          </a:ln>
        </p:spPr>
        <p:txBody>
          <a:bodyPr wrap="square" rtlCol="0">
            <a:spAutoFit/>
          </a:bodyPr>
          <a:lstStyle/>
          <a:p>
            <a:pPr marL="685800" indent="-685800">
              <a:buFont typeface="Wingdings" panose="05000000000000000000" pitchFamily="2" charset="2"/>
              <a:buChar char="Ø"/>
            </a:pPr>
            <a:r>
              <a:rPr lang="en-US" sz="4800" dirty="0" err="1">
                <a:solidFill>
                  <a:srgbClr val="0070C0"/>
                </a:solidFill>
                <a:latin typeface="Arial" panose="020B0604020202020204" pitchFamily="34" charset="0"/>
                <a:cs typeface="Arial" panose="020B0604020202020204" pitchFamily="34" charset="0"/>
              </a:rPr>
              <a:t>Trái</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Đất</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có</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dạng</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hình</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gì</a:t>
            </a:r>
            <a:r>
              <a:rPr lang="en-US" sz="4800" dirty="0">
                <a:solidFill>
                  <a:srgbClr val="0070C0"/>
                </a:solidFill>
                <a:latin typeface="Arial" panose="020B0604020202020204" pitchFamily="34" charset="0"/>
                <a:cs typeface="Arial" panose="020B0604020202020204" pitchFamily="34" charset="0"/>
              </a:rPr>
              <a:t>?</a:t>
            </a:r>
          </a:p>
          <a:p>
            <a:pPr marL="685800" indent="-685800">
              <a:buFont typeface="Wingdings" panose="05000000000000000000" pitchFamily="2" charset="2"/>
              <a:buChar char="Ø"/>
            </a:pPr>
            <a:r>
              <a:rPr lang="en-US" sz="4800" dirty="0" err="1">
                <a:solidFill>
                  <a:srgbClr val="0070C0"/>
                </a:solidFill>
                <a:latin typeface="Arial" panose="020B0604020202020204" pitchFamily="34" charset="0"/>
                <a:cs typeface="Arial" panose="020B0604020202020204" pitchFamily="34" charset="0"/>
              </a:rPr>
              <a:t>Hãy</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chỉ</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ra</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một</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số</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loại</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trái</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cây</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hoặc</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đồ</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vật</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mà</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em</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cho</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là</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có</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hình</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dạng</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giốngTrái</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Đất</a:t>
            </a:r>
            <a:r>
              <a:rPr lang="en-US" sz="4800" dirty="0">
                <a:solidFill>
                  <a:srgbClr val="0070C0"/>
                </a:solidFill>
                <a:latin typeface="Arial" panose="020B0604020202020204" pitchFamily="34" charset="0"/>
                <a:cs typeface="Arial" panose="020B0604020202020204" pitchFamily="34" charset="0"/>
              </a:rPr>
              <a:t>?</a:t>
            </a:r>
          </a:p>
          <a:p>
            <a:pPr marL="685800" indent="-685800">
              <a:buFont typeface="Wingdings" panose="05000000000000000000" pitchFamily="2" charset="2"/>
              <a:buChar char="Ø"/>
            </a:pPr>
            <a:r>
              <a:rPr lang="en-US" sz="4800" dirty="0" err="1">
                <a:solidFill>
                  <a:srgbClr val="0070C0"/>
                </a:solidFill>
                <a:latin typeface="Arial" panose="020B0604020202020204" pitchFamily="34" charset="0"/>
                <a:cs typeface="Arial" panose="020B0604020202020204" pitchFamily="34" charset="0"/>
              </a:rPr>
              <a:t>Hãy</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lấy</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một</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ví</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dụ</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thuyết</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phục</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các</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bạn</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trong</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lớp</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rằng</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Trái</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Đất</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hình</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cầu</a:t>
            </a:r>
            <a:r>
              <a:rPr lang="en-US" sz="4800" dirty="0">
                <a:solidFill>
                  <a:srgbClr val="0070C0"/>
                </a:solidFill>
                <a:latin typeface="Arial" panose="020B0604020202020204" pitchFamily="34" charset="0"/>
                <a:cs typeface="Arial" panose="020B0604020202020204" pitchFamily="34" charset="0"/>
              </a:rPr>
              <a:t>”.</a:t>
            </a:r>
            <a:endParaRPr lang="en-US" sz="4800" dirty="0">
              <a:solidFill>
                <a:srgbClr val="FF0000"/>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2113F8E1-89C5-4E69-80B2-E6C8AFAEDF01}"/>
              </a:ext>
            </a:extLst>
          </p:cNvPr>
          <p:cNvSpPr/>
          <p:nvPr/>
        </p:nvSpPr>
        <p:spPr>
          <a:xfrm>
            <a:off x="2363393" y="1714501"/>
            <a:ext cx="12938760" cy="133545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TextBox 7">
            <a:extLst>
              <a:ext uri="{FF2B5EF4-FFF2-40B4-BE49-F238E27FC236}">
                <a16:creationId xmlns:a16="http://schemas.microsoft.com/office/drawing/2014/main" id="{8BE26043-1155-4336-B8C9-40B4124B472A}"/>
              </a:ext>
            </a:extLst>
          </p:cNvPr>
          <p:cNvSpPr txBox="1"/>
          <p:nvPr/>
        </p:nvSpPr>
        <p:spPr>
          <a:xfrm>
            <a:off x="2531210" y="1862536"/>
            <a:ext cx="12588240" cy="923330"/>
          </a:xfrm>
          <a:prstGeom prst="rect">
            <a:avLst/>
          </a:prstGeom>
          <a:noFill/>
        </p:spPr>
        <p:txBody>
          <a:bodyPr wrap="square" rtlCol="0">
            <a:spAutoFit/>
          </a:bodyPr>
          <a:lstStyle/>
          <a:p>
            <a:r>
              <a:rPr lang="en-US" sz="5400" b="1" dirty="0" err="1">
                <a:solidFill>
                  <a:srgbClr val="0070C0"/>
                </a:solidFill>
                <a:latin typeface="Arial" panose="020B0604020202020204" pitchFamily="34" charset="0"/>
                <a:cs typeface="Arial" panose="020B0604020202020204" pitchFamily="34" charset="0"/>
              </a:rPr>
              <a:t>Nhiệm</a:t>
            </a:r>
            <a:r>
              <a:rPr lang="en-US" sz="5400" b="1" dirty="0">
                <a:solidFill>
                  <a:srgbClr val="0070C0"/>
                </a:solidFill>
                <a:latin typeface="Arial" panose="020B0604020202020204" pitchFamily="34" charset="0"/>
                <a:cs typeface="Arial" panose="020B0604020202020204" pitchFamily="34" charset="0"/>
              </a:rPr>
              <a:t> </a:t>
            </a:r>
            <a:r>
              <a:rPr lang="en-US" sz="5400" b="1" dirty="0" err="1">
                <a:solidFill>
                  <a:srgbClr val="0070C0"/>
                </a:solidFill>
                <a:latin typeface="Arial" panose="020B0604020202020204" pitchFamily="34" charset="0"/>
                <a:cs typeface="Arial" panose="020B0604020202020204" pitchFamily="34" charset="0"/>
              </a:rPr>
              <a:t>vụ</a:t>
            </a:r>
            <a:r>
              <a:rPr lang="en-US" sz="5400" b="1" dirty="0">
                <a:solidFill>
                  <a:srgbClr val="0070C0"/>
                </a:solidFill>
                <a:latin typeface="Arial" panose="020B0604020202020204" pitchFamily="34" charset="0"/>
                <a:cs typeface="Arial" panose="020B0604020202020204" pitchFamily="34" charset="0"/>
              </a:rPr>
              <a:t> 1: </a:t>
            </a:r>
            <a:r>
              <a:rPr lang="en-US" sz="5400" b="1" dirty="0" err="1">
                <a:solidFill>
                  <a:srgbClr val="0070C0"/>
                </a:solidFill>
                <a:latin typeface="Arial" panose="020B0604020202020204" pitchFamily="34" charset="0"/>
                <a:cs typeface="Arial" panose="020B0604020202020204" pitchFamily="34" charset="0"/>
              </a:rPr>
              <a:t>Mô</a:t>
            </a:r>
            <a:r>
              <a:rPr lang="en-US" sz="5400" b="1" dirty="0">
                <a:solidFill>
                  <a:srgbClr val="0070C0"/>
                </a:solidFill>
                <a:latin typeface="Arial" panose="020B0604020202020204" pitchFamily="34" charset="0"/>
                <a:cs typeface="Arial" panose="020B0604020202020204" pitchFamily="34" charset="0"/>
              </a:rPr>
              <a:t> </a:t>
            </a:r>
            <a:r>
              <a:rPr lang="en-US" sz="5400" b="1" dirty="0" err="1">
                <a:solidFill>
                  <a:srgbClr val="0070C0"/>
                </a:solidFill>
                <a:latin typeface="Arial" panose="020B0604020202020204" pitchFamily="34" charset="0"/>
                <a:cs typeface="Arial" panose="020B0604020202020204" pitchFamily="34" charset="0"/>
              </a:rPr>
              <a:t>tả</a:t>
            </a:r>
            <a:r>
              <a:rPr lang="en-US" sz="5400" b="1" dirty="0">
                <a:solidFill>
                  <a:srgbClr val="0070C0"/>
                </a:solidFill>
                <a:latin typeface="Arial" panose="020B0604020202020204" pitchFamily="34" charset="0"/>
                <a:cs typeface="Arial" panose="020B0604020202020204" pitchFamily="34" charset="0"/>
              </a:rPr>
              <a:t> </a:t>
            </a:r>
            <a:r>
              <a:rPr lang="en-US" sz="5400" b="1" dirty="0" err="1">
                <a:solidFill>
                  <a:srgbClr val="0070C0"/>
                </a:solidFill>
                <a:latin typeface="Arial" panose="020B0604020202020204" pitchFamily="34" charset="0"/>
                <a:cs typeface="Arial" panose="020B0604020202020204" pitchFamily="34" charset="0"/>
              </a:rPr>
              <a:t>hình</a:t>
            </a:r>
            <a:r>
              <a:rPr lang="en-US" sz="5400" b="1" dirty="0">
                <a:solidFill>
                  <a:srgbClr val="0070C0"/>
                </a:solidFill>
                <a:latin typeface="Arial" panose="020B0604020202020204" pitchFamily="34" charset="0"/>
                <a:cs typeface="Arial" panose="020B0604020202020204" pitchFamily="34" charset="0"/>
              </a:rPr>
              <a:t> </a:t>
            </a:r>
            <a:r>
              <a:rPr lang="en-US" sz="5400" b="1" dirty="0" err="1">
                <a:solidFill>
                  <a:srgbClr val="0070C0"/>
                </a:solidFill>
                <a:latin typeface="Arial" panose="020B0604020202020204" pitchFamily="34" charset="0"/>
                <a:cs typeface="Arial" panose="020B0604020202020204" pitchFamily="34" charset="0"/>
              </a:rPr>
              <a:t>dạng</a:t>
            </a:r>
            <a:r>
              <a:rPr lang="en-US" sz="5400" b="1" dirty="0">
                <a:solidFill>
                  <a:srgbClr val="0070C0"/>
                </a:solidFill>
                <a:latin typeface="Arial" panose="020B0604020202020204" pitchFamily="34" charset="0"/>
                <a:cs typeface="Arial" panose="020B0604020202020204" pitchFamily="34" charset="0"/>
              </a:rPr>
              <a:t> </a:t>
            </a:r>
            <a:r>
              <a:rPr lang="en-US" sz="5400" b="1" dirty="0" err="1">
                <a:solidFill>
                  <a:srgbClr val="0070C0"/>
                </a:solidFill>
                <a:latin typeface="Arial" panose="020B0604020202020204" pitchFamily="34" charset="0"/>
                <a:cs typeface="Arial" panose="020B0604020202020204" pitchFamily="34" charset="0"/>
              </a:rPr>
              <a:t>Trái</a:t>
            </a:r>
            <a:r>
              <a:rPr lang="en-US" sz="5400" b="1" dirty="0">
                <a:solidFill>
                  <a:srgbClr val="0070C0"/>
                </a:solidFill>
                <a:latin typeface="Arial" panose="020B0604020202020204" pitchFamily="34" charset="0"/>
                <a:cs typeface="Arial" panose="020B0604020202020204" pitchFamily="34" charset="0"/>
              </a:rPr>
              <a:t> </a:t>
            </a:r>
            <a:r>
              <a:rPr lang="en-US" sz="5400" b="1" dirty="0" err="1">
                <a:solidFill>
                  <a:srgbClr val="0070C0"/>
                </a:solidFill>
                <a:latin typeface="Arial" panose="020B0604020202020204" pitchFamily="34" charset="0"/>
                <a:cs typeface="Arial" panose="020B0604020202020204" pitchFamily="34" charset="0"/>
              </a:rPr>
              <a:t>Đất</a:t>
            </a:r>
            <a:endParaRPr lang="en-US" sz="5400" b="1" dirty="0">
              <a:solidFill>
                <a:srgbClr val="0070C0"/>
              </a:solidFill>
              <a:latin typeface="Arial" panose="020B0604020202020204" pitchFamily="34" charset="0"/>
              <a:cs typeface="Arial" panose="020B0604020202020204" pitchFamily="34" charset="0"/>
            </a:endParaRPr>
          </a:p>
        </p:txBody>
      </p:sp>
      <p:pic>
        <p:nvPicPr>
          <p:cNvPr id="10" name="Picture 2" descr="Cartoon boy with a good idea Royalty Free Vector Image">
            <a:extLst>
              <a:ext uri="{FF2B5EF4-FFF2-40B4-BE49-F238E27FC236}">
                <a16:creationId xmlns:a16="http://schemas.microsoft.com/office/drawing/2014/main" id="{BFA8AFB0-451E-48C2-844C-E662C0DBA0D5}"/>
              </a:ext>
            </a:extLst>
          </p:cNvPr>
          <p:cNvPicPr>
            <a:picLocks noChangeAspect="1" noChangeArrowheads="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6907" t="21635" r="16486" b="7633"/>
          <a:stretch/>
        </p:blipFill>
        <p:spPr bwMode="auto">
          <a:xfrm>
            <a:off x="408234" y="1152994"/>
            <a:ext cx="1310381" cy="2146944"/>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5B7D7C7B-9420-4CC0-BE84-8A3A48179092}"/>
              </a:ext>
            </a:extLst>
          </p:cNvPr>
          <p:cNvGrpSpPr/>
          <p:nvPr/>
        </p:nvGrpSpPr>
        <p:grpSpPr>
          <a:xfrm>
            <a:off x="3993726" y="295186"/>
            <a:ext cx="11529736" cy="843968"/>
            <a:chOff x="1133366" y="2220084"/>
            <a:chExt cx="5681780" cy="914400"/>
          </a:xfrm>
          <a:solidFill>
            <a:srgbClr val="91F9A7"/>
          </a:solidFill>
        </p:grpSpPr>
        <p:sp>
          <p:nvSpPr>
            <p:cNvPr id="19" name="Arrow: Pentagon 18">
              <a:extLst>
                <a:ext uri="{FF2B5EF4-FFF2-40B4-BE49-F238E27FC236}">
                  <a16:creationId xmlns:a16="http://schemas.microsoft.com/office/drawing/2014/main" id="{1856EA21-DCD6-406E-B92B-10FC4BA32B8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itchFamily="34" charset="0"/>
                <a:cs typeface="Arial" pitchFamily="34" charset="0"/>
              </a:endParaRPr>
            </a:p>
          </p:txBody>
        </p:sp>
        <p:sp>
          <p:nvSpPr>
            <p:cNvPr id="20" name="TextBox 19">
              <a:extLst>
                <a:ext uri="{FF2B5EF4-FFF2-40B4-BE49-F238E27FC236}">
                  <a16:creationId xmlns:a16="http://schemas.microsoft.com/office/drawing/2014/main" id="{5D4DBE9D-90DF-46F7-8426-74E0A2640F76}"/>
                </a:ext>
              </a:extLst>
            </p:cNvPr>
            <p:cNvSpPr txBox="1"/>
            <p:nvPr/>
          </p:nvSpPr>
          <p:spPr>
            <a:xfrm>
              <a:off x="1307656" y="2384346"/>
              <a:ext cx="5176902" cy="596423"/>
            </a:xfrm>
            <a:prstGeom prst="rect">
              <a:avLst/>
            </a:prstGeom>
            <a:grpFill/>
          </p:spPr>
          <p:txBody>
            <a:bodyPr wrap="square" rtlCol="0">
              <a:spAutoFit/>
            </a:bodyPr>
            <a:lstStyle/>
            <a:p>
              <a:endParaRPr lang="en-US" sz="4950">
                <a:solidFill>
                  <a:srgbClr val="0070C0"/>
                </a:solidFill>
                <a:latin typeface="Arial" pitchFamily="34" charset="0"/>
                <a:cs typeface="Arial" pitchFamily="34" charset="0"/>
              </a:endParaRPr>
            </a:p>
          </p:txBody>
        </p:sp>
      </p:grpSp>
      <p:sp>
        <p:nvSpPr>
          <p:cNvPr id="21" name="Arrow: Pentagon 20">
            <a:extLst>
              <a:ext uri="{FF2B5EF4-FFF2-40B4-BE49-F238E27FC236}">
                <a16:creationId xmlns:a16="http://schemas.microsoft.com/office/drawing/2014/main" id="{533F2625-A404-44BE-988C-050AEC3DD51A}"/>
              </a:ext>
            </a:extLst>
          </p:cNvPr>
          <p:cNvSpPr/>
          <p:nvPr/>
        </p:nvSpPr>
        <p:spPr>
          <a:xfrm>
            <a:off x="3828993" y="290799"/>
            <a:ext cx="1492393" cy="848355"/>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pitchFamily="34" charset="0"/>
                <a:cs typeface="Arial" pitchFamily="34" charset="0"/>
              </a:rPr>
              <a:t>II</a:t>
            </a:r>
          </a:p>
        </p:txBody>
      </p:sp>
      <p:sp>
        <p:nvSpPr>
          <p:cNvPr id="22" name="Isosceles Triangle 21">
            <a:extLst>
              <a:ext uri="{FF2B5EF4-FFF2-40B4-BE49-F238E27FC236}">
                <a16:creationId xmlns:a16="http://schemas.microsoft.com/office/drawing/2014/main" id="{6B1E3B7B-4935-4CC1-B840-0AC5BED6E4F4}"/>
              </a:ext>
            </a:extLst>
          </p:cNvPr>
          <p:cNvSpPr/>
          <p:nvPr/>
        </p:nvSpPr>
        <p:spPr>
          <a:xfrm rot="5400000">
            <a:off x="4934090" y="512279"/>
            <a:ext cx="393591" cy="381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3" name="TextBox 22">
            <a:extLst>
              <a:ext uri="{FF2B5EF4-FFF2-40B4-BE49-F238E27FC236}">
                <a16:creationId xmlns:a16="http://schemas.microsoft.com/office/drawing/2014/main" id="{4D8EE755-2117-443F-891E-9CC577E15E83}"/>
              </a:ext>
            </a:extLst>
          </p:cNvPr>
          <p:cNvSpPr txBox="1"/>
          <p:nvPr/>
        </p:nvSpPr>
        <p:spPr>
          <a:xfrm>
            <a:off x="4810817" y="321997"/>
            <a:ext cx="10395477" cy="830997"/>
          </a:xfrm>
          <a:prstGeom prst="rect">
            <a:avLst/>
          </a:prstGeom>
          <a:noFill/>
        </p:spPr>
        <p:txBody>
          <a:bodyPr wrap="square" rtlCol="0">
            <a:spAutoFit/>
          </a:bodyPr>
          <a:lstStyle/>
          <a:p>
            <a:pPr algn="ctr"/>
            <a:r>
              <a:rPr lang="en-US" sz="4800" dirty="0" smtClean="0">
                <a:solidFill>
                  <a:srgbClr val="0070C0"/>
                </a:solidFill>
                <a:latin typeface="Arial" panose="020B0604020202020204" pitchFamily="34" charset="0"/>
                <a:cs typeface="Arial" panose="020B0604020202020204" pitchFamily="34" charset="0"/>
              </a:rPr>
              <a:t>   </a:t>
            </a:r>
            <a:r>
              <a:rPr lang="en-US" sz="4800" dirty="0" err="1" smtClean="0">
                <a:solidFill>
                  <a:srgbClr val="0070C0"/>
                </a:solidFill>
                <a:latin typeface="Arial" panose="020B0604020202020204" pitchFamily="34" charset="0"/>
                <a:cs typeface="Arial" panose="020B0604020202020204" pitchFamily="34" charset="0"/>
              </a:rPr>
              <a:t>Hình</a:t>
            </a:r>
            <a:r>
              <a:rPr lang="en-US" sz="4800" dirty="0" smtClean="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dạng</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kích</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thước</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của</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Trái</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Đất</a:t>
            </a:r>
            <a:endParaRPr lang="en-US" sz="4800" dirty="0">
              <a:solidFill>
                <a:srgbClr val="0070C0"/>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F78E9502-3B00-4324-A297-C33F7794AF06}"/>
              </a:ext>
            </a:extLst>
          </p:cNvPr>
          <p:cNvPicPr>
            <a:picLocks noChangeAspect="1"/>
          </p:cNvPicPr>
          <p:nvPr/>
        </p:nvPicPr>
        <p:blipFill rotWithShape="1">
          <a:blip r:embed="rId6"/>
          <a:srcRect l="43750" t="55793" r="44159" b="23387"/>
          <a:stretch/>
        </p:blipFill>
        <p:spPr>
          <a:xfrm>
            <a:off x="2453733" y="149086"/>
            <a:ext cx="1222825" cy="1184414"/>
          </a:xfrm>
          <a:prstGeom prst="rect">
            <a:avLst/>
          </a:prstGeom>
        </p:spPr>
      </p:pic>
      <p:pic>
        <p:nvPicPr>
          <p:cNvPr id="25" name="3 Minute Timer (Nho)">
            <a:hlinkClick r:id="" action="ppaction://media"/>
            <a:extLst>
              <a:ext uri="{FF2B5EF4-FFF2-40B4-BE49-F238E27FC236}">
                <a16:creationId xmlns:a16="http://schemas.microsoft.com/office/drawing/2014/main" id="{70553CC8-145C-4CE6-82DE-452D9EB3EA6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469970" y="1714500"/>
            <a:ext cx="2057802" cy="1335455"/>
          </a:xfrm>
          <a:prstGeom prst="rect">
            <a:avLst/>
          </a:prstGeom>
        </p:spPr>
      </p:pic>
      <p:sp>
        <p:nvSpPr>
          <p:cNvPr id="27" name="Rectangle 26">
            <a:extLst>
              <a:ext uri="{FF2B5EF4-FFF2-40B4-BE49-F238E27FC236}">
                <a16:creationId xmlns:a16="http://schemas.microsoft.com/office/drawing/2014/main" id="{EB77F87A-3F9F-469B-B394-60C410F91BEF}"/>
              </a:ext>
            </a:extLst>
          </p:cNvPr>
          <p:cNvSpPr/>
          <p:nvPr/>
        </p:nvSpPr>
        <p:spPr>
          <a:xfrm>
            <a:off x="5888013" y="8174378"/>
            <a:ext cx="5228354" cy="570156"/>
          </a:xfrm>
          <a:prstGeom prst="rect">
            <a:avLst/>
          </a:prstGeom>
          <a:ln>
            <a:solidFill>
              <a:srgbClr val="00B050"/>
            </a:solidFill>
          </a:ln>
        </p:spPr>
        <p:txBody>
          <a:bodyPr wrap="none">
            <a:spAutoFit/>
          </a:bodyPr>
          <a:lstStyle/>
          <a:p>
            <a:pPr indent="270510" algn="just">
              <a:lnSpc>
                <a:spcPct val="115000"/>
              </a:lnSpc>
              <a:tabLst>
                <a:tab pos="270510" algn="l"/>
                <a:tab pos="675323" algn="l"/>
              </a:tabLst>
            </a:pPr>
            <a:r>
              <a:rPr lang="en-US" sz="2700">
                <a:solidFill>
                  <a:srgbClr val="0070C0"/>
                </a:solidFill>
                <a:latin typeface="Arial" panose="020B0604020202020204" pitchFamily="34" charset="0"/>
                <a:ea typeface="Times New Roman" panose="02020603050405020304" pitchFamily="18" charset="0"/>
                <a:cs typeface="Arial" panose="020B0604020202020204" pitchFamily="34" charset="0"/>
              </a:rPr>
              <a:t>Cá nhân ghi ý kiến ra giấy note</a:t>
            </a:r>
          </a:p>
        </p:txBody>
      </p:sp>
      <p:sp>
        <p:nvSpPr>
          <p:cNvPr id="28" name="Rectangle 27">
            <a:extLst>
              <a:ext uri="{FF2B5EF4-FFF2-40B4-BE49-F238E27FC236}">
                <a16:creationId xmlns:a16="http://schemas.microsoft.com/office/drawing/2014/main" id="{CEDD4D2A-5E05-4123-9274-8E3EEA235976}"/>
              </a:ext>
            </a:extLst>
          </p:cNvPr>
          <p:cNvSpPr/>
          <p:nvPr/>
        </p:nvSpPr>
        <p:spPr>
          <a:xfrm>
            <a:off x="4432413" y="8165897"/>
            <a:ext cx="1447832" cy="553998"/>
          </a:xfrm>
          <a:prstGeom prst="rect">
            <a:avLst/>
          </a:prstGeom>
          <a:solidFill>
            <a:srgbClr val="00B0F0"/>
          </a:solidFill>
          <a:ln>
            <a:solidFill>
              <a:srgbClr val="00B050"/>
            </a:solidFill>
          </a:ln>
        </p:spPr>
        <p:txBody>
          <a:bodyPr wrap="none">
            <a:spAutoFit/>
          </a:bodyPr>
          <a:lstStyle/>
          <a:p>
            <a:r>
              <a:rPr lang="en-US" sz="3000" b="1">
                <a:solidFill>
                  <a:schemeClr val="bg1"/>
                </a:solidFill>
                <a:latin typeface="Arial" panose="020B0604020202020204" pitchFamily="34" charset="0"/>
                <a:ea typeface="Times New Roman" panose="02020603050405020304" pitchFamily="18" charset="0"/>
                <a:cs typeface="Arial" panose="020B0604020202020204" pitchFamily="34" charset="0"/>
              </a:rPr>
              <a:t>2 phút </a:t>
            </a:r>
            <a:endParaRPr lang="en-US" sz="3000" b="1">
              <a:solidFill>
                <a:schemeClr val="bg1"/>
              </a:solidFill>
            </a:endParaRPr>
          </a:p>
        </p:txBody>
      </p:sp>
      <p:pic>
        <p:nvPicPr>
          <p:cNvPr id="29" name="Picture 28">
            <a:extLst>
              <a:ext uri="{FF2B5EF4-FFF2-40B4-BE49-F238E27FC236}">
                <a16:creationId xmlns:a16="http://schemas.microsoft.com/office/drawing/2014/main" id="{6B19DE8E-5677-491C-B34E-9D475049F573}"/>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2571707" y="8820144"/>
            <a:ext cx="1536960" cy="981039"/>
          </a:xfrm>
          <a:prstGeom prst="rect">
            <a:avLst/>
          </a:prstGeom>
        </p:spPr>
      </p:pic>
      <p:pic>
        <p:nvPicPr>
          <p:cNvPr id="30" name="Picture 2" descr="Giấy Máy Tính Biểu Tượng Bút Chì - biểu tượng bút chì png tải về - Miễn phí  trong suốt Trắng png Tải về.">
            <a:extLst>
              <a:ext uri="{FF2B5EF4-FFF2-40B4-BE49-F238E27FC236}">
                <a16:creationId xmlns:a16="http://schemas.microsoft.com/office/drawing/2014/main" id="{28CF86F1-52B3-4451-96DC-555B89629773}"/>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5000" b="90000" l="10000" r="90000">
                        <a14:foregroundMark x1="27111" y1="22885" x2="27111" y2="22885"/>
                        <a14:foregroundMark x1="35444" y1="5000" x2="35444" y2="5000"/>
                      </a14:backgroundRemoval>
                    </a14:imgEffect>
                  </a14:imgLayer>
                </a14:imgProps>
              </a:ext>
              <a:ext uri="{28A0092B-C50C-407E-A947-70E740481C1C}">
                <a14:useLocalDpi xmlns:a14="http://schemas.microsoft.com/office/drawing/2010/main" val="0"/>
              </a:ext>
            </a:extLst>
          </a:blip>
          <a:srcRect l="23963" t="2980" r="22704" b="3173"/>
          <a:stretch/>
        </p:blipFill>
        <p:spPr bwMode="auto">
          <a:xfrm>
            <a:off x="3078330" y="7627387"/>
            <a:ext cx="1059366" cy="1077023"/>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A44887D3-022E-4A8C-9F82-CCDD59519788}"/>
              </a:ext>
            </a:extLst>
          </p:cNvPr>
          <p:cNvSpPr/>
          <p:nvPr/>
        </p:nvSpPr>
        <p:spPr>
          <a:xfrm>
            <a:off x="5547777" y="9029504"/>
            <a:ext cx="7541517" cy="570156"/>
          </a:xfrm>
          <a:prstGeom prst="rect">
            <a:avLst/>
          </a:prstGeom>
          <a:ln>
            <a:solidFill>
              <a:srgbClr val="00B050"/>
            </a:solidFill>
            <a:prstDash val="sysDash"/>
          </a:ln>
        </p:spPr>
        <p:txBody>
          <a:bodyPr wrap="square">
            <a:spAutoFit/>
          </a:bodyPr>
          <a:lstStyle/>
          <a:p>
            <a:pPr indent="270510" algn="just">
              <a:lnSpc>
                <a:spcPct val="115000"/>
              </a:lnSpc>
              <a:tabLst>
                <a:tab pos="270510" algn="l"/>
                <a:tab pos="675323" algn="l"/>
              </a:tabLst>
            </a:pPr>
            <a:r>
              <a:rPr lang="en-US" sz="2700"/>
              <a:t> </a:t>
            </a:r>
            <a:r>
              <a:rPr lang="en-US" sz="2700">
                <a:solidFill>
                  <a:srgbClr val="00B0F0"/>
                </a:solidFill>
                <a:latin typeface="Arial" panose="020B0604020202020204" pitchFamily="34" charset="0"/>
                <a:cs typeface="Arial" panose="020B0604020202020204" pitchFamily="34" charset="0"/>
              </a:rPr>
              <a:t>Chia sẻ với bạn về ý kiến cá nhân của mình</a:t>
            </a:r>
          </a:p>
        </p:txBody>
      </p:sp>
      <p:sp>
        <p:nvSpPr>
          <p:cNvPr id="32" name="Rectangle 31">
            <a:extLst>
              <a:ext uri="{FF2B5EF4-FFF2-40B4-BE49-F238E27FC236}">
                <a16:creationId xmlns:a16="http://schemas.microsoft.com/office/drawing/2014/main" id="{C752C556-01A8-4A0D-B145-C00AD32BC94C}"/>
              </a:ext>
            </a:extLst>
          </p:cNvPr>
          <p:cNvSpPr/>
          <p:nvPr/>
        </p:nvSpPr>
        <p:spPr>
          <a:xfrm>
            <a:off x="4320182" y="9030294"/>
            <a:ext cx="1447832" cy="553998"/>
          </a:xfrm>
          <a:prstGeom prst="rect">
            <a:avLst/>
          </a:prstGeom>
          <a:solidFill>
            <a:srgbClr val="00B0F0"/>
          </a:solidFill>
          <a:ln>
            <a:solidFill>
              <a:srgbClr val="00B050"/>
            </a:solidFill>
          </a:ln>
        </p:spPr>
        <p:txBody>
          <a:bodyPr wrap="none">
            <a:spAutoFit/>
          </a:bodyPr>
          <a:lstStyle/>
          <a:p>
            <a:r>
              <a:rPr lang="en-US" sz="3000" b="1">
                <a:solidFill>
                  <a:schemeClr val="bg1"/>
                </a:solidFill>
                <a:latin typeface="Arial" panose="020B0604020202020204" pitchFamily="34" charset="0"/>
                <a:ea typeface="Times New Roman" panose="02020603050405020304" pitchFamily="18" charset="0"/>
                <a:cs typeface="Arial" panose="020B0604020202020204" pitchFamily="34" charset="0"/>
              </a:rPr>
              <a:t>1 phút </a:t>
            </a:r>
            <a:endParaRPr lang="en-US" sz="3000" b="1">
              <a:solidFill>
                <a:schemeClr val="bg1"/>
              </a:solidFill>
            </a:endParaRPr>
          </a:p>
        </p:txBody>
      </p:sp>
      <p:sp>
        <p:nvSpPr>
          <p:cNvPr id="26" name="TextBox 25">
            <a:extLst>
              <a:ext uri="{FF2B5EF4-FFF2-40B4-BE49-F238E27FC236}">
                <a16:creationId xmlns:a16="http://schemas.microsoft.com/office/drawing/2014/main" id="{1F5748B5-D910-4568-ACF5-C3756F38BD1D}"/>
              </a:ext>
            </a:extLst>
          </p:cNvPr>
          <p:cNvSpPr txBox="1"/>
          <p:nvPr/>
        </p:nvSpPr>
        <p:spPr>
          <a:xfrm rot="16200000">
            <a:off x="-846494" y="4906962"/>
            <a:ext cx="4655382" cy="553998"/>
          </a:xfrm>
          <a:prstGeom prst="rect">
            <a:avLst/>
          </a:prstGeom>
          <a:noFill/>
        </p:spPr>
        <p:txBody>
          <a:bodyPr wrap="square" rtlCol="0">
            <a:spAutoFit/>
          </a:bodyPr>
          <a:lstStyle/>
          <a:p>
            <a:r>
              <a:rPr lang="en-US" sz="3000" b="1">
                <a:solidFill>
                  <a:srgbClr val="FF0000"/>
                </a:solidFill>
                <a:latin typeface="Arial" panose="020B0604020202020204" pitchFamily="34" charset="0"/>
                <a:cs typeface="Arial" panose="020B0604020202020204" pitchFamily="34" charset="0"/>
              </a:rPr>
              <a:t>PHIẾU HỌC TẬP SỐ 1</a:t>
            </a:r>
          </a:p>
        </p:txBody>
      </p:sp>
      <p:pic>
        <p:nvPicPr>
          <p:cNvPr id="33" name="Picture 32">
            <a:extLst>
              <a:ext uri="{FF2B5EF4-FFF2-40B4-BE49-F238E27FC236}">
                <a16:creationId xmlns:a16="http://schemas.microsoft.com/office/drawing/2014/main" id="{DB911095-39E8-440F-991E-863A1D6819E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778" b="89778" l="4000" r="93333">
                        <a14:foregroundMark x1="29333" y1="74667" x2="29333" y2="74667"/>
                        <a14:foregroundMark x1="25778" y1="84889" x2="25778" y2="84889"/>
                        <a14:foregroundMark x1="4444" y1="65333" x2="4444" y2="65333"/>
                        <a14:foregroundMark x1="80444" y1="77778" x2="80444" y2="77778"/>
                        <a14:foregroundMark x1="80444" y1="77778" x2="80444" y2="77778"/>
                        <a14:foregroundMark x1="65778" y1="84889" x2="65778" y2="84889"/>
                        <a14:foregroundMark x1="70222" y1="56000" x2="70222" y2="56000"/>
                        <a14:foregroundMark x1="70222" y1="56000" x2="70222" y2="56000"/>
                        <a14:foregroundMark x1="93333" y1="56889" x2="93333" y2="56889"/>
                      </a14:backgroundRemoval>
                    </a14:imgEffect>
                  </a14:imgLayer>
                </a14:imgProps>
              </a:ext>
              <a:ext uri="{28A0092B-C50C-407E-A947-70E740481C1C}">
                <a14:useLocalDpi xmlns:a14="http://schemas.microsoft.com/office/drawing/2010/main" val="0"/>
              </a:ext>
            </a:extLst>
          </a:blip>
          <a:stretch>
            <a:fillRect/>
          </a:stretch>
        </p:blipFill>
        <p:spPr>
          <a:xfrm>
            <a:off x="13969030" y="6446596"/>
            <a:ext cx="3601798" cy="3601798"/>
          </a:xfrm>
          <a:prstGeom prst="rect">
            <a:avLst/>
          </a:prstGeom>
        </p:spPr>
      </p:pic>
    </p:spTree>
    <p:extLst>
      <p:ext uri="{BB962C8B-B14F-4D97-AF65-F5344CB8AC3E}">
        <p14:creationId xmlns:p14="http://schemas.microsoft.com/office/powerpoint/2010/main" val="245486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18"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5"/>
                                        </p:tgtEl>
                                      </p:cBhvr>
                                    </p:cmd>
                                  </p:childTnLst>
                                </p:cTn>
                              </p:par>
                            </p:childTnLst>
                          </p:cTn>
                        </p:par>
                      </p:childTnLst>
                    </p:cTn>
                  </p:par>
                </p:childTnLst>
              </p:cTn>
              <p:nextCondLst>
                <p:cond evt="onClick" delay="0">
                  <p:tgtEl>
                    <p:spTgt spid="25"/>
                  </p:tgtEl>
                </p:cond>
              </p:nextCondLst>
            </p:seq>
            <p:video>
              <p:cMediaNode vol="80000">
                <p:cTn id="12" fill="hold" display="0">
                  <p:stCondLst>
                    <p:cond delay="indefinite"/>
                  </p:stCondLst>
                </p:cTn>
                <p:tgtEl>
                  <p:spTgt spid="2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Trái Đất Này Là Của Chúng Mình _ Bé Thanh Ngân _ Video Lyrics (1080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47800" y="1028700"/>
            <a:ext cx="15316200" cy="8616119"/>
          </a:xfrm>
        </p:spPr>
      </p:pic>
    </p:spTree>
    <p:extLst>
      <p:ext uri="{BB962C8B-B14F-4D97-AF65-F5344CB8AC3E}">
        <p14:creationId xmlns:p14="http://schemas.microsoft.com/office/powerpoint/2010/main" val="13953218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ả Bơ Booth - 1k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81100"/>
            <a:ext cx="8686800" cy="8686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bissport.com/uploads/images/product/detail/2023/03/2023-24-03-15-51-042qua-bong-da-nike-premier-leage-cao-cap-loai1%20(4).jp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9840" y="1181100"/>
            <a:ext cx="6766560" cy="845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19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EA2503-00C8-431B-BA52-B45BBF5481E9}"/>
              </a:ext>
            </a:extLst>
          </p:cNvPr>
          <p:cNvPicPr>
            <a:picLocks noChangeAspect="1"/>
          </p:cNvPicPr>
          <p:nvPr/>
        </p:nvPicPr>
        <p:blipFill rotWithShape="1">
          <a:blip r:embed="rId3"/>
          <a:srcRect l="35881" t="60188" r="43130" b="12829"/>
          <a:stretch/>
        </p:blipFill>
        <p:spPr>
          <a:xfrm>
            <a:off x="931187" y="3064568"/>
            <a:ext cx="7838366" cy="5668518"/>
          </a:xfrm>
          <a:prstGeom prst="rect">
            <a:avLst/>
          </a:prstGeom>
        </p:spPr>
      </p:pic>
      <p:pic>
        <p:nvPicPr>
          <p:cNvPr id="5" name="Picture 4">
            <a:extLst>
              <a:ext uri="{FF2B5EF4-FFF2-40B4-BE49-F238E27FC236}">
                <a16:creationId xmlns:a16="http://schemas.microsoft.com/office/drawing/2014/main" id="{6EFE645A-3C53-4D82-A50B-AE99E977FC94}"/>
              </a:ext>
            </a:extLst>
          </p:cNvPr>
          <p:cNvPicPr>
            <a:picLocks noChangeAspect="1"/>
          </p:cNvPicPr>
          <p:nvPr/>
        </p:nvPicPr>
        <p:blipFill rotWithShape="1">
          <a:blip r:embed="rId3"/>
          <a:srcRect l="36102" t="32593" r="43135" b="41225"/>
          <a:stretch/>
        </p:blipFill>
        <p:spPr>
          <a:xfrm>
            <a:off x="9694185" y="3064567"/>
            <a:ext cx="7754265" cy="5500313"/>
          </a:xfrm>
          <a:prstGeom prst="rect">
            <a:avLst/>
          </a:prstGeom>
        </p:spPr>
      </p:pic>
      <p:sp>
        <p:nvSpPr>
          <p:cNvPr id="6" name="TextBox 5">
            <a:extLst>
              <a:ext uri="{FF2B5EF4-FFF2-40B4-BE49-F238E27FC236}">
                <a16:creationId xmlns:a16="http://schemas.microsoft.com/office/drawing/2014/main" id="{B2012799-FCD1-4E6E-8888-C1874A42E961}"/>
              </a:ext>
            </a:extLst>
          </p:cNvPr>
          <p:cNvSpPr txBox="1"/>
          <p:nvPr/>
        </p:nvSpPr>
        <p:spPr>
          <a:xfrm>
            <a:off x="1400357" y="2195099"/>
            <a:ext cx="6981643" cy="630942"/>
          </a:xfrm>
          <a:prstGeom prst="rect">
            <a:avLst/>
          </a:prstGeom>
          <a:noFill/>
        </p:spPr>
        <p:txBody>
          <a:bodyPr wrap="square" rtlCol="0">
            <a:spAutoFit/>
          </a:bodyPr>
          <a:lstStyle/>
          <a:p>
            <a:pPr algn="ctr"/>
            <a:r>
              <a:rPr lang="en-US" sz="3500" dirty="0" err="1">
                <a:solidFill>
                  <a:srgbClr val="0070C0"/>
                </a:solidFill>
                <a:latin typeface="Arial" panose="020B0604020202020204" pitchFamily="34" charset="0"/>
                <a:cs typeface="Arial" panose="020B0604020202020204" pitchFamily="34" charset="0"/>
              </a:rPr>
              <a:t>Hình</a:t>
            </a:r>
            <a:r>
              <a:rPr lang="en-US" sz="3500" dirty="0">
                <a:solidFill>
                  <a:srgbClr val="0070C0"/>
                </a:solidFill>
                <a:latin typeface="Arial" panose="020B0604020202020204" pitchFamily="34" charset="0"/>
                <a:cs typeface="Arial" panose="020B0604020202020204" pitchFamily="34" charset="0"/>
              </a:rPr>
              <a:t> </a:t>
            </a:r>
            <a:r>
              <a:rPr lang="en-US" sz="3500" dirty="0" err="1">
                <a:solidFill>
                  <a:srgbClr val="0070C0"/>
                </a:solidFill>
                <a:latin typeface="Arial" panose="020B0604020202020204" pitchFamily="34" charset="0"/>
                <a:cs typeface="Arial" panose="020B0604020202020204" pitchFamily="34" charset="0"/>
              </a:rPr>
              <a:t>ảnh</a:t>
            </a:r>
            <a:r>
              <a:rPr lang="en-US" sz="3500" dirty="0">
                <a:solidFill>
                  <a:srgbClr val="0070C0"/>
                </a:solidFill>
                <a:latin typeface="Arial" panose="020B0604020202020204" pitchFamily="34" charset="0"/>
                <a:cs typeface="Arial" panose="020B0604020202020204" pitchFamily="34" charset="0"/>
              </a:rPr>
              <a:t> </a:t>
            </a:r>
            <a:r>
              <a:rPr lang="en-US" sz="3500" dirty="0" err="1">
                <a:solidFill>
                  <a:srgbClr val="0070C0"/>
                </a:solidFill>
                <a:latin typeface="Arial" panose="020B0604020202020204" pitchFamily="34" charset="0"/>
                <a:cs typeface="Arial" panose="020B0604020202020204" pitchFamily="34" charset="0"/>
              </a:rPr>
              <a:t>Trái</a:t>
            </a:r>
            <a:r>
              <a:rPr lang="en-US" sz="3500" dirty="0">
                <a:solidFill>
                  <a:srgbClr val="0070C0"/>
                </a:solidFill>
                <a:latin typeface="Arial" panose="020B0604020202020204" pitchFamily="34" charset="0"/>
                <a:cs typeface="Arial" panose="020B0604020202020204" pitchFamily="34" charset="0"/>
              </a:rPr>
              <a:t> </a:t>
            </a:r>
            <a:r>
              <a:rPr lang="en-US" sz="3500" dirty="0" err="1">
                <a:solidFill>
                  <a:srgbClr val="0070C0"/>
                </a:solidFill>
                <a:latin typeface="Arial" panose="020B0604020202020204" pitchFamily="34" charset="0"/>
                <a:cs typeface="Arial" panose="020B0604020202020204" pitchFamily="34" charset="0"/>
              </a:rPr>
              <a:t>Đất</a:t>
            </a:r>
            <a:r>
              <a:rPr lang="en-US" sz="3500" dirty="0">
                <a:solidFill>
                  <a:srgbClr val="0070C0"/>
                </a:solidFill>
                <a:latin typeface="Arial" panose="020B0604020202020204" pitchFamily="34" charset="0"/>
                <a:cs typeface="Arial" panose="020B0604020202020204" pitchFamily="34" charset="0"/>
              </a:rPr>
              <a:t> </a:t>
            </a:r>
            <a:r>
              <a:rPr lang="en-US" sz="3500" dirty="0" err="1">
                <a:solidFill>
                  <a:srgbClr val="0070C0"/>
                </a:solidFill>
                <a:latin typeface="Arial" panose="020B0604020202020204" pitchFamily="34" charset="0"/>
                <a:cs typeface="Arial" panose="020B0604020202020204" pitchFamily="34" charset="0"/>
              </a:rPr>
              <a:t>chụp</a:t>
            </a:r>
            <a:r>
              <a:rPr lang="en-US" sz="3500" dirty="0">
                <a:solidFill>
                  <a:srgbClr val="0070C0"/>
                </a:solidFill>
                <a:latin typeface="Arial" panose="020B0604020202020204" pitchFamily="34" charset="0"/>
                <a:cs typeface="Arial" panose="020B0604020202020204" pitchFamily="34" charset="0"/>
              </a:rPr>
              <a:t> </a:t>
            </a:r>
            <a:r>
              <a:rPr lang="en-US" sz="3500" dirty="0" err="1">
                <a:solidFill>
                  <a:srgbClr val="0070C0"/>
                </a:solidFill>
                <a:latin typeface="Arial" panose="020B0604020202020204" pitchFamily="34" charset="0"/>
                <a:cs typeface="Arial" panose="020B0604020202020204" pitchFamily="34" charset="0"/>
              </a:rPr>
              <a:t>từ</a:t>
            </a:r>
            <a:r>
              <a:rPr lang="en-US" sz="3500" dirty="0">
                <a:solidFill>
                  <a:srgbClr val="0070C0"/>
                </a:solidFill>
                <a:latin typeface="Arial" panose="020B0604020202020204" pitchFamily="34" charset="0"/>
                <a:cs typeface="Arial" panose="020B0604020202020204" pitchFamily="34" charset="0"/>
              </a:rPr>
              <a:t> </a:t>
            </a:r>
            <a:r>
              <a:rPr lang="en-US" sz="3500" dirty="0" err="1">
                <a:solidFill>
                  <a:srgbClr val="0070C0"/>
                </a:solidFill>
                <a:latin typeface="Arial" panose="020B0604020202020204" pitchFamily="34" charset="0"/>
                <a:cs typeface="Arial" panose="020B0604020202020204" pitchFamily="34" charset="0"/>
              </a:rPr>
              <a:t>vệ</a:t>
            </a:r>
            <a:r>
              <a:rPr lang="en-US" sz="3500" dirty="0">
                <a:solidFill>
                  <a:srgbClr val="0070C0"/>
                </a:solidFill>
                <a:latin typeface="Arial" panose="020B0604020202020204" pitchFamily="34" charset="0"/>
                <a:cs typeface="Arial" panose="020B0604020202020204" pitchFamily="34" charset="0"/>
              </a:rPr>
              <a:t> </a:t>
            </a:r>
            <a:r>
              <a:rPr lang="en-US" sz="3500" dirty="0" err="1">
                <a:solidFill>
                  <a:srgbClr val="0070C0"/>
                </a:solidFill>
                <a:latin typeface="Arial" panose="020B0604020202020204" pitchFamily="34" charset="0"/>
                <a:cs typeface="Arial" panose="020B0604020202020204" pitchFamily="34" charset="0"/>
              </a:rPr>
              <a:t>tinh</a:t>
            </a:r>
            <a:endParaRPr lang="en-US" sz="3500" dirty="0">
              <a:solidFill>
                <a:srgbClr val="0070C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464CB49-83F2-4ADA-9DBA-66F2A0281992}"/>
              </a:ext>
            </a:extLst>
          </p:cNvPr>
          <p:cNvSpPr txBox="1"/>
          <p:nvPr/>
        </p:nvSpPr>
        <p:spPr>
          <a:xfrm>
            <a:off x="10629900" y="1925794"/>
            <a:ext cx="6403893" cy="1169551"/>
          </a:xfrm>
          <a:prstGeom prst="rect">
            <a:avLst/>
          </a:prstGeom>
          <a:noFill/>
        </p:spPr>
        <p:txBody>
          <a:bodyPr wrap="square" rtlCol="0">
            <a:spAutoFit/>
          </a:bodyPr>
          <a:lstStyle/>
          <a:p>
            <a:pPr algn="ctr"/>
            <a:r>
              <a:rPr lang="en-US" sz="3500" dirty="0" err="1">
                <a:solidFill>
                  <a:srgbClr val="0070C0"/>
                </a:solidFill>
                <a:latin typeface="Arial" panose="020B0604020202020204" pitchFamily="34" charset="0"/>
                <a:cs typeface="Arial" panose="020B0604020202020204" pitchFamily="34" charset="0"/>
              </a:rPr>
              <a:t>Bóng</a:t>
            </a:r>
            <a:r>
              <a:rPr lang="en-US" sz="3500" dirty="0">
                <a:solidFill>
                  <a:srgbClr val="0070C0"/>
                </a:solidFill>
                <a:latin typeface="Arial" panose="020B0604020202020204" pitchFamily="34" charset="0"/>
                <a:cs typeface="Arial" panose="020B0604020202020204" pitchFamily="34" charset="0"/>
              </a:rPr>
              <a:t> </a:t>
            </a:r>
            <a:r>
              <a:rPr lang="en-US" sz="3500" dirty="0" err="1">
                <a:solidFill>
                  <a:srgbClr val="0070C0"/>
                </a:solidFill>
                <a:latin typeface="Arial" panose="020B0604020202020204" pitchFamily="34" charset="0"/>
                <a:cs typeface="Arial" panose="020B0604020202020204" pitchFamily="34" charset="0"/>
              </a:rPr>
              <a:t>Trái</a:t>
            </a:r>
            <a:r>
              <a:rPr lang="en-US" sz="3500" dirty="0">
                <a:solidFill>
                  <a:srgbClr val="0070C0"/>
                </a:solidFill>
                <a:latin typeface="Arial" panose="020B0604020202020204" pitchFamily="34" charset="0"/>
                <a:cs typeface="Arial" panose="020B0604020202020204" pitchFamily="34" charset="0"/>
              </a:rPr>
              <a:t> </a:t>
            </a:r>
            <a:r>
              <a:rPr lang="en-US" sz="3500" dirty="0" err="1">
                <a:solidFill>
                  <a:srgbClr val="0070C0"/>
                </a:solidFill>
                <a:latin typeface="Arial" panose="020B0604020202020204" pitchFamily="34" charset="0"/>
                <a:cs typeface="Arial" panose="020B0604020202020204" pitchFamily="34" charset="0"/>
              </a:rPr>
              <a:t>Đất</a:t>
            </a:r>
            <a:r>
              <a:rPr lang="en-US" sz="3500" dirty="0">
                <a:solidFill>
                  <a:srgbClr val="0070C0"/>
                </a:solidFill>
                <a:latin typeface="Arial" panose="020B0604020202020204" pitchFamily="34" charset="0"/>
                <a:cs typeface="Arial" panose="020B0604020202020204" pitchFamily="34" charset="0"/>
              </a:rPr>
              <a:t> </a:t>
            </a:r>
            <a:r>
              <a:rPr lang="en-US" sz="3500" dirty="0" err="1">
                <a:solidFill>
                  <a:srgbClr val="0070C0"/>
                </a:solidFill>
                <a:latin typeface="Arial" panose="020B0604020202020204" pitchFamily="34" charset="0"/>
                <a:cs typeface="Arial" panose="020B0604020202020204" pitchFamily="34" charset="0"/>
              </a:rPr>
              <a:t>che</a:t>
            </a:r>
            <a:r>
              <a:rPr lang="en-US" sz="3500" dirty="0">
                <a:solidFill>
                  <a:srgbClr val="0070C0"/>
                </a:solidFill>
                <a:latin typeface="Arial" panose="020B0604020202020204" pitchFamily="34" charset="0"/>
                <a:cs typeface="Arial" panose="020B0604020202020204" pitchFamily="34" charset="0"/>
              </a:rPr>
              <a:t> </a:t>
            </a:r>
            <a:r>
              <a:rPr lang="en-US" sz="3500" dirty="0" err="1">
                <a:solidFill>
                  <a:srgbClr val="0070C0"/>
                </a:solidFill>
                <a:latin typeface="Arial" panose="020B0604020202020204" pitchFamily="34" charset="0"/>
                <a:cs typeface="Arial" panose="020B0604020202020204" pitchFamily="34" charset="0"/>
              </a:rPr>
              <a:t>Mặt</a:t>
            </a:r>
            <a:r>
              <a:rPr lang="en-US" sz="3500" dirty="0">
                <a:solidFill>
                  <a:srgbClr val="0070C0"/>
                </a:solidFill>
                <a:latin typeface="Arial" panose="020B0604020202020204" pitchFamily="34" charset="0"/>
                <a:cs typeface="Arial" panose="020B0604020202020204" pitchFamily="34" charset="0"/>
              </a:rPr>
              <a:t> </a:t>
            </a:r>
            <a:r>
              <a:rPr lang="en-US" sz="3500" dirty="0" err="1">
                <a:solidFill>
                  <a:srgbClr val="0070C0"/>
                </a:solidFill>
                <a:latin typeface="Arial" panose="020B0604020202020204" pitchFamily="34" charset="0"/>
                <a:cs typeface="Arial" panose="020B0604020202020204" pitchFamily="34" charset="0"/>
              </a:rPr>
              <a:t>Trăng</a:t>
            </a:r>
            <a:r>
              <a:rPr lang="en-US" sz="3500" dirty="0">
                <a:solidFill>
                  <a:srgbClr val="0070C0"/>
                </a:solidFill>
                <a:latin typeface="Arial" panose="020B0604020202020204" pitchFamily="34" charset="0"/>
                <a:cs typeface="Arial" panose="020B0604020202020204" pitchFamily="34" charset="0"/>
              </a:rPr>
              <a:t> </a:t>
            </a:r>
            <a:r>
              <a:rPr lang="en-US" sz="3500" dirty="0" err="1">
                <a:solidFill>
                  <a:srgbClr val="0070C0"/>
                </a:solidFill>
                <a:latin typeface="Arial" panose="020B0604020202020204" pitchFamily="34" charset="0"/>
                <a:cs typeface="Arial" panose="020B0604020202020204" pitchFamily="34" charset="0"/>
              </a:rPr>
              <a:t>vào</a:t>
            </a:r>
            <a:r>
              <a:rPr lang="en-US" sz="3500" dirty="0">
                <a:solidFill>
                  <a:srgbClr val="0070C0"/>
                </a:solidFill>
                <a:latin typeface="Arial" panose="020B0604020202020204" pitchFamily="34" charset="0"/>
                <a:cs typeface="Arial" panose="020B0604020202020204" pitchFamily="34" charset="0"/>
              </a:rPr>
              <a:t> </a:t>
            </a:r>
            <a:r>
              <a:rPr lang="en-US" sz="3500" dirty="0" err="1">
                <a:solidFill>
                  <a:srgbClr val="0070C0"/>
                </a:solidFill>
                <a:latin typeface="Arial" panose="020B0604020202020204" pitchFamily="34" charset="0"/>
                <a:cs typeface="Arial" panose="020B0604020202020204" pitchFamily="34" charset="0"/>
              </a:rPr>
              <a:t>đêm</a:t>
            </a:r>
            <a:r>
              <a:rPr lang="en-US" sz="3500" dirty="0">
                <a:solidFill>
                  <a:srgbClr val="0070C0"/>
                </a:solidFill>
                <a:latin typeface="Arial" panose="020B0604020202020204" pitchFamily="34" charset="0"/>
                <a:cs typeface="Arial" panose="020B0604020202020204" pitchFamily="34" charset="0"/>
              </a:rPr>
              <a:t> </a:t>
            </a:r>
            <a:r>
              <a:rPr lang="en-US" sz="3500" dirty="0" err="1">
                <a:solidFill>
                  <a:srgbClr val="0070C0"/>
                </a:solidFill>
                <a:latin typeface="Arial" panose="020B0604020202020204" pitchFamily="34" charset="0"/>
                <a:cs typeface="Arial" panose="020B0604020202020204" pitchFamily="34" charset="0"/>
              </a:rPr>
              <a:t>nguyệt</a:t>
            </a:r>
            <a:r>
              <a:rPr lang="en-US" sz="3500" dirty="0">
                <a:solidFill>
                  <a:srgbClr val="0070C0"/>
                </a:solidFill>
                <a:latin typeface="Arial" panose="020B0604020202020204" pitchFamily="34" charset="0"/>
                <a:cs typeface="Arial" panose="020B0604020202020204" pitchFamily="34" charset="0"/>
              </a:rPr>
              <a:t>  </a:t>
            </a:r>
            <a:r>
              <a:rPr lang="en-US" sz="3500" dirty="0" err="1">
                <a:solidFill>
                  <a:srgbClr val="0070C0"/>
                </a:solidFill>
                <a:latin typeface="Arial" panose="020B0604020202020204" pitchFamily="34" charset="0"/>
                <a:cs typeface="Arial" panose="020B0604020202020204" pitchFamily="34" charset="0"/>
              </a:rPr>
              <a:t>thực</a:t>
            </a:r>
            <a:endParaRPr lang="en-US" sz="3500" dirty="0">
              <a:solidFill>
                <a:srgbClr val="0070C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7D6DEFC-D393-40EA-8E20-FBAD08B711AB}"/>
              </a:ext>
            </a:extLst>
          </p:cNvPr>
          <p:cNvSpPr txBox="1"/>
          <p:nvPr/>
        </p:nvSpPr>
        <p:spPr>
          <a:xfrm>
            <a:off x="1722120" y="8823695"/>
            <a:ext cx="15311673" cy="830997"/>
          </a:xfrm>
          <a:prstGeom prst="rect">
            <a:avLst/>
          </a:prstGeom>
          <a:noFill/>
        </p:spPr>
        <p:txBody>
          <a:bodyPr wrap="square" rtlCol="0">
            <a:spAutoFit/>
          </a:bodyPr>
          <a:lstStyle/>
          <a:p>
            <a:pPr algn="ctr"/>
            <a:r>
              <a:rPr lang="en-US" sz="4800" i="1" dirty="0" err="1">
                <a:solidFill>
                  <a:srgbClr val="FF0000"/>
                </a:solidFill>
                <a:latin typeface="Arial" panose="020B0604020202020204" pitchFamily="34" charset="0"/>
                <a:cs typeface="Arial" panose="020B0604020202020204" pitchFamily="34" charset="0"/>
              </a:rPr>
              <a:t>Hình</a:t>
            </a:r>
            <a:r>
              <a:rPr lang="en-US" sz="4800" i="1" dirty="0">
                <a:solidFill>
                  <a:srgbClr val="FF0000"/>
                </a:solidFill>
                <a:latin typeface="Arial" panose="020B0604020202020204" pitchFamily="34" charset="0"/>
                <a:cs typeface="Arial" panose="020B0604020202020204" pitchFamily="34" charset="0"/>
              </a:rPr>
              <a:t> 2: </a:t>
            </a:r>
            <a:r>
              <a:rPr lang="en-US" sz="4800" i="1" dirty="0" err="1">
                <a:solidFill>
                  <a:srgbClr val="FF0000"/>
                </a:solidFill>
                <a:latin typeface="Arial" panose="020B0604020202020204" pitchFamily="34" charset="0"/>
                <a:cs typeface="Arial" panose="020B0604020202020204" pitchFamily="34" charset="0"/>
              </a:rPr>
              <a:t>Một</a:t>
            </a:r>
            <a:r>
              <a:rPr lang="en-US" sz="4800" i="1" dirty="0">
                <a:solidFill>
                  <a:srgbClr val="FF0000"/>
                </a:solidFill>
                <a:latin typeface="Arial" panose="020B0604020202020204" pitchFamily="34" charset="0"/>
                <a:cs typeface="Arial" panose="020B0604020202020204" pitchFamily="34" charset="0"/>
              </a:rPr>
              <a:t> </a:t>
            </a:r>
            <a:r>
              <a:rPr lang="en-US" sz="4800" i="1" dirty="0" err="1">
                <a:solidFill>
                  <a:srgbClr val="FF0000"/>
                </a:solidFill>
                <a:latin typeface="Arial" panose="020B0604020202020204" pitchFamily="34" charset="0"/>
                <a:cs typeface="Arial" panose="020B0604020202020204" pitchFamily="34" charset="0"/>
              </a:rPr>
              <a:t>số</a:t>
            </a:r>
            <a:r>
              <a:rPr lang="en-US" sz="4800" i="1" dirty="0">
                <a:solidFill>
                  <a:srgbClr val="FF0000"/>
                </a:solidFill>
                <a:latin typeface="Arial" panose="020B0604020202020204" pitchFamily="34" charset="0"/>
                <a:cs typeface="Arial" panose="020B0604020202020204" pitchFamily="34" charset="0"/>
              </a:rPr>
              <a:t> </a:t>
            </a:r>
            <a:r>
              <a:rPr lang="en-US" sz="4800" i="1" dirty="0" err="1">
                <a:solidFill>
                  <a:srgbClr val="FF0000"/>
                </a:solidFill>
                <a:latin typeface="Arial" panose="020B0604020202020204" pitchFamily="34" charset="0"/>
                <a:cs typeface="Arial" panose="020B0604020202020204" pitchFamily="34" charset="0"/>
              </a:rPr>
              <a:t>bằng</a:t>
            </a:r>
            <a:r>
              <a:rPr lang="en-US" sz="4800" i="1" dirty="0">
                <a:solidFill>
                  <a:srgbClr val="FF0000"/>
                </a:solidFill>
                <a:latin typeface="Arial" panose="020B0604020202020204" pitchFamily="34" charset="0"/>
                <a:cs typeface="Arial" panose="020B0604020202020204" pitchFamily="34" charset="0"/>
              </a:rPr>
              <a:t> </a:t>
            </a:r>
            <a:r>
              <a:rPr lang="en-US" sz="4800" i="1" dirty="0" err="1">
                <a:solidFill>
                  <a:srgbClr val="FF0000"/>
                </a:solidFill>
                <a:latin typeface="Arial" panose="020B0604020202020204" pitchFamily="34" charset="0"/>
                <a:cs typeface="Arial" panose="020B0604020202020204" pitchFamily="34" charset="0"/>
              </a:rPr>
              <a:t>chứng</a:t>
            </a:r>
            <a:r>
              <a:rPr lang="en-US" sz="4800" i="1" dirty="0">
                <a:solidFill>
                  <a:srgbClr val="FF0000"/>
                </a:solidFill>
                <a:latin typeface="Arial" panose="020B0604020202020204" pitchFamily="34" charset="0"/>
                <a:cs typeface="Arial" panose="020B0604020202020204" pitchFamily="34" charset="0"/>
              </a:rPr>
              <a:t> </a:t>
            </a:r>
            <a:r>
              <a:rPr lang="en-US" sz="4800" i="1" dirty="0" err="1">
                <a:solidFill>
                  <a:srgbClr val="FF0000"/>
                </a:solidFill>
                <a:latin typeface="Arial" panose="020B0604020202020204" pitchFamily="34" charset="0"/>
                <a:cs typeface="Arial" panose="020B0604020202020204" pitchFamily="34" charset="0"/>
              </a:rPr>
              <a:t>về</a:t>
            </a:r>
            <a:r>
              <a:rPr lang="en-US" sz="4800" i="1" dirty="0">
                <a:solidFill>
                  <a:srgbClr val="FF0000"/>
                </a:solidFill>
                <a:latin typeface="Arial" panose="020B0604020202020204" pitchFamily="34" charset="0"/>
                <a:cs typeface="Arial" panose="020B0604020202020204" pitchFamily="34" charset="0"/>
              </a:rPr>
              <a:t> </a:t>
            </a:r>
            <a:r>
              <a:rPr lang="en-US" sz="4800" i="1" dirty="0" err="1">
                <a:solidFill>
                  <a:srgbClr val="FF0000"/>
                </a:solidFill>
                <a:latin typeface="Arial" panose="020B0604020202020204" pitchFamily="34" charset="0"/>
                <a:cs typeface="Arial" panose="020B0604020202020204" pitchFamily="34" charset="0"/>
              </a:rPr>
              <a:t>khối</a:t>
            </a:r>
            <a:r>
              <a:rPr lang="en-US" sz="4800" i="1" dirty="0">
                <a:solidFill>
                  <a:srgbClr val="FF0000"/>
                </a:solidFill>
                <a:latin typeface="Arial" panose="020B0604020202020204" pitchFamily="34" charset="0"/>
                <a:cs typeface="Arial" panose="020B0604020202020204" pitchFamily="34" charset="0"/>
              </a:rPr>
              <a:t> </a:t>
            </a:r>
            <a:r>
              <a:rPr lang="en-US" sz="4800" i="1" dirty="0" err="1">
                <a:solidFill>
                  <a:srgbClr val="FF0000"/>
                </a:solidFill>
                <a:latin typeface="Arial" panose="020B0604020202020204" pitchFamily="34" charset="0"/>
                <a:cs typeface="Arial" panose="020B0604020202020204" pitchFamily="34" charset="0"/>
              </a:rPr>
              <a:t>cầu</a:t>
            </a:r>
            <a:r>
              <a:rPr lang="en-US" sz="4800" i="1" dirty="0">
                <a:solidFill>
                  <a:srgbClr val="FF0000"/>
                </a:solidFill>
                <a:latin typeface="Arial" panose="020B0604020202020204" pitchFamily="34" charset="0"/>
                <a:cs typeface="Arial" panose="020B0604020202020204" pitchFamily="34" charset="0"/>
              </a:rPr>
              <a:t> </a:t>
            </a:r>
            <a:r>
              <a:rPr lang="en-US" sz="4800" i="1" dirty="0" err="1">
                <a:solidFill>
                  <a:srgbClr val="FF0000"/>
                </a:solidFill>
                <a:latin typeface="Arial" panose="020B0604020202020204" pitchFamily="34" charset="0"/>
                <a:cs typeface="Arial" panose="020B0604020202020204" pitchFamily="34" charset="0"/>
              </a:rPr>
              <a:t>của</a:t>
            </a:r>
            <a:r>
              <a:rPr lang="en-US" sz="4800" i="1" dirty="0">
                <a:solidFill>
                  <a:srgbClr val="FF0000"/>
                </a:solidFill>
                <a:latin typeface="Arial" panose="020B0604020202020204" pitchFamily="34" charset="0"/>
                <a:cs typeface="Arial" panose="020B0604020202020204" pitchFamily="34" charset="0"/>
              </a:rPr>
              <a:t> </a:t>
            </a:r>
            <a:r>
              <a:rPr lang="en-US" sz="4800" i="1" dirty="0" err="1">
                <a:solidFill>
                  <a:srgbClr val="FF0000"/>
                </a:solidFill>
                <a:latin typeface="Arial" panose="020B0604020202020204" pitchFamily="34" charset="0"/>
                <a:cs typeface="Arial" panose="020B0604020202020204" pitchFamily="34" charset="0"/>
              </a:rPr>
              <a:t>Trái</a:t>
            </a:r>
            <a:r>
              <a:rPr lang="en-US" sz="4800" i="1" dirty="0">
                <a:solidFill>
                  <a:srgbClr val="FF0000"/>
                </a:solidFill>
                <a:latin typeface="Arial" panose="020B0604020202020204" pitchFamily="34" charset="0"/>
                <a:cs typeface="Arial" panose="020B0604020202020204" pitchFamily="34" charset="0"/>
              </a:rPr>
              <a:t> </a:t>
            </a:r>
            <a:r>
              <a:rPr lang="en-US" sz="4800" i="1" dirty="0" err="1">
                <a:solidFill>
                  <a:srgbClr val="FF0000"/>
                </a:solidFill>
                <a:latin typeface="Arial" panose="020B0604020202020204" pitchFamily="34" charset="0"/>
                <a:cs typeface="Arial" panose="020B0604020202020204" pitchFamily="34" charset="0"/>
              </a:rPr>
              <a:t>Đất</a:t>
            </a:r>
            <a:endParaRPr lang="en-US" sz="4800" i="1" dirty="0">
              <a:solidFill>
                <a:srgbClr val="FF0000"/>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5B7D7C7B-9420-4CC0-BE84-8A3A48179092}"/>
              </a:ext>
            </a:extLst>
          </p:cNvPr>
          <p:cNvGrpSpPr/>
          <p:nvPr/>
        </p:nvGrpSpPr>
        <p:grpSpPr>
          <a:xfrm>
            <a:off x="3993726" y="295186"/>
            <a:ext cx="11529736" cy="843968"/>
            <a:chOff x="1133366" y="2220084"/>
            <a:chExt cx="5681780" cy="914400"/>
          </a:xfrm>
          <a:solidFill>
            <a:srgbClr val="91F9A7"/>
          </a:solidFill>
        </p:grpSpPr>
        <p:sp>
          <p:nvSpPr>
            <p:cNvPr id="20" name="Arrow: Pentagon 18">
              <a:extLst>
                <a:ext uri="{FF2B5EF4-FFF2-40B4-BE49-F238E27FC236}">
                  <a16:creationId xmlns:a16="http://schemas.microsoft.com/office/drawing/2014/main" id="{1856EA21-DCD6-406E-B92B-10FC4BA32B8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itchFamily="34" charset="0"/>
                <a:cs typeface="Arial" pitchFamily="34" charset="0"/>
              </a:endParaRPr>
            </a:p>
          </p:txBody>
        </p:sp>
        <p:sp>
          <p:nvSpPr>
            <p:cNvPr id="21" name="TextBox 20">
              <a:extLst>
                <a:ext uri="{FF2B5EF4-FFF2-40B4-BE49-F238E27FC236}">
                  <a16:creationId xmlns:a16="http://schemas.microsoft.com/office/drawing/2014/main" id="{5D4DBE9D-90DF-46F7-8426-74E0A2640F76}"/>
                </a:ext>
              </a:extLst>
            </p:cNvPr>
            <p:cNvSpPr txBox="1"/>
            <p:nvPr/>
          </p:nvSpPr>
          <p:spPr>
            <a:xfrm>
              <a:off x="1307656" y="2384346"/>
              <a:ext cx="5176902" cy="596423"/>
            </a:xfrm>
            <a:prstGeom prst="rect">
              <a:avLst/>
            </a:prstGeom>
            <a:grpFill/>
          </p:spPr>
          <p:txBody>
            <a:bodyPr wrap="square" rtlCol="0">
              <a:spAutoFit/>
            </a:bodyPr>
            <a:lstStyle/>
            <a:p>
              <a:endParaRPr lang="en-US" sz="4950">
                <a:solidFill>
                  <a:srgbClr val="0070C0"/>
                </a:solidFill>
                <a:latin typeface="Arial" pitchFamily="34" charset="0"/>
                <a:cs typeface="Arial" pitchFamily="34" charset="0"/>
              </a:endParaRPr>
            </a:p>
          </p:txBody>
        </p:sp>
      </p:grpSp>
      <p:sp>
        <p:nvSpPr>
          <p:cNvPr id="22" name="Arrow: Pentagon 20">
            <a:extLst>
              <a:ext uri="{FF2B5EF4-FFF2-40B4-BE49-F238E27FC236}">
                <a16:creationId xmlns:a16="http://schemas.microsoft.com/office/drawing/2014/main" id="{533F2625-A404-44BE-988C-050AEC3DD51A}"/>
              </a:ext>
            </a:extLst>
          </p:cNvPr>
          <p:cNvSpPr/>
          <p:nvPr/>
        </p:nvSpPr>
        <p:spPr>
          <a:xfrm>
            <a:off x="3828993" y="290799"/>
            <a:ext cx="1492393" cy="848355"/>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pitchFamily="34" charset="0"/>
                <a:cs typeface="Arial" pitchFamily="34" charset="0"/>
              </a:rPr>
              <a:t>II</a:t>
            </a:r>
          </a:p>
        </p:txBody>
      </p:sp>
      <p:sp>
        <p:nvSpPr>
          <p:cNvPr id="23" name="Isosceles Triangle 22">
            <a:extLst>
              <a:ext uri="{FF2B5EF4-FFF2-40B4-BE49-F238E27FC236}">
                <a16:creationId xmlns:a16="http://schemas.microsoft.com/office/drawing/2014/main" id="{6B1E3B7B-4935-4CC1-B840-0AC5BED6E4F4}"/>
              </a:ext>
            </a:extLst>
          </p:cNvPr>
          <p:cNvSpPr/>
          <p:nvPr/>
        </p:nvSpPr>
        <p:spPr>
          <a:xfrm rot="5400000">
            <a:off x="4934090" y="512279"/>
            <a:ext cx="393591" cy="381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4" name="TextBox 23">
            <a:extLst>
              <a:ext uri="{FF2B5EF4-FFF2-40B4-BE49-F238E27FC236}">
                <a16:creationId xmlns:a16="http://schemas.microsoft.com/office/drawing/2014/main" id="{4D8EE755-2117-443F-891E-9CC577E15E83}"/>
              </a:ext>
            </a:extLst>
          </p:cNvPr>
          <p:cNvSpPr txBox="1"/>
          <p:nvPr/>
        </p:nvSpPr>
        <p:spPr>
          <a:xfrm>
            <a:off x="4810817" y="321997"/>
            <a:ext cx="10395477" cy="830997"/>
          </a:xfrm>
          <a:prstGeom prst="rect">
            <a:avLst/>
          </a:prstGeom>
          <a:noFill/>
        </p:spPr>
        <p:txBody>
          <a:bodyPr wrap="square" rtlCol="0">
            <a:spAutoFit/>
          </a:bodyPr>
          <a:lstStyle/>
          <a:p>
            <a:pPr algn="ctr"/>
            <a:r>
              <a:rPr lang="en-US" sz="4800" dirty="0" smtClean="0">
                <a:solidFill>
                  <a:srgbClr val="0070C0"/>
                </a:solidFill>
                <a:latin typeface="Arial" panose="020B0604020202020204" pitchFamily="34" charset="0"/>
                <a:cs typeface="Arial" panose="020B0604020202020204" pitchFamily="34" charset="0"/>
              </a:rPr>
              <a:t>   </a:t>
            </a:r>
            <a:r>
              <a:rPr lang="en-US" sz="4800" dirty="0" err="1" smtClean="0">
                <a:solidFill>
                  <a:srgbClr val="0070C0"/>
                </a:solidFill>
                <a:latin typeface="Arial" panose="020B0604020202020204" pitchFamily="34" charset="0"/>
                <a:cs typeface="Arial" panose="020B0604020202020204" pitchFamily="34" charset="0"/>
              </a:rPr>
              <a:t>Hình</a:t>
            </a:r>
            <a:r>
              <a:rPr lang="en-US" sz="4800" dirty="0" smtClean="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dạng</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kích</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thước</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của</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Trái</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Đất</a:t>
            </a:r>
            <a:endParaRPr lang="en-US" sz="4800" dirty="0">
              <a:solidFill>
                <a:srgbClr val="0070C0"/>
              </a:solidFill>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F78E9502-3B00-4324-A297-C33F7794AF06}"/>
              </a:ext>
            </a:extLst>
          </p:cNvPr>
          <p:cNvPicPr>
            <a:picLocks noChangeAspect="1"/>
          </p:cNvPicPr>
          <p:nvPr/>
        </p:nvPicPr>
        <p:blipFill rotWithShape="1">
          <a:blip r:embed="rId4"/>
          <a:srcRect l="43750" t="55793" r="44159" b="23387"/>
          <a:stretch/>
        </p:blipFill>
        <p:spPr>
          <a:xfrm>
            <a:off x="2453733" y="149086"/>
            <a:ext cx="1222825" cy="1184414"/>
          </a:xfrm>
          <a:prstGeom prst="rect">
            <a:avLst/>
          </a:prstGeom>
        </p:spPr>
      </p:pic>
    </p:spTree>
    <p:extLst>
      <p:ext uri="{BB962C8B-B14F-4D97-AF65-F5344CB8AC3E}">
        <p14:creationId xmlns:p14="http://schemas.microsoft.com/office/powerpoint/2010/main" val="4372965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0FFA47B3-ED7C-4EA9-ACCC-209809E028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66900"/>
            <a:ext cx="18434048" cy="7901940"/>
          </a:xfrm>
          <a:prstGeom prst="rect">
            <a:avLst/>
          </a:prstGeom>
        </p:spPr>
      </p:pic>
      <p:sp>
        <p:nvSpPr>
          <p:cNvPr id="4" name="Hộp Văn bản 3">
            <a:extLst>
              <a:ext uri="{FF2B5EF4-FFF2-40B4-BE49-F238E27FC236}">
                <a16:creationId xmlns:a16="http://schemas.microsoft.com/office/drawing/2014/main" id="{3230E1CA-A075-4FEF-88BA-9714125A6048}"/>
              </a:ext>
            </a:extLst>
          </p:cNvPr>
          <p:cNvSpPr txBox="1"/>
          <p:nvPr/>
        </p:nvSpPr>
        <p:spPr>
          <a:xfrm>
            <a:off x="2588196" y="190500"/>
            <a:ext cx="13642404" cy="1323439"/>
          </a:xfrm>
          <a:prstGeom prst="rect">
            <a:avLst/>
          </a:prstGeom>
          <a:noFill/>
        </p:spPr>
        <p:txBody>
          <a:bodyPr wrap="square" rtlCol="0">
            <a:spAutoFit/>
          </a:bodyPr>
          <a:lstStyle/>
          <a:p>
            <a:r>
              <a:rPr lang="en-US" sz="4000" b="1" spc="100" dirty="0" err="1">
                <a:ln w="9525" cmpd="sng">
                  <a:solidFill>
                    <a:schemeClr val="accent1"/>
                  </a:solidFill>
                  <a:prstDash val="solid"/>
                </a:ln>
                <a:solidFill>
                  <a:srgbClr val="FF0000"/>
                </a:solidFill>
                <a:effectLst>
                  <a:glow rad="38100">
                    <a:schemeClr val="accent1">
                      <a:alpha val="40000"/>
                    </a:schemeClr>
                  </a:glow>
                </a:effectLst>
              </a:rPr>
              <a:t>Bóng</a:t>
            </a:r>
            <a:r>
              <a:rPr lang="en-US" sz="4000" b="1" spc="100" dirty="0">
                <a:ln w="9525" cmpd="sng">
                  <a:solidFill>
                    <a:schemeClr val="accent1"/>
                  </a:solidFill>
                  <a:prstDash val="solid"/>
                </a:ln>
                <a:solidFill>
                  <a:srgbClr val="FF0000"/>
                </a:solidFill>
                <a:effectLst>
                  <a:glow rad="38100">
                    <a:schemeClr val="accent1">
                      <a:alpha val="40000"/>
                    </a:schemeClr>
                  </a:glow>
                </a:effectLst>
              </a:rPr>
              <a:t> </a:t>
            </a:r>
            <a:r>
              <a:rPr lang="en-US" sz="4000" b="1" spc="100" dirty="0" err="1">
                <a:ln w="9525" cmpd="sng">
                  <a:solidFill>
                    <a:schemeClr val="accent1"/>
                  </a:solidFill>
                  <a:prstDash val="solid"/>
                </a:ln>
                <a:solidFill>
                  <a:srgbClr val="FF0000"/>
                </a:solidFill>
                <a:effectLst>
                  <a:glow rad="38100">
                    <a:schemeClr val="accent1">
                      <a:alpha val="40000"/>
                    </a:schemeClr>
                  </a:glow>
                </a:effectLst>
              </a:rPr>
              <a:t>Trái</a:t>
            </a:r>
            <a:r>
              <a:rPr lang="en-US" sz="4000" b="1" spc="100" dirty="0">
                <a:ln w="9525" cmpd="sng">
                  <a:solidFill>
                    <a:schemeClr val="accent1"/>
                  </a:solidFill>
                  <a:prstDash val="solid"/>
                </a:ln>
                <a:solidFill>
                  <a:srgbClr val="FF0000"/>
                </a:solidFill>
                <a:effectLst>
                  <a:glow rad="38100">
                    <a:schemeClr val="accent1">
                      <a:alpha val="40000"/>
                    </a:schemeClr>
                  </a:glow>
                </a:effectLst>
              </a:rPr>
              <a:t> </a:t>
            </a:r>
            <a:r>
              <a:rPr lang="en-US" sz="4000" b="1" spc="100" dirty="0" err="1">
                <a:ln w="9525" cmpd="sng">
                  <a:solidFill>
                    <a:schemeClr val="accent1"/>
                  </a:solidFill>
                  <a:prstDash val="solid"/>
                </a:ln>
                <a:solidFill>
                  <a:srgbClr val="FF0000"/>
                </a:solidFill>
                <a:effectLst>
                  <a:glow rad="38100">
                    <a:schemeClr val="accent1">
                      <a:alpha val="40000"/>
                    </a:schemeClr>
                  </a:glow>
                </a:effectLst>
              </a:rPr>
              <a:t>Đất</a:t>
            </a:r>
            <a:r>
              <a:rPr lang="en-US" sz="4000" b="1" spc="100" dirty="0">
                <a:ln w="9525" cmpd="sng">
                  <a:solidFill>
                    <a:schemeClr val="accent1"/>
                  </a:solidFill>
                  <a:prstDash val="solid"/>
                </a:ln>
                <a:solidFill>
                  <a:srgbClr val="FF0000"/>
                </a:solidFill>
                <a:effectLst>
                  <a:glow rad="38100">
                    <a:schemeClr val="accent1">
                      <a:alpha val="40000"/>
                    </a:schemeClr>
                  </a:glow>
                </a:effectLst>
              </a:rPr>
              <a:t> </a:t>
            </a:r>
            <a:r>
              <a:rPr lang="en-US" sz="4000" b="1" spc="100" dirty="0" err="1">
                <a:ln w="9525" cmpd="sng">
                  <a:solidFill>
                    <a:schemeClr val="accent1"/>
                  </a:solidFill>
                  <a:prstDash val="solid"/>
                </a:ln>
                <a:solidFill>
                  <a:srgbClr val="FF0000"/>
                </a:solidFill>
                <a:effectLst>
                  <a:glow rad="38100">
                    <a:schemeClr val="accent1">
                      <a:alpha val="40000"/>
                    </a:schemeClr>
                  </a:glow>
                </a:effectLst>
              </a:rPr>
              <a:t>che</a:t>
            </a:r>
            <a:r>
              <a:rPr lang="en-US" sz="4000" b="1" spc="100" dirty="0">
                <a:ln w="9525" cmpd="sng">
                  <a:solidFill>
                    <a:schemeClr val="accent1"/>
                  </a:solidFill>
                  <a:prstDash val="solid"/>
                </a:ln>
                <a:solidFill>
                  <a:srgbClr val="FF0000"/>
                </a:solidFill>
                <a:effectLst>
                  <a:glow rad="38100">
                    <a:schemeClr val="accent1">
                      <a:alpha val="40000"/>
                    </a:schemeClr>
                  </a:glow>
                </a:effectLst>
              </a:rPr>
              <a:t> </a:t>
            </a:r>
            <a:r>
              <a:rPr lang="en-US" sz="4000" b="1" spc="100" dirty="0" err="1">
                <a:ln w="9525" cmpd="sng">
                  <a:solidFill>
                    <a:schemeClr val="accent1"/>
                  </a:solidFill>
                  <a:prstDash val="solid"/>
                </a:ln>
                <a:solidFill>
                  <a:srgbClr val="FF0000"/>
                </a:solidFill>
                <a:effectLst>
                  <a:glow rad="38100">
                    <a:schemeClr val="accent1">
                      <a:alpha val="40000"/>
                    </a:schemeClr>
                  </a:glow>
                </a:effectLst>
              </a:rPr>
              <a:t>Mặt</a:t>
            </a:r>
            <a:r>
              <a:rPr lang="en-US" sz="4000" b="1" spc="100" dirty="0">
                <a:ln w="9525" cmpd="sng">
                  <a:solidFill>
                    <a:schemeClr val="accent1"/>
                  </a:solidFill>
                  <a:prstDash val="solid"/>
                </a:ln>
                <a:solidFill>
                  <a:srgbClr val="FF0000"/>
                </a:solidFill>
                <a:effectLst>
                  <a:glow rad="38100">
                    <a:schemeClr val="accent1">
                      <a:alpha val="40000"/>
                    </a:schemeClr>
                  </a:glow>
                </a:effectLst>
              </a:rPr>
              <a:t> </a:t>
            </a:r>
            <a:r>
              <a:rPr lang="en-US" sz="4000" b="1" spc="100" dirty="0" err="1">
                <a:ln w="9525" cmpd="sng">
                  <a:solidFill>
                    <a:schemeClr val="accent1"/>
                  </a:solidFill>
                  <a:prstDash val="solid"/>
                </a:ln>
                <a:solidFill>
                  <a:srgbClr val="FF0000"/>
                </a:solidFill>
                <a:effectLst>
                  <a:glow rad="38100">
                    <a:schemeClr val="accent1">
                      <a:alpha val="40000"/>
                    </a:schemeClr>
                  </a:glow>
                </a:effectLst>
              </a:rPr>
              <a:t>Trăng</a:t>
            </a:r>
            <a:r>
              <a:rPr lang="en-US" sz="4000" b="1" spc="100" dirty="0">
                <a:ln w="9525" cmpd="sng">
                  <a:solidFill>
                    <a:schemeClr val="accent1"/>
                  </a:solidFill>
                  <a:prstDash val="solid"/>
                </a:ln>
                <a:solidFill>
                  <a:srgbClr val="FF0000"/>
                </a:solidFill>
                <a:effectLst>
                  <a:glow rad="38100">
                    <a:schemeClr val="accent1">
                      <a:alpha val="40000"/>
                    </a:schemeClr>
                  </a:glow>
                </a:effectLst>
              </a:rPr>
              <a:t> </a:t>
            </a:r>
            <a:r>
              <a:rPr lang="en-US" sz="4000" b="1" spc="100" dirty="0" err="1">
                <a:ln w="9525" cmpd="sng">
                  <a:solidFill>
                    <a:schemeClr val="accent1"/>
                  </a:solidFill>
                  <a:prstDash val="solid"/>
                </a:ln>
                <a:solidFill>
                  <a:srgbClr val="FF0000"/>
                </a:solidFill>
                <a:effectLst>
                  <a:glow rad="38100">
                    <a:schemeClr val="accent1">
                      <a:alpha val="40000"/>
                    </a:schemeClr>
                  </a:glow>
                </a:effectLst>
              </a:rPr>
              <a:t>vào</a:t>
            </a:r>
            <a:r>
              <a:rPr lang="en-US" sz="4000" b="1" spc="100" dirty="0">
                <a:ln w="9525" cmpd="sng">
                  <a:solidFill>
                    <a:schemeClr val="accent1"/>
                  </a:solidFill>
                  <a:prstDash val="solid"/>
                </a:ln>
                <a:solidFill>
                  <a:srgbClr val="FF0000"/>
                </a:solidFill>
                <a:effectLst>
                  <a:glow rad="38100">
                    <a:schemeClr val="accent1">
                      <a:alpha val="40000"/>
                    </a:schemeClr>
                  </a:glow>
                </a:effectLst>
              </a:rPr>
              <a:t> </a:t>
            </a:r>
            <a:r>
              <a:rPr lang="en-US" sz="4000" b="1" spc="100" dirty="0" err="1">
                <a:ln w="9525" cmpd="sng">
                  <a:solidFill>
                    <a:schemeClr val="accent1"/>
                  </a:solidFill>
                  <a:prstDash val="solid"/>
                </a:ln>
                <a:solidFill>
                  <a:srgbClr val="FF0000"/>
                </a:solidFill>
                <a:effectLst>
                  <a:glow rad="38100">
                    <a:schemeClr val="accent1">
                      <a:alpha val="40000"/>
                    </a:schemeClr>
                  </a:glow>
                </a:effectLst>
              </a:rPr>
              <a:t>đêm</a:t>
            </a:r>
            <a:r>
              <a:rPr lang="en-US" sz="4000" b="1" spc="100" dirty="0">
                <a:ln w="9525" cmpd="sng">
                  <a:solidFill>
                    <a:schemeClr val="accent1"/>
                  </a:solidFill>
                  <a:prstDash val="solid"/>
                </a:ln>
                <a:solidFill>
                  <a:srgbClr val="FF0000"/>
                </a:solidFill>
                <a:effectLst>
                  <a:glow rad="38100">
                    <a:schemeClr val="accent1">
                      <a:alpha val="40000"/>
                    </a:schemeClr>
                  </a:glow>
                </a:effectLst>
              </a:rPr>
              <a:t> </a:t>
            </a:r>
            <a:r>
              <a:rPr lang="en-US" sz="4000" b="1" spc="100" dirty="0" err="1">
                <a:ln w="9525" cmpd="sng">
                  <a:solidFill>
                    <a:schemeClr val="accent1"/>
                  </a:solidFill>
                  <a:prstDash val="solid"/>
                </a:ln>
                <a:solidFill>
                  <a:srgbClr val="FF0000"/>
                </a:solidFill>
                <a:effectLst>
                  <a:glow rad="38100">
                    <a:schemeClr val="accent1">
                      <a:alpha val="40000"/>
                    </a:schemeClr>
                  </a:glow>
                </a:effectLst>
              </a:rPr>
              <a:t>Nguyệt</a:t>
            </a:r>
            <a:r>
              <a:rPr lang="en-US" sz="4000" b="1" spc="100" dirty="0">
                <a:ln w="9525" cmpd="sng">
                  <a:solidFill>
                    <a:schemeClr val="accent1"/>
                  </a:solidFill>
                  <a:prstDash val="solid"/>
                </a:ln>
                <a:solidFill>
                  <a:srgbClr val="FF0000"/>
                </a:solidFill>
                <a:effectLst>
                  <a:glow rad="38100">
                    <a:schemeClr val="accent1">
                      <a:alpha val="40000"/>
                    </a:schemeClr>
                  </a:glow>
                </a:effectLst>
              </a:rPr>
              <a:t> </a:t>
            </a:r>
            <a:r>
              <a:rPr lang="en-US" sz="4000" b="1" spc="100" dirty="0" err="1">
                <a:ln w="9525" cmpd="sng">
                  <a:solidFill>
                    <a:schemeClr val="accent1"/>
                  </a:solidFill>
                  <a:prstDash val="solid"/>
                </a:ln>
                <a:solidFill>
                  <a:srgbClr val="FF0000"/>
                </a:solidFill>
                <a:effectLst>
                  <a:glow rad="38100">
                    <a:schemeClr val="accent1">
                      <a:alpha val="40000"/>
                    </a:schemeClr>
                  </a:glow>
                </a:effectLst>
              </a:rPr>
              <a:t>thực</a:t>
            </a:r>
            <a:r>
              <a:rPr lang="en-US" sz="4000" b="1" spc="100" dirty="0">
                <a:ln w="9525" cmpd="sng">
                  <a:solidFill>
                    <a:schemeClr val="accent1"/>
                  </a:solidFill>
                  <a:prstDash val="solid"/>
                </a:ln>
                <a:solidFill>
                  <a:srgbClr val="FF0000"/>
                </a:solidFill>
                <a:effectLst>
                  <a:glow rad="38100">
                    <a:schemeClr val="accent1">
                      <a:alpha val="40000"/>
                    </a:schemeClr>
                  </a:glow>
                </a:effectLst>
              </a:rPr>
              <a:t> </a:t>
            </a:r>
            <a:r>
              <a:rPr lang="en-US" sz="4000" b="1" spc="100" dirty="0" err="1">
                <a:ln w="9525" cmpd="sng">
                  <a:solidFill>
                    <a:schemeClr val="accent1"/>
                  </a:solidFill>
                  <a:prstDash val="solid"/>
                </a:ln>
                <a:solidFill>
                  <a:srgbClr val="FF0000"/>
                </a:solidFill>
                <a:effectLst>
                  <a:glow rad="38100">
                    <a:schemeClr val="accent1">
                      <a:alpha val="40000"/>
                    </a:schemeClr>
                  </a:glow>
                </a:effectLst>
              </a:rPr>
              <a:t>từ</a:t>
            </a:r>
            <a:r>
              <a:rPr lang="en-US" sz="4000" b="1" spc="100" dirty="0">
                <a:ln w="9525" cmpd="sng">
                  <a:solidFill>
                    <a:schemeClr val="accent1"/>
                  </a:solidFill>
                  <a:prstDash val="solid"/>
                </a:ln>
                <a:solidFill>
                  <a:srgbClr val="FF0000"/>
                </a:solidFill>
                <a:effectLst>
                  <a:glow rad="38100">
                    <a:schemeClr val="accent1">
                      <a:alpha val="40000"/>
                    </a:schemeClr>
                  </a:glow>
                </a:effectLst>
              </a:rPr>
              <a:t> </a:t>
            </a:r>
            <a:r>
              <a:rPr lang="en-US" sz="4000" b="1" spc="100" dirty="0" err="1">
                <a:ln w="9525" cmpd="sng">
                  <a:solidFill>
                    <a:schemeClr val="accent1"/>
                  </a:solidFill>
                  <a:prstDash val="solid"/>
                </a:ln>
                <a:solidFill>
                  <a:srgbClr val="FF0000"/>
                </a:solidFill>
                <a:effectLst>
                  <a:glow rad="38100">
                    <a:schemeClr val="accent1">
                      <a:alpha val="40000"/>
                    </a:schemeClr>
                  </a:glow>
                </a:effectLst>
              </a:rPr>
              <a:t>trái</a:t>
            </a:r>
            <a:r>
              <a:rPr lang="en-US" sz="4000" b="1" spc="100" dirty="0">
                <a:ln w="9525" cmpd="sng">
                  <a:solidFill>
                    <a:schemeClr val="accent1"/>
                  </a:solidFill>
                  <a:prstDash val="solid"/>
                </a:ln>
                <a:solidFill>
                  <a:srgbClr val="FF0000"/>
                </a:solidFill>
                <a:effectLst>
                  <a:glow rad="38100">
                    <a:schemeClr val="accent1">
                      <a:alpha val="40000"/>
                    </a:schemeClr>
                  </a:glow>
                </a:effectLst>
              </a:rPr>
              <a:t> qua </a:t>
            </a:r>
            <a:r>
              <a:rPr lang="en-US" sz="4000" b="1" spc="100" dirty="0" err="1">
                <a:ln w="9525" cmpd="sng">
                  <a:solidFill>
                    <a:schemeClr val="accent1"/>
                  </a:solidFill>
                  <a:prstDash val="solid"/>
                </a:ln>
                <a:solidFill>
                  <a:srgbClr val="FF0000"/>
                </a:solidFill>
                <a:effectLst>
                  <a:glow rad="38100">
                    <a:schemeClr val="accent1">
                      <a:alpha val="40000"/>
                    </a:schemeClr>
                  </a:glow>
                </a:effectLst>
              </a:rPr>
              <a:t>phải</a:t>
            </a:r>
            <a:r>
              <a:rPr lang="en-US" sz="4000" b="1" spc="100" dirty="0">
                <a:ln w="9525" cmpd="sng">
                  <a:solidFill>
                    <a:schemeClr val="accent1"/>
                  </a:solidFill>
                  <a:prstDash val="solid"/>
                </a:ln>
                <a:solidFill>
                  <a:srgbClr val="FF0000"/>
                </a:solidFill>
                <a:effectLst>
                  <a:glow rad="38100">
                    <a:schemeClr val="accent1">
                      <a:alpha val="40000"/>
                    </a:schemeClr>
                  </a:glow>
                </a:effectLst>
              </a:rPr>
              <a:t> </a:t>
            </a:r>
            <a:r>
              <a:rPr lang="en-US" sz="4000" b="1" spc="100" dirty="0" err="1">
                <a:ln w="9525" cmpd="sng">
                  <a:solidFill>
                    <a:schemeClr val="accent1"/>
                  </a:solidFill>
                  <a:prstDash val="solid"/>
                </a:ln>
                <a:solidFill>
                  <a:srgbClr val="FF0000"/>
                </a:solidFill>
                <a:effectLst>
                  <a:glow rad="38100">
                    <a:schemeClr val="accent1">
                      <a:alpha val="40000"/>
                    </a:schemeClr>
                  </a:glow>
                </a:effectLst>
              </a:rPr>
              <a:t>là</a:t>
            </a:r>
            <a:r>
              <a:rPr lang="en-US" sz="4000" b="1" spc="100" dirty="0">
                <a:ln w="9525" cmpd="sng">
                  <a:solidFill>
                    <a:schemeClr val="accent1"/>
                  </a:solidFill>
                  <a:prstDash val="solid"/>
                </a:ln>
                <a:solidFill>
                  <a:srgbClr val="FF0000"/>
                </a:solidFill>
                <a:effectLst>
                  <a:glow rad="38100">
                    <a:schemeClr val="accent1">
                      <a:alpha val="40000"/>
                    </a:schemeClr>
                  </a:glow>
                </a:effectLst>
              </a:rPr>
              <a:t> </a:t>
            </a:r>
            <a:r>
              <a:rPr lang="en-US" sz="4000" b="1" spc="100" dirty="0" err="1">
                <a:ln w="9525" cmpd="sng">
                  <a:solidFill>
                    <a:schemeClr val="accent1"/>
                  </a:solidFill>
                  <a:prstDash val="solid"/>
                </a:ln>
                <a:solidFill>
                  <a:srgbClr val="FF0000"/>
                </a:solidFill>
                <a:effectLst>
                  <a:glow rad="38100">
                    <a:schemeClr val="accent1">
                      <a:alpha val="40000"/>
                    </a:schemeClr>
                  </a:glow>
                </a:effectLst>
              </a:rPr>
              <a:t>hình</a:t>
            </a:r>
            <a:r>
              <a:rPr lang="en-US" sz="4000" b="1" spc="100" dirty="0">
                <a:ln w="9525" cmpd="sng">
                  <a:solidFill>
                    <a:schemeClr val="accent1"/>
                  </a:solidFill>
                  <a:prstDash val="solid"/>
                </a:ln>
                <a:solidFill>
                  <a:srgbClr val="FF0000"/>
                </a:solidFill>
                <a:effectLst>
                  <a:glow rad="38100">
                    <a:schemeClr val="accent1">
                      <a:alpha val="40000"/>
                    </a:schemeClr>
                  </a:glow>
                </a:effectLst>
              </a:rPr>
              <a:t> </a:t>
            </a:r>
            <a:r>
              <a:rPr lang="en-US" sz="4000" b="1" spc="100" dirty="0" err="1">
                <a:ln w="9525" cmpd="sng">
                  <a:solidFill>
                    <a:schemeClr val="accent1"/>
                  </a:solidFill>
                  <a:prstDash val="solid"/>
                </a:ln>
                <a:solidFill>
                  <a:srgbClr val="FF0000"/>
                </a:solidFill>
                <a:effectLst>
                  <a:glow rad="38100">
                    <a:schemeClr val="accent1">
                      <a:alpha val="40000"/>
                    </a:schemeClr>
                  </a:glow>
                </a:effectLst>
              </a:rPr>
              <a:t>tròn</a:t>
            </a:r>
            <a:r>
              <a:rPr lang="en-US" sz="4000" b="1" spc="100" dirty="0">
                <a:ln w="9525" cmpd="sng">
                  <a:solidFill>
                    <a:schemeClr val="accent1"/>
                  </a:solidFill>
                  <a:prstDash val="solid"/>
                </a:ln>
                <a:solidFill>
                  <a:srgbClr val="FF0000"/>
                </a:solidFill>
                <a:effectLst>
                  <a:glow rad="38100">
                    <a:schemeClr val="accent1">
                      <a:alpha val="40000"/>
                    </a:schemeClr>
                  </a:glow>
                </a:effectLst>
              </a:rPr>
              <a:t> </a:t>
            </a:r>
            <a:r>
              <a:rPr lang="en-US" sz="4000" b="1" spc="100" dirty="0" err="1">
                <a:ln w="9525" cmpd="sng">
                  <a:solidFill>
                    <a:schemeClr val="accent1"/>
                  </a:solidFill>
                  <a:prstDash val="solid"/>
                </a:ln>
                <a:solidFill>
                  <a:srgbClr val="FF0000"/>
                </a:solidFill>
                <a:effectLst>
                  <a:glow rad="38100">
                    <a:schemeClr val="accent1">
                      <a:alpha val="40000"/>
                    </a:schemeClr>
                  </a:glow>
                </a:effectLst>
              </a:rPr>
              <a:t>rồi</a:t>
            </a:r>
            <a:r>
              <a:rPr lang="en-US" sz="4000" b="1" spc="100" dirty="0">
                <a:ln w="9525" cmpd="sng">
                  <a:solidFill>
                    <a:schemeClr val="accent1"/>
                  </a:solidFill>
                  <a:prstDash val="solid"/>
                </a:ln>
                <a:solidFill>
                  <a:srgbClr val="FF0000"/>
                </a:solidFill>
                <a:effectLst>
                  <a:glow rad="38100">
                    <a:schemeClr val="accent1">
                      <a:alpha val="40000"/>
                    </a:schemeClr>
                  </a:glow>
                </a:effectLst>
              </a:rPr>
              <a:t> </a:t>
            </a:r>
            <a:r>
              <a:rPr lang="en-US" sz="4000" b="1" spc="100" dirty="0" err="1">
                <a:ln w="9525" cmpd="sng">
                  <a:solidFill>
                    <a:schemeClr val="accent1"/>
                  </a:solidFill>
                  <a:prstDash val="solid"/>
                </a:ln>
                <a:solidFill>
                  <a:srgbClr val="FF0000"/>
                </a:solidFill>
                <a:effectLst>
                  <a:glow rad="38100">
                    <a:schemeClr val="accent1">
                      <a:alpha val="40000"/>
                    </a:schemeClr>
                  </a:glow>
                </a:effectLst>
              </a:rPr>
              <a:t>khuyết</a:t>
            </a:r>
            <a:r>
              <a:rPr lang="en-US" sz="4000" b="1" spc="100" dirty="0">
                <a:ln w="9525" cmpd="sng">
                  <a:solidFill>
                    <a:schemeClr val="accent1"/>
                  </a:solidFill>
                  <a:prstDash val="solid"/>
                </a:ln>
                <a:solidFill>
                  <a:srgbClr val="FF0000"/>
                </a:solidFill>
                <a:effectLst>
                  <a:glow rad="38100">
                    <a:schemeClr val="accent1">
                      <a:alpha val="40000"/>
                    </a:schemeClr>
                  </a:glow>
                </a:effectLst>
              </a:rPr>
              <a:t> </a:t>
            </a:r>
            <a:r>
              <a:rPr lang="en-US" sz="4000" b="1" spc="100" dirty="0" err="1">
                <a:ln w="9525" cmpd="sng">
                  <a:solidFill>
                    <a:schemeClr val="accent1"/>
                  </a:solidFill>
                  <a:prstDash val="solid"/>
                </a:ln>
                <a:solidFill>
                  <a:srgbClr val="FF0000"/>
                </a:solidFill>
                <a:effectLst>
                  <a:glow rad="38100">
                    <a:schemeClr val="accent1">
                      <a:alpha val="40000"/>
                    </a:schemeClr>
                  </a:glow>
                </a:effectLst>
              </a:rPr>
              <a:t>dần</a:t>
            </a:r>
            <a:r>
              <a:rPr lang="en-US" sz="4000" b="1" spc="100" dirty="0">
                <a:ln w="9525" cmpd="sng">
                  <a:solidFill>
                    <a:schemeClr val="accent1"/>
                  </a:solidFill>
                  <a:prstDash val="solid"/>
                </a:ln>
                <a:solidFill>
                  <a:srgbClr val="FF0000"/>
                </a:solidFill>
                <a:effectLst>
                  <a:glow rad="38100">
                    <a:schemeClr val="accent1">
                      <a:alpha val="40000"/>
                    </a:schemeClr>
                  </a:glow>
                </a:effectLst>
              </a:rPr>
              <a:t> </a:t>
            </a:r>
            <a:r>
              <a:rPr lang="en-US" sz="4000" b="1" spc="100" dirty="0" err="1">
                <a:ln w="9525" cmpd="sng">
                  <a:solidFill>
                    <a:schemeClr val="accent1"/>
                  </a:solidFill>
                  <a:prstDash val="solid"/>
                </a:ln>
                <a:solidFill>
                  <a:srgbClr val="FF0000"/>
                </a:solidFill>
                <a:effectLst>
                  <a:glow rad="38100">
                    <a:schemeClr val="accent1">
                      <a:alpha val="40000"/>
                    </a:schemeClr>
                  </a:glow>
                </a:effectLst>
              </a:rPr>
              <a:t>thành</a:t>
            </a:r>
            <a:r>
              <a:rPr lang="en-US" sz="4000" b="1" spc="100" dirty="0">
                <a:ln w="9525" cmpd="sng">
                  <a:solidFill>
                    <a:schemeClr val="accent1"/>
                  </a:solidFill>
                  <a:prstDash val="solid"/>
                </a:ln>
                <a:solidFill>
                  <a:srgbClr val="FF0000"/>
                </a:solidFill>
                <a:effectLst>
                  <a:glow rad="38100">
                    <a:schemeClr val="accent1">
                      <a:alpha val="40000"/>
                    </a:schemeClr>
                  </a:glow>
                </a:effectLst>
              </a:rPr>
              <a:t> </a:t>
            </a:r>
            <a:r>
              <a:rPr lang="en-US" sz="4000" b="1" spc="100" dirty="0" err="1">
                <a:ln w="9525" cmpd="sng">
                  <a:solidFill>
                    <a:schemeClr val="accent1"/>
                  </a:solidFill>
                  <a:prstDash val="solid"/>
                </a:ln>
                <a:solidFill>
                  <a:srgbClr val="FF0000"/>
                </a:solidFill>
                <a:effectLst>
                  <a:glow rad="38100">
                    <a:schemeClr val="accent1">
                      <a:alpha val="40000"/>
                    </a:schemeClr>
                  </a:glow>
                </a:effectLst>
              </a:rPr>
              <a:t>hình</a:t>
            </a:r>
            <a:r>
              <a:rPr lang="en-US" sz="4000" b="1" spc="100" dirty="0">
                <a:ln w="9525" cmpd="sng">
                  <a:solidFill>
                    <a:schemeClr val="accent1"/>
                  </a:solidFill>
                  <a:prstDash val="solid"/>
                </a:ln>
                <a:solidFill>
                  <a:srgbClr val="FF0000"/>
                </a:solidFill>
                <a:effectLst>
                  <a:glow rad="38100">
                    <a:schemeClr val="accent1">
                      <a:alpha val="40000"/>
                    </a:schemeClr>
                  </a:glow>
                </a:effectLst>
              </a:rPr>
              <a:t> </a:t>
            </a:r>
            <a:r>
              <a:rPr lang="en-US" sz="4000" b="1" spc="100" dirty="0" err="1">
                <a:ln w="9525" cmpd="sng">
                  <a:solidFill>
                    <a:schemeClr val="accent1"/>
                  </a:solidFill>
                  <a:prstDash val="solid"/>
                </a:ln>
                <a:solidFill>
                  <a:srgbClr val="FF0000"/>
                </a:solidFill>
                <a:effectLst>
                  <a:glow rad="38100">
                    <a:schemeClr val="accent1">
                      <a:alpha val="40000"/>
                    </a:schemeClr>
                  </a:glow>
                </a:effectLst>
              </a:rPr>
              <a:t>lưỡi</a:t>
            </a:r>
            <a:r>
              <a:rPr lang="en-US" sz="4000" b="1" spc="100" dirty="0">
                <a:ln w="9525" cmpd="sng">
                  <a:solidFill>
                    <a:schemeClr val="accent1"/>
                  </a:solidFill>
                  <a:prstDash val="solid"/>
                </a:ln>
                <a:solidFill>
                  <a:srgbClr val="FF0000"/>
                </a:solidFill>
                <a:effectLst>
                  <a:glow rad="38100">
                    <a:schemeClr val="accent1">
                      <a:alpha val="40000"/>
                    </a:schemeClr>
                  </a:glow>
                </a:effectLst>
              </a:rPr>
              <a:t> </a:t>
            </a:r>
            <a:r>
              <a:rPr lang="en-US" sz="4000" b="1" spc="100" dirty="0" err="1">
                <a:ln w="9525" cmpd="sng">
                  <a:solidFill>
                    <a:schemeClr val="accent1"/>
                  </a:solidFill>
                  <a:prstDash val="solid"/>
                </a:ln>
                <a:solidFill>
                  <a:srgbClr val="FF0000"/>
                </a:solidFill>
                <a:effectLst>
                  <a:glow rad="38100">
                    <a:schemeClr val="accent1">
                      <a:alpha val="40000"/>
                    </a:schemeClr>
                  </a:glow>
                </a:effectLst>
              </a:rPr>
              <a:t>liềm</a:t>
            </a:r>
            <a:r>
              <a:rPr lang="en-US" sz="4000" b="1" spc="100" dirty="0">
                <a:ln w="9525" cmpd="sng">
                  <a:solidFill>
                    <a:schemeClr val="accent1"/>
                  </a:solidFill>
                  <a:prstDash val="solid"/>
                </a:ln>
                <a:solidFill>
                  <a:srgbClr val="FF0000"/>
                </a:solidFill>
                <a:effectLst>
                  <a:glow rad="38100">
                    <a:schemeClr val="accent1">
                      <a:alpha val="40000"/>
                    </a:schemeClr>
                  </a:glow>
                </a:effectLst>
              </a:rPr>
              <a:t>.</a:t>
            </a:r>
            <a:endParaRPr lang="vi-VN" sz="4000" b="1" spc="100" dirty="0">
              <a:ln w="9525" cmpd="sng">
                <a:solidFill>
                  <a:schemeClr val="accent1"/>
                </a:solidFill>
                <a:prstDash val="solid"/>
              </a:ln>
              <a:solidFill>
                <a:srgbClr val="FF0000"/>
              </a:solidFill>
              <a:effectLst>
                <a:glow rad="38100">
                  <a:schemeClr val="accent1">
                    <a:alpha val="40000"/>
                  </a:schemeClr>
                </a:glow>
              </a:effectLst>
            </a:endParaRPr>
          </a:p>
        </p:txBody>
      </p:sp>
      <p:sp>
        <p:nvSpPr>
          <p:cNvPr id="5" name="Hộp Văn bản 4">
            <a:extLst>
              <a:ext uri="{FF2B5EF4-FFF2-40B4-BE49-F238E27FC236}">
                <a16:creationId xmlns:a16="http://schemas.microsoft.com/office/drawing/2014/main" id="{7F92D01D-FD1F-4BD2-B14E-EAB39AAC09CC}"/>
              </a:ext>
            </a:extLst>
          </p:cNvPr>
          <p:cNvSpPr txBox="1"/>
          <p:nvPr/>
        </p:nvSpPr>
        <p:spPr>
          <a:xfrm>
            <a:off x="2951312" y="8455869"/>
            <a:ext cx="13399822" cy="1200329"/>
          </a:xfrm>
          <a:prstGeom prst="rect">
            <a:avLst/>
          </a:prstGeom>
          <a:noFill/>
        </p:spPr>
        <p:txBody>
          <a:bodyPr wrap="none" rtlCol="0">
            <a:spAutoFit/>
          </a:bodyPr>
          <a:lstStyle/>
          <a:p>
            <a:r>
              <a:rPr lang="en-US" sz="7200" b="1">
                <a:solidFill>
                  <a:schemeClr val="bg1"/>
                </a:solidFill>
              </a:rPr>
              <a:t>Kết luận: Trái Đất có dạng hình cầu</a:t>
            </a:r>
            <a:endParaRPr lang="vi-VN" sz="7200" b="1">
              <a:solidFill>
                <a:schemeClr val="bg1"/>
              </a:solidFill>
            </a:endParaRPr>
          </a:p>
        </p:txBody>
      </p:sp>
    </p:spTree>
    <p:extLst>
      <p:ext uri="{BB962C8B-B14F-4D97-AF65-F5344CB8AC3E}">
        <p14:creationId xmlns:p14="http://schemas.microsoft.com/office/powerpoint/2010/main" val="243580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4C5E1E-0804-422F-B290-7BCA15840A2C}"/>
              </a:ext>
            </a:extLst>
          </p:cNvPr>
          <p:cNvSpPr txBox="1"/>
          <p:nvPr/>
        </p:nvSpPr>
        <p:spPr>
          <a:xfrm>
            <a:off x="381000" y="2400300"/>
            <a:ext cx="17907000" cy="7478970"/>
          </a:xfrm>
          <a:prstGeom prst="rect">
            <a:avLst/>
          </a:prstGeom>
          <a:solidFill>
            <a:srgbClr val="FFF3D1">
              <a:alpha val="41000"/>
            </a:srgbClr>
          </a:solidFill>
          <a:ln>
            <a:solidFill>
              <a:srgbClr val="00B050"/>
            </a:solidFill>
          </a:ln>
        </p:spPr>
        <p:txBody>
          <a:bodyPr wrap="square" rtlCol="0">
            <a:spAutoFit/>
          </a:bodyPr>
          <a:lstStyle/>
          <a:p>
            <a:pPr algn="just"/>
            <a:r>
              <a:rPr lang="en-US" sz="4800" dirty="0" smtClean="0">
                <a:solidFill>
                  <a:srgbClr val="0070C0"/>
                </a:solidFill>
                <a:latin typeface="Arial" panose="020B0604020202020204" pitchFamily="34" charset="0"/>
                <a:cs typeface="Arial" panose="020B0604020202020204" pitchFamily="34" charset="0"/>
              </a:rPr>
              <a:t>	</a:t>
            </a:r>
            <a:r>
              <a:rPr lang="en-US" sz="4800" dirty="0" err="1" smtClean="0">
                <a:solidFill>
                  <a:srgbClr val="0070C0"/>
                </a:solidFill>
                <a:latin typeface="Arial" panose="020B0604020202020204" pitchFamily="34" charset="0"/>
                <a:cs typeface="Arial" panose="020B0604020202020204" pitchFamily="34" charset="0"/>
              </a:rPr>
              <a:t>Tr</a:t>
            </a:r>
            <a:r>
              <a:rPr lang="vi-VN" sz="4800" dirty="0">
                <a:solidFill>
                  <a:srgbClr val="0070C0"/>
                </a:solidFill>
                <a:latin typeface="Arial" panose="020B0604020202020204" pitchFamily="34" charset="0"/>
                <a:cs typeface="Arial" panose="020B0604020202020204" pitchFamily="34" charset="0"/>
              </a:rPr>
              <a:t>ư</a:t>
            </a:r>
            <a:r>
              <a:rPr lang="en-US" sz="4800" dirty="0" err="1">
                <a:solidFill>
                  <a:srgbClr val="0070C0"/>
                </a:solidFill>
                <a:latin typeface="Arial" panose="020B0604020202020204" pitchFamily="34" charset="0"/>
                <a:cs typeface="Arial" panose="020B0604020202020204" pitchFamily="34" charset="0"/>
              </a:rPr>
              <a:t>ớc</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kia</a:t>
            </a:r>
            <a:r>
              <a:rPr lang="en-US" sz="4800" dirty="0">
                <a:solidFill>
                  <a:srgbClr val="0070C0"/>
                </a:solidFill>
                <a:latin typeface="Arial" panose="020B0604020202020204" pitchFamily="34" charset="0"/>
                <a:cs typeface="Arial" panose="020B0604020202020204" pitchFamily="34" charset="0"/>
              </a:rPr>
              <a:t> ng</a:t>
            </a:r>
            <a:r>
              <a:rPr lang="vi-VN" sz="4800" dirty="0">
                <a:solidFill>
                  <a:srgbClr val="0070C0"/>
                </a:solidFill>
                <a:latin typeface="Arial" panose="020B0604020202020204" pitchFamily="34" charset="0"/>
                <a:cs typeface="Arial" panose="020B0604020202020204" pitchFamily="34" charset="0"/>
              </a:rPr>
              <a:t>ư</a:t>
            </a:r>
            <a:r>
              <a:rPr lang="en-US" sz="4800" dirty="0" err="1">
                <a:solidFill>
                  <a:srgbClr val="0070C0"/>
                </a:solidFill>
                <a:latin typeface="Arial" panose="020B0604020202020204" pitchFamily="34" charset="0"/>
                <a:cs typeface="Arial" panose="020B0604020202020204" pitchFamily="34" charset="0"/>
              </a:rPr>
              <a:t>ời</a:t>
            </a:r>
            <a:r>
              <a:rPr lang="en-US" sz="4800" dirty="0">
                <a:solidFill>
                  <a:srgbClr val="0070C0"/>
                </a:solidFill>
                <a:latin typeface="Arial" panose="020B0604020202020204" pitchFamily="34" charset="0"/>
                <a:cs typeface="Arial" panose="020B0604020202020204" pitchFamily="34" charset="0"/>
              </a:rPr>
              <a:t> ta tin </a:t>
            </a:r>
            <a:r>
              <a:rPr lang="en-US" sz="4800" dirty="0" err="1">
                <a:solidFill>
                  <a:srgbClr val="0070C0"/>
                </a:solidFill>
                <a:latin typeface="Arial" panose="020B0604020202020204" pitchFamily="34" charset="0"/>
                <a:cs typeface="Arial" panose="020B0604020202020204" pitchFamily="34" charset="0"/>
              </a:rPr>
              <a:t>rằng</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Trái</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Đất</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là</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mặt</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phẳng</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Nh</a:t>
            </a:r>
            <a:r>
              <a:rPr lang="vi-VN" sz="4800" dirty="0">
                <a:solidFill>
                  <a:srgbClr val="0070C0"/>
                </a:solidFill>
                <a:latin typeface="Arial" panose="020B0604020202020204" pitchFamily="34" charset="0"/>
                <a:cs typeface="Arial" panose="020B0604020202020204" pitchFamily="34" charset="0"/>
              </a:rPr>
              <a:t>ư</a:t>
            </a:r>
            <a:r>
              <a:rPr lang="en-US" sz="4800" dirty="0">
                <a:solidFill>
                  <a:srgbClr val="0070C0"/>
                </a:solidFill>
                <a:latin typeface="Arial" panose="020B0604020202020204" pitchFamily="34" charset="0"/>
                <a:cs typeface="Arial" panose="020B0604020202020204" pitchFamily="34" charset="0"/>
              </a:rPr>
              <a:t>ng </a:t>
            </a:r>
            <a:r>
              <a:rPr lang="en-US" sz="4800" dirty="0" err="1">
                <a:solidFill>
                  <a:srgbClr val="0070C0"/>
                </a:solidFill>
                <a:latin typeface="Arial" panose="020B0604020202020204" pitchFamily="34" charset="0"/>
                <a:cs typeface="Arial" panose="020B0604020202020204" pitchFamily="34" charset="0"/>
              </a:rPr>
              <a:t>các</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nhà</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thiên</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văn</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học</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không</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nghĩ</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vậy</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Nhờ</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vào</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việc</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quan</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sát</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các</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ngôi</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sao</a:t>
            </a:r>
            <a:r>
              <a:rPr lang="en-US" sz="4800" dirty="0">
                <a:solidFill>
                  <a:srgbClr val="0070C0"/>
                </a:solidFill>
                <a:latin typeface="Arial" panose="020B0604020202020204" pitchFamily="34" charset="0"/>
                <a:cs typeface="Arial" panose="020B0604020202020204" pitchFamily="34" charset="0"/>
              </a:rPr>
              <a:t> Pi-ta-go </a:t>
            </a:r>
            <a:r>
              <a:rPr lang="en-US" sz="4800" dirty="0" err="1">
                <a:solidFill>
                  <a:srgbClr val="0070C0"/>
                </a:solidFill>
                <a:latin typeface="Arial" panose="020B0604020202020204" pitchFamily="34" charset="0"/>
                <a:cs typeface="Arial" panose="020B0604020202020204" pitchFamily="34" charset="0"/>
              </a:rPr>
              <a:t>đã</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cho</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rằng</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Trái</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Đất</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không</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phải</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là</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một</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mặt</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phẳng</a:t>
            </a:r>
            <a:r>
              <a:rPr lang="en-US" sz="4800" dirty="0">
                <a:solidFill>
                  <a:srgbClr val="0070C0"/>
                </a:solidFill>
                <a:latin typeface="Arial" panose="020B0604020202020204" pitchFamily="34" charset="0"/>
                <a:cs typeface="Arial" panose="020B0604020202020204" pitchFamily="34" charset="0"/>
              </a:rPr>
              <a:t>. Ga -li-</a:t>
            </a:r>
            <a:r>
              <a:rPr lang="en-US" sz="4800" dirty="0" err="1">
                <a:solidFill>
                  <a:srgbClr val="0070C0"/>
                </a:solidFill>
                <a:latin typeface="Arial" panose="020B0604020202020204" pitchFamily="34" charset="0"/>
                <a:cs typeface="Arial" panose="020B0604020202020204" pitchFamily="34" charset="0"/>
              </a:rPr>
              <a:t>lê</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cũng</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từng</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khẳng</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định</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Trái</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Đất</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tròn</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và</a:t>
            </a:r>
            <a:r>
              <a:rPr lang="en-US" sz="4800" dirty="0">
                <a:solidFill>
                  <a:srgbClr val="0070C0"/>
                </a:solidFill>
                <a:latin typeface="Arial" panose="020B0604020202020204" pitchFamily="34" charset="0"/>
                <a:cs typeface="Arial" panose="020B0604020202020204" pitchFamily="34" charset="0"/>
              </a:rPr>
              <a:t> quay </a:t>
            </a:r>
            <a:r>
              <a:rPr lang="en-US" sz="4800" dirty="0" err="1">
                <a:solidFill>
                  <a:srgbClr val="0070C0"/>
                </a:solidFill>
                <a:latin typeface="Arial" panose="020B0604020202020204" pitchFamily="34" charset="0"/>
                <a:cs typeface="Arial" panose="020B0604020202020204" pitchFamily="34" charset="0"/>
              </a:rPr>
              <a:t>quanh</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Mặt</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Trời</a:t>
            </a:r>
            <a:r>
              <a:rPr lang="en-US" sz="4800" dirty="0">
                <a:solidFill>
                  <a:srgbClr val="0070C0"/>
                </a:solidFill>
                <a:latin typeface="Arial" panose="020B0604020202020204" pitchFamily="34" charset="0"/>
                <a:cs typeface="Arial" panose="020B0604020202020204" pitchFamily="34" charset="0"/>
              </a:rPr>
              <a:t>.</a:t>
            </a:r>
          </a:p>
          <a:p>
            <a:pPr algn="just"/>
            <a:r>
              <a:rPr lang="en-US" sz="4800" dirty="0" smtClean="0">
                <a:solidFill>
                  <a:srgbClr val="0070C0"/>
                </a:solidFill>
                <a:latin typeface="Arial" panose="020B0604020202020204" pitchFamily="34" charset="0"/>
                <a:cs typeface="Arial" panose="020B0604020202020204" pitchFamily="34" charset="0"/>
              </a:rPr>
              <a:t>	Cho </a:t>
            </a:r>
            <a:r>
              <a:rPr lang="en-US" sz="4800" dirty="0" err="1">
                <a:solidFill>
                  <a:srgbClr val="0070C0"/>
                </a:solidFill>
                <a:latin typeface="Arial" panose="020B0604020202020204" pitchFamily="34" charset="0"/>
                <a:cs typeface="Arial" panose="020B0604020202020204" pitchFamily="34" charset="0"/>
              </a:rPr>
              <a:t>đến</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khi</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Cô-lôm-bô</a:t>
            </a:r>
            <a:r>
              <a:rPr lang="en-US" sz="4800" dirty="0">
                <a:solidFill>
                  <a:srgbClr val="0070C0"/>
                </a:solidFill>
                <a:latin typeface="Arial" panose="020B0604020202020204" pitchFamily="34" charset="0"/>
                <a:cs typeface="Arial" panose="020B0604020202020204" pitchFamily="34" charset="0"/>
              </a:rPr>
              <a:t> v</a:t>
            </a:r>
            <a:r>
              <a:rPr lang="vi-VN" sz="4800" dirty="0">
                <a:solidFill>
                  <a:srgbClr val="0070C0"/>
                </a:solidFill>
                <a:latin typeface="Arial" panose="020B0604020202020204" pitchFamily="34" charset="0"/>
                <a:cs typeface="Arial" panose="020B0604020202020204" pitchFamily="34" charset="0"/>
              </a:rPr>
              <a:t>ư</a:t>
            </a:r>
            <a:r>
              <a:rPr lang="en-US" sz="4800" dirty="0" err="1">
                <a:solidFill>
                  <a:srgbClr val="0070C0"/>
                </a:solidFill>
                <a:latin typeface="Arial" panose="020B0604020202020204" pitchFamily="34" charset="0"/>
                <a:cs typeface="Arial" panose="020B0604020202020204" pitchFamily="34" charset="0"/>
              </a:rPr>
              <a:t>ợt</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Đại</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Tây</a:t>
            </a:r>
            <a:r>
              <a:rPr lang="en-US" sz="4800" dirty="0">
                <a:solidFill>
                  <a:srgbClr val="0070C0"/>
                </a:solidFill>
                <a:latin typeface="Arial" panose="020B0604020202020204" pitchFamily="34" charset="0"/>
                <a:cs typeface="Arial" panose="020B0604020202020204" pitchFamily="34" charset="0"/>
              </a:rPr>
              <a:t> D</a:t>
            </a:r>
            <a:r>
              <a:rPr lang="vi-VN" sz="4800" dirty="0">
                <a:solidFill>
                  <a:srgbClr val="0070C0"/>
                </a:solidFill>
                <a:latin typeface="Arial" panose="020B0604020202020204" pitchFamily="34" charset="0"/>
                <a:cs typeface="Arial" panose="020B0604020202020204" pitchFamily="34" charset="0"/>
              </a:rPr>
              <a:t>ư</a:t>
            </a:r>
            <a:r>
              <a:rPr lang="en-US" sz="4800" dirty="0" err="1">
                <a:solidFill>
                  <a:srgbClr val="0070C0"/>
                </a:solidFill>
                <a:latin typeface="Arial" panose="020B0604020202020204" pitchFamily="34" charset="0"/>
                <a:cs typeface="Arial" panose="020B0604020202020204" pitchFamily="34" charset="0"/>
              </a:rPr>
              <a:t>ơng</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và</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khám</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phá</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ra</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Châu</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Mĩ</a:t>
            </a:r>
            <a:r>
              <a:rPr lang="en-US" sz="4800" dirty="0">
                <a:solidFill>
                  <a:srgbClr val="0070C0"/>
                </a:solidFill>
                <a:latin typeface="Arial" panose="020B0604020202020204" pitchFamily="34" charset="0"/>
                <a:cs typeface="Arial" panose="020B0604020202020204" pitchFamily="34" charset="0"/>
              </a:rPr>
              <a:t> ng</a:t>
            </a:r>
            <a:r>
              <a:rPr lang="vi-VN" sz="4800" dirty="0">
                <a:solidFill>
                  <a:srgbClr val="0070C0"/>
                </a:solidFill>
                <a:latin typeface="Arial" panose="020B0604020202020204" pitchFamily="34" charset="0"/>
                <a:cs typeface="Arial" panose="020B0604020202020204" pitchFamily="34" charset="0"/>
              </a:rPr>
              <a:t>ư</a:t>
            </a:r>
            <a:r>
              <a:rPr lang="en-US" sz="4800" dirty="0" err="1">
                <a:solidFill>
                  <a:srgbClr val="0070C0"/>
                </a:solidFill>
                <a:latin typeface="Arial" panose="020B0604020202020204" pitchFamily="34" charset="0"/>
                <a:cs typeface="Arial" panose="020B0604020202020204" pitchFamily="34" charset="0"/>
              </a:rPr>
              <a:t>ời</a:t>
            </a:r>
            <a:r>
              <a:rPr lang="en-US" sz="4800" dirty="0">
                <a:solidFill>
                  <a:srgbClr val="0070C0"/>
                </a:solidFill>
                <a:latin typeface="Arial" panose="020B0604020202020204" pitchFamily="34" charset="0"/>
                <a:cs typeface="Arial" panose="020B0604020202020204" pitchFamily="34" charset="0"/>
              </a:rPr>
              <a:t> ta </a:t>
            </a:r>
            <a:r>
              <a:rPr lang="en-US" sz="4800" dirty="0" err="1">
                <a:solidFill>
                  <a:srgbClr val="0070C0"/>
                </a:solidFill>
                <a:latin typeface="Arial" panose="020B0604020202020204" pitchFamily="34" charset="0"/>
                <a:cs typeface="Arial" panose="020B0604020202020204" pitchFamily="34" charset="0"/>
              </a:rPr>
              <a:t>mới</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chịu</a:t>
            </a:r>
            <a:r>
              <a:rPr lang="en-US" sz="4800" dirty="0">
                <a:solidFill>
                  <a:srgbClr val="0070C0"/>
                </a:solidFill>
                <a:latin typeface="Arial" panose="020B0604020202020204" pitchFamily="34" charset="0"/>
                <a:cs typeface="Arial" panose="020B0604020202020204" pitchFamily="34" charset="0"/>
              </a:rPr>
              <a:t> tin </a:t>
            </a:r>
            <a:r>
              <a:rPr lang="en-US" sz="4800" dirty="0" err="1">
                <a:solidFill>
                  <a:srgbClr val="0070C0"/>
                </a:solidFill>
                <a:latin typeface="Arial" panose="020B0604020202020204" pitchFamily="34" charset="0"/>
                <a:cs typeface="Arial" panose="020B0604020202020204" pitchFamily="34" charset="0"/>
              </a:rPr>
              <a:t>rằng</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Trái</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Đất</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có</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hình</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cầu</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Năm</a:t>
            </a:r>
            <a:r>
              <a:rPr lang="en-US" sz="4800" dirty="0">
                <a:solidFill>
                  <a:srgbClr val="0070C0"/>
                </a:solidFill>
                <a:latin typeface="Arial" panose="020B0604020202020204" pitchFamily="34" charset="0"/>
                <a:cs typeface="Arial" panose="020B0604020202020204" pitchFamily="34" charset="0"/>
              </a:rPr>
              <a:t> 1967 </a:t>
            </a:r>
            <a:r>
              <a:rPr lang="en-US" sz="4800" dirty="0" err="1">
                <a:solidFill>
                  <a:srgbClr val="0070C0"/>
                </a:solidFill>
                <a:latin typeface="Arial" panose="020B0604020202020204" pitchFamily="34" charset="0"/>
                <a:cs typeface="Arial" panose="020B0604020202020204" pitchFamily="34" charset="0"/>
              </a:rPr>
              <a:t>vệ</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tinh</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nhân</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tạo</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của</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Hoa</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Kì</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đã</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gửi</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về</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những</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hình</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ảnh</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đầu</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tiên</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của</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Trái</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Đất</a:t>
            </a:r>
            <a:r>
              <a:rPr lang="en-US" sz="4800" dirty="0">
                <a:solidFill>
                  <a:srgbClr val="0070C0"/>
                </a:solidFill>
                <a:latin typeface="Arial" panose="020B0604020202020204" pitchFamily="34" charset="0"/>
                <a:cs typeface="Arial" panose="020B0604020202020204" pitchFamily="34" charset="0"/>
              </a:rPr>
              <a:t> đ</a:t>
            </a:r>
            <a:r>
              <a:rPr lang="vi-VN" sz="4800" dirty="0">
                <a:solidFill>
                  <a:srgbClr val="0070C0"/>
                </a:solidFill>
                <a:latin typeface="Arial" panose="020B0604020202020204" pitchFamily="34" charset="0"/>
                <a:cs typeface="Arial" panose="020B0604020202020204" pitchFamily="34" charset="0"/>
              </a:rPr>
              <a:t>ư</a:t>
            </a:r>
            <a:r>
              <a:rPr lang="en-US" sz="4800" dirty="0" err="1">
                <a:solidFill>
                  <a:srgbClr val="0070C0"/>
                </a:solidFill>
                <a:latin typeface="Arial" panose="020B0604020202020204" pitchFamily="34" charset="0"/>
                <a:cs typeface="Arial" panose="020B0604020202020204" pitchFamily="34" charset="0"/>
              </a:rPr>
              <a:t>ợc</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chụp</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từ</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ngoài</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không</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gian</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đã</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càng</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khẳng</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định</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rằng</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Trái</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Đất</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có</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dạng</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hình</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cầu</a:t>
            </a:r>
            <a:r>
              <a:rPr lang="en-US" sz="4800" dirty="0">
                <a:solidFill>
                  <a:srgbClr val="0070C0"/>
                </a:solidFill>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07A84246-6CD1-459A-A8D6-CD826D0200D4}"/>
              </a:ext>
            </a:extLst>
          </p:cNvPr>
          <p:cNvSpPr txBox="1"/>
          <p:nvPr/>
        </p:nvSpPr>
        <p:spPr>
          <a:xfrm>
            <a:off x="3124200" y="1485900"/>
            <a:ext cx="5438553" cy="923330"/>
          </a:xfrm>
          <a:prstGeom prst="rect">
            <a:avLst/>
          </a:prstGeom>
          <a:noFill/>
        </p:spPr>
        <p:txBody>
          <a:bodyPr wrap="square" rtlCol="0">
            <a:spAutoFit/>
          </a:bodyPr>
          <a:lstStyle/>
          <a:p>
            <a:r>
              <a:rPr lang="en-US" sz="5400" b="1" dirty="0" err="1">
                <a:solidFill>
                  <a:srgbClr val="00B0F0"/>
                </a:solidFill>
                <a:latin typeface="Arial" panose="020B0604020202020204" pitchFamily="34" charset="0"/>
                <a:cs typeface="Arial" panose="020B0604020202020204" pitchFamily="34" charset="0"/>
              </a:rPr>
              <a:t>Em</a:t>
            </a:r>
            <a:r>
              <a:rPr lang="en-US" sz="5400" b="1" dirty="0">
                <a:solidFill>
                  <a:srgbClr val="00B0F0"/>
                </a:solidFill>
                <a:latin typeface="Arial" panose="020B0604020202020204" pitchFamily="34" charset="0"/>
                <a:cs typeface="Arial" panose="020B0604020202020204" pitchFamily="34" charset="0"/>
              </a:rPr>
              <a:t> </a:t>
            </a:r>
            <a:r>
              <a:rPr lang="en-US" sz="5400" b="1" dirty="0" err="1">
                <a:solidFill>
                  <a:srgbClr val="00B0F0"/>
                </a:solidFill>
                <a:latin typeface="Arial" panose="020B0604020202020204" pitchFamily="34" charset="0"/>
                <a:cs typeface="Arial" panose="020B0604020202020204" pitchFamily="34" charset="0"/>
              </a:rPr>
              <a:t>có</a:t>
            </a:r>
            <a:r>
              <a:rPr lang="en-US" sz="5400" b="1" dirty="0">
                <a:solidFill>
                  <a:srgbClr val="00B0F0"/>
                </a:solidFill>
                <a:latin typeface="Arial" panose="020B0604020202020204" pitchFamily="34" charset="0"/>
                <a:cs typeface="Arial" panose="020B0604020202020204" pitchFamily="34" charset="0"/>
              </a:rPr>
              <a:t> </a:t>
            </a:r>
            <a:r>
              <a:rPr lang="en-US" sz="5400" b="1" dirty="0" err="1">
                <a:solidFill>
                  <a:srgbClr val="00B0F0"/>
                </a:solidFill>
                <a:latin typeface="Arial" panose="020B0604020202020204" pitchFamily="34" charset="0"/>
                <a:cs typeface="Arial" panose="020B0604020202020204" pitchFamily="34" charset="0"/>
              </a:rPr>
              <a:t>biết</a:t>
            </a:r>
            <a:r>
              <a:rPr lang="en-US" sz="5400" b="1" dirty="0">
                <a:solidFill>
                  <a:srgbClr val="00B0F0"/>
                </a:solidFill>
                <a:latin typeface="Arial" panose="020B0604020202020204" pitchFamily="34" charset="0"/>
                <a:cs typeface="Arial" panose="020B0604020202020204" pitchFamily="34" charset="0"/>
              </a:rPr>
              <a:t>?</a:t>
            </a:r>
          </a:p>
        </p:txBody>
      </p:sp>
      <p:pic>
        <p:nvPicPr>
          <p:cNvPr id="14" name="Picture 13">
            <a:extLst>
              <a:ext uri="{FF2B5EF4-FFF2-40B4-BE49-F238E27FC236}">
                <a16:creationId xmlns:a16="http://schemas.microsoft.com/office/drawing/2014/main" id="{FC00051B-87A9-466D-BEF7-44476BE2454A}"/>
              </a:ext>
            </a:extLst>
          </p:cNvPr>
          <p:cNvPicPr>
            <a:picLocks noChangeAspect="1"/>
          </p:cNvPicPr>
          <p:nvPr/>
        </p:nvPicPr>
        <p:blipFill rotWithShape="1">
          <a:blip r:embed="rId3"/>
          <a:srcRect l="25291" t="39070" r="70087" b="53488"/>
          <a:stretch/>
        </p:blipFill>
        <p:spPr>
          <a:xfrm>
            <a:off x="1250219" y="1181100"/>
            <a:ext cx="1505634" cy="1177302"/>
          </a:xfrm>
          <a:prstGeom prst="rect">
            <a:avLst/>
          </a:prstGeom>
        </p:spPr>
      </p:pic>
      <p:grpSp>
        <p:nvGrpSpPr>
          <p:cNvPr id="15" name="Group 14">
            <a:extLst>
              <a:ext uri="{FF2B5EF4-FFF2-40B4-BE49-F238E27FC236}">
                <a16:creationId xmlns:a16="http://schemas.microsoft.com/office/drawing/2014/main" id="{5B7D7C7B-9420-4CC0-BE84-8A3A48179092}"/>
              </a:ext>
            </a:extLst>
          </p:cNvPr>
          <p:cNvGrpSpPr/>
          <p:nvPr/>
        </p:nvGrpSpPr>
        <p:grpSpPr>
          <a:xfrm>
            <a:off x="3993726" y="295186"/>
            <a:ext cx="11529736" cy="843968"/>
            <a:chOff x="1133366" y="2220084"/>
            <a:chExt cx="5681780" cy="914400"/>
          </a:xfrm>
          <a:solidFill>
            <a:srgbClr val="91F9A7"/>
          </a:solidFill>
        </p:grpSpPr>
        <p:sp>
          <p:nvSpPr>
            <p:cNvPr id="16" name="Arrow: Pentagon 18">
              <a:extLst>
                <a:ext uri="{FF2B5EF4-FFF2-40B4-BE49-F238E27FC236}">
                  <a16:creationId xmlns:a16="http://schemas.microsoft.com/office/drawing/2014/main" id="{1856EA21-DCD6-406E-B92B-10FC4BA32B8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itchFamily="34" charset="0"/>
                <a:cs typeface="Arial" pitchFamily="34" charset="0"/>
              </a:endParaRPr>
            </a:p>
          </p:txBody>
        </p:sp>
        <p:sp>
          <p:nvSpPr>
            <p:cNvPr id="17" name="TextBox 16">
              <a:extLst>
                <a:ext uri="{FF2B5EF4-FFF2-40B4-BE49-F238E27FC236}">
                  <a16:creationId xmlns:a16="http://schemas.microsoft.com/office/drawing/2014/main" id="{5D4DBE9D-90DF-46F7-8426-74E0A2640F76}"/>
                </a:ext>
              </a:extLst>
            </p:cNvPr>
            <p:cNvSpPr txBox="1"/>
            <p:nvPr/>
          </p:nvSpPr>
          <p:spPr>
            <a:xfrm>
              <a:off x="1307656" y="2384346"/>
              <a:ext cx="5176902" cy="596423"/>
            </a:xfrm>
            <a:prstGeom prst="rect">
              <a:avLst/>
            </a:prstGeom>
            <a:grpFill/>
          </p:spPr>
          <p:txBody>
            <a:bodyPr wrap="square" rtlCol="0">
              <a:spAutoFit/>
            </a:bodyPr>
            <a:lstStyle/>
            <a:p>
              <a:endParaRPr lang="en-US" sz="4950">
                <a:solidFill>
                  <a:srgbClr val="0070C0"/>
                </a:solidFill>
                <a:latin typeface="Arial" pitchFamily="34" charset="0"/>
                <a:cs typeface="Arial" pitchFamily="34" charset="0"/>
              </a:endParaRPr>
            </a:p>
          </p:txBody>
        </p:sp>
      </p:grpSp>
      <p:sp>
        <p:nvSpPr>
          <p:cNvPr id="18" name="Arrow: Pentagon 20">
            <a:extLst>
              <a:ext uri="{FF2B5EF4-FFF2-40B4-BE49-F238E27FC236}">
                <a16:creationId xmlns:a16="http://schemas.microsoft.com/office/drawing/2014/main" id="{533F2625-A404-44BE-988C-050AEC3DD51A}"/>
              </a:ext>
            </a:extLst>
          </p:cNvPr>
          <p:cNvSpPr/>
          <p:nvPr/>
        </p:nvSpPr>
        <p:spPr>
          <a:xfrm>
            <a:off x="3828993" y="290799"/>
            <a:ext cx="1492393" cy="848355"/>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pitchFamily="34" charset="0"/>
                <a:cs typeface="Arial" pitchFamily="34" charset="0"/>
              </a:rPr>
              <a:t>II</a:t>
            </a:r>
          </a:p>
        </p:txBody>
      </p:sp>
      <p:sp>
        <p:nvSpPr>
          <p:cNvPr id="19" name="Isosceles Triangle 18">
            <a:extLst>
              <a:ext uri="{FF2B5EF4-FFF2-40B4-BE49-F238E27FC236}">
                <a16:creationId xmlns:a16="http://schemas.microsoft.com/office/drawing/2014/main" id="{6B1E3B7B-4935-4CC1-B840-0AC5BED6E4F4}"/>
              </a:ext>
            </a:extLst>
          </p:cNvPr>
          <p:cNvSpPr/>
          <p:nvPr/>
        </p:nvSpPr>
        <p:spPr>
          <a:xfrm rot="5400000">
            <a:off x="4934090" y="512279"/>
            <a:ext cx="393591" cy="381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0" name="TextBox 19">
            <a:extLst>
              <a:ext uri="{FF2B5EF4-FFF2-40B4-BE49-F238E27FC236}">
                <a16:creationId xmlns:a16="http://schemas.microsoft.com/office/drawing/2014/main" id="{4D8EE755-2117-443F-891E-9CC577E15E83}"/>
              </a:ext>
            </a:extLst>
          </p:cNvPr>
          <p:cNvSpPr txBox="1"/>
          <p:nvPr/>
        </p:nvSpPr>
        <p:spPr>
          <a:xfrm>
            <a:off x="4810817" y="321997"/>
            <a:ext cx="10395477" cy="830997"/>
          </a:xfrm>
          <a:prstGeom prst="rect">
            <a:avLst/>
          </a:prstGeom>
          <a:noFill/>
        </p:spPr>
        <p:txBody>
          <a:bodyPr wrap="square" rtlCol="0">
            <a:spAutoFit/>
          </a:bodyPr>
          <a:lstStyle/>
          <a:p>
            <a:pPr algn="ctr"/>
            <a:r>
              <a:rPr lang="en-US" sz="4800" dirty="0" smtClean="0">
                <a:solidFill>
                  <a:srgbClr val="0070C0"/>
                </a:solidFill>
                <a:latin typeface="Arial" panose="020B0604020202020204" pitchFamily="34" charset="0"/>
                <a:cs typeface="Arial" panose="020B0604020202020204" pitchFamily="34" charset="0"/>
              </a:rPr>
              <a:t>   </a:t>
            </a:r>
            <a:r>
              <a:rPr lang="en-US" sz="4800" dirty="0" err="1" smtClean="0">
                <a:solidFill>
                  <a:srgbClr val="0070C0"/>
                </a:solidFill>
                <a:latin typeface="Arial" panose="020B0604020202020204" pitchFamily="34" charset="0"/>
                <a:cs typeface="Arial" panose="020B0604020202020204" pitchFamily="34" charset="0"/>
              </a:rPr>
              <a:t>Hình</a:t>
            </a:r>
            <a:r>
              <a:rPr lang="en-US" sz="4800" dirty="0" smtClean="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dạng</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kích</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thước</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của</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Trái</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Đất</a:t>
            </a:r>
            <a:endParaRPr lang="en-US" sz="4800" dirty="0">
              <a:solidFill>
                <a:srgbClr val="0070C0"/>
              </a:solidFill>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F78E9502-3B00-4324-A297-C33F7794AF06}"/>
              </a:ext>
            </a:extLst>
          </p:cNvPr>
          <p:cNvPicPr>
            <a:picLocks noChangeAspect="1"/>
          </p:cNvPicPr>
          <p:nvPr/>
        </p:nvPicPr>
        <p:blipFill rotWithShape="1">
          <a:blip r:embed="rId4"/>
          <a:srcRect l="43750" t="55793" r="44159" b="23387"/>
          <a:stretch/>
        </p:blipFill>
        <p:spPr>
          <a:xfrm>
            <a:off x="2453733" y="149086"/>
            <a:ext cx="1222825" cy="1184414"/>
          </a:xfrm>
          <a:prstGeom prst="rect">
            <a:avLst/>
          </a:prstGeom>
        </p:spPr>
      </p:pic>
    </p:spTree>
    <p:extLst>
      <p:ext uri="{BB962C8B-B14F-4D97-AF65-F5344CB8AC3E}">
        <p14:creationId xmlns:p14="http://schemas.microsoft.com/office/powerpoint/2010/main" val="38802203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375" y="903164"/>
            <a:ext cx="8654610" cy="5760640"/>
          </a:xfrm>
          <a:prstGeom prst="ellipse">
            <a:avLst/>
          </a:prstGeom>
          <a:ln>
            <a:noFill/>
          </a:ln>
          <a:effectLst>
            <a:softEdge rad="11250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9963" y="903164"/>
            <a:ext cx="8547034" cy="5760640"/>
          </a:xfrm>
          <a:prstGeom prst="ellipse">
            <a:avLst/>
          </a:prstGeom>
          <a:ln>
            <a:noFill/>
          </a:ln>
          <a:effectLst>
            <a:softEdge rad="112500"/>
          </a:effectLst>
        </p:spPr>
      </p:pic>
      <p:sp>
        <p:nvSpPr>
          <p:cNvPr id="4" name="TextBox 3"/>
          <p:cNvSpPr txBox="1"/>
          <p:nvPr/>
        </p:nvSpPr>
        <p:spPr>
          <a:xfrm>
            <a:off x="70992" y="6727677"/>
            <a:ext cx="17857984" cy="3046988"/>
          </a:xfrm>
          <a:prstGeom prst="rect">
            <a:avLst/>
          </a:prstGeom>
          <a:noFill/>
        </p:spPr>
        <p:txBody>
          <a:bodyPr wrap="square" rtlCol="0">
            <a:spAutoFit/>
          </a:bodyPr>
          <a:lstStyle/>
          <a:p>
            <a:pPr algn="just"/>
            <a:r>
              <a:rPr lang="vi-VN" sz="4800" b="1" dirty="0"/>
              <a:t>Từ thời Hy Lạp cổ đại cho đến tận thế kỉ XVI, người ta tin rằng Trái Đất là một mặt phẳng, Trái Đất đứng yên, là trung tâm của Vũ Trụ, Mặt Trời, Mặt Trăng và các thiên thể khác quay quanh Trái Đất. </a:t>
            </a:r>
          </a:p>
        </p:txBody>
      </p:sp>
      <p:sp>
        <p:nvSpPr>
          <p:cNvPr id="5" name="Rectangle 1">
            <a:extLst>
              <a:ext uri="{FF2B5EF4-FFF2-40B4-BE49-F238E27FC236}">
                <a16:creationId xmlns:a16="http://schemas.microsoft.com/office/drawing/2014/main" id="{18FB5E11-56F2-497A-A8C6-67D63E229607}"/>
              </a:ext>
            </a:extLst>
          </p:cNvPr>
          <p:cNvSpPr/>
          <p:nvPr/>
        </p:nvSpPr>
        <p:spPr>
          <a:xfrm>
            <a:off x="4370101" y="1"/>
            <a:ext cx="8796447" cy="954107"/>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en-US" sz="5600" b="1">
                <a:ln w="0"/>
                <a:solidFill>
                  <a:schemeClr val="accent1"/>
                </a:solidFill>
                <a:effectLst>
                  <a:outerShdw blurRad="38100" dist="25400" dir="5400000" algn="ctr" rotWithShape="0">
                    <a:srgbClr val="6E747A">
                      <a:alpha val="43000"/>
                    </a:srgbClr>
                  </a:outerShdw>
                </a:effectLst>
              </a:rPr>
              <a:t>A</a:t>
            </a:r>
            <a:r>
              <a:rPr lang="vi-VN" sz="5600" b="1">
                <a:ln w="0"/>
                <a:solidFill>
                  <a:schemeClr val="accent1"/>
                </a:solidFill>
                <a:effectLst>
                  <a:outerShdw blurRad="38100" dist="25400" dir="5400000" algn="ctr" rotWithShape="0">
                    <a:srgbClr val="6E747A">
                      <a:alpha val="43000"/>
                    </a:srgbClr>
                  </a:outerShdw>
                </a:effectLst>
              </a:rPr>
              <a:t>. Hình dạng </a:t>
            </a:r>
            <a:r>
              <a:rPr lang="vi-VN" sz="5600" b="1" dirty="0">
                <a:ln w="0"/>
                <a:solidFill>
                  <a:schemeClr val="accent1"/>
                </a:solidFill>
                <a:effectLst>
                  <a:outerShdw blurRad="38100" dist="25400" dir="5400000" algn="ctr" rotWithShape="0">
                    <a:srgbClr val="6E747A">
                      <a:alpha val="43000"/>
                    </a:srgbClr>
                  </a:outerShdw>
                </a:effectLst>
              </a:rPr>
              <a:t>của Trái Đất</a:t>
            </a:r>
          </a:p>
        </p:txBody>
      </p:sp>
    </p:spTree>
    <p:extLst>
      <p:ext uri="{BB962C8B-B14F-4D97-AF65-F5344CB8AC3E}">
        <p14:creationId xmlns:p14="http://schemas.microsoft.com/office/powerpoint/2010/main" val="46456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47457" y="102941"/>
            <a:ext cx="8682185" cy="954107"/>
          </a:xfrm>
          <a:prstGeom prst="rect">
            <a:avLst/>
          </a:prstGeom>
        </p:spPr>
        <p:txBody>
          <a:bodyPr wrap="none">
            <a:spAutoFit/>
          </a:bodyPr>
          <a:lstStyle/>
          <a:p>
            <a:r>
              <a:rPr lang="vi-VN" sz="5600" dirty="0">
                <a:ln w="18415" cmpd="sng">
                  <a:solidFill>
                    <a:srgbClr val="FFFFFF"/>
                  </a:solidFill>
                  <a:prstDash val="solid"/>
                </a:ln>
                <a:solidFill>
                  <a:srgbClr val="FF0000"/>
                </a:solidFill>
                <a:effectLst>
                  <a:outerShdw blurRad="63500" dir="3600000" algn="tl" rotWithShape="0">
                    <a:srgbClr val="000000">
                      <a:alpha val="70000"/>
                    </a:srgbClr>
                  </a:outerShdw>
                </a:effectLst>
              </a:rPr>
              <a:t>Nhà thiên văn học Pi-ta-go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5424" y="1543100"/>
            <a:ext cx="5106132" cy="7735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8077200" y="3559324"/>
            <a:ext cx="9144000" cy="3416320"/>
          </a:xfrm>
          <a:prstGeom prst="rect">
            <a:avLst/>
          </a:prstGeom>
        </p:spPr>
        <p:txBody>
          <a:bodyPr>
            <a:spAutoFit/>
          </a:bodyPr>
          <a:lstStyle/>
          <a:p>
            <a:pPr algn="just"/>
            <a:r>
              <a:rPr lang="vi-VN" sz="7200" b="1" dirty="0"/>
              <a:t>Ông cho rằng Trái Đất có hình cầu và nằm ở tâm vũ trụ.</a:t>
            </a:r>
          </a:p>
        </p:txBody>
      </p:sp>
    </p:spTree>
    <p:extLst>
      <p:ext uri="{BB962C8B-B14F-4D97-AF65-F5344CB8AC3E}">
        <p14:creationId xmlns:p14="http://schemas.microsoft.com/office/powerpoint/2010/main" val="17690809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056" y="1543100"/>
            <a:ext cx="8143776" cy="81437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3767451" y="102941"/>
            <a:ext cx="8483413" cy="954107"/>
          </a:xfrm>
          <a:prstGeom prst="rect">
            <a:avLst/>
          </a:prstGeom>
        </p:spPr>
        <p:txBody>
          <a:bodyPr wrap="none">
            <a:spAutoFit/>
          </a:bodyPr>
          <a:lstStyle/>
          <a:p>
            <a:r>
              <a:rPr lang="vi-VN" sz="5600" dirty="0">
                <a:ln w="18415" cmpd="sng">
                  <a:solidFill>
                    <a:srgbClr val="FFFFFF"/>
                  </a:solidFill>
                  <a:prstDash val="solid"/>
                </a:ln>
                <a:solidFill>
                  <a:srgbClr val="FF0000"/>
                </a:solidFill>
                <a:effectLst>
                  <a:outerShdw blurRad="63500" dir="3600000" algn="tl" rotWithShape="0">
                    <a:srgbClr val="000000">
                      <a:alpha val="70000"/>
                    </a:srgbClr>
                  </a:outerShdw>
                </a:effectLst>
              </a:rPr>
              <a:t>Nhà thiên văn học Ga-li-lê</a:t>
            </a:r>
          </a:p>
        </p:txBody>
      </p:sp>
      <p:sp>
        <p:nvSpPr>
          <p:cNvPr id="4" name="TextBox 3"/>
          <p:cNvSpPr txBox="1"/>
          <p:nvPr/>
        </p:nvSpPr>
        <p:spPr>
          <a:xfrm>
            <a:off x="9288016" y="3258512"/>
            <a:ext cx="8496944" cy="2800767"/>
          </a:xfrm>
          <a:prstGeom prst="rect">
            <a:avLst/>
          </a:prstGeom>
          <a:noFill/>
        </p:spPr>
        <p:txBody>
          <a:bodyPr wrap="square" rtlCol="0">
            <a:spAutoFit/>
          </a:bodyPr>
          <a:lstStyle/>
          <a:p>
            <a:r>
              <a:rPr lang="vi-VN" sz="8800" b="1" dirty="0"/>
              <a:t>Dù sao thì Trái Đất vẫn quay.</a:t>
            </a:r>
          </a:p>
        </p:txBody>
      </p:sp>
    </p:spTree>
    <p:extLst>
      <p:ext uri="{BB962C8B-B14F-4D97-AF65-F5344CB8AC3E}">
        <p14:creationId xmlns:p14="http://schemas.microsoft.com/office/powerpoint/2010/main" val="21693401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088" y="1687116"/>
            <a:ext cx="7735788" cy="773578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3" name="Rectangle 2"/>
          <p:cNvSpPr/>
          <p:nvPr/>
        </p:nvSpPr>
        <p:spPr>
          <a:xfrm>
            <a:off x="3176552" y="102941"/>
            <a:ext cx="11190884" cy="954107"/>
          </a:xfrm>
          <a:prstGeom prst="rect">
            <a:avLst/>
          </a:prstGeom>
        </p:spPr>
        <p:txBody>
          <a:bodyPr wrap="none">
            <a:spAutoFit/>
          </a:bodyPr>
          <a:lstStyle/>
          <a:p>
            <a:pPr algn="ctr"/>
            <a:r>
              <a:rPr lang="vi-VN" sz="5600" dirty="0">
                <a:ln w="18415" cmpd="sng">
                  <a:solidFill>
                    <a:srgbClr val="FFFFFF"/>
                  </a:solidFill>
                  <a:prstDash val="solid"/>
                </a:ln>
                <a:solidFill>
                  <a:srgbClr val="FF0000"/>
                </a:solidFill>
                <a:effectLst>
                  <a:outerShdw blurRad="63500" dir="3600000" algn="tl" rotWithShape="0">
                    <a:srgbClr val="000000">
                      <a:alpha val="70000"/>
                    </a:srgbClr>
                  </a:outerShdw>
                </a:effectLst>
              </a:rPr>
              <a:t>Nhà hàng hải người Ý : Cô-lôm-bô</a:t>
            </a:r>
          </a:p>
        </p:txBody>
      </p:sp>
      <p:sp>
        <p:nvSpPr>
          <p:cNvPr id="4" name="TextBox 3"/>
          <p:cNvSpPr txBox="1"/>
          <p:nvPr/>
        </p:nvSpPr>
        <p:spPr>
          <a:xfrm>
            <a:off x="8696255" y="3245227"/>
            <a:ext cx="9443674" cy="4031873"/>
          </a:xfrm>
          <a:prstGeom prst="rect">
            <a:avLst/>
          </a:prstGeom>
          <a:noFill/>
        </p:spPr>
        <p:txBody>
          <a:bodyPr wrap="square" rtlCol="0">
            <a:spAutoFit/>
          </a:bodyPr>
          <a:lstStyle/>
          <a:p>
            <a:pPr algn="just"/>
            <a:r>
              <a:rPr lang="vi-VN" sz="6400" b="1" dirty="0"/>
              <a:t>Những cuộc phát kiến địa lý của nhà hàng hải Cô-lôm-bô đã chứng minh Trái Đất hình cầu.</a:t>
            </a:r>
          </a:p>
        </p:txBody>
      </p:sp>
    </p:spTree>
    <p:extLst>
      <p:ext uri="{BB962C8B-B14F-4D97-AF65-F5344CB8AC3E}">
        <p14:creationId xmlns:p14="http://schemas.microsoft.com/office/powerpoint/2010/main" val="22188070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0BA1F0-B084-4129-B345-D63E260F9366}"/>
              </a:ext>
            </a:extLst>
          </p:cNvPr>
          <p:cNvPicPr>
            <a:picLocks noChangeAspect="1"/>
          </p:cNvPicPr>
          <p:nvPr/>
        </p:nvPicPr>
        <p:blipFill rotWithShape="1">
          <a:blip r:embed="rId2"/>
          <a:srcRect l="43750" t="52000" r="29083" b="22074"/>
          <a:stretch/>
        </p:blipFill>
        <p:spPr>
          <a:xfrm>
            <a:off x="1447800" y="1257300"/>
            <a:ext cx="15544800" cy="8344603"/>
          </a:xfrm>
          <a:prstGeom prst="rect">
            <a:avLst/>
          </a:prstGeom>
        </p:spPr>
      </p:pic>
    </p:spTree>
    <p:extLst>
      <p:ext uri="{BB962C8B-B14F-4D97-AF65-F5344CB8AC3E}">
        <p14:creationId xmlns:p14="http://schemas.microsoft.com/office/powerpoint/2010/main" val="6357478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113F8E1-89C5-4E69-80B2-E6C8AFAEDF01}"/>
              </a:ext>
            </a:extLst>
          </p:cNvPr>
          <p:cNvSpPr/>
          <p:nvPr/>
        </p:nvSpPr>
        <p:spPr>
          <a:xfrm>
            <a:off x="2788920" y="105588"/>
            <a:ext cx="11887200" cy="1159332"/>
          </a:xfrm>
          <a:prstGeom prst="roundRect">
            <a:avLst/>
          </a:prstGeom>
          <a:solidFill>
            <a:schemeClr val="accent4">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TextBox 7">
            <a:extLst>
              <a:ext uri="{FF2B5EF4-FFF2-40B4-BE49-F238E27FC236}">
                <a16:creationId xmlns:a16="http://schemas.microsoft.com/office/drawing/2014/main" id="{8BE26043-1155-4336-B8C9-40B4124B472A}"/>
              </a:ext>
            </a:extLst>
          </p:cNvPr>
          <p:cNvSpPr txBox="1"/>
          <p:nvPr/>
        </p:nvSpPr>
        <p:spPr>
          <a:xfrm>
            <a:off x="2896932" y="279779"/>
            <a:ext cx="12938760" cy="830997"/>
          </a:xfrm>
          <a:prstGeom prst="rect">
            <a:avLst/>
          </a:prstGeom>
          <a:noFill/>
        </p:spPr>
        <p:txBody>
          <a:bodyPr wrap="square" rtlCol="0">
            <a:spAutoFit/>
          </a:bodyPr>
          <a:lstStyle/>
          <a:p>
            <a:r>
              <a:rPr lang="en-US" sz="4800" b="1">
                <a:solidFill>
                  <a:srgbClr val="0070C0"/>
                </a:solidFill>
                <a:latin typeface="Arial" panose="020B0604020202020204" pitchFamily="34" charset="0"/>
                <a:cs typeface="Arial" panose="020B0604020202020204" pitchFamily="34" charset="0"/>
              </a:rPr>
              <a:t>Nhiệm vụ 2: Mô tả kích th</a:t>
            </a:r>
            <a:r>
              <a:rPr lang="vi-VN" sz="4800" b="1">
                <a:solidFill>
                  <a:srgbClr val="0070C0"/>
                </a:solidFill>
                <a:latin typeface="Arial" panose="020B0604020202020204" pitchFamily="34" charset="0"/>
                <a:cs typeface="Arial" panose="020B0604020202020204" pitchFamily="34" charset="0"/>
              </a:rPr>
              <a:t>ư</a:t>
            </a:r>
            <a:r>
              <a:rPr lang="en-US" sz="4800" b="1">
                <a:solidFill>
                  <a:srgbClr val="0070C0"/>
                </a:solidFill>
                <a:latin typeface="Arial" panose="020B0604020202020204" pitchFamily="34" charset="0"/>
                <a:cs typeface="Arial" panose="020B0604020202020204" pitchFamily="34" charset="0"/>
              </a:rPr>
              <a:t>ớc Trái Đất</a:t>
            </a:r>
          </a:p>
        </p:txBody>
      </p:sp>
      <p:pic>
        <p:nvPicPr>
          <p:cNvPr id="11" name="Picture 10">
            <a:extLst>
              <a:ext uri="{FF2B5EF4-FFF2-40B4-BE49-F238E27FC236}">
                <a16:creationId xmlns:a16="http://schemas.microsoft.com/office/drawing/2014/main" id="{D89C245B-E5A9-4117-8C50-C6FB957A5847}"/>
              </a:ext>
            </a:extLst>
          </p:cNvPr>
          <p:cNvPicPr>
            <a:picLocks noChangeAspect="1"/>
          </p:cNvPicPr>
          <p:nvPr/>
        </p:nvPicPr>
        <p:blipFill rotWithShape="1">
          <a:blip r:embed="rId5"/>
          <a:srcRect l="4999" t="36889" r="86001" b="48085"/>
          <a:stretch/>
        </p:blipFill>
        <p:spPr>
          <a:xfrm>
            <a:off x="964050" y="7472097"/>
            <a:ext cx="2922150" cy="2373125"/>
          </a:xfrm>
          <a:prstGeom prst="rect">
            <a:avLst/>
          </a:prstGeom>
        </p:spPr>
      </p:pic>
      <p:sp>
        <p:nvSpPr>
          <p:cNvPr id="12" name="Rectangle 11">
            <a:extLst>
              <a:ext uri="{FF2B5EF4-FFF2-40B4-BE49-F238E27FC236}">
                <a16:creationId xmlns:a16="http://schemas.microsoft.com/office/drawing/2014/main" id="{918A2A07-0B43-4F30-9FCB-880DF26042DE}"/>
              </a:ext>
            </a:extLst>
          </p:cNvPr>
          <p:cNvSpPr/>
          <p:nvPr/>
        </p:nvSpPr>
        <p:spPr>
          <a:xfrm>
            <a:off x="4640586" y="7743879"/>
            <a:ext cx="9161717" cy="2101343"/>
          </a:xfrm>
          <a:prstGeom prst="rect">
            <a:avLst/>
          </a:prstGeom>
          <a:solidFill>
            <a:srgbClr val="FFFF99"/>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 name="TextBox 12">
            <a:extLst>
              <a:ext uri="{FF2B5EF4-FFF2-40B4-BE49-F238E27FC236}">
                <a16:creationId xmlns:a16="http://schemas.microsoft.com/office/drawing/2014/main" id="{8936DCF9-2BA6-4432-B982-6DA597673FA0}"/>
              </a:ext>
            </a:extLst>
          </p:cNvPr>
          <p:cNvSpPr txBox="1"/>
          <p:nvPr/>
        </p:nvSpPr>
        <p:spPr>
          <a:xfrm>
            <a:off x="5243913" y="7813897"/>
            <a:ext cx="8945880" cy="2031325"/>
          </a:xfrm>
          <a:prstGeom prst="rect">
            <a:avLst/>
          </a:prstGeom>
          <a:noFill/>
        </p:spPr>
        <p:txBody>
          <a:bodyPr wrap="square" rtlCol="0">
            <a:spAutoFit/>
          </a:bodyPr>
          <a:lstStyle/>
          <a:p>
            <a:pPr marL="428625" indent="-428625">
              <a:buFont typeface="Wingdings" panose="05000000000000000000" pitchFamily="2" charset="2"/>
              <a:buChar char="ü"/>
            </a:pPr>
            <a:r>
              <a:rPr lang="en-US" sz="4200" dirty="0">
                <a:solidFill>
                  <a:srgbClr val="1301BF"/>
                </a:solidFill>
                <a:latin typeface="Arial" panose="020B0604020202020204" pitchFamily="34" charset="0"/>
                <a:cs typeface="Arial" panose="020B0604020202020204" pitchFamily="34" charset="0"/>
              </a:rPr>
              <a:t>2 </a:t>
            </a:r>
            <a:r>
              <a:rPr lang="en-US" sz="4200" dirty="0" err="1">
                <a:solidFill>
                  <a:srgbClr val="1301BF"/>
                </a:solidFill>
                <a:latin typeface="Arial" panose="020B0604020202020204" pitchFamily="34" charset="0"/>
                <a:cs typeface="Arial" panose="020B0604020202020204" pitchFamily="34" charset="0"/>
              </a:rPr>
              <a:t>phút</a:t>
            </a:r>
            <a:r>
              <a:rPr lang="en-US" sz="4200" dirty="0">
                <a:solidFill>
                  <a:srgbClr val="1301BF"/>
                </a:solidFill>
                <a:latin typeface="Arial" panose="020B0604020202020204" pitchFamily="34" charset="0"/>
                <a:cs typeface="Arial" panose="020B0604020202020204" pitchFamily="34" charset="0"/>
              </a:rPr>
              <a:t> </a:t>
            </a:r>
            <a:r>
              <a:rPr lang="en-US" sz="4200" dirty="0" err="1">
                <a:solidFill>
                  <a:srgbClr val="1301BF"/>
                </a:solidFill>
                <a:latin typeface="Arial" panose="020B0604020202020204" pitchFamily="34" charset="0"/>
                <a:cs typeface="Arial" panose="020B0604020202020204" pitchFamily="34" charset="0"/>
              </a:rPr>
              <a:t>ghi</a:t>
            </a:r>
            <a:r>
              <a:rPr lang="en-US" sz="4200" dirty="0">
                <a:solidFill>
                  <a:srgbClr val="1301BF"/>
                </a:solidFill>
                <a:latin typeface="Arial" panose="020B0604020202020204" pitchFamily="34" charset="0"/>
                <a:cs typeface="Arial" panose="020B0604020202020204" pitchFamily="34" charset="0"/>
              </a:rPr>
              <a:t> ý </a:t>
            </a:r>
            <a:r>
              <a:rPr lang="en-US" sz="4200" dirty="0" err="1">
                <a:solidFill>
                  <a:srgbClr val="1301BF"/>
                </a:solidFill>
                <a:latin typeface="Arial" panose="020B0604020202020204" pitchFamily="34" charset="0"/>
                <a:cs typeface="Arial" panose="020B0604020202020204" pitchFamily="34" charset="0"/>
              </a:rPr>
              <a:t>kiến</a:t>
            </a:r>
            <a:r>
              <a:rPr lang="en-US" sz="4200" dirty="0">
                <a:solidFill>
                  <a:srgbClr val="1301BF"/>
                </a:solidFill>
                <a:latin typeface="Arial" panose="020B0604020202020204" pitchFamily="34" charset="0"/>
                <a:cs typeface="Arial" panose="020B0604020202020204" pitchFamily="34" charset="0"/>
              </a:rPr>
              <a:t> </a:t>
            </a:r>
            <a:r>
              <a:rPr lang="en-US" sz="4200" dirty="0" err="1">
                <a:solidFill>
                  <a:srgbClr val="1301BF"/>
                </a:solidFill>
                <a:latin typeface="Arial" panose="020B0604020202020204" pitchFamily="34" charset="0"/>
                <a:cs typeface="Arial" panose="020B0604020202020204" pitchFamily="34" charset="0"/>
              </a:rPr>
              <a:t>cá</a:t>
            </a:r>
            <a:r>
              <a:rPr lang="en-US" sz="4200" dirty="0">
                <a:solidFill>
                  <a:srgbClr val="1301BF"/>
                </a:solidFill>
                <a:latin typeface="Arial" panose="020B0604020202020204" pitchFamily="34" charset="0"/>
                <a:cs typeface="Arial" panose="020B0604020202020204" pitchFamily="34" charset="0"/>
              </a:rPr>
              <a:t> </a:t>
            </a:r>
            <a:r>
              <a:rPr lang="en-US" sz="4200" dirty="0" err="1">
                <a:solidFill>
                  <a:srgbClr val="1301BF"/>
                </a:solidFill>
                <a:latin typeface="Arial" panose="020B0604020202020204" pitchFamily="34" charset="0"/>
                <a:cs typeface="Arial" panose="020B0604020202020204" pitchFamily="34" charset="0"/>
              </a:rPr>
              <a:t>nhân</a:t>
            </a:r>
            <a:endParaRPr lang="en-US" sz="4200" dirty="0">
              <a:solidFill>
                <a:srgbClr val="1301BF"/>
              </a:solidFill>
              <a:latin typeface="Arial" panose="020B0604020202020204" pitchFamily="34" charset="0"/>
              <a:cs typeface="Arial" panose="020B0604020202020204" pitchFamily="34" charset="0"/>
            </a:endParaRPr>
          </a:p>
          <a:p>
            <a:pPr marL="428625" indent="-428625">
              <a:buFont typeface="Wingdings" panose="05000000000000000000" pitchFamily="2" charset="2"/>
              <a:buChar char="ü"/>
            </a:pPr>
            <a:r>
              <a:rPr lang="en-US" sz="4200" dirty="0">
                <a:solidFill>
                  <a:srgbClr val="1301BF"/>
                </a:solidFill>
                <a:latin typeface="Arial" panose="020B0604020202020204" pitchFamily="34" charset="0"/>
                <a:cs typeface="Arial" panose="020B0604020202020204" pitchFamily="34" charset="0"/>
              </a:rPr>
              <a:t>1 </a:t>
            </a:r>
            <a:r>
              <a:rPr lang="en-US" sz="4200" dirty="0" err="1">
                <a:solidFill>
                  <a:srgbClr val="1301BF"/>
                </a:solidFill>
                <a:latin typeface="Arial" panose="020B0604020202020204" pitchFamily="34" charset="0"/>
                <a:cs typeface="Arial" panose="020B0604020202020204" pitchFamily="34" charset="0"/>
              </a:rPr>
              <a:t>phút</a:t>
            </a:r>
            <a:r>
              <a:rPr lang="en-US" sz="4200" dirty="0">
                <a:solidFill>
                  <a:srgbClr val="1301BF"/>
                </a:solidFill>
                <a:latin typeface="Arial" panose="020B0604020202020204" pitchFamily="34" charset="0"/>
                <a:cs typeface="Arial" panose="020B0604020202020204" pitchFamily="34" charset="0"/>
              </a:rPr>
              <a:t> chia </a:t>
            </a:r>
            <a:r>
              <a:rPr lang="en-US" sz="4200" dirty="0" err="1">
                <a:solidFill>
                  <a:srgbClr val="1301BF"/>
                </a:solidFill>
                <a:latin typeface="Arial" panose="020B0604020202020204" pitchFamily="34" charset="0"/>
                <a:cs typeface="Arial" panose="020B0604020202020204" pitchFamily="34" charset="0"/>
              </a:rPr>
              <a:t>sẻ</a:t>
            </a:r>
            <a:r>
              <a:rPr lang="en-US" sz="4200" dirty="0">
                <a:solidFill>
                  <a:srgbClr val="1301BF"/>
                </a:solidFill>
                <a:latin typeface="Arial" panose="020B0604020202020204" pitchFamily="34" charset="0"/>
                <a:cs typeface="Arial" panose="020B0604020202020204" pitchFamily="34" charset="0"/>
              </a:rPr>
              <a:t> </a:t>
            </a:r>
            <a:r>
              <a:rPr lang="en-US" sz="4200" dirty="0" err="1">
                <a:solidFill>
                  <a:srgbClr val="1301BF"/>
                </a:solidFill>
                <a:latin typeface="Arial" panose="020B0604020202020204" pitchFamily="34" charset="0"/>
                <a:cs typeface="Arial" panose="020B0604020202020204" pitchFamily="34" charset="0"/>
              </a:rPr>
              <a:t>thống</a:t>
            </a:r>
            <a:r>
              <a:rPr lang="en-US" sz="4200" dirty="0">
                <a:solidFill>
                  <a:srgbClr val="1301BF"/>
                </a:solidFill>
                <a:latin typeface="Arial" panose="020B0604020202020204" pitchFamily="34" charset="0"/>
                <a:cs typeface="Arial" panose="020B0604020202020204" pitchFamily="34" charset="0"/>
              </a:rPr>
              <a:t> </a:t>
            </a:r>
            <a:r>
              <a:rPr lang="en-US" sz="4200" dirty="0" err="1">
                <a:solidFill>
                  <a:srgbClr val="1301BF"/>
                </a:solidFill>
                <a:latin typeface="Arial" panose="020B0604020202020204" pitchFamily="34" charset="0"/>
                <a:cs typeface="Arial" panose="020B0604020202020204" pitchFamily="34" charset="0"/>
              </a:rPr>
              <a:t>nhất</a:t>
            </a:r>
            <a:r>
              <a:rPr lang="en-US" sz="4200" dirty="0">
                <a:solidFill>
                  <a:srgbClr val="1301BF"/>
                </a:solidFill>
                <a:latin typeface="Arial" panose="020B0604020202020204" pitchFamily="34" charset="0"/>
                <a:cs typeface="Arial" panose="020B0604020202020204" pitchFamily="34" charset="0"/>
              </a:rPr>
              <a:t> </a:t>
            </a:r>
            <a:r>
              <a:rPr lang="en-US" sz="4200" dirty="0" err="1">
                <a:solidFill>
                  <a:srgbClr val="1301BF"/>
                </a:solidFill>
                <a:latin typeface="Arial" panose="020B0604020202020204" pitchFamily="34" charset="0"/>
                <a:cs typeface="Arial" panose="020B0604020202020204" pitchFamily="34" charset="0"/>
              </a:rPr>
              <a:t>nhóm</a:t>
            </a:r>
            <a:endParaRPr lang="en-US" sz="4200" dirty="0">
              <a:solidFill>
                <a:srgbClr val="1301BF"/>
              </a:solidFill>
              <a:latin typeface="Arial" panose="020B0604020202020204" pitchFamily="34" charset="0"/>
              <a:cs typeface="Arial" panose="020B0604020202020204" pitchFamily="34" charset="0"/>
            </a:endParaRPr>
          </a:p>
          <a:p>
            <a:pPr marL="428625" indent="-428625">
              <a:buFont typeface="Wingdings" panose="05000000000000000000" pitchFamily="2" charset="2"/>
              <a:buChar char="ü"/>
            </a:pPr>
            <a:r>
              <a:rPr lang="en-US" sz="4200" dirty="0" err="1">
                <a:solidFill>
                  <a:srgbClr val="1301BF"/>
                </a:solidFill>
                <a:latin typeface="Arial" panose="020B0604020202020204" pitchFamily="34" charset="0"/>
                <a:cs typeface="Arial" panose="020B0604020202020204" pitchFamily="34" charset="0"/>
              </a:rPr>
              <a:t>Trình</a:t>
            </a:r>
            <a:r>
              <a:rPr lang="en-US" sz="4200" dirty="0">
                <a:solidFill>
                  <a:srgbClr val="1301BF"/>
                </a:solidFill>
                <a:latin typeface="Arial" panose="020B0604020202020204" pitchFamily="34" charset="0"/>
                <a:cs typeface="Arial" panose="020B0604020202020204" pitchFamily="34" charset="0"/>
              </a:rPr>
              <a:t> </a:t>
            </a:r>
            <a:r>
              <a:rPr lang="en-US" sz="4200" dirty="0" err="1">
                <a:solidFill>
                  <a:srgbClr val="1301BF"/>
                </a:solidFill>
                <a:latin typeface="Arial" panose="020B0604020202020204" pitchFamily="34" charset="0"/>
                <a:cs typeface="Arial" panose="020B0604020202020204" pitchFamily="34" charset="0"/>
              </a:rPr>
              <a:t>bày</a:t>
            </a:r>
            <a:r>
              <a:rPr lang="en-US" sz="4200" dirty="0">
                <a:solidFill>
                  <a:srgbClr val="1301BF"/>
                </a:solidFill>
                <a:latin typeface="Arial" panose="020B0604020202020204" pitchFamily="34" charset="0"/>
                <a:cs typeface="Arial" panose="020B0604020202020204" pitchFamily="34" charset="0"/>
              </a:rPr>
              <a:t> </a:t>
            </a:r>
            <a:r>
              <a:rPr lang="en-US" sz="4200" dirty="0" err="1">
                <a:solidFill>
                  <a:srgbClr val="1301BF"/>
                </a:solidFill>
                <a:latin typeface="Arial" panose="020B0604020202020204" pitchFamily="34" charset="0"/>
                <a:cs typeface="Arial" panose="020B0604020202020204" pitchFamily="34" charset="0"/>
              </a:rPr>
              <a:t>theo</a:t>
            </a:r>
            <a:r>
              <a:rPr lang="en-US" sz="4200" dirty="0">
                <a:solidFill>
                  <a:srgbClr val="1301BF"/>
                </a:solidFill>
                <a:latin typeface="Arial" panose="020B0604020202020204" pitchFamily="34" charset="0"/>
                <a:cs typeface="Arial" panose="020B0604020202020204" pitchFamily="34" charset="0"/>
              </a:rPr>
              <a:t> </a:t>
            </a:r>
            <a:r>
              <a:rPr lang="en-US" sz="4200" dirty="0" err="1">
                <a:solidFill>
                  <a:srgbClr val="1301BF"/>
                </a:solidFill>
                <a:latin typeface="Arial" panose="020B0604020202020204" pitchFamily="34" charset="0"/>
                <a:cs typeface="Arial" panose="020B0604020202020204" pitchFamily="34" charset="0"/>
              </a:rPr>
              <a:t>vòng</a:t>
            </a:r>
            <a:r>
              <a:rPr lang="en-US" sz="4200" dirty="0">
                <a:solidFill>
                  <a:srgbClr val="1301BF"/>
                </a:solidFill>
                <a:latin typeface="Arial" panose="020B0604020202020204" pitchFamily="34" charset="0"/>
                <a:cs typeface="Arial" panose="020B0604020202020204" pitchFamily="34" charset="0"/>
              </a:rPr>
              <a:t> </a:t>
            </a:r>
            <a:r>
              <a:rPr lang="en-US" sz="4200" dirty="0" err="1">
                <a:solidFill>
                  <a:srgbClr val="1301BF"/>
                </a:solidFill>
                <a:latin typeface="Arial" panose="020B0604020202020204" pitchFamily="34" charset="0"/>
                <a:cs typeface="Arial" panose="020B0604020202020204" pitchFamily="34" charset="0"/>
              </a:rPr>
              <a:t>tròn</a:t>
            </a:r>
            <a:r>
              <a:rPr lang="en-US" sz="4200" dirty="0">
                <a:solidFill>
                  <a:srgbClr val="1301BF"/>
                </a:solidFill>
                <a:latin typeface="Arial" panose="020B0604020202020204" pitchFamily="34" charset="0"/>
                <a:cs typeface="Arial" panose="020B0604020202020204" pitchFamily="34" charset="0"/>
              </a:rPr>
              <a:t> </a:t>
            </a:r>
          </a:p>
        </p:txBody>
      </p:sp>
      <p:graphicFrame>
        <p:nvGraphicFramePr>
          <p:cNvPr id="3" name="Table 3">
            <a:extLst>
              <a:ext uri="{FF2B5EF4-FFF2-40B4-BE49-F238E27FC236}">
                <a16:creationId xmlns:a16="http://schemas.microsoft.com/office/drawing/2014/main" id="{A16FDA42-A960-4785-AC35-74BB26B006A6}"/>
              </a:ext>
            </a:extLst>
          </p:cNvPr>
          <p:cNvGraphicFramePr>
            <a:graphicFrameLocks noGrp="1"/>
          </p:cNvGraphicFramePr>
          <p:nvPr/>
        </p:nvGraphicFramePr>
        <p:xfrm>
          <a:off x="1196340" y="2642201"/>
          <a:ext cx="15034260" cy="4947696"/>
        </p:xfrm>
        <a:graphic>
          <a:graphicData uri="http://schemas.openxmlformats.org/drawingml/2006/table">
            <a:tbl>
              <a:tblPr firstRow="1" bandRow="1">
                <a:tableStyleId>{5C22544A-7EE6-4342-B048-85BDC9FD1C3A}</a:tableStyleId>
              </a:tblPr>
              <a:tblGrid>
                <a:gridCol w="9105900">
                  <a:extLst>
                    <a:ext uri="{9D8B030D-6E8A-4147-A177-3AD203B41FA5}">
                      <a16:colId xmlns:a16="http://schemas.microsoft.com/office/drawing/2014/main" val="4145200425"/>
                    </a:ext>
                  </a:extLst>
                </a:gridCol>
                <a:gridCol w="5928360">
                  <a:extLst>
                    <a:ext uri="{9D8B030D-6E8A-4147-A177-3AD203B41FA5}">
                      <a16:colId xmlns:a16="http://schemas.microsoft.com/office/drawing/2014/main" val="1066142270"/>
                    </a:ext>
                  </a:extLst>
                </a:gridCol>
              </a:tblGrid>
              <a:tr h="894024">
                <a:tc>
                  <a:txBody>
                    <a:bodyPr/>
                    <a:lstStyle/>
                    <a:p>
                      <a:pPr algn="ctr"/>
                      <a:r>
                        <a:rPr lang="en-US" sz="4200">
                          <a:latin typeface="Arial" panose="020B0604020202020204" pitchFamily="34" charset="0"/>
                          <a:cs typeface="Arial" panose="020B0604020202020204" pitchFamily="34" charset="0"/>
                        </a:rPr>
                        <a:t>Câu hỏi</a:t>
                      </a:r>
                    </a:p>
                  </a:txBody>
                  <a:tcPr marL="137160" marR="137160" marT="68580" marB="68580">
                    <a:solidFill>
                      <a:srgbClr val="00B050"/>
                    </a:solidFill>
                  </a:tcPr>
                </a:tc>
                <a:tc>
                  <a:txBody>
                    <a:bodyPr/>
                    <a:lstStyle/>
                    <a:p>
                      <a:pPr algn="ctr"/>
                      <a:r>
                        <a:rPr lang="en-US" sz="4200">
                          <a:latin typeface="Arial" panose="020B0604020202020204" pitchFamily="34" charset="0"/>
                          <a:cs typeface="Arial" panose="020B0604020202020204" pitchFamily="34" charset="0"/>
                        </a:rPr>
                        <a:t>Trả lời</a:t>
                      </a:r>
                    </a:p>
                  </a:txBody>
                  <a:tcPr marL="137160" marR="137160" marT="68580" marB="68580">
                    <a:solidFill>
                      <a:srgbClr val="00B050"/>
                    </a:solidFill>
                  </a:tcPr>
                </a:tc>
                <a:extLst>
                  <a:ext uri="{0D108BD9-81ED-4DB2-BD59-A6C34878D82A}">
                    <a16:rowId xmlns:a16="http://schemas.microsoft.com/office/drawing/2014/main" val="1222454133"/>
                  </a:ext>
                </a:extLst>
              </a:tr>
              <a:tr h="894024">
                <a:tc>
                  <a:txBody>
                    <a:bodyPr/>
                    <a:lstStyle/>
                    <a:p>
                      <a:endParaRPr lang="en-US" sz="2700"/>
                    </a:p>
                  </a:txBody>
                  <a:tcPr marL="137160" marR="137160" marT="68580" marB="68580">
                    <a:solidFill>
                      <a:schemeClr val="accent4">
                        <a:lumMod val="40000"/>
                        <a:lumOff val="60000"/>
                      </a:schemeClr>
                    </a:solidFill>
                  </a:tcPr>
                </a:tc>
                <a:tc>
                  <a:txBody>
                    <a:bodyPr/>
                    <a:lstStyle/>
                    <a:p>
                      <a:endParaRPr lang="en-US" sz="2700" dirty="0"/>
                    </a:p>
                  </a:txBody>
                  <a:tcPr marL="137160" marR="137160" marT="68580" marB="68580">
                    <a:solidFill>
                      <a:schemeClr val="accent4">
                        <a:lumMod val="40000"/>
                        <a:lumOff val="60000"/>
                      </a:schemeClr>
                    </a:solidFill>
                  </a:tcPr>
                </a:tc>
                <a:extLst>
                  <a:ext uri="{0D108BD9-81ED-4DB2-BD59-A6C34878D82A}">
                    <a16:rowId xmlns:a16="http://schemas.microsoft.com/office/drawing/2014/main" val="489367298"/>
                  </a:ext>
                </a:extLst>
              </a:tr>
              <a:tr h="894024">
                <a:tc>
                  <a:txBody>
                    <a:bodyPr/>
                    <a:lstStyle/>
                    <a:p>
                      <a:endParaRPr lang="en-US" sz="2700"/>
                    </a:p>
                  </a:txBody>
                  <a:tcPr marL="137160" marR="137160" marT="68580" marB="68580">
                    <a:solidFill>
                      <a:srgbClr val="FFEFC1"/>
                    </a:solidFill>
                  </a:tcPr>
                </a:tc>
                <a:tc>
                  <a:txBody>
                    <a:bodyPr/>
                    <a:lstStyle/>
                    <a:p>
                      <a:endParaRPr lang="en-US" sz="2700"/>
                    </a:p>
                  </a:txBody>
                  <a:tcPr marL="137160" marR="137160" marT="68580" marB="68580">
                    <a:solidFill>
                      <a:srgbClr val="FFEFC1"/>
                    </a:solidFill>
                  </a:tcPr>
                </a:tc>
                <a:extLst>
                  <a:ext uri="{0D108BD9-81ED-4DB2-BD59-A6C34878D82A}">
                    <a16:rowId xmlns:a16="http://schemas.microsoft.com/office/drawing/2014/main" val="4248131631"/>
                  </a:ext>
                </a:extLst>
              </a:tr>
              <a:tr h="894024">
                <a:tc>
                  <a:txBody>
                    <a:bodyPr/>
                    <a:lstStyle/>
                    <a:p>
                      <a:endParaRPr lang="en-US" sz="2700"/>
                    </a:p>
                  </a:txBody>
                  <a:tcPr marL="137160" marR="137160" marT="68580" marB="68580">
                    <a:solidFill>
                      <a:schemeClr val="accent2">
                        <a:lumMod val="40000"/>
                        <a:lumOff val="60000"/>
                      </a:schemeClr>
                    </a:solidFill>
                  </a:tcPr>
                </a:tc>
                <a:tc>
                  <a:txBody>
                    <a:bodyPr/>
                    <a:lstStyle/>
                    <a:p>
                      <a:endParaRPr lang="en-US" sz="2700"/>
                    </a:p>
                  </a:txBody>
                  <a:tcPr marL="137160" marR="137160" marT="68580" marB="68580">
                    <a:solidFill>
                      <a:schemeClr val="accent2">
                        <a:lumMod val="40000"/>
                        <a:lumOff val="60000"/>
                      </a:schemeClr>
                    </a:solidFill>
                  </a:tcPr>
                </a:tc>
                <a:extLst>
                  <a:ext uri="{0D108BD9-81ED-4DB2-BD59-A6C34878D82A}">
                    <a16:rowId xmlns:a16="http://schemas.microsoft.com/office/drawing/2014/main" val="3595381366"/>
                  </a:ext>
                </a:extLst>
              </a:tr>
              <a:tr h="1371600">
                <a:tc>
                  <a:txBody>
                    <a:bodyPr/>
                    <a:lstStyle/>
                    <a:p>
                      <a:endParaRPr lang="en-US" sz="2700"/>
                    </a:p>
                    <a:p>
                      <a:endParaRPr lang="en-US" sz="2700"/>
                    </a:p>
                    <a:p>
                      <a:endParaRPr lang="en-US" sz="2700"/>
                    </a:p>
                  </a:txBody>
                  <a:tcPr marL="137160" marR="137160" marT="68580" marB="68580">
                    <a:solidFill>
                      <a:schemeClr val="accent6">
                        <a:lumMod val="20000"/>
                        <a:lumOff val="80000"/>
                      </a:schemeClr>
                    </a:solidFill>
                  </a:tcPr>
                </a:tc>
                <a:tc>
                  <a:txBody>
                    <a:bodyPr/>
                    <a:lstStyle/>
                    <a:p>
                      <a:endParaRPr lang="en-US" sz="2700" dirty="0"/>
                    </a:p>
                  </a:txBody>
                  <a:tcPr marL="137160" marR="137160" marT="68580" marB="68580">
                    <a:solidFill>
                      <a:schemeClr val="accent6">
                        <a:lumMod val="20000"/>
                        <a:lumOff val="80000"/>
                      </a:schemeClr>
                    </a:solidFill>
                  </a:tcPr>
                </a:tc>
                <a:extLst>
                  <a:ext uri="{0D108BD9-81ED-4DB2-BD59-A6C34878D82A}">
                    <a16:rowId xmlns:a16="http://schemas.microsoft.com/office/drawing/2014/main" val="1779964050"/>
                  </a:ext>
                </a:extLst>
              </a:tr>
            </a:tbl>
          </a:graphicData>
        </a:graphic>
      </p:graphicFrame>
      <p:sp>
        <p:nvSpPr>
          <p:cNvPr id="14" name="Rectangle 13">
            <a:extLst>
              <a:ext uri="{FF2B5EF4-FFF2-40B4-BE49-F238E27FC236}">
                <a16:creationId xmlns:a16="http://schemas.microsoft.com/office/drawing/2014/main" id="{F800399F-CC26-4E72-BB1E-047ACB49781D}"/>
              </a:ext>
            </a:extLst>
          </p:cNvPr>
          <p:cNvSpPr/>
          <p:nvPr/>
        </p:nvSpPr>
        <p:spPr>
          <a:xfrm>
            <a:off x="1196341" y="3654817"/>
            <a:ext cx="9209765" cy="646331"/>
          </a:xfrm>
          <a:prstGeom prst="rect">
            <a:avLst/>
          </a:prstGeom>
        </p:spPr>
        <p:txBody>
          <a:bodyPr wrap="none">
            <a:spAutoFit/>
          </a:bodyPr>
          <a:lstStyle/>
          <a:p>
            <a:pPr marL="428625" indent="-428625">
              <a:buFont typeface="Wingdings" panose="05000000000000000000" pitchFamily="2" charset="2"/>
              <a:buChar char="Ø"/>
            </a:pPr>
            <a:r>
              <a:rPr lang="en-US" sz="3600">
                <a:solidFill>
                  <a:srgbClr val="0C07E7"/>
                </a:solidFill>
                <a:latin typeface="Arial" panose="020B0604020202020204" pitchFamily="34" charset="0"/>
                <a:cs typeface="Arial" panose="020B0604020202020204" pitchFamily="34" charset="0"/>
              </a:rPr>
              <a:t>Độ dài bán kính của Trái Đất tại xích đạo?</a:t>
            </a:r>
          </a:p>
        </p:txBody>
      </p:sp>
      <p:sp>
        <p:nvSpPr>
          <p:cNvPr id="15" name="Rectangle 14">
            <a:extLst>
              <a:ext uri="{FF2B5EF4-FFF2-40B4-BE49-F238E27FC236}">
                <a16:creationId xmlns:a16="http://schemas.microsoft.com/office/drawing/2014/main" id="{77EA54A8-BE2A-412A-B3D6-56C2C27940C6}"/>
              </a:ext>
            </a:extLst>
          </p:cNvPr>
          <p:cNvSpPr/>
          <p:nvPr/>
        </p:nvSpPr>
        <p:spPr>
          <a:xfrm>
            <a:off x="1196340" y="4571338"/>
            <a:ext cx="5589992" cy="646331"/>
          </a:xfrm>
          <a:prstGeom prst="rect">
            <a:avLst/>
          </a:prstGeom>
        </p:spPr>
        <p:txBody>
          <a:bodyPr wrap="none">
            <a:spAutoFit/>
          </a:bodyPr>
          <a:lstStyle/>
          <a:p>
            <a:pPr marL="428625" indent="-428625">
              <a:buFont typeface="Wingdings" panose="05000000000000000000" pitchFamily="2" charset="2"/>
              <a:buChar char="Ø"/>
            </a:pPr>
            <a:r>
              <a:rPr lang="en-US" sz="3600">
                <a:solidFill>
                  <a:srgbClr val="0C07E7"/>
                </a:solidFill>
                <a:latin typeface="Arial" panose="020B0604020202020204" pitchFamily="34" charset="0"/>
                <a:cs typeface="Arial" panose="020B0604020202020204" pitchFamily="34" charset="0"/>
              </a:rPr>
              <a:t>Độ dài đ</a:t>
            </a:r>
            <a:r>
              <a:rPr lang="vi-VN" sz="3600">
                <a:solidFill>
                  <a:srgbClr val="0C07E7"/>
                </a:solidFill>
                <a:latin typeface="Arial" panose="020B0604020202020204" pitchFamily="34" charset="0"/>
                <a:cs typeface="Arial" panose="020B0604020202020204" pitchFamily="34" charset="0"/>
              </a:rPr>
              <a:t>ư</a:t>
            </a:r>
            <a:r>
              <a:rPr lang="en-US" sz="3600">
                <a:solidFill>
                  <a:srgbClr val="0C07E7"/>
                </a:solidFill>
                <a:latin typeface="Arial" panose="020B0604020202020204" pitchFamily="34" charset="0"/>
                <a:cs typeface="Arial" panose="020B0604020202020204" pitchFamily="34" charset="0"/>
              </a:rPr>
              <a:t>ờng xích đạo?</a:t>
            </a:r>
          </a:p>
        </p:txBody>
      </p:sp>
      <p:sp>
        <p:nvSpPr>
          <p:cNvPr id="16" name="Rectangle 15">
            <a:extLst>
              <a:ext uri="{FF2B5EF4-FFF2-40B4-BE49-F238E27FC236}">
                <a16:creationId xmlns:a16="http://schemas.microsoft.com/office/drawing/2014/main" id="{C49820D6-CB7B-4DA1-A1FE-F12728504BEB}"/>
              </a:ext>
            </a:extLst>
          </p:cNvPr>
          <p:cNvSpPr/>
          <p:nvPr/>
        </p:nvSpPr>
        <p:spPr>
          <a:xfrm>
            <a:off x="1407937" y="6264569"/>
            <a:ext cx="8791381" cy="1200329"/>
          </a:xfrm>
          <a:prstGeom prst="rect">
            <a:avLst/>
          </a:prstGeom>
        </p:spPr>
        <p:txBody>
          <a:bodyPr wrap="none">
            <a:spAutoFit/>
          </a:bodyPr>
          <a:lstStyle/>
          <a:p>
            <a:pPr marL="428625" indent="-428625">
              <a:buFont typeface="Wingdings" panose="05000000000000000000" pitchFamily="2" charset="2"/>
              <a:buChar char="Ø"/>
            </a:pPr>
            <a:r>
              <a:rPr lang="en-US" sz="3600">
                <a:solidFill>
                  <a:srgbClr val="0C07E7"/>
                </a:solidFill>
                <a:latin typeface="Arial" panose="020B0604020202020204" pitchFamily="34" charset="0"/>
                <a:cs typeface="Arial" panose="020B0604020202020204" pitchFamily="34" charset="0"/>
              </a:rPr>
              <a:t>Nhận xét kích th</a:t>
            </a:r>
            <a:r>
              <a:rPr lang="vi-VN" sz="3600">
                <a:solidFill>
                  <a:srgbClr val="0C07E7"/>
                </a:solidFill>
                <a:latin typeface="Arial" panose="020B0604020202020204" pitchFamily="34" charset="0"/>
                <a:cs typeface="Arial" panose="020B0604020202020204" pitchFamily="34" charset="0"/>
              </a:rPr>
              <a:t>ư</a:t>
            </a:r>
            <a:r>
              <a:rPr lang="en-US" sz="3600">
                <a:solidFill>
                  <a:srgbClr val="0C07E7"/>
                </a:solidFill>
                <a:latin typeface="Arial" panose="020B0604020202020204" pitchFamily="34" charset="0"/>
                <a:cs typeface="Arial" panose="020B0604020202020204" pitchFamily="34" charset="0"/>
              </a:rPr>
              <a:t>ớc của Trái Đất so với</a:t>
            </a:r>
          </a:p>
          <a:p>
            <a:r>
              <a:rPr lang="en-US" sz="3600">
                <a:solidFill>
                  <a:srgbClr val="0C07E7"/>
                </a:solidFill>
                <a:latin typeface="Arial" panose="020B0604020202020204" pitchFamily="34" charset="0"/>
                <a:cs typeface="Arial" panose="020B0604020202020204" pitchFamily="34" charset="0"/>
              </a:rPr>
              <a:t>các hành tinh khác </a:t>
            </a:r>
          </a:p>
        </p:txBody>
      </p:sp>
      <p:sp>
        <p:nvSpPr>
          <p:cNvPr id="17" name="Rectangle 16">
            <a:extLst>
              <a:ext uri="{FF2B5EF4-FFF2-40B4-BE49-F238E27FC236}">
                <a16:creationId xmlns:a16="http://schemas.microsoft.com/office/drawing/2014/main" id="{2CB8FC4C-6DCC-4167-A159-8C3FF9088587}"/>
              </a:ext>
            </a:extLst>
          </p:cNvPr>
          <p:cNvSpPr/>
          <p:nvPr/>
        </p:nvSpPr>
        <p:spPr>
          <a:xfrm>
            <a:off x="1266542" y="5557406"/>
            <a:ext cx="3977371" cy="646331"/>
          </a:xfrm>
          <a:prstGeom prst="rect">
            <a:avLst/>
          </a:prstGeom>
        </p:spPr>
        <p:txBody>
          <a:bodyPr wrap="none">
            <a:spAutoFit/>
          </a:bodyPr>
          <a:lstStyle/>
          <a:p>
            <a:pPr marL="428625" indent="-428625">
              <a:buFont typeface="Wingdings" panose="05000000000000000000" pitchFamily="2" charset="2"/>
              <a:buChar char="Ø"/>
            </a:pPr>
            <a:r>
              <a:rPr lang="en-US" sz="3600">
                <a:solidFill>
                  <a:srgbClr val="0C07E7"/>
                </a:solidFill>
                <a:latin typeface="Arial" panose="020B0604020202020204" pitchFamily="34" charset="0"/>
                <a:cs typeface="Arial" panose="020B0604020202020204" pitchFamily="34" charset="0"/>
              </a:rPr>
              <a:t>Diện tích bề mặt</a:t>
            </a:r>
          </a:p>
        </p:txBody>
      </p:sp>
      <p:sp>
        <p:nvSpPr>
          <p:cNvPr id="10" name="TextBox 9">
            <a:extLst>
              <a:ext uri="{FF2B5EF4-FFF2-40B4-BE49-F238E27FC236}">
                <a16:creationId xmlns:a16="http://schemas.microsoft.com/office/drawing/2014/main" id="{3AE79E56-2D32-4505-A2F9-31AF1C0E96BE}"/>
              </a:ext>
            </a:extLst>
          </p:cNvPr>
          <p:cNvSpPr txBox="1"/>
          <p:nvPr/>
        </p:nvSpPr>
        <p:spPr>
          <a:xfrm>
            <a:off x="716280" y="1465874"/>
            <a:ext cx="14159292" cy="1200329"/>
          </a:xfrm>
          <a:prstGeom prst="rect">
            <a:avLst/>
          </a:prstGeom>
          <a:noFill/>
        </p:spPr>
        <p:txBody>
          <a:bodyPr wrap="square" rtlCol="0">
            <a:spAutoFit/>
          </a:bodyPr>
          <a:lstStyle/>
          <a:p>
            <a:pPr algn="ctr"/>
            <a:r>
              <a:rPr lang="en-US" sz="3600" b="1">
                <a:solidFill>
                  <a:srgbClr val="FF0066"/>
                </a:solidFill>
                <a:latin typeface="Arial" panose="020B0604020202020204" pitchFamily="34" charset="0"/>
                <a:cs typeface="Arial" panose="020B0604020202020204" pitchFamily="34" charset="0"/>
              </a:rPr>
              <a:t>Dựa vào hình 5.2, 5.3 và thông tin SGK mục 2, hãy </a:t>
            </a:r>
          </a:p>
          <a:p>
            <a:pPr algn="ctr"/>
            <a:r>
              <a:rPr lang="en-US" sz="3600" b="1">
                <a:solidFill>
                  <a:srgbClr val="FF0066"/>
                </a:solidFill>
                <a:latin typeface="Arial" panose="020B0604020202020204" pitchFamily="34" charset="0"/>
                <a:cs typeface="Arial" panose="020B0604020202020204" pitchFamily="34" charset="0"/>
              </a:rPr>
              <a:t>hoàn thành nội dung phiếu học tập  số 2</a:t>
            </a:r>
          </a:p>
        </p:txBody>
      </p:sp>
      <p:pic>
        <p:nvPicPr>
          <p:cNvPr id="22" name="3 Minute Timer (Nho)">
            <a:hlinkClick r:id="" action="ppaction://media"/>
            <a:extLst>
              <a:ext uri="{FF2B5EF4-FFF2-40B4-BE49-F238E27FC236}">
                <a16:creationId xmlns:a16="http://schemas.microsoft.com/office/drawing/2014/main" id="{CEDBA936-14BA-4331-8250-3C5D19E1E15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802303" y="1368098"/>
            <a:ext cx="2146539" cy="1187463"/>
          </a:xfrm>
          <a:prstGeom prst="rect">
            <a:avLst/>
          </a:prstGeom>
        </p:spPr>
      </p:pic>
      <p:sp>
        <p:nvSpPr>
          <p:cNvPr id="18" name="TextBox 17">
            <a:extLst>
              <a:ext uri="{FF2B5EF4-FFF2-40B4-BE49-F238E27FC236}">
                <a16:creationId xmlns:a16="http://schemas.microsoft.com/office/drawing/2014/main" id="{53003AEC-978D-4EDF-AC69-AA7C87942C16}"/>
              </a:ext>
            </a:extLst>
          </p:cNvPr>
          <p:cNvSpPr txBox="1"/>
          <p:nvPr/>
        </p:nvSpPr>
        <p:spPr>
          <a:xfrm rot="16200000">
            <a:off x="-1537232" y="4763062"/>
            <a:ext cx="4655382" cy="553998"/>
          </a:xfrm>
          <a:prstGeom prst="rect">
            <a:avLst/>
          </a:prstGeom>
          <a:noFill/>
        </p:spPr>
        <p:txBody>
          <a:bodyPr wrap="square" rtlCol="0">
            <a:spAutoFit/>
          </a:bodyPr>
          <a:lstStyle/>
          <a:p>
            <a:r>
              <a:rPr lang="en-US" sz="3000" b="1">
                <a:solidFill>
                  <a:srgbClr val="FF0000"/>
                </a:solidFill>
                <a:latin typeface="Arial" panose="020B0604020202020204" pitchFamily="34" charset="0"/>
                <a:cs typeface="Arial" panose="020B0604020202020204" pitchFamily="34" charset="0"/>
              </a:rPr>
              <a:t>PHIẾU HỌC TẬP SỐ 2</a:t>
            </a:r>
          </a:p>
        </p:txBody>
      </p:sp>
      <p:pic>
        <p:nvPicPr>
          <p:cNvPr id="19" name="Picture 18">
            <a:extLst>
              <a:ext uri="{FF2B5EF4-FFF2-40B4-BE49-F238E27FC236}">
                <a16:creationId xmlns:a16="http://schemas.microsoft.com/office/drawing/2014/main" id="{DB911095-39E8-440F-991E-863A1D6819E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78" b="89778" l="4000" r="93333">
                        <a14:foregroundMark x1="29333" y1="74667" x2="29333" y2="74667"/>
                        <a14:foregroundMark x1="25778" y1="84889" x2="25778" y2="84889"/>
                        <a14:foregroundMark x1="4444" y1="65333" x2="4444" y2="65333"/>
                        <a14:foregroundMark x1="80444" y1="77778" x2="80444" y2="77778"/>
                        <a14:foregroundMark x1="80444" y1="77778" x2="80444" y2="77778"/>
                        <a14:foregroundMark x1="65778" y1="84889" x2="65778" y2="84889"/>
                        <a14:foregroundMark x1="70222" y1="56000" x2="70222" y2="56000"/>
                        <a14:foregroundMark x1="70222" y1="56000" x2="70222" y2="56000"/>
                        <a14:foregroundMark x1="93333" y1="56889" x2="93333" y2="56889"/>
                      </a14:backgroundRemoval>
                    </a14:imgEffect>
                  </a14:imgLayer>
                </a14:imgProps>
              </a:ext>
              <a:ext uri="{28A0092B-C50C-407E-A947-70E740481C1C}">
                <a14:useLocalDpi xmlns:a14="http://schemas.microsoft.com/office/drawing/2010/main" val="0"/>
              </a:ext>
            </a:extLst>
          </a:blip>
          <a:stretch>
            <a:fillRect/>
          </a:stretch>
        </p:blipFill>
        <p:spPr>
          <a:xfrm>
            <a:off x="14663500" y="6809900"/>
            <a:ext cx="3134200" cy="3134200"/>
          </a:xfrm>
          <a:prstGeom prst="rect">
            <a:avLst/>
          </a:prstGeom>
        </p:spPr>
      </p:pic>
    </p:spTree>
    <p:extLst>
      <p:ext uri="{BB962C8B-B14F-4D97-AF65-F5344CB8AC3E}">
        <p14:creationId xmlns:p14="http://schemas.microsoft.com/office/powerpoint/2010/main" val="117227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95118"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2"/>
                                        </p:tgtEl>
                                      </p:cBhvr>
                                    </p:cmd>
                                  </p:childTnLst>
                                </p:cTn>
                              </p:par>
                            </p:childTnLst>
                          </p:cTn>
                        </p:par>
                      </p:childTnLst>
                    </p:cTn>
                  </p:par>
                </p:childTnLst>
              </p:cTn>
              <p:nextCondLst>
                <p:cond evt="onClick" delay="0">
                  <p:tgtEl>
                    <p:spTgt spid="22"/>
                  </p:tgtEl>
                </p:cond>
              </p:nextCondLst>
            </p:seq>
            <p:video>
              <p:cMediaNode vol="80000">
                <p:cTn id="25" fill="hold" display="0">
                  <p:stCondLst>
                    <p:cond delay="indefinite"/>
                  </p:stCondLst>
                </p:cTn>
                <p:tgtEl>
                  <p:spTgt spid="22"/>
                </p:tgtEl>
              </p:cMediaNode>
            </p:video>
          </p:childTnLst>
        </p:cTn>
      </p:par>
    </p:tnLst>
    <p:bldLst>
      <p:bldP spid="12"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2C62D3-FC63-402D-AF33-608ECDD580D9}"/>
              </a:ext>
            </a:extLst>
          </p:cNvPr>
          <p:cNvPicPr>
            <a:picLocks noChangeAspect="1"/>
          </p:cNvPicPr>
          <p:nvPr/>
        </p:nvPicPr>
        <p:blipFill>
          <a:blip r:embed="rId3"/>
          <a:stretch>
            <a:fillRect/>
          </a:stretch>
        </p:blipFill>
        <p:spPr>
          <a:xfrm>
            <a:off x="-228600" y="952500"/>
            <a:ext cx="18516600" cy="5591520"/>
          </a:xfrm>
          <a:prstGeom prst="rect">
            <a:avLst/>
          </a:prstGeom>
        </p:spPr>
      </p:pic>
      <p:sp>
        <p:nvSpPr>
          <p:cNvPr id="5" name="TextBox 4">
            <a:extLst>
              <a:ext uri="{FF2B5EF4-FFF2-40B4-BE49-F238E27FC236}">
                <a16:creationId xmlns:a16="http://schemas.microsoft.com/office/drawing/2014/main" id="{8E1AA5F5-DDC0-4C6A-B343-81B562161740}"/>
              </a:ext>
            </a:extLst>
          </p:cNvPr>
          <p:cNvSpPr txBox="1"/>
          <p:nvPr/>
        </p:nvSpPr>
        <p:spPr>
          <a:xfrm>
            <a:off x="1905000" y="6819900"/>
            <a:ext cx="15057120" cy="2585323"/>
          </a:xfrm>
          <a:prstGeom prst="rect">
            <a:avLst/>
          </a:prstGeom>
          <a:noFill/>
        </p:spPr>
        <p:txBody>
          <a:bodyPr wrap="square" rtlCol="0">
            <a:spAutoFit/>
          </a:bodyPr>
          <a:lstStyle/>
          <a:p>
            <a:pPr marL="685800" indent="-685800">
              <a:buFont typeface="Arial" panose="020B0604020202020204" pitchFamily="34" charset="0"/>
              <a:buChar char="•"/>
            </a:pPr>
            <a:r>
              <a:rPr lang="en-US" sz="5400" b="1" dirty="0" err="1">
                <a:solidFill>
                  <a:srgbClr val="1223FA"/>
                </a:solidFill>
                <a:latin typeface="Arial" panose="020B0604020202020204" pitchFamily="34" charset="0"/>
                <a:cs typeface="Arial" panose="020B0604020202020204" pitchFamily="34" charset="0"/>
              </a:rPr>
              <a:t>Vị</a:t>
            </a:r>
            <a:r>
              <a:rPr lang="en-US" sz="5400" b="1" dirty="0">
                <a:solidFill>
                  <a:srgbClr val="1223FA"/>
                </a:solidFill>
                <a:latin typeface="Arial" panose="020B0604020202020204" pitchFamily="34" charset="0"/>
                <a:cs typeface="Arial" panose="020B0604020202020204" pitchFamily="34" charset="0"/>
              </a:rPr>
              <a:t> </a:t>
            </a:r>
            <a:r>
              <a:rPr lang="en-US" sz="5400" b="1" dirty="0" err="1">
                <a:solidFill>
                  <a:srgbClr val="1223FA"/>
                </a:solidFill>
                <a:latin typeface="Arial" panose="020B0604020202020204" pitchFamily="34" charset="0"/>
                <a:cs typeface="Arial" panose="020B0604020202020204" pitchFamily="34" charset="0"/>
              </a:rPr>
              <a:t>trí</a:t>
            </a:r>
            <a:r>
              <a:rPr lang="en-US" sz="5400" b="1" dirty="0">
                <a:solidFill>
                  <a:srgbClr val="1223FA"/>
                </a:solidFill>
                <a:latin typeface="Arial" panose="020B0604020202020204" pitchFamily="34" charset="0"/>
                <a:cs typeface="Arial" panose="020B0604020202020204" pitchFamily="34" charset="0"/>
              </a:rPr>
              <a:t> </a:t>
            </a:r>
            <a:r>
              <a:rPr lang="en-US" sz="5400" b="1" dirty="0" err="1">
                <a:solidFill>
                  <a:srgbClr val="1223FA"/>
                </a:solidFill>
                <a:latin typeface="Arial" panose="020B0604020202020204" pitchFamily="34" charset="0"/>
                <a:cs typeface="Arial" panose="020B0604020202020204" pitchFamily="34" charset="0"/>
              </a:rPr>
              <a:t>Trái</a:t>
            </a:r>
            <a:r>
              <a:rPr lang="en-US" sz="5400" b="1" dirty="0">
                <a:solidFill>
                  <a:srgbClr val="1223FA"/>
                </a:solidFill>
                <a:latin typeface="Arial" panose="020B0604020202020204" pitchFamily="34" charset="0"/>
                <a:cs typeface="Arial" panose="020B0604020202020204" pitchFamily="34" charset="0"/>
              </a:rPr>
              <a:t> </a:t>
            </a:r>
            <a:r>
              <a:rPr lang="en-US" sz="5400" b="1" dirty="0" err="1">
                <a:solidFill>
                  <a:srgbClr val="1223FA"/>
                </a:solidFill>
                <a:latin typeface="Arial" panose="020B0604020202020204" pitchFamily="34" charset="0"/>
                <a:cs typeface="Arial" panose="020B0604020202020204" pitchFamily="34" charset="0"/>
              </a:rPr>
              <a:t>Đất</a:t>
            </a:r>
            <a:r>
              <a:rPr lang="en-US" sz="5400" b="1" dirty="0">
                <a:solidFill>
                  <a:srgbClr val="1223FA"/>
                </a:solidFill>
                <a:latin typeface="Arial" panose="020B0604020202020204" pitchFamily="34" charset="0"/>
                <a:cs typeface="Arial" panose="020B0604020202020204" pitchFamily="34" charset="0"/>
              </a:rPr>
              <a:t> </a:t>
            </a:r>
            <a:r>
              <a:rPr lang="en-US" sz="5400" b="1" dirty="0" err="1">
                <a:solidFill>
                  <a:srgbClr val="1223FA"/>
                </a:solidFill>
                <a:latin typeface="Arial" panose="020B0604020202020204" pitchFamily="34" charset="0"/>
                <a:cs typeface="Arial" panose="020B0604020202020204" pitchFamily="34" charset="0"/>
              </a:rPr>
              <a:t>trong</a:t>
            </a:r>
            <a:r>
              <a:rPr lang="en-US" sz="5400" b="1" dirty="0">
                <a:solidFill>
                  <a:srgbClr val="1223FA"/>
                </a:solidFill>
                <a:latin typeface="Arial" panose="020B0604020202020204" pitchFamily="34" charset="0"/>
                <a:cs typeface="Arial" panose="020B0604020202020204" pitchFamily="34" charset="0"/>
              </a:rPr>
              <a:t> </a:t>
            </a:r>
            <a:r>
              <a:rPr lang="en-US" sz="5400" b="1" dirty="0" err="1">
                <a:solidFill>
                  <a:srgbClr val="1223FA"/>
                </a:solidFill>
                <a:latin typeface="Arial" panose="020B0604020202020204" pitchFamily="34" charset="0"/>
                <a:cs typeface="Arial" panose="020B0604020202020204" pitchFamily="34" charset="0"/>
              </a:rPr>
              <a:t>hệ</a:t>
            </a:r>
            <a:r>
              <a:rPr lang="en-US" sz="5400" b="1" dirty="0">
                <a:solidFill>
                  <a:srgbClr val="1223FA"/>
                </a:solidFill>
                <a:latin typeface="Arial" panose="020B0604020202020204" pitchFamily="34" charset="0"/>
                <a:cs typeface="Arial" panose="020B0604020202020204" pitchFamily="34" charset="0"/>
              </a:rPr>
              <a:t> </a:t>
            </a:r>
            <a:r>
              <a:rPr lang="en-US" sz="5400" b="1" dirty="0" err="1">
                <a:solidFill>
                  <a:srgbClr val="1223FA"/>
                </a:solidFill>
                <a:latin typeface="Arial" panose="020B0604020202020204" pitchFamily="34" charset="0"/>
                <a:cs typeface="Arial" panose="020B0604020202020204" pitchFamily="34" charset="0"/>
              </a:rPr>
              <a:t>Mặt</a:t>
            </a:r>
            <a:r>
              <a:rPr lang="en-US" sz="5400" b="1" dirty="0">
                <a:solidFill>
                  <a:srgbClr val="1223FA"/>
                </a:solidFill>
                <a:latin typeface="Arial" panose="020B0604020202020204" pitchFamily="34" charset="0"/>
                <a:cs typeface="Arial" panose="020B0604020202020204" pitchFamily="34" charset="0"/>
              </a:rPr>
              <a:t> </a:t>
            </a:r>
            <a:r>
              <a:rPr lang="en-US" sz="5400" b="1" dirty="0" err="1">
                <a:solidFill>
                  <a:srgbClr val="1223FA"/>
                </a:solidFill>
                <a:latin typeface="Arial" panose="020B0604020202020204" pitchFamily="34" charset="0"/>
                <a:cs typeface="Arial" panose="020B0604020202020204" pitchFamily="34" charset="0"/>
              </a:rPr>
              <a:t>Trời</a:t>
            </a:r>
            <a:r>
              <a:rPr lang="en-US" sz="5400" b="1" dirty="0">
                <a:solidFill>
                  <a:srgbClr val="1223FA"/>
                </a:solidFill>
                <a:latin typeface="Arial" panose="020B0604020202020204" pitchFamily="34" charset="0"/>
                <a:cs typeface="Arial" panose="020B0604020202020204" pitchFamily="34" charset="0"/>
              </a:rPr>
              <a:t>. </a:t>
            </a:r>
          </a:p>
          <a:p>
            <a:pPr marL="685800" indent="-685800">
              <a:buFont typeface="Arial" panose="020B0604020202020204" pitchFamily="34" charset="0"/>
              <a:buChar char="•"/>
            </a:pPr>
            <a:r>
              <a:rPr lang="en-US" sz="5400" b="1" dirty="0" err="1">
                <a:solidFill>
                  <a:srgbClr val="1223FA"/>
                </a:solidFill>
                <a:latin typeface="Arial" panose="020B0604020202020204" pitchFamily="34" charset="0"/>
                <a:cs typeface="Arial" panose="020B0604020202020204" pitchFamily="34" charset="0"/>
              </a:rPr>
              <a:t>Hình</a:t>
            </a:r>
            <a:r>
              <a:rPr lang="en-US" sz="5400" b="1" dirty="0">
                <a:solidFill>
                  <a:srgbClr val="1223FA"/>
                </a:solidFill>
                <a:latin typeface="Arial" panose="020B0604020202020204" pitchFamily="34" charset="0"/>
                <a:cs typeface="Arial" panose="020B0604020202020204" pitchFamily="34" charset="0"/>
              </a:rPr>
              <a:t> </a:t>
            </a:r>
            <a:r>
              <a:rPr lang="en-US" sz="5400" b="1" dirty="0" err="1">
                <a:solidFill>
                  <a:srgbClr val="1223FA"/>
                </a:solidFill>
                <a:latin typeface="Arial" panose="020B0604020202020204" pitchFamily="34" charset="0"/>
                <a:cs typeface="Arial" panose="020B0604020202020204" pitchFamily="34" charset="0"/>
              </a:rPr>
              <a:t>dạng</a:t>
            </a:r>
            <a:r>
              <a:rPr lang="en-US" sz="5400" b="1" dirty="0">
                <a:solidFill>
                  <a:srgbClr val="1223FA"/>
                </a:solidFill>
                <a:latin typeface="Arial" panose="020B0604020202020204" pitchFamily="34" charset="0"/>
                <a:cs typeface="Arial" panose="020B0604020202020204" pitchFamily="34" charset="0"/>
              </a:rPr>
              <a:t> </a:t>
            </a:r>
            <a:r>
              <a:rPr lang="en-US" sz="5400" b="1" dirty="0" err="1">
                <a:solidFill>
                  <a:srgbClr val="1223FA"/>
                </a:solidFill>
                <a:latin typeface="Arial" panose="020B0604020202020204" pitchFamily="34" charset="0"/>
                <a:cs typeface="Arial" panose="020B0604020202020204" pitchFamily="34" charset="0"/>
              </a:rPr>
              <a:t>và</a:t>
            </a:r>
            <a:r>
              <a:rPr lang="en-US" sz="5400" b="1" dirty="0">
                <a:solidFill>
                  <a:srgbClr val="1223FA"/>
                </a:solidFill>
                <a:latin typeface="Arial" panose="020B0604020202020204" pitchFamily="34" charset="0"/>
                <a:cs typeface="Arial" panose="020B0604020202020204" pitchFamily="34" charset="0"/>
              </a:rPr>
              <a:t> </a:t>
            </a:r>
            <a:r>
              <a:rPr lang="en-US" sz="5400" b="1" dirty="0" err="1">
                <a:solidFill>
                  <a:srgbClr val="1223FA"/>
                </a:solidFill>
                <a:latin typeface="Arial" panose="020B0604020202020204" pitchFamily="34" charset="0"/>
                <a:cs typeface="Arial" panose="020B0604020202020204" pitchFamily="34" charset="0"/>
              </a:rPr>
              <a:t>kích</a:t>
            </a:r>
            <a:r>
              <a:rPr lang="en-US" sz="5400" b="1" dirty="0">
                <a:solidFill>
                  <a:srgbClr val="1223FA"/>
                </a:solidFill>
                <a:latin typeface="Arial" panose="020B0604020202020204" pitchFamily="34" charset="0"/>
                <a:cs typeface="Arial" panose="020B0604020202020204" pitchFamily="34" charset="0"/>
              </a:rPr>
              <a:t> </a:t>
            </a:r>
            <a:r>
              <a:rPr lang="en-US" sz="5400" b="1" dirty="0" err="1">
                <a:solidFill>
                  <a:srgbClr val="1223FA"/>
                </a:solidFill>
                <a:latin typeface="Arial" panose="020B0604020202020204" pitchFamily="34" charset="0"/>
                <a:cs typeface="Arial" panose="020B0604020202020204" pitchFamily="34" charset="0"/>
              </a:rPr>
              <a:t>thước</a:t>
            </a:r>
            <a:r>
              <a:rPr lang="en-US" sz="5400" b="1" dirty="0">
                <a:solidFill>
                  <a:srgbClr val="1223FA"/>
                </a:solidFill>
                <a:latin typeface="Arial" panose="020B0604020202020204" pitchFamily="34" charset="0"/>
                <a:cs typeface="Arial" panose="020B0604020202020204" pitchFamily="34" charset="0"/>
              </a:rPr>
              <a:t> </a:t>
            </a:r>
            <a:r>
              <a:rPr lang="en-US" sz="5400" b="1" dirty="0" err="1">
                <a:solidFill>
                  <a:srgbClr val="1223FA"/>
                </a:solidFill>
                <a:latin typeface="Arial" panose="020B0604020202020204" pitchFamily="34" charset="0"/>
                <a:cs typeface="Arial" panose="020B0604020202020204" pitchFamily="34" charset="0"/>
              </a:rPr>
              <a:t>của</a:t>
            </a:r>
            <a:r>
              <a:rPr lang="en-US" sz="5400" b="1" dirty="0">
                <a:solidFill>
                  <a:srgbClr val="1223FA"/>
                </a:solidFill>
                <a:latin typeface="Arial" panose="020B0604020202020204" pitchFamily="34" charset="0"/>
                <a:cs typeface="Arial" panose="020B0604020202020204" pitchFamily="34" charset="0"/>
              </a:rPr>
              <a:t> </a:t>
            </a:r>
            <a:r>
              <a:rPr lang="en-US" sz="5400" b="1" dirty="0" err="1">
                <a:solidFill>
                  <a:srgbClr val="1223FA"/>
                </a:solidFill>
                <a:latin typeface="Arial" panose="020B0604020202020204" pitchFamily="34" charset="0"/>
                <a:cs typeface="Arial" panose="020B0604020202020204" pitchFamily="34" charset="0"/>
              </a:rPr>
              <a:t>Trái</a:t>
            </a:r>
            <a:r>
              <a:rPr lang="en-US" sz="5400" b="1" dirty="0">
                <a:solidFill>
                  <a:srgbClr val="1223FA"/>
                </a:solidFill>
                <a:latin typeface="Arial" panose="020B0604020202020204" pitchFamily="34" charset="0"/>
                <a:cs typeface="Arial" panose="020B0604020202020204" pitchFamily="34" charset="0"/>
              </a:rPr>
              <a:t> </a:t>
            </a:r>
            <a:r>
              <a:rPr lang="en-US" sz="5400" b="1" dirty="0" err="1">
                <a:solidFill>
                  <a:srgbClr val="1223FA"/>
                </a:solidFill>
                <a:latin typeface="Arial" panose="020B0604020202020204" pitchFamily="34" charset="0"/>
                <a:cs typeface="Arial" panose="020B0604020202020204" pitchFamily="34" charset="0"/>
              </a:rPr>
              <a:t>Đất</a:t>
            </a:r>
            <a:endParaRPr lang="en-US" sz="5400" b="1" dirty="0">
              <a:solidFill>
                <a:srgbClr val="1223FA"/>
              </a:solidFill>
              <a:latin typeface="Arial" panose="020B0604020202020204" pitchFamily="34" charset="0"/>
              <a:cs typeface="Arial" panose="020B0604020202020204" pitchFamily="34" charset="0"/>
            </a:endParaRPr>
          </a:p>
          <a:p>
            <a:pPr marL="685800" indent="-685800">
              <a:buFont typeface="Arial" panose="020B0604020202020204" pitchFamily="34" charset="0"/>
              <a:buChar char="•"/>
            </a:pPr>
            <a:r>
              <a:rPr lang="en-US" sz="5400" b="1" dirty="0" err="1">
                <a:solidFill>
                  <a:srgbClr val="1223FA"/>
                </a:solidFill>
                <a:latin typeface="Arial" panose="020B0604020202020204" pitchFamily="34" charset="0"/>
                <a:cs typeface="Arial" panose="020B0604020202020204" pitchFamily="34" charset="0"/>
              </a:rPr>
              <a:t>Các</a:t>
            </a:r>
            <a:r>
              <a:rPr lang="en-US" sz="5400" b="1" dirty="0">
                <a:solidFill>
                  <a:srgbClr val="1223FA"/>
                </a:solidFill>
                <a:latin typeface="Arial" panose="020B0604020202020204" pitchFamily="34" charset="0"/>
                <a:cs typeface="Arial" panose="020B0604020202020204" pitchFamily="34" charset="0"/>
              </a:rPr>
              <a:t> </a:t>
            </a:r>
            <a:r>
              <a:rPr lang="en-US" sz="5400" b="1" dirty="0" err="1">
                <a:solidFill>
                  <a:srgbClr val="1223FA"/>
                </a:solidFill>
                <a:latin typeface="Arial" panose="020B0604020202020204" pitchFamily="34" charset="0"/>
                <a:cs typeface="Arial" panose="020B0604020202020204" pitchFamily="34" charset="0"/>
              </a:rPr>
              <a:t>chuyển</a:t>
            </a:r>
            <a:r>
              <a:rPr lang="en-US" sz="5400" b="1" dirty="0">
                <a:solidFill>
                  <a:srgbClr val="1223FA"/>
                </a:solidFill>
                <a:latin typeface="Arial" panose="020B0604020202020204" pitchFamily="34" charset="0"/>
                <a:cs typeface="Arial" panose="020B0604020202020204" pitchFamily="34" charset="0"/>
              </a:rPr>
              <a:t> </a:t>
            </a:r>
            <a:r>
              <a:rPr lang="en-US" sz="5400" b="1" dirty="0" err="1">
                <a:solidFill>
                  <a:srgbClr val="1223FA"/>
                </a:solidFill>
                <a:latin typeface="Arial" panose="020B0604020202020204" pitchFamily="34" charset="0"/>
                <a:cs typeface="Arial" panose="020B0604020202020204" pitchFamily="34" charset="0"/>
              </a:rPr>
              <a:t>động</a:t>
            </a:r>
            <a:r>
              <a:rPr lang="en-US" sz="5400" b="1" dirty="0">
                <a:solidFill>
                  <a:srgbClr val="1223FA"/>
                </a:solidFill>
                <a:latin typeface="Arial" panose="020B0604020202020204" pitchFamily="34" charset="0"/>
                <a:cs typeface="Arial" panose="020B0604020202020204" pitchFamily="34" charset="0"/>
              </a:rPr>
              <a:t> </a:t>
            </a:r>
            <a:r>
              <a:rPr lang="en-US" sz="5400" b="1" dirty="0" err="1">
                <a:solidFill>
                  <a:srgbClr val="1223FA"/>
                </a:solidFill>
                <a:latin typeface="Arial" panose="020B0604020202020204" pitchFamily="34" charset="0"/>
                <a:cs typeface="Arial" panose="020B0604020202020204" pitchFamily="34" charset="0"/>
              </a:rPr>
              <a:t>của</a:t>
            </a:r>
            <a:r>
              <a:rPr lang="en-US" sz="5400" b="1" dirty="0">
                <a:solidFill>
                  <a:srgbClr val="1223FA"/>
                </a:solidFill>
                <a:latin typeface="Arial" panose="020B0604020202020204" pitchFamily="34" charset="0"/>
                <a:cs typeface="Arial" panose="020B0604020202020204" pitchFamily="34" charset="0"/>
              </a:rPr>
              <a:t> </a:t>
            </a:r>
            <a:r>
              <a:rPr lang="en-US" sz="5400" b="1" dirty="0" err="1">
                <a:solidFill>
                  <a:srgbClr val="1223FA"/>
                </a:solidFill>
                <a:latin typeface="Arial" panose="020B0604020202020204" pitchFamily="34" charset="0"/>
                <a:cs typeface="Arial" panose="020B0604020202020204" pitchFamily="34" charset="0"/>
              </a:rPr>
              <a:t>Trái</a:t>
            </a:r>
            <a:r>
              <a:rPr lang="en-US" sz="5400" b="1" dirty="0">
                <a:solidFill>
                  <a:srgbClr val="1223FA"/>
                </a:solidFill>
                <a:latin typeface="Arial" panose="020B0604020202020204" pitchFamily="34" charset="0"/>
                <a:cs typeface="Arial" panose="020B0604020202020204" pitchFamily="34" charset="0"/>
              </a:rPr>
              <a:t> </a:t>
            </a:r>
            <a:r>
              <a:rPr lang="en-US" sz="5400" b="1" dirty="0" err="1">
                <a:solidFill>
                  <a:srgbClr val="1223FA"/>
                </a:solidFill>
                <a:latin typeface="Arial" panose="020B0604020202020204" pitchFamily="34" charset="0"/>
                <a:cs typeface="Arial" panose="020B0604020202020204" pitchFamily="34" charset="0"/>
              </a:rPr>
              <a:t>Đất</a:t>
            </a:r>
            <a:r>
              <a:rPr lang="en-US" sz="5400" b="1" dirty="0">
                <a:solidFill>
                  <a:srgbClr val="1223FA"/>
                </a:solidFill>
                <a:latin typeface="Arial" panose="020B0604020202020204" pitchFamily="34" charset="0"/>
                <a:cs typeface="Arial" panose="020B0604020202020204" pitchFamily="34" charset="0"/>
              </a:rPr>
              <a:t> </a:t>
            </a:r>
            <a:r>
              <a:rPr lang="en-US" sz="5400" b="1" dirty="0" err="1">
                <a:solidFill>
                  <a:srgbClr val="1223FA"/>
                </a:solidFill>
                <a:latin typeface="Arial" panose="020B0604020202020204" pitchFamily="34" charset="0"/>
                <a:cs typeface="Arial" panose="020B0604020202020204" pitchFamily="34" charset="0"/>
              </a:rPr>
              <a:t>và</a:t>
            </a:r>
            <a:r>
              <a:rPr lang="en-US" sz="5400" b="1" dirty="0">
                <a:solidFill>
                  <a:srgbClr val="1223FA"/>
                </a:solidFill>
                <a:latin typeface="Arial" panose="020B0604020202020204" pitchFamily="34" charset="0"/>
                <a:cs typeface="Arial" panose="020B0604020202020204" pitchFamily="34" charset="0"/>
              </a:rPr>
              <a:t> </a:t>
            </a:r>
            <a:r>
              <a:rPr lang="en-US" sz="5400" b="1" dirty="0" err="1">
                <a:solidFill>
                  <a:srgbClr val="1223FA"/>
                </a:solidFill>
                <a:latin typeface="Arial" panose="020B0604020202020204" pitchFamily="34" charset="0"/>
                <a:cs typeface="Arial" panose="020B0604020202020204" pitchFamily="34" charset="0"/>
              </a:rPr>
              <a:t>hệ</a:t>
            </a:r>
            <a:r>
              <a:rPr lang="en-US" sz="5400" b="1" dirty="0">
                <a:solidFill>
                  <a:srgbClr val="1223FA"/>
                </a:solidFill>
                <a:latin typeface="Arial" panose="020B0604020202020204" pitchFamily="34" charset="0"/>
                <a:cs typeface="Arial" panose="020B0604020202020204" pitchFamily="34" charset="0"/>
              </a:rPr>
              <a:t> </a:t>
            </a:r>
            <a:r>
              <a:rPr lang="en-US" sz="5400" b="1" dirty="0" err="1">
                <a:solidFill>
                  <a:srgbClr val="1223FA"/>
                </a:solidFill>
                <a:latin typeface="Arial" panose="020B0604020202020204" pitchFamily="34" charset="0"/>
                <a:cs typeface="Arial" panose="020B0604020202020204" pitchFamily="34" charset="0"/>
              </a:rPr>
              <a:t>quả</a:t>
            </a:r>
            <a:endParaRPr lang="en-US" sz="5400" b="1" dirty="0">
              <a:solidFill>
                <a:srgbClr val="1223F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094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0BA1F0-B084-4129-B345-D63E260F9366}"/>
              </a:ext>
            </a:extLst>
          </p:cNvPr>
          <p:cNvPicPr>
            <a:picLocks noChangeAspect="1"/>
          </p:cNvPicPr>
          <p:nvPr/>
        </p:nvPicPr>
        <p:blipFill rotWithShape="1">
          <a:blip r:embed="rId3"/>
          <a:srcRect l="43750" t="52000" r="29083" b="22074"/>
          <a:stretch/>
        </p:blipFill>
        <p:spPr>
          <a:xfrm>
            <a:off x="595784" y="5594861"/>
            <a:ext cx="7280910" cy="3908465"/>
          </a:xfrm>
          <a:prstGeom prst="rect">
            <a:avLst/>
          </a:prstGeom>
        </p:spPr>
      </p:pic>
      <p:sp>
        <p:nvSpPr>
          <p:cNvPr id="7" name="TextBox 6">
            <a:extLst>
              <a:ext uri="{FF2B5EF4-FFF2-40B4-BE49-F238E27FC236}">
                <a16:creationId xmlns:a16="http://schemas.microsoft.com/office/drawing/2014/main" id="{C9C07453-18AF-4072-BA7C-CC3693460026}"/>
              </a:ext>
            </a:extLst>
          </p:cNvPr>
          <p:cNvSpPr txBox="1"/>
          <p:nvPr/>
        </p:nvSpPr>
        <p:spPr>
          <a:xfrm>
            <a:off x="110628" y="9426369"/>
            <a:ext cx="8251221" cy="553998"/>
          </a:xfrm>
          <a:prstGeom prst="rect">
            <a:avLst/>
          </a:prstGeom>
          <a:noFill/>
        </p:spPr>
        <p:txBody>
          <a:bodyPr wrap="square" rtlCol="0">
            <a:spAutoFit/>
          </a:bodyPr>
          <a:lstStyle/>
          <a:p>
            <a:pPr algn="ctr"/>
            <a:r>
              <a:rPr lang="en-US" sz="3000" i="1" dirty="0" err="1">
                <a:solidFill>
                  <a:srgbClr val="FF0000"/>
                </a:solidFill>
                <a:latin typeface="Arial" panose="020B0604020202020204" pitchFamily="34" charset="0"/>
                <a:cs typeface="Arial" panose="020B0604020202020204" pitchFamily="34" charset="0"/>
              </a:rPr>
              <a:t>Hình</a:t>
            </a:r>
            <a:r>
              <a:rPr lang="en-US" sz="3000" i="1" dirty="0">
                <a:solidFill>
                  <a:srgbClr val="FF0000"/>
                </a:solidFill>
                <a:latin typeface="Arial" panose="020B0604020202020204" pitchFamily="34" charset="0"/>
                <a:cs typeface="Arial" panose="020B0604020202020204" pitchFamily="34" charset="0"/>
              </a:rPr>
              <a:t> 1.1 </a:t>
            </a:r>
            <a:r>
              <a:rPr lang="en-US" sz="3000" i="1" dirty="0" err="1">
                <a:solidFill>
                  <a:srgbClr val="FF0000"/>
                </a:solidFill>
                <a:latin typeface="Arial" panose="020B0604020202020204" pitchFamily="34" charset="0"/>
                <a:cs typeface="Arial" panose="020B0604020202020204" pitchFamily="34" charset="0"/>
              </a:rPr>
              <a:t>Hình</a:t>
            </a:r>
            <a:r>
              <a:rPr lang="en-US" sz="3000" i="1" dirty="0">
                <a:solidFill>
                  <a:srgbClr val="FF0000"/>
                </a:solidFill>
                <a:latin typeface="Arial" panose="020B0604020202020204" pitchFamily="34" charset="0"/>
                <a:cs typeface="Arial" panose="020B0604020202020204" pitchFamily="34" charset="0"/>
              </a:rPr>
              <a:t> </a:t>
            </a:r>
            <a:r>
              <a:rPr lang="en-US" sz="3000" i="1" dirty="0" err="1">
                <a:solidFill>
                  <a:srgbClr val="FF0000"/>
                </a:solidFill>
                <a:latin typeface="Arial" panose="020B0604020202020204" pitchFamily="34" charset="0"/>
                <a:cs typeface="Arial" panose="020B0604020202020204" pitchFamily="34" charset="0"/>
              </a:rPr>
              <a:t>dạng</a:t>
            </a:r>
            <a:r>
              <a:rPr lang="en-US" sz="3000" i="1" dirty="0">
                <a:solidFill>
                  <a:srgbClr val="FF0000"/>
                </a:solidFill>
                <a:latin typeface="Arial" panose="020B0604020202020204" pitchFamily="34" charset="0"/>
                <a:cs typeface="Arial" panose="020B0604020202020204" pitchFamily="34" charset="0"/>
              </a:rPr>
              <a:t> </a:t>
            </a:r>
            <a:r>
              <a:rPr lang="en-US" sz="3000" i="1" dirty="0" err="1">
                <a:solidFill>
                  <a:srgbClr val="FF0000"/>
                </a:solidFill>
                <a:latin typeface="Arial" panose="020B0604020202020204" pitchFamily="34" charset="0"/>
                <a:cs typeface="Arial" panose="020B0604020202020204" pitchFamily="34" charset="0"/>
              </a:rPr>
              <a:t>và</a:t>
            </a:r>
            <a:r>
              <a:rPr lang="en-US" sz="3000" i="1" dirty="0">
                <a:solidFill>
                  <a:srgbClr val="FF0000"/>
                </a:solidFill>
                <a:latin typeface="Arial" panose="020B0604020202020204" pitchFamily="34" charset="0"/>
                <a:cs typeface="Arial" panose="020B0604020202020204" pitchFamily="34" charset="0"/>
              </a:rPr>
              <a:t> </a:t>
            </a:r>
            <a:r>
              <a:rPr lang="en-US" sz="3000" i="1" dirty="0" err="1">
                <a:solidFill>
                  <a:srgbClr val="FF0000"/>
                </a:solidFill>
                <a:latin typeface="Arial" panose="020B0604020202020204" pitchFamily="34" charset="0"/>
                <a:cs typeface="Arial" panose="020B0604020202020204" pitchFamily="34" charset="0"/>
              </a:rPr>
              <a:t>kích</a:t>
            </a:r>
            <a:r>
              <a:rPr lang="en-US" sz="3000" i="1" dirty="0">
                <a:solidFill>
                  <a:srgbClr val="FF0000"/>
                </a:solidFill>
                <a:latin typeface="Arial" panose="020B0604020202020204" pitchFamily="34" charset="0"/>
                <a:cs typeface="Arial" panose="020B0604020202020204" pitchFamily="34" charset="0"/>
              </a:rPr>
              <a:t> </a:t>
            </a:r>
            <a:r>
              <a:rPr lang="en-US" sz="3000" i="1" dirty="0" err="1">
                <a:solidFill>
                  <a:srgbClr val="FF0000"/>
                </a:solidFill>
                <a:latin typeface="Arial" panose="020B0604020202020204" pitchFamily="34" charset="0"/>
                <a:cs typeface="Arial" panose="020B0604020202020204" pitchFamily="34" charset="0"/>
              </a:rPr>
              <a:t>thước</a:t>
            </a:r>
            <a:r>
              <a:rPr lang="en-US" sz="3000" i="1" dirty="0">
                <a:solidFill>
                  <a:srgbClr val="FF0000"/>
                </a:solidFill>
                <a:latin typeface="Arial" panose="020B0604020202020204" pitchFamily="34" charset="0"/>
                <a:cs typeface="Arial" panose="020B0604020202020204" pitchFamily="34" charset="0"/>
              </a:rPr>
              <a:t> </a:t>
            </a:r>
            <a:r>
              <a:rPr lang="en-US" sz="3000" i="1" dirty="0" err="1">
                <a:solidFill>
                  <a:srgbClr val="FF0000"/>
                </a:solidFill>
                <a:latin typeface="Arial" panose="020B0604020202020204" pitchFamily="34" charset="0"/>
                <a:cs typeface="Arial" panose="020B0604020202020204" pitchFamily="34" charset="0"/>
              </a:rPr>
              <a:t>của</a:t>
            </a:r>
            <a:r>
              <a:rPr lang="en-US" sz="3000" i="1" dirty="0">
                <a:solidFill>
                  <a:srgbClr val="FF0000"/>
                </a:solidFill>
                <a:latin typeface="Arial" panose="020B0604020202020204" pitchFamily="34" charset="0"/>
                <a:cs typeface="Arial" panose="020B0604020202020204" pitchFamily="34" charset="0"/>
              </a:rPr>
              <a:t> </a:t>
            </a:r>
            <a:r>
              <a:rPr lang="en-US" sz="3000" i="1" dirty="0" err="1">
                <a:solidFill>
                  <a:srgbClr val="FF0000"/>
                </a:solidFill>
                <a:latin typeface="Arial" panose="020B0604020202020204" pitchFamily="34" charset="0"/>
                <a:cs typeface="Arial" panose="020B0604020202020204" pitchFamily="34" charset="0"/>
              </a:rPr>
              <a:t>Trái</a:t>
            </a:r>
            <a:r>
              <a:rPr lang="en-US" sz="3000" i="1" dirty="0">
                <a:solidFill>
                  <a:srgbClr val="FF0000"/>
                </a:solidFill>
                <a:latin typeface="Arial" panose="020B0604020202020204" pitchFamily="34" charset="0"/>
                <a:cs typeface="Arial" panose="020B0604020202020204" pitchFamily="34" charset="0"/>
              </a:rPr>
              <a:t> </a:t>
            </a:r>
            <a:r>
              <a:rPr lang="en-US" sz="3000" i="1" dirty="0" err="1">
                <a:solidFill>
                  <a:srgbClr val="FF0000"/>
                </a:solidFill>
                <a:latin typeface="Arial" panose="020B0604020202020204" pitchFamily="34" charset="0"/>
                <a:cs typeface="Arial" panose="020B0604020202020204" pitchFamily="34" charset="0"/>
              </a:rPr>
              <a:t>Đất</a:t>
            </a:r>
            <a:endParaRPr lang="en-US" sz="3000" i="1" dirty="0">
              <a:solidFill>
                <a:srgbClr val="FF0000"/>
              </a:solidFill>
              <a:latin typeface="Arial" panose="020B0604020202020204" pitchFamily="34" charset="0"/>
              <a:cs typeface="Arial" panose="020B0604020202020204" pitchFamily="34" charset="0"/>
            </a:endParaRPr>
          </a:p>
        </p:txBody>
      </p:sp>
      <p:graphicFrame>
        <p:nvGraphicFramePr>
          <p:cNvPr id="15" name="Table 3">
            <a:extLst>
              <a:ext uri="{FF2B5EF4-FFF2-40B4-BE49-F238E27FC236}">
                <a16:creationId xmlns:a16="http://schemas.microsoft.com/office/drawing/2014/main" id="{DD0438D9-54B1-4D31-9D87-A0418900D546}"/>
              </a:ext>
            </a:extLst>
          </p:cNvPr>
          <p:cNvGraphicFramePr>
            <a:graphicFrameLocks noGrp="1"/>
          </p:cNvGraphicFramePr>
          <p:nvPr>
            <p:extLst>
              <p:ext uri="{D42A27DB-BD31-4B8C-83A1-F6EECF244321}">
                <p14:modId xmlns:p14="http://schemas.microsoft.com/office/powerpoint/2010/main" val="1875203508"/>
              </p:ext>
            </p:extLst>
          </p:nvPr>
        </p:nvGraphicFramePr>
        <p:xfrm>
          <a:off x="1239665" y="1018688"/>
          <a:ext cx="16696238" cy="4296866"/>
        </p:xfrm>
        <a:graphic>
          <a:graphicData uri="http://schemas.openxmlformats.org/drawingml/2006/table">
            <a:tbl>
              <a:tblPr firstRow="1" bandRow="1">
                <a:tableStyleId>{5C22544A-7EE6-4342-B048-85BDC9FD1C3A}</a:tableStyleId>
              </a:tblPr>
              <a:tblGrid>
                <a:gridCol w="8933516">
                  <a:extLst>
                    <a:ext uri="{9D8B030D-6E8A-4147-A177-3AD203B41FA5}">
                      <a16:colId xmlns:a16="http://schemas.microsoft.com/office/drawing/2014/main" val="4145200425"/>
                    </a:ext>
                  </a:extLst>
                </a:gridCol>
                <a:gridCol w="7762722">
                  <a:extLst>
                    <a:ext uri="{9D8B030D-6E8A-4147-A177-3AD203B41FA5}">
                      <a16:colId xmlns:a16="http://schemas.microsoft.com/office/drawing/2014/main" val="1066142270"/>
                    </a:ext>
                  </a:extLst>
                </a:gridCol>
              </a:tblGrid>
              <a:tr h="760206">
                <a:tc>
                  <a:txBody>
                    <a:bodyPr/>
                    <a:lstStyle/>
                    <a:p>
                      <a:pPr algn="ctr"/>
                      <a:r>
                        <a:rPr lang="en-US" sz="4200">
                          <a:latin typeface="Arial" panose="020B0604020202020204" pitchFamily="34" charset="0"/>
                          <a:cs typeface="Arial" panose="020B0604020202020204" pitchFamily="34" charset="0"/>
                        </a:rPr>
                        <a:t>Câu hỏi</a:t>
                      </a:r>
                    </a:p>
                  </a:txBody>
                  <a:tcPr marL="137160" marR="137160" marT="68580" marB="68580">
                    <a:solidFill>
                      <a:srgbClr val="00B050"/>
                    </a:solidFill>
                  </a:tcPr>
                </a:tc>
                <a:tc>
                  <a:txBody>
                    <a:bodyPr/>
                    <a:lstStyle/>
                    <a:p>
                      <a:pPr algn="ctr"/>
                      <a:r>
                        <a:rPr lang="en-US" sz="4200">
                          <a:latin typeface="Arial" panose="020B0604020202020204" pitchFamily="34" charset="0"/>
                          <a:cs typeface="Arial" panose="020B0604020202020204" pitchFamily="34" charset="0"/>
                        </a:rPr>
                        <a:t>Trả lời</a:t>
                      </a:r>
                    </a:p>
                  </a:txBody>
                  <a:tcPr marL="137160" marR="137160" marT="68580" marB="68580">
                    <a:solidFill>
                      <a:srgbClr val="00B050"/>
                    </a:solidFill>
                  </a:tcPr>
                </a:tc>
                <a:extLst>
                  <a:ext uri="{0D108BD9-81ED-4DB2-BD59-A6C34878D82A}">
                    <a16:rowId xmlns:a16="http://schemas.microsoft.com/office/drawing/2014/main" val="1222454133"/>
                  </a:ext>
                </a:extLst>
              </a:tr>
              <a:tr h="613721">
                <a:tc>
                  <a:txBody>
                    <a:bodyPr/>
                    <a:lstStyle/>
                    <a:p>
                      <a:endParaRPr lang="en-US" sz="2700" dirty="0"/>
                    </a:p>
                  </a:txBody>
                  <a:tcPr marL="137160" marR="137160" marT="68580" marB="68580">
                    <a:solidFill>
                      <a:schemeClr val="accent4">
                        <a:lumMod val="40000"/>
                        <a:lumOff val="60000"/>
                      </a:schemeClr>
                    </a:solidFill>
                  </a:tcPr>
                </a:tc>
                <a:tc>
                  <a:txBody>
                    <a:bodyPr/>
                    <a:lstStyle/>
                    <a:p>
                      <a:endParaRPr lang="en-US" sz="2700" dirty="0"/>
                    </a:p>
                  </a:txBody>
                  <a:tcPr marL="137160" marR="137160" marT="68580" marB="68580">
                    <a:solidFill>
                      <a:schemeClr val="accent4">
                        <a:lumMod val="40000"/>
                        <a:lumOff val="60000"/>
                      </a:schemeClr>
                    </a:solidFill>
                  </a:tcPr>
                </a:tc>
                <a:extLst>
                  <a:ext uri="{0D108BD9-81ED-4DB2-BD59-A6C34878D82A}">
                    <a16:rowId xmlns:a16="http://schemas.microsoft.com/office/drawing/2014/main" val="489367298"/>
                  </a:ext>
                </a:extLst>
              </a:tr>
              <a:tr h="697411">
                <a:tc>
                  <a:txBody>
                    <a:bodyPr/>
                    <a:lstStyle/>
                    <a:p>
                      <a:endParaRPr lang="en-US" sz="2700"/>
                    </a:p>
                  </a:txBody>
                  <a:tcPr marL="137160" marR="137160" marT="68580" marB="68580">
                    <a:solidFill>
                      <a:srgbClr val="FFF3D1"/>
                    </a:solidFill>
                  </a:tcPr>
                </a:tc>
                <a:tc>
                  <a:txBody>
                    <a:bodyPr/>
                    <a:lstStyle/>
                    <a:p>
                      <a:endParaRPr lang="en-US" sz="2700"/>
                    </a:p>
                  </a:txBody>
                  <a:tcPr marL="137160" marR="137160" marT="68580" marB="68580">
                    <a:solidFill>
                      <a:srgbClr val="FFF3D1"/>
                    </a:solidFill>
                  </a:tcPr>
                </a:tc>
                <a:extLst>
                  <a:ext uri="{0D108BD9-81ED-4DB2-BD59-A6C34878D82A}">
                    <a16:rowId xmlns:a16="http://schemas.microsoft.com/office/drawing/2014/main" val="4248131631"/>
                  </a:ext>
                </a:extLst>
              </a:tr>
              <a:tr h="836894">
                <a:tc>
                  <a:txBody>
                    <a:bodyPr/>
                    <a:lstStyle/>
                    <a:p>
                      <a:endParaRPr lang="en-US" sz="2700" dirty="0"/>
                    </a:p>
                  </a:txBody>
                  <a:tcPr marL="137160" marR="137160" marT="68580" marB="68580">
                    <a:solidFill>
                      <a:schemeClr val="accent2">
                        <a:lumMod val="40000"/>
                        <a:lumOff val="60000"/>
                      </a:schemeClr>
                    </a:solidFill>
                  </a:tcPr>
                </a:tc>
                <a:tc>
                  <a:txBody>
                    <a:bodyPr/>
                    <a:lstStyle/>
                    <a:p>
                      <a:endParaRPr lang="en-US" sz="2700" dirty="0"/>
                    </a:p>
                  </a:txBody>
                  <a:tcPr marL="137160" marR="137160" marT="68580" marB="68580">
                    <a:solidFill>
                      <a:schemeClr val="accent2">
                        <a:lumMod val="40000"/>
                        <a:lumOff val="60000"/>
                      </a:schemeClr>
                    </a:solidFill>
                  </a:tcPr>
                </a:tc>
                <a:extLst>
                  <a:ext uri="{0D108BD9-81ED-4DB2-BD59-A6C34878D82A}">
                    <a16:rowId xmlns:a16="http://schemas.microsoft.com/office/drawing/2014/main" val="3595381366"/>
                  </a:ext>
                </a:extLst>
              </a:tr>
              <a:tr h="1341540">
                <a:tc>
                  <a:txBody>
                    <a:bodyPr/>
                    <a:lstStyle/>
                    <a:p>
                      <a:endParaRPr lang="en-US" sz="2700" dirty="0"/>
                    </a:p>
                    <a:p>
                      <a:endParaRPr lang="en-US" sz="2700" dirty="0"/>
                    </a:p>
                    <a:p>
                      <a:endParaRPr lang="en-US" sz="2700" dirty="0"/>
                    </a:p>
                  </a:txBody>
                  <a:tcPr marL="137160" marR="137160" marT="68580" marB="68580">
                    <a:solidFill>
                      <a:schemeClr val="accent6">
                        <a:lumMod val="20000"/>
                        <a:lumOff val="80000"/>
                      </a:schemeClr>
                    </a:solidFill>
                  </a:tcPr>
                </a:tc>
                <a:tc>
                  <a:txBody>
                    <a:bodyPr/>
                    <a:lstStyle/>
                    <a:p>
                      <a:endParaRPr lang="en-US" sz="2700" dirty="0"/>
                    </a:p>
                    <a:p>
                      <a:endParaRPr lang="en-US" sz="2700" dirty="0"/>
                    </a:p>
                  </a:txBody>
                  <a:tcPr marL="137160" marR="137160" marT="68580" marB="68580">
                    <a:solidFill>
                      <a:schemeClr val="accent6">
                        <a:lumMod val="20000"/>
                        <a:lumOff val="80000"/>
                      </a:schemeClr>
                    </a:solidFill>
                  </a:tcPr>
                </a:tc>
                <a:extLst>
                  <a:ext uri="{0D108BD9-81ED-4DB2-BD59-A6C34878D82A}">
                    <a16:rowId xmlns:a16="http://schemas.microsoft.com/office/drawing/2014/main" val="1779964050"/>
                  </a:ext>
                </a:extLst>
              </a:tr>
            </a:tbl>
          </a:graphicData>
        </a:graphic>
      </p:graphicFrame>
      <p:sp>
        <p:nvSpPr>
          <p:cNvPr id="16" name="Rectangle 15">
            <a:extLst>
              <a:ext uri="{FF2B5EF4-FFF2-40B4-BE49-F238E27FC236}">
                <a16:creationId xmlns:a16="http://schemas.microsoft.com/office/drawing/2014/main" id="{42C58882-2325-4154-A63F-99088D046714}"/>
              </a:ext>
            </a:extLst>
          </p:cNvPr>
          <p:cNvSpPr/>
          <p:nvPr/>
        </p:nvSpPr>
        <p:spPr>
          <a:xfrm>
            <a:off x="1133733" y="1780688"/>
            <a:ext cx="9209765" cy="646331"/>
          </a:xfrm>
          <a:prstGeom prst="rect">
            <a:avLst/>
          </a:prstGeom>
        </p:spPr>
        <p:txBody>
          <a:bodyPr wrap="none">
            <a:spAutoFit/>
          </a:bodyPr>
          <a:lstStyle/>
          <a:p>
            <a:pPr marL="428625" indent="-428625">
              <a:buFont typeface="Wingdings" panose="05000000000000000000" pitchFamily="2" charset="2"/>
              <a:buChar char="Ø"/>
            </a:pPr>
            <a:r>
              <a:rPr lang="en-US" sz="3600" dirty="0" err="1">
                <a:solidFill>
                  <a:srgbClr val="0C07E7"/>
                </a:solidFill>
                <a:latin typeface="Arial" panose="020B0604020202020204" pitchFamily="34" charset="0"/>
                <a:cs typeface="Arial" panose="020B0604020202020204" pitchFamily="34" charset="0"/>
              </a:rPr>
              <a:t>Độ</a:t>
            </a:r>
            <a:r>
              <a:rPr lang="en-US" sz="3600" dirty="0">
                <a:solidFill>
                  <a:srgbClr val="0C07E7"/>
                </a:solidFill>
                <a:latin typeface="Arial" panose="020B0604020202020204" pitchFamily="34" charset="0"/>
                <a:cs typeface="Arial" panose="020B0604020202020204" pitchFamily="34" charset="0"/>
              </a:rPr>
              <a:t> </a:t>
            </a:r>
            <a:r>
              <a:rPr lang="en-US" sz="3600" dirty="0" err="1">
                <a:solidFill>
                  <a:srgbClr val="0C07E7"/>
                </a:solidFill>
                <a:latin typeface="Arial" panose="020B0604020202020204" pitchFamily="34" charset="0"/>
                <a:cs typeface="Arial" panose="020B0604020202020204" pitchFamily="34" charset="0"/>
              </a:rPr>
              <a:t>dài</a:t>
            </a:r>
            <a:r>
              <a:rPr lang="en-US" sz="3600" dirty="0">
                <a:solidFill>
                  <a:srgbClr val="0C07E7"/>
                </a:solidFill>
                <a:latin typeface="Arial" panose="020B0604020202020204" pitchFamily="34" charset="0"/>
                <a:cs typeface="Arial" panose="020B0604020202020204" pitchFamily="34" charset="0"/>
              </a:rPr>
              <a:t> </a:t>
            </a:r>
            <a:r>
              <a:rPr lang="en-US" sz="3600" dirty="0" err="1">
                <a:solidFill>
                  <a:srgbClr val="0C07E7"/>
                </a:solidFill>
                <a:latin typeface="Arial" panose="020B0604020202020204" pitchFamily="34" charset="0"/>
                <a:cs typeface="Arial" panose="020B0604020202020204" pitchFamily="34" charset="0"/>
              </a:rPr>
              <a:t>bán</a:t>
            </a:r>
            <a:r>
              <a:rPr lang="en-US" sz="3600" dirty="0">
                <a:solidFill>
                  <a:srgbClr val="0C07E7"/>
                </a:solidFill>
                <a:latin typeface="Arial" panose="020B0604020202020204" pitchFamily="34" charset="0"/>
                <a:cs typeface="Arial" panose="020B0604020202020204" pitchFamily="34" charset="0"/>
              </a:rPr>
              <a:t> </a:t>
            </a:r>
            <a:r>
              <a:rPr lang="en-US" sz="3600" dirty="0" err="1">
                <a:solidFill>
                  <a:srgbClr val="0C07E7"/>
                </a:solidFill>
                <a:latin typeface="Arial" panose="020B0604020202020204" pitchFamily="34" charset="0"/>
                <a:cs typeface="Arial" panose="020B0604020202020204" pitchFamily="34" charset="0"/>
              </a:rPr>
              <a:t>kính</a:t>
            </a:r>
            <a:r>
              <a:rPr lang="en-US" sz="3600" dirty="0">
                <a:solidFill>
                  <a:srgbClr val="0C07E7"/>
                </a:solidFill>
                <a:latin typeface="Arial" panose="020B0604020202020204" pitchFamily="34" charset="0"/>
                <a:cs typeface="Arial" panose="020B0604020202020204" pitchFamily="34" charset="0"/>
              </a:rPr>
              <a:t> </a:t>
            </a:r>
            <a:r>
              <a:rPr lang="en-US" sz="3600" dirty="0" err="1">
                <a:solidFill>
                  <a:srgbClr val="0C07E7"/>
                </a:solidFill>
                <a:latin typeface="Arial" panose="020B0604020202020204" pitchFamily="34" charset="0"/>
                <a:cs typeface="Arial" panose="020B0604020202020204" pitchFamily="34" charset="0"/>
              </a:rPr>
              <a:t>của</a:t>
            </a:r>
            <a:r>
              <a:rPr lang="en-US" sz="3600" dirty="0">
                <a:solidFill>
                  <a:srgbClr val="0C07E7"/>
                </a:solidFill>
                <a:latin typeface="Arial" panose="020B0604020202020204" pitchFamily="34" charset="0"/>
                <a:cs typeface="Arial" panose="020B0604020202020204" pitchFamily="34" charset="0"/>
              </a:rPr>
              <a:t> </a:t>
            </a:r>
            <a:r>
              <a:rPr lang="en-US" sz="3600" dirty="0" err="1">
                <a:solidFill>
                  <a:srgbClr val="0C07E7"/>
                </a:solidFill>
                <a:latin typeface="Arial" panose="020B0604020202020204" pitchFamily="34" charset="0"/>
                <a:cs typeface="Arial" panose="020B0604020202020204" pitchFamily="34" charset="0"/>
              </a:rPr>
              <a:t>Trái</a:t>
            </a:r>
            <a:r>
              <a:rPr lang="en-US" sz="3600" dirty="0">
                <a:solidFill>
                  <a:srgbClr val="0C07E7"/>
                </a:solidFill>
                <a:latin typeface="Arial" panose="020B0604020202020204" pitchFamily="34" charset="0"/>
                <a:cs typeface="Arial" panose="020B0604020202020204" pitchFamily="34" charset="0"/>
              </a:rPr>
              <a:t> </a:t>
            </a:r>
            <a:r>
              <a:rPr lang="en-US" sz="3600" dirty="0" err="1">
                <a:solidFill>
                  <a:srgbClr val="0C07E7"/>
                </a:solidFill>
                <a:latin typeface="Arial" panose="020B0604020202020204" pitchFamily="34" charset="0"/>
                <a:cs typeface="Arial" panose="020B0604020202020204" pitchFamily="34" charset="0"/>
              </a:rPr>
              <a:t>Đất</a:t>
            </a:r>
            <a:r>
              <a:rPr lang="en-US" sz="3600" dirty="0">
                <a:solidFill>
                  <a:srgbClr val="0C07E7"/>
                </a:solidFill>
                <a:latin typeface="Arial" panose="020B0604020202020204" pitchFamily="34" charset="0"/>
                <a:cs typeface="Arial" panose="020B0604020202020204" pitchFamily="34" charset="0"/>
              </a:rPr>
              <a:t> </a:t>
            </a:r>
            <a:r>
              <a:rPr lang="en-US" sz="3600" dirty="0" err="1">
                <a:solidFill>
                  <a:srgbClr val="0C07E7"/>
                </a:solidFill>
                <a:latin typeface="Arial" panose="020B0604020202020204" pitchFamily="34" charset="0"/>
                <a:cs typeface="Arial" panose="020B0604020202020204" pitchFamily="34" charset="0"/>
              </a:rPr>
              <a:t>tại</a:t>
            </a:r>
            <a:r>
              <a:rPr lang="en-US" sz="3600" dirty="0">
                <a:solidFill>
                  <a:srgbClr val="0C07E7"/>
                </a:solidFill>
                <a:latin typeface="Arial" panose="020B0604020202020204" pitchFamily="34" charset="0"/>
                <a:cs typeface="Arial" panose="020B0604020202020204" pitchFamily="34" charset="0"/>
              </a:rPr>
              <a:t> </a:t>
            </a:r>
            <a:r>
              <a:rPr lang="en-US" sz="3600" dirty="0" err="1">
                <a:solidFill>
                  <a:srgbClr val="0C07E7"/>
                </a:solidFill>
                <a:latin typeface="Arial" panose="020B0604020202020204" pitchFamily="34" charset="0"/>
                <a:cs typeface="Arial" panose="020B0604020202020204" pitchFamily="34" charset="0"/>
              </a:rPr>
              <a:t>xích</a:t>
            </a:r>
            <a:r>
              <a:rPr lang="en-US" sz="3600" dirty="0">
                <a:solidFill>
                  <a:srgbClr val="0C07E7"/>
                </a:solidFill>
                <a:latin typeface="Arial" panose="020B0604020202020204" pitchFamily="34" charset="0"/>
                <a:cs typeface="Arial" panose="020B0604020202020204" pitchFamily="34" charset="0"/>
              </a:rPr>
              <a:t> </a:t>
            </a:r>
            <a:r>
              <a:rPr lang="en-US" sz="3600" dirty="0" err="1">
                <a:solidFill>
                  <a:srgbClr val="0C07E7"/>
                </a:solidFill>
                <a:latin typeface="Arial" panose="020B0604020202020204" pitchFamily="34" charset="0"/>
                <a:cs typeface="Arial" panose="020B0604020202020204" pitchFamily="34" charset="0"/>
              </a:rPr>
              <a:t>đạo</a:t>
            </a:r>
            <a:r>
              <a:rPr lang="en-US" sz="3600" dirty="0">
                <a:solidFill>
                  <a:srgbClr val="0C07E7"/>
                </a:solidFill>
                <a:latin typeface="Arial" panose="020B0604020202020204" pitchFamily="34" charset="0"/>
                <a:cs typeface="Arial" panose="020B0604020202020204" pitchFamily="34" charset="0"/>
              </a:rPr>
              <a:t>?</a:t>
            </a:r>
          </a:p>
        </p:txBody>
      </p:sp>
      <p:sp>
        <p:nvSpPr>
          <p:cNvPr id="17" name="Rectangle 16">
            <a:extLst>
              <a:ext uri="{FF2B5EF4-FFF2-40B4-BE49-F238E27FC236}">
                <a16:creationId xmlns:a16="http://schemas.microsoft.com/office/drawing/2014/main" id="{2EEC858C-E8F2-49AC-83E0-78126EACBB94}"/>
              </a:ext>
            </a:extLst>
          </p:cNvPr>
          <p:cNvSpPr/>
          <p:nvPr/>
        </p:nvSpPr>
        <p:spPr>
          <a:xfrm>
            <a:off x="1133733" y="2582133"/>
            <a:ext cx="5589992" cy="646331"/>
          </a:xfrm>
          <a:prstGeom prst="rect">
            <a:avLst/>
          </a:prstGeom>
        </p:spPr>
        <p:txBody>
          <a:bodyPr wrap="none">
            <a:spAutoFit/>
          </a:bodyPr>
          <a:lstStyle/>
          <a:p>
            <a:pPr marL="428625" indent="-428625">
              <a:buFont typeface="Wingdings" panose="05000000000000000000" pitchFamily="2" charset="2"/>
              <a:buChar char="Ø"/>
            </a:pPr>
            <a:r>
              <a:rPr lang="en-US" sz="3600" dirty="0" err="1">
                <a:solidFill>
                  <a:srgbClr val="0C07E7"/>
                </a:solidFill>
                <a:latin typeface="Arial" panose="020B0604020202020204" pitchFamily="34" charset="0"/>
                <a:cs typeface="Arial" panose="020B0604020202020204" pitchFamily="34" charset="0"/>
              </a:rPr>
              <a:t>Độ</a:t>
            </a:r>
            <a:r>
              <a:rPr lang="en-US" sz="3600" dirty="0">
                <a:solidFill>
                  <a:srgbClr val="0C07E7"/>
                </a:solidFill>
                <a:latin typeface="Arial" panose="020B0604020202020204" pitchFamily="34" charset="0"/>
                <a:cs typeface="Arial" panose="020B0604020202020204" pitchFamily="34" charset="0"/>
              </a:rPr>
              <a:t> </a:t>
            </a:r>
            <a:r>
              <a:rPr lang="en-US" sz="3600" dirty="0" err="1">
                <a:solidFill>
                  <a:srgbClr val="0C07E7"/>
                </a:solidFill>
                <a:latin typeface="Arial" panose="020B0604020202020204" pitchFamily="34" charset="0"/>
                <a:cs typeface="Arial" panose="020B0604020202020204" pitchFamily="34" charset="0"/>
              </a:rPr>
              <a:t>dài</a:t>
            </a:r>
            <a:r>
              <a:rPr lang="en-US" sz="3600" dirty="0">
                <a:solidFill>
                  <a:srgbClr val="0C07E7"/>
                </a:solidFill>
                <a:latin typeface="Arial" panose="020B0604020202020204" pitchFamily="34" charset="0"/>
                <a:cs typeface="Arial" panose="020B0604020202020204" pitchFamily="34" charset="0"/>
              </a:rPr>
              <a:t> đ</a:t>
            </a:r>
            <a:r>
              <a:rPr lang="vi-VN" sz="3600" dirty="0">
                <a:solidFill>
                  <a:srgbClr val="0C07E7"/>
                </a:solidFill>
                <a:latin typeface="Arial" panose="020B0604020202020204" pitchFamily="34" charset="0"/>
                <a:cs typeface="Arial" panose="020B0604020202020204" pitchFamily="34" charset="0"/>
              </a:rPr>
              <a:t>ư</a:t>
            </a:r>
            <a:r>
              <a:rPr lang="en-US" sz="3600" dirty="0" err="1">
                <a:solidFill>
                  <a:srgbClr val="0C07E7"/>
                </a:solidFill>
                <a:latin typeface="Arial" panose="020B0604020202020204" pitchFamily="34" charset="0"/>
                <a:cs typeface="Arial" panose="020B0604020202020204" pitchFamily="34" charset="0"/>
              </a:rPr>
              <a:t>ờng</a:t>
            </a:r>
            <a:r>
              <a:rPr lang="en-US" sz="3600" dirty="0">
                <a:solidFill>
                  <a:srgbClr val="0C07E7"/>
                </a:solidFill>
                <a:latin typeface="Arial" panose="020B0604020202020204" pitchFamily="34" charset="0"/>
                <a:cs typeface="Arial" panose="020B0604020202020204" pitchFamily="34" charset="0"/>
              </a:rPr>
              <a:t> </a:t>
            </a:r>
            <a:r>
              <a:rPr lang="en-US" sz="3600" dirty="0" err="1">
                <a:solidFill>
                  <a:srgbClr val="0C07E7"/>
                </a:solidFill>
                <a:latin typeface="Arial" panose="020B0604020202020204" pitchFamily="34" charset="0"/>
                <a:cs typeface="Arial" panose="020B0604020202020204" pitchFamily="34" charset="0"/>
              </a:rPr>
              <a:t>xích</a:t>
            </a:r>
            <a:r>
              <a:rPr lang="en-US" sz="3600" dirty="0">
                <a:solidFill>
                  <a:srgbClr val="0C07E7"/>
                </a:solidFill>
                <a:latin typeface="Arial" panose="020B0604020202020204" pitchFamily="34" charset="0"/>
                <a:cs typeface="Arial" panose="020B0604020202020204" pitchFamily="34" charset="0"/>
              </a:rPr>
              <a:t> </a:t>
            </a:r>
            <a:r>
              <a:rPr lang="en-US" sz="3600" dirty="0" err="1">
                <a:solidFill>
                  <a:srgbClr val="0C07E7"/>
                </a:solidFill>
                <a:latin typeface="Arial" panose="020B0604020202020204" pitchFamily="34" charset="0"/>
                <a:cs typeface="Arial" panose="020B0604020202020204" pitchFamily="34" charset="0"/>
              </a:rPr>
              <a:t>đạo</a:t>
            </a:r>
            <a:r>
              <a:rPr lang="en-US" sz="3600" dirty="0">
                <a:solidFill>
                  <a:srgbClr val="0C07E7"/>
                </a:solidFill>
                <a:latin typeface="Arial" panose="020B0604020202020204" pitchFamily="34" charset="0"/>
                <a:cs typeface="Arial" panose="020B0604020202020204" pitchFamily="34" charset="0"/>
              </a:rPr>
              <a:t>?</a:t>
            </a:r>
          </a:p>
        </p:txBody>
      </p:sp>
      <p:sp>
        <p:nvSpPr>
          <p:cNvPr id="18" name="Rectangle 17">
            <a:extLst>
              <a:ext uri="{FF2B5EF4-FFF2-40B4-BE49-F238E27FC236}">
                <a16:creationId xmlns:a16="http://schemas.microsoft.com/office/drawing/2014/main" id="{ABEB942F-D75B-4212-BA0D-971CC6B19B67}"/>
              </a:ext>
            </a:extLst>
          </p:cNvPr>
          <p:cNvSpPr/>
          <p:nvPr/>
        </p:nvSpPr>
        <p:spPr>
          <a:xfrm>
            <a:off x="1169463" y="4068132"/>
            <a:ext cx="8791381" cy="1200329"/>
          </a:xfrm>
          <a:prstGeom prst="rect">
            <a:avLst/>
          </a:prstGeom>
        </p:spPr>
        <p:txBody>
          <a:bodyPr wrap="none">
            <a:spAutoFit/>
          </a:bodyPr>
          <a:lstStyle/>
          <a:p>
            <a:pPr marL="428625" indent="-428625">
              <a:buFont typeface="Wingdings" panose="05000000000000000000" pitchFamily="2" charset="2"/>
              <a:buChar char="Ø"/>
            </a:pPr>
            <a:r>
              <a:rPr lang="en-US" sz="3600" dirty="0" err="1">
                <a:solidFill>
                  <a:srgbClr val="0C07E7"/>
                </a:solidFill>
                <a:latin typeface="Arial" panose="020B0604020202020204" pitchFamily="34" charset="0"/>
                <a:cs typeface="Arial" panose="020B0604020202020204" pitchFamily="34" charset="0"/>
              </a:rPr>
              <a:t>Nhận</a:t>
            </a:r>
            <a:r>
              <a:rPr lang="en-US" sz="3600" dirty="0">
                <a:solidFill>
                  <a:srgbClr val="0C07E7"/>
                </a:solidFill>
                <a:latin typeface="Arial" panose="020B0604020202020204" pitchFamily="34" charset="0"/>
                <a:cs typeface="Arial" panose="020B0604020202020204" pitchFamily="34" charset="0"/>
              </a:rPr>
              <a:t> </a:t>
            </a:r>
            <a:r>
              <a:rPr lang="en-US" sz="3600" dirty="0" err="1">
                <a:solidFill>
                  <a:srgbClr val="0C07E7"/>
                </a:solidFill>
                <a:latin typeface="Arial" panose="020B0604020202020204" pitchFamily="34" charset="0"/>
                <a:cs typeface="Arial" panose="020B0604020202020204" pitchFamily="34" charset="0"/>
              </a:rPr>
              <a:t>xét</a:t>
            </a:r>
            <a:r>
              <a:rPr lang="en-US" sz="3600" dirty="0">
                <a:solidFill>
                  <a:srgbClr val="0C07E7"/>
                </a:solidFill>
                <a:latin typeface="Arial" panose="020B0604020202020204" pitchFamily="34" charset="0"/>
                <a:cs typeface="Arial" panose="020B0604020202020204" pitchFamily="34" charset="0"/>
              </a:rPr>
              <a:t> </a:t>
            </a:r>
            <a:r>
              <a:rPr lang="en-US" sz="3600" dirty="0" err="1">
                <a:solidFill>
                  <a:srgbClr val="0C07E7"/>
                </a:solidFill>
                <a:latin typeface="Arial" panose="020B0604020202020204" pitchFamily="34" charset="0"/>
                <a:cs typeface="Arial" panose="020B0604020202020204" pitchFamily="34" charset="0"/>
              </a:rPr>
              <a:t>kích</a:t>
            </a:r>
            <a:r>
              <a:rPr lang="en-US" sz="3600" dirty="0">
                <a:solidFill>
                  <a:srgbClr val="0C07E7"/>
                </a:solidFill>
                <a:latin typeface="Arial" panose="020B0604020202020204" pitchFamily="34" charset="0"/>
                <a:cs typeface="Arial" panose="020B0604020202020204" pitchFamily="34" charset="0"/>
              </a:rPr>
              <a:t> </a:t>
            </a:r>
            <a:r>
              <a:rPr lang="en-US" sz="3600" dirty="0" err="1">
                <a:solidFill>
                  <a:srgbClr val="0C07E7"/>
                </a:solidFill>
                <a:latin typeface="Arial" panose="020B0604020202020204" pitchFamily="34" charset="0"/>
                <a:cs typeface="Arial" panose="020B0604020202020204" pitchFamily="34" charset="0"/>
              </a:rPr>
              <a:t>th</a:t>
            </a:r>
            <a:r>
              <a:rPr lang="vi-VN" sz="3600" dirty="0">
                <a:solidFill>
                  <a:srgbClr val="0C07E7"/>
                </a:solidFill>
                <a:latin typeface="Arial" panose="020B0604020202020204" pitchFamily="34" charset="0"/>
                <a:cs typeface="Arial" panose="020B0604020202020204" pitchFamily="34" charset="0"/>
              </a:rPr>
              <a:t>ư</a:t>
            </a:r>
            <a:r>
              <a:rPr lang="en-US" sz="3600" dirty="0" err="1">
                <a:solidFill>
                  <a:srgbClr val="0C07E7"/>
                </a:solidFill>
                <a:latin typeface="Arial" panose="020B0604020202020204" pitchFamily="34" charset="0"/>
                <a:cs typeface="Arial" panose="020B0604020202020204" pitchFamily="34" charset="0"/>
              </a:rPr>
              <a:t>ớc</a:t>
            </a:r>
            <a:r>
              <a:rPr lang="en-US" sz="3600" dirty="0">
                <a:solidFill>
                  <a:srgbClr val="0C07E7"/>
                </a:solidFill>
                <a:latin typeface="Arial" panose="020B0604020202020204" pitchFamily="34" charset="0"/>
                <a:cs typeface="Arial" panose="020B0604020202020204" pitchFamily="34" charset="0"/>
              </a:rPr>
              <a:t> </a:t>
            </a:r>
            <a:r>
              <a:rPr lang="en-US" sz="3600" dirty="0" err="1">
                <a:solidFill>
                  <a:srgbClr val="0C07E7"/>
                </a:solidFill>
                <a:latin typeface="Arial" panose="020B0604020202020204" pitchFamily="34" charset="0"/>
                <a:cs typeface="Arial" panose="020B0604020202020204" pitchFamily="34" charset="0"/>
              </a:rPr>
              <a:t>của</a:t>
            </a:r>
            <a:r>
              <a:rPr lang="en-US" sz="3600" dirty="0">
                <a:solidFill>
                  <a:srgbClr val="0C07E7"/>
                </a:solidFill>
                <a:latin typeface="Arial" panose="020B0604020202020204" pitchFamily="34" charset="0"/>
                <a:cs typeface="Arial" panose="020B0604020202020204" pitchFamily="34" charset="0"/>
              </a:rPr>
              <a:t> </a:t>
            </a:r>
            <a:r>
              <a:rPr lang="en-US" sz="3600" dirty="0" err="1">
                <a:solidFill>
                  <a:srgbClr val="0C07E7"/>
                </a:solidFill>
                <a:latin typeface="Arial" panose="020B0604020202020204" pitchFamily="34" charset="0"/>
                <a:cs typeface="Arial" panose="020B0604020202020204" pitchFamily="34" charset="0"/>
              </a:rPr>
              <a:t>Trái</a:t>
            </a:r>
            <a:r>
              <a:rPr lang="en-US" sz="3600" dirty="0">
                <a:solidFill>
                  <a:srgbClr val="0C07E7"/>
                </a:solidFill>
                <a:latin typeface="Arial" panose="020B0604020202020204" pitchFamily="34" charset="0"/>
                <a:cs typeface="Arial" panose="020B0604020202020204" pitchFamily="34" charset="0"/>
              </a:rPr>
              <a:t> </a:t>
            </a:r>
            <a:r>
              <a:rPr lang="en-US" sz="3600" dirty="0" err="1">
                <a:solidFill>
                  <a:srgbClr val="0C07E7"/>
                </a:solidFill>
                <a:latin typeface="Arial" panose="020B0604020202020204" pitchFamily="34" charset="0"/>
                <a:cs typeface="Arial" panose="020B0604020202020204" pitchFamily="34" charset="0"/>
              </a:rPr>
              <a:t>Đất</a:t>
            </a:r>
            <a:r>
              <a:rPr lang="en-US" sz="3600" dirty="0">
                <a:solidFill>
                  <a:srgbClr val="0C07E7"/>
                </a:solidFill>
                <a:latin typeface="Arial" panose="020B0604020202020204" pitchFamily="34" charset="0"/>
                <a:cs typeface="Arial" panose="020B0604020202020204" pitchFamily="34" charset="0"/>
              </a:rPr>
              <a:t> so </a:t>
            </a:r>
            <a:r>
              <a:rPr lang="en-US" sz="3600" dirty="0" err="1">
                <a:solidFill>
                  <a:srgbClr val="0C07E7"/>
                </a:solidFill>
                <a:latin typeface="Arial" panose="020B0604020202020204" pitchFamily="34" charset="0"/>
                <a:cs typeface="Arial" panose="020B0604020202020204" pitchFamily="34" charset="0"/>
              </a:rPr>
              <a:t>với</a:t>
            </a:r>
            <a:endParaRPr lang="en-US" sz="3600" dirty="0">
              <a:solidFill>
                <a:srgbClr val="0C07E7"/>
              </a:solidFill>
              <a:latin typeface="Arial" panose="020B0604020202020204" pitchFamily="34" charset="0"/>
              <a:cs typeface="Arial" panose="020B0604020202020204" pitchFamily="34" charset="0"/>
            </a:endParaRPr>
          </a:p>
          <a:p>
            <a:r>
              <a:rPr lang="en-US" sz="3600" dirty="0">
                <a:solidFill>
                  <a:srgbClr val="0C07E7"/>
                </a:solidFill>
                <a:latin typeface="Arial" panose="020B0604020202020204" pitchFamily="34" charset="0"/>
                <a:cs typeface="Arial" panose="020B0604020202020204" pitchFamily="34" charset="0"/>
              </a:rPr>
              <a:t> </a:t>
            </a:r>
            <a:r>
              <a:rPr lang="en-US" sz="3600" dirty="0" err="1">
                <a:solidFill>
                  <a:srgbClr val="0C07E7"/>
                </a:solidFill>
                <a:latin typeface="Arial" panose="020B0604020202020204" pitchFamily="34" charset="0"/>
                <a:cs typeface="Arial" panose="020B0604020202020204" pitchFamily="34" charset="0"/>
              </a:rPr>
              <a:t>các</a:t>
            </a:r>
            <a:r>
              <a:rPr lang="en-US" sz="3600" dirty="0">
                <a:solidFill>
                  <a:srgbClr val="0C07E7"/>
                </a:solidFill>
                <a:latin typeface="Arial" panose="020B0604020202020204" pitchFamily="34" charset="0"/>
                <a:cs typeface="Arial" panose="020B0604020202020204" pitchFamily="34" charset="0"/>
              </a:rPr>
              <a:t> </a:t>
            </a:r>
            <a:r>
              <a:rPr lang="en-US" sz="3600" dirty="0" err="1">
                <a:solidFill>
                  <a:srgbClr val="0C07E7"/>
                </a:solidFill>
                <a:latin typeface="Arial" panose="020B0604020202020204" pitchFamily="34" charset="0"/>
                <a:cs typeface="Arial" panose="020B0604020202020204" pitchFamily="34" charset="0"/>
              </a:rPr>
              <a:t>hành</a:t>
            </a:r>
            <a:r>
              <a:rPr lang="en-US" sz="3600" dirty="0">
                <a:solidFill>
                  <a:srgbClr val="0C07E7"/>
                </a:solidFill>
                <a:latin typeface="Arial" panose="020B0604020202020204" pitchFamily="34" charset="0"/>
                <a:cs typeface="Arial" panose="020B0604020202020204" pitchFamily="34" charset="0"/>
              </a:rPr>
              <a:t> </a:t>
            </a:r>
            <a:r>
              <a:rPr lang="en-US" sz="3600" dirty="0" err="1">
                <a:solidFill>
                  <a:srgbClr val="0C07E7"/>
                </a:solidFill>
                <a:latin typeface="Arial" panose="020B0604020202020204" pitchFamily="34" charset="0"/>
                <a:cs typeface="Arial" panose="020B0604020202020204" pitchFamily="34" charset="0"/>
              </a:rPr>
              <a:t>tinh</a:t>
            </a:r>
            <a:r>
              <a:rPr lang="en-US" sz="3600" dirty="0">
                <a:solidFill>
                  <a:srgbClr val="0C07E7"/>
                </a:solidFill>
                <a:latin typeface="Arial" panose="020B0604020202020204" pitchFamily="34" charset="0"/>
                <a:cs typeface="Arial" panose="020B0604020202020204" pitchFamily="34" charset="0"/>
              </a:rPr>
              <a:t> </a:t>
            </a:r>
            <a:r>
              <a:rPr lang="en-US" sz="3600" dirty="0" err="1">
                <a:solidFill>
                  <a:srgbClr val="0C07E7"/>
                </a:solidFill>
                <a:latin typeface="Arial" panose="020B0604020202020204" pitchFamily="34" charset="0"/>
                <a:cs typeface="Arial" panose="020B0604020202020204" pitchFamily="34" charset="0"/>
              </a:rPr>
              <a:t>khác</a:t>
            </a:r>
            <a:endParaRPr lang="en-US" sz="3600" dirty="0">
              <a:solidFill>
                <a:srgbClr val="0C07E7"/>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C3DC0FC8-46D1-4693-8896-C15C47605762}"/>
              </a:ext>
            </a:extLst>
          </p:cNvPr>
          <p:cNvSpPr/>
          <p:nvPr/>
        </p:nvSpPr>
        <p:spPr>
          <a:xfrm>
            <a:off x="1169463" y="3326578"/>
            <a:ext cx="3977371" cy="646331"/>
          </a:xfrm>
          <a:prstGeom prst="rect">
            <a:avLst/>
          </a:prstGeom>
        </p:spPr>
        <p:txBody>
          <a:bodyPr wrap="none">
            <a:spAutoFit/>
          </a:bodyPr>
          <a:lstStyle/>
          <a:p>
            <a:pPr marL="428625" indent="-428625">
              <a:buFont typeface="Wingdings" panose="05000000000000000000" pitchFamily="2" charset="2"/>
              <a:buChar char="Ø"/>
            </a:pPr>
            <a:r>
              <a:rPr lang="en-US" sz="3600" dirty="0" err="1">
                <a:solidFill>
                  <a:srgbClr val="0C07E7"/>
                </a:solidFill>
                <a:latin typeface="Arial" panose="020B0604020202020204" pitchFamily="34" charset="0"/>
                <a:cs typeface="Arial" panose="020B0604020202020204" pitchFamily="34" charset="0"/>
              </a:rPr>
              <a:t>Diện</a:t>
            </a:r>
            <a:r>
              <a:rPr lang="en-US" sz="3600" dirty="0">
                <a:solidFill>
                  <a:srgbClr val="0C07E7"/>
                </a:solidFill>
                <a:latin typeface="Arial" panose="020B0604020202020204" pitchFamily="34" charset="0"/>
                <a:cs typeface="Arial" panose="020B0604020202020204" pitchFamily="34" charset="0"/>
              </a:rPr>
              <a:t> </a:t>
            </a:r>
            <a:r>
              <a:rPr lang="en-US" sz="3600" dirty="0" err="1">
                <a:solidFill>
                  <a:srgbClr val="0C07E7"/>
                </a:solidFill>
                <a:latin typeface="Arial" panose="020B0604020202020204" pitchFamily="34" charset="0"/>
                <a:cs typeface="Arial" panose="020B0604020202020204" pitchFamily="34" charset="0"/>
              </a:rPr>
              <a:t>tích</a:t>
            </a:r>
            <a:r>
              <a:rPr lang="en-US" sz="3600" dirty="0">
                <a:solidFill>
                  <a:srgbClr val="0C07E7"/>
                </a:solidFill>
                <a:latin typeface="Arial" panose="020B0604020202020204" pitchFamily="34" charset="0"/>
                <a:cs typeface="Arial" panose="020B0604020202020204" pitchFamily="34" charset="0"/>
              </a:rPr>
              <a:t> </a:t>
            </a:r>
            <a:r>
              <a:rPr lang="en-US" sz="3600" dirty="0" err="1">
                <a:solidFill>
                  <a:srgbClr val="0C07E7"/>
                </a:solidFill>
                <a:latin typeface="Arial" panose="020B0604020202020204" pitchFamily="34" charset="0"/>
                <a:cs typeface="Arial" panose="020B0604020202020204" pitchFamily="34" charset="0"/>
              </a:rPr>
              <a:t>bề</a:t>
            </a:r>
            <a:r>
              <a:rPr lang="en-US" sz="3600" dirty="0">
                <a:solidFill>
                  <a:srgbClr val="0C07E7"/>
                </a:solidFill>
                <a:latin typeface="Arial" panose="020B0604020202020204" pitchFamily="34" charset="0"/>
                <a:cs typeface="Arial" panose="020B0604020202020204" pitchFamily="34" charset="0"/>
              </a:rPr>
              <a:t> </a:t>
            </a:r>
            <a:r>
              <a:rPr lang="en-US" sz="3600" dirty="0" err="1">
                <a:solidFill>
                  <a:srgbClr val="0C07E7"/>
                </a:solidFill>
                <a:latin typeface="Arial" panose="020B0604020202020204" pitchFamily="34" charset="0"/>
                <a:cs typeface="Arial" panose="020B0604020202020204" pitchFamily="34" charset="0"/>
              </a:rPr>
              <a:t>mặt</a:t>
            </a:r>
            <a:endParaRPr lang="en-US" sz="3600" dirty="0">
              <a:solidFill>
                <a:srgbClr val="0C07E7"/>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99F6F8AE-5CCB-4C89-8044-88376B3F3741}"/>
              </a:ext>
            </a:extLst>
          </p:cNvPr>
          <p:cNvSpPr/>
          <p:nvPr/>
        </p:nvSpPr>
        <p:spPr>
          <a:xfrm>
            <a:off x="11943236" y="1831911"/>
            <a:ext cx="2082621" cy="646331"/>
          </a:xfrm>
          <a:prstGeom prst="rect">
            <a:avLst/>
          </a:prstGeom>
        </p:spPr>
        <p:txBody>
          <a:bodyPr wrap="none">
            <a:spAutoFit/>
          </a:bodyPr>
          <a:lstStyle/>
          <a:p>
            <a:r>
              <a:rPr lang="en-US" sz="3600" dirty="0">
                <a:solidFill>
                  <a:srgbClr val="0C07E7"/>
                </a:solidFill>
                <a:latin typeface="Arial" panose="020B0604020202020204" pitchFamily="34" charset="0"/>
                <a:cs typeface="Arial" panose="020B0604020202020204" pitchFamily="34" charset="0"/>
              </a:rPr>
              <a:t>6 378 km</a:t>
            </a:r>
            <a:endParaRPr lang="en-US" sz="3600" dirty="0">
              <a:solidFill>
                <a:srgbClr val="0C07E7"/>
              </a:solidFill>
            </a:endParaRPr>
          </a:p>
        </p:txBody>
      </p:sp>
      <p:sp>
        <p:nvSpPr>
          <p:cNvPr id="21" name="Rectangle 20">
            <a:extLst>
              <a:ext uri="{FF2B5EF4-FFF2-40B4-BE49-F238E27FC236}">
                <a16:creationId xmlns:a16="http://schemas.microsoft.com/office/drawing/2014/main" id="{566D9A75-B968-437F-821B-047445C35D7B}"/>
              </a:ext>
            </a:extLst>
          </p:cNvPr>
          <p:cNvSpPr/>
          <p:nvPr/>
        </p:nvSpPr>
        <p:spPr>
          <a:xfrm>
            <a:off x="11943236" y="2462305"/>
            <a:ext cx="2210862" cy="646331"/>
          </a:xfrm>
          <a:prstGeom prst="rect">
            <a:avLst/>
          </a:prstGeom>
        </p:spPr>
        <p:txBody>
          <a:bodyPr wrap="none">
            <a:spAutoFit/>
          </a:bodyPr>
          <a:lstStyle/>
          <a:p>
            <a:r>
              <a:rPr lang="en-US" sz="3600" dirty="0">
                <a:solidFill>
                  <a:srgbClr val="0C07E7"/>
                </a:solidFill>
                <a:latin typeface="Arial" panose="020B0604020202020204" pitchFamily="34" charset="0"/>
                <a:cs typeface="Arial" panose="020B0604020202020204" pitchFamily="34" charset="0"/>
              </a:rPr>
              <a:t>40076 km</a:t>
            </a:r>
            <a:endParaRPr lang="en-US" sz="3600" dirty="0">
              <a:solidFill>
                <a:srgbClr val="0C07E7"/>
              </a:solidFill>
            </a:endParaRPr>
          </a:p>
        </p:txBody>
      </p:sp>
      <p:sp>
        <p:nvSpPr>
          <p:cNvPr id="22" name="Rectangle 21">
            <a:extLst>
              <a:ext uri="{FF2B5EF4-FFF2-40B4-BE49-F238E27FC236}">
                <a16:creationId xmlns:a16="http://schemas.microsoft.com/office/drawing/2014/main" id="{4A9FA779-AEFB-4099-9357-CAB019A3B29E}"/>
              </a:ext>
            </a:extLst>
          </p:cNvPr>
          <p:cNvSpPr/>
          <p:nvPr/>
        </p:nvSpPr>
        <p:spPr>
          <a:xfrm>
            <a:off x="11809475" y="3259560"/>
            <a:ext cx="2895344" cy="646331"/>
          </a:xfrm>
          <a:prstGeom prst="rect">
            <a:avLst/>
          </a:prstGeom>
        </p:spPr>
        <p:txBody>
          <a:bodyPr wrap="none">
            <a:spAutoFit/>
          </a:bodyPr>
          <a:lstStyle/>
          <a:p>
            <a:r>
              <a:rPr lang="en-US" sz="3600" dirty="0">
                <a:solidFill>
                  <a:srgbClr val="0C07E7"/>
                </a:solidFill>
                <a:latin typeface="Arial" panose="020B0604020202020204" pitchFamily="34" charset="0"/>
                <a:cs typeface="Arial" panose="020B0604020202020204" pitchFamily="34" charset="0"/>
              </a:rPr>
              <a:t>510 </a:t>
            </a:r>
            <a:r>
              <a:rPr lang="en-US" sz="3600" dirty="0" err="1">
                <a:solidFill>
                  <a:srgbClr val="0C07E7"/>
                </a:solidFill>
                <a:latin typeface="Arial" panose="020B0604020202020204" pitchFamily="34" charset="0"/>
                <a:cs typeface="Arial" panose="020B0604020202020204" pitchFamily="34" charset="0"/>
              </a:rPr>
              <a:t>triệu</a:t>
            </a:r>
            <a:r>
              <a:rPr lang="en-US" sz="3600" dirty="0">
                <a:solidFill>
                  <a:srgbClr val="0C07E7"/>
                </a:solidFill>
                <a:latin typeface="Arial" panose="020B0604020202020204" pitchFamily="34" charset="0"/>
                <a:cs typeface="Arial" panose="020B0604020202020204" pitchFamily="34" charset="0"/>
              </a:rPr>
              <a:t> km</a:t>
            </a:r>
            <a:r>
              <a:rPr lang="en-US" sz="3600" baseline="30000" dirty="0">
                <a:solidFill>
                  <a:srgbClr val="0C07E7"/>
                </a:solidFill>
                <a:latin typeface="Arial" panose="020B0604020202020204" pitchFamily="34" charset="0"/>
                <a:cs typeface="Arial" panose="020B0604020202020204" pitchFamily="34" charset="0"/>
              </a:rPr>
              <a:t>2</a:t>
            </a:r>
            <a:endParaRPr lang="en-US" sz="3600" dirty="0">
              <a:solidFill>
                <a:srgbClr val="0C07E7"/>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31D7433-F34D-48D5-B6F9-B00BBC7D64AA}"/>
              </a:ext>
            </a:extLst>
          </p:cNvPr>
          <p:cNvSpPr/>
          <p:nvPr/>
        </p:nvSpPr>
        <p:spPr>
          <a:xfrm>
            <a:off x="10284020" y="4098153"/>
            <a:ext cx="7738553" cy="1107996"/>
          </a:xfrm>
          <a:prstGeom prst="rect">
            <a:avLst/>
          </a:prstGeom>
        </p:spPr>
        <p:txBody>
          <a:bodyPr wrap="square">
            <a:spAutoFit/>
          </a:bodyPr>
          <a:lstStyle/>
          <a:p>
            <a:r>
              <a:rPr lang="en-US" sz="3300" dirty="0">
                <a:solidFill>
                  <a:srgbClr val="0C07E7"/>
                </a:solidFill>
                <a:latin typeface="Arial" panose="020B0604020202020204" pitchFamily="34" charset="0"/>
                <a:cs typeface="Arial" panose="020B0604020202020204" pitchFamily="34" charset="0"/>
              </a:rPr>
              <a:t>L</a:t>
            </a:r>
            <a:r>
              <a:rPr lang="vi-VN" sz="3300" dirty="0" smtClean="0">
                <a:solidFill>
                  <a:srgbClr val="0C07E7"/>
                </a:solidFill>
                <a:latin typeface="Arial" panose="020B0604020202020204" pitchFamily="34" charset="0"/>
                <a:cs typeface="Arial" panose="020B0604020202020204" pitchFamily="34" charset="0"/>
              </a:rPr>
              <a:t>ớn thứ </a:t>
            </a:r>
            <a:r>
              <a:rPr lang="en-US" sz="3300" dirty="0" smtClean="0">
                <a:solidFill>
                  <a:srgbClr val="0C07E7"/>
                </a:solidFill>
                <a:latin typeface="Arial" panose="020B0604020202020204" pitchFamily="34" charset="0"/>
                <a:cs typeface="Arial" panose="020B0604020202020204" pitchFamily="34" charset="0"/>
              </a:rPr>
              <a:t>5</a:t>
            </a:r>
            <a:r>
              <a:rPr lang="vi-VN" sz="3300" dirty="0" smtClean="0">
                <a:solidFill>
                  <a:srgbClr val="0C07E7"/>
                </a:solidFill>
                <a:latin typeface="Arial" panose="020B0604020202020204" pitchFamily="34" charset="0"/>
                <a:cs typeface="Arial" panose="020B0604020202020204" pitchFamily="34" charset="0"/>
              </a:rPr>
              <a:t> trong 8 hành tinh của hệ Mặt Trời</a:t>
            </a:r>
            <a:endParaRPr lang="en-US" sz="3300" dirty="0">
              <a:solidFill>
                <a:srgbClr val="0C07E7"/>
              </a:solidFill>
            </a:endParaRPr>
          </a:p>
        </p:txBody>
      </p:sp>
      <p:sp>
        <p:nvSpPr>
          <p:cNvPr id="11" name="TextBox 10">
            <a:extLst>
              <a:ext uri="{FF2B5EF4-FFF2-40B4-BE49-F238E27FC236}">
                <a16:creationId xmlns:a16="http://schemas.microsoft.com/office/drawing/2014/main" id="{DAA6D3B3-2D26-4D4D-B469-E90949892D6D}"/>
              </a:ext>
            </a:extLst>
          </p:cNvPr>
          <p:cNvSpPr txBox="1"/>
          <p:nvPr/>
        </p:nvSpPr>
        <p:spPr>
          <a:xfrm rot="16200000">
            <a:off x="-1593491" y="2843610"/>
            <a:ext cx="4655382" cy="553998"/>
          </a:xfrm>
          <a:prstGeom prst="rect">
            <a:avLst/>
          </a:prstGeom>
          <a:noFill/>
        </p:spPr>
        <p:txBody>
          <a:bodyPr wrap="square" rtlCol="0">
            <a:spAutoFit/>
          </a:bodyPr>
          <a:lstStyle/>
          <a:p>
            <a:r>
              <a:rPr lang="en-US" sz="3000" b="1">
                <a:solidFill>
                  <a:srgbClr val="FF0000"/>
                </a:solidFill>
                <a:latin typeface="Arial" panose="020B0604020202020204" pitchFamily="34" charset="0"/>
                <a:cs typeface="Arial" panose="020B0604020202020204" pitchFamily="34" charset="0"/>
              </a:rPr>
              <a:t>PHIẾU HỌC TẬP SỐ 2</a:t>
            </a:r>
          </a:p>
        </p:txBody>
      </p:sp>
      <p:grpSp>
        <p:nvGrpSpPr>
          <p:cNvPr id="23" name="Group 22">
            <a:extLst>
              <a:ext uri="{FF2B5EF4-FFF2-40B4-BE49-F238E27FC236}">
                <a16:creationId xmlns:a16="http://schemas.microsoft.com/office/drawing/2014/main" id="{5B7D7C7B-9420-4CC0-BE84-8A3A48179092}"/>
              </a:ext>
            </a:extLst>
          </p:cNvPr>
          <p:cNvGrpSpPr/>
          <p:nvPr/>
        </p:nvGrpSpPr>
        <p:grpSpPr>
          <a:xfrm>
            <a:off x="3993726" y="31800"/>
            <a:ext cx="11529736" cy="843968"/>
            <a:chOff x="1133366" y="2220084"/>
            <a:chExt cx="5681780" cy="914400"/>
          </a:xfrm>
          <a:solidFill>
            <a:srgbClr val="91F9A7"/>
          </a:solidFill>
        </p:grpSpPr>
        <p:sp>
          <p:nvSpPr>
            <p:cNvPr id="24" name="Arrow: Pentagon 18">
              <a:extLst>
                <a:ext uri="{FF2B5EF4-FFF2-40B4-BE49-F238E27FC236}">
                  <a16:creationId xmlns:a16="http://schemas.microsoft.com/office/drawing/2014/main" id="{1856EA21-DCD6-406E-B92B-10FC4BA32B8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itchFamily="34" charset="0"/>
                <a:cs typeface="Arial" pitchFamily="34" charset="0"/>
              </a:endParaRPr>
            </a:p>
          </p:txBody>
        </p:sp>
        <p:sp>
          <p:nvSpPr>
            <p:cNvPr id="25" name="TextBox 24">
              <a:extLst>
                <a:ext uri="{FF2B5EF4-FFF2-40B4-BE49-F238E27FC236}">
                  <a16:creationId xmlns:a16="http://schemas.microsoft.com/office/drawing/2014/main" id="{5D4DBE9D-90DF-46F7-8426-74E0A2640F76}"/>
                </a:ext>
              </a:extLst>
            </p:cNvPr>
            <p:cNvSpPr txBox="1"/>
            <p:nvPr/>
          </p:nvSpPr>
          <p:spPr>
            <a:xfrm>
              <a:off x="1307656" y="2384346"/>
              <a:ext cx="5176902" cy="596423"/>
            </a:xfrm>
            <a:prstGeom prst="rect">
              <a:avLst/>
            </a:prstGeom>
            <a:grpFill/>
          </p:spPr>
          <p:txBody>
            <a:bodyPr wrap="square" rtlCol="0">
              <a:spAutoFit/>
            </a:bodyPr>
            <a:lstStyle/>
            <a:p>
              <a:endParaRPr lang="en-US" sz="4950">
                <a:solidFill>
                  <a:srgbClr val="0070C0"/>
                </a:solidFill>
                <a:latin typeface="Arial" pitchFamily="34" charset="0"/>
                <a:cs typeface="Arial" pitchFamily="34" charset="0"/>
              </a:endParaRPr>
            </a:p>
          </p:txBody>
        </p:sp>
      </p:grpSp>
      <p:sp>
        <p:nvSpPr>
          <p:cNvPr id="26" name="Arrow: Pentagon 20">
            <a:extLst>
              <a:ext uri="{FF2B5EF4-FFF2-40B4-BE49-F238E27FC236}">
                <a16:creationId xmlns:a16="http://schemas.microsoft.com/office/drawing/2014/main" id="{533F2625-A404-44BE-988C-050AEC3DD51A}"/>
              </a:ext>
            </a:extLst>
          </p:cNvPr>
          <p:cNvSpPr/>
          <p:nvPr/>
        </p:nvSpPr>
        <p:spPr>
          <a:xfrm>
            <a:off x="3828993" y="27413"/>
            <a:ext cx="1492393" cy="848355"/>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pitchFamily="34" charset="0"/>
                <a:cs typeface="Arial" pitchFamily="34" charset="0"/>
              </a:rPr>
              <a:t>II</a:t>
            </a:r>
          </a:p>
        </p:txBody>
      </p:sp>
      <p:sp>
        <p:nvSpPr>
          <p:cNvPr id="27" name="Isosceles Triangle 26">
            <a:extLst>
              <a:ext uri="{FF2B5EF4-FFF2-40B4-BE49-F238E27FC236}">
                <a16:creationId xmlns:a16="http://schemas.microsoft.com/office/drawing/2014/main" id="{6B1E3B7B-4935-4CC1-B840-0AC5BED6E4F4}"/>
              </a:ext>
            </a:extLst>
          </p:cNvPr>
          <p:cNvSpPr/>
          <p:nvPr/>
        </p:nvSpPr>
        <p:spPr>
          <a:xfrm rot="5400000">
            <a:off x="4934090" y="248893"/>
            <a:ext cx="393591" cy="381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8" name="TextBox 27">
            <a:extLst>
              <a:ext uri="{FF2B5EF4-FFF2-40B4-BE49-F238E27FC236}">
                <a16:creationId xmlns:a16="http://schemas.microsoft.com/office/drawing/2014/main" id="{4D8EE755-2117-443F-891E-9CC577E15E83}"/>
              </a:ext>
            </a:extLst>
          </p:cNvPr>
          <p:cNvSpPr txBox="1"/>
          <p:nvPr/>
        </p:nvSpPr>
        <p:spPr>
          <a:xfrm>
            <a:off x="4810817" y="58611"/>
            <a:ext cx="10395477" cy="830997"/>
          </a:xfrm>
          <a:prstGeom prst="rect">
            <a:avLst/>
          </a:prstGeom>
          <a:noFill/>
        </p:spPr>
        <p:txBody>
          <a:bodyPr wrap="square" rtlCol="0">
            <a:spAutoFit/>
          </a:bodyPr>
          <a:lstStyle/>
          <a:p>
            <a:pPr algn="ctr"/>
            <a:r>
              <a:rPr lang="en-US" sz="4800" dirty="0" smtClean="0">
                <a:solidFill>
                  <a:srgbClr val="0070C0"/>
                </a:solidFill>
                <a:latin typeface="Arial" panose="020B0604020202020204" pitchFamily="34" charset="0"/>
                <a:cs typeface="Arial" panose="020B0604020202020204" pitchFamily="34" charset="0"/>
              </a:rPr>
              <a:t>   </a:t>
            </a:r>
            <a:r>
              <a:rPr lang="en-US" sz="4800" dirty="0" err="1" smtClean="0">
                <a:solidFill>
                  <a:srgbClr val="0070C0"/>
                </a:solidFill>
                <a:latin typeface="Arial" panose="020B0604020202020204" pitchFamily="34" charset="0"/>
                <a:cs typeface="Arial" panose="020B0604020202020204" pitchFamily="34" charset="0"/>
              </a:rPr>
              <a:t>Hình</a:t>
            </a:r>
            <a:r>
              <a:rPr lang="en-US" sz="4800" dirty="0" smtClean="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dạng</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kích</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thước</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của</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Trái</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Đất</a:t>
            </a:r>
            <a:endParaRPr lang="en-US" sz="4800" dirty="0">
              <a:solidFill>
                <a:srgbClr val="0070C0"/>
              </a:solidFill>
              <a:latin typeface="Arial" panose="020B0604020202020204" pitchFamily="34" charset="0"/>
              <a:cs typeface="Arial" panose="020B0604020202020204" pitchFamily="34" charset="0"/>
            </a:endParaRPr>
          </a:p>
        </p:txBody>
      </p:sp>
      <p:pic>
        <p:nvPicPr>
          <p:cNvPr id="29" name="Picture 28">
            <a:extLst>
              <a:ext uri="{FF2B5EF4-FFF2-40B4-BE49-F238E27FC236}">
                <a16:creationId xmlns:a16="http://schemas.microsoft.com/office/drawing/2014/main" id="{F78E9502-3B00-4324-A297-C33F7794AF06}"/>
              </a:ext>
            </a:extLst>
          </p:cNvPr>
          <p:cNvPicPr>
            <a:picLocks noChangeAspect="1"/>
          </p:cNvPicPr>
          <p:nvPr/>
        </p:nvPicPr>
        <p:blipFill rotWithShape="1">
          <a:blip r:embed="rId3"/>
          <a:srcRect l="43750" t="55793" r="44159" b="23387"/>
          <a:stretch/>
        </p:blipFill>
        <p:spPr>
          <a:xfrm>
            <a:off x="2590800" y="18461"/>
            <a:ext cx="921025" cy="922560"/>
          </a:xfrm>
          <a:prstGeom prst="rect">
            <a:avLst/>
          </a:prstGeom>
        </p:spPr>
      </p:pic>
      <p:sp>
        <p:nvSpPr>
          <p:cNvPr id="32" name="TextBox 4">
            <a:extLst>
              <a:ext uri="{FF2B5EF4-FFF2-40B4-BE49-F238E27FC236}">
                <a16:creationId xmlns:a16="http://schemas.microsoft.com/office/drawing/2014/main" id="{108BCABF-EB8A-4BCB-9B6A-FD9C9E1E3902}"/>
              </a:ext>
            </a:extLst>
          </p:cNvPr>
          <p:cNvSpPr txBox="1"/>
          <p:nvPr/>
        </p:nvSpPr>
        <p:spPr>
          <a:xfrm>
            <a:off x="7902094" y="9403938"/>
            <a:ext cx="11069151" cy="49244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600" i="1" dirty="0" err="1">
                <a:solidFill>
                  <a:srgbClr val="FF0000"/>
                </a:solidFill>
                <a:latin typeface="Arial" panose="020B0604020202020204" pitchFamily="34" charset="0"/>
                <a:cs typeface="Arial" panose="020B0604020202020204" pitchFamily="34" charset="0"/>
              </a:rPr>
              <a:t>K</a:t>
            </a:r>
            <a:r>
              <a:rPr lang="en-US" sz="2600" i="1" dirty="0" err="1" smtClean="0">
                <a:solidFill>
                  <a:srgbClr val="FF0000"/>
                </a:solidFill>
                <a:latin typeface="Arial" panose="020B0604020202020204" pitchFamily="34" charset="0"/>
                <a:cs typeface="Arial" panose="020B0604020202020204" pitchFamily="34" charset="0"/>
              </a:rPr>
              <a:t>ích</a:t>
            </a:r>
            <a:r>
              <a:rPr lang="en-US" sz="2600" i="1" dirty="0" smtClean="0">
                <a:solidFill>
                  <a:srgbClr val="FF0000"/>
                </a:solidFill>
                <a:latin typeface="Arial" panose="020B0604020202020204" pitchFamily="34" charset="0"/>
                <a:cs typeface="Arial" panose="020B0604020202020204" pitchFamily="34" charset="0"/>
              </a:rPr>
              <a:t> </a:t>
            </a:r>
            <a:r>
              <a:rPr lang="en-US" sz="2600" i="1" dirty="0" err="1">
                <a:solidFill>
                  <a:srgbClr val="FF0000"/>
                </a:solidFill>
                <a:latin typeface="Arial" panose="020B0604020202020204" pitchFamily="34" charset="0"/>
                <a:cs typeface="Arial" panose="020B0604020202020204" pitchFamily="34" charset="0"/>
              </a:rPr>
              <a:t>thước</a:t>
            </a:r>
            <a:r>
              <a:rPr lang="en-US" sz="2600" i="1" dirty="0">
                <a:solidFill>
                  <a:srgbClr val="FF0000"/>
                </a:solidFill>
                <a:latin typeface="Arial" panose="020B0604020202020204" pitchFamily="34" charset="0"/>
                <a:cs typeface="Arial" panose="020B0604020202020204" pitchFamily="34" charset="0"/>
              </a:rPr>
              <a:t> </a:t>
            </a:r>
            <a:r>
              <a:rPr lang="en-US" sz="2600" i="1" dirty="0" err="1">
                <a:solidFill>
                  <a:srgbClr val="FF0000"/>
                </a:solidFill>
                <a:latin typeface="Arial" panose="020B0604020202020204" pitchFamily="34" charset="0"/>
                <a:cs typeface="Arial" panose="020B0604020202020204" pitchFamily="34" charset="0"/>
              </a:rPr>
              <a:t>các</a:t>
            </a:r>
            <a:r>
              <a:rPr lang="en-US" sz="2600" i="1" dirty="0">
                <a:solidFill>
                  <a:srgbClr val="FF0000"/>
                </a:solidFill>
                <a:latin typeface="Arial" panose="020B0604020202020204" pitchFamily="34" charset="0"/>
                <a:cs typeface="Arial" panose="020B0604020202020204" pitchFamily="34" charset="0"/>
              </a:rPr>
              <a:t> </a:t>
            </a:r>
            <a:r>
              <a:rPr lang="en-US" sz="2600" i="1" dirty="0" err="1">
                <a:solidFill>
                  <a:srgbClr val="FF0000"/>
                </a:solidFill>
                <a:latin typeface="Arial" panose="020B0604020202020204" pitchFamily="34" charset="0"/>
                <a:cs typeface="Arial" panose="020B0604020202020204" pitchFamily="34" charset="0"/>
              </a:rPr>
              <a:t>hành</a:t>
            </a:r>
            <a:r>
              <a:rPr lang="en-US" sz="2600" i="1" dirty="0">
                <a:solidFill>
                  <a:srgbClr val="FF0000"/>
                </a:solidFill>
                <a:latin typeface="Arial" panose="020B0604020202020204" pitchFamily="34" charset="0"/>
                <a:cs typeface="Arial" panose="020B0604020202020204" pitchFamily="34" charset="0"/>
              </a:rPr>
              <a:t> </a:t>
            </a:r>
            <a:r>
              <a:rPr lang="en-US" sz="2600" i="1" dirty="0" err="1">
                <a:solidFill>
                  <a:srgbClr val="FF0000"/>
                </a:solidFill>
                <a:latin typeface="Arial" panose="020B0604020202020204" pitchFamily="34" charset="0"/>
                <a:cs typeface="Arial" panose="020B0604020202020204" pitchFamily="34" charset="0"/>
              </a:rPr>
              <a:t>tinh</a:t>
            </a:r>
            <a:r>
              <a:rPr lang="en-US" sz="2600" i="1" dirty="0">
                <a:solidFill>
                  <a:srgbClr val="FF0000"/>
                </a:solidFill>
                <a:latin typeface="Arial" panose="020B0604020202020204" pitchFamily="34" charset="0"/>
                <a:cs typeface="Arial" panose="020B0604020202020204" pitchFamily="34" charset="0"/>
              </a:rPr>
              <a:t> </a:t>
            </a:r>
            <a:r>
              <a:rPr lang="en-US" sz="2600" i="1" dirty="0" err="1">
                <a:solidFill>
                  <a:srgbClr val="FF0000"/>
                </a:solidFill>
                <a:latin typeface="Arial" panose="020B0604020202020204" pitchFamily="34" charset="0"/>
                <a:cs typeface="Arial" panose="020B0604020202020204" pitchFamily="34" charset="0"/>
              </a:rPr>
              <a:t>trong</a:t>
            </a:r>
            <a:r>
              <a:rPr lang="en-US" sz="2600" i="1" dirty="0">
                <a:solidFill>
                  <a:srgbClr val="FF0000"/>
                </a:solidFill>
                <a:latin typeface="Arial" panose="020B0604020202020204" pitchFamily="34" charset="0"/>
                <a:cs typeface="Arial" panose="020B0604020202020204" pitchFamily="34" charset="0"/>
              </a:rPr>
              <a:t> </a:t>
            </a:r>
            <a:r>
              <a:rPr lang="en-US" sz="2600" i="1" dirty="0" err="1">
                <a:solidFill>
                  <a:srgbClr val="FF0000"/>
                </a:solidFill>
                <a:latin typeface="Arial" panose="020B0604020202020204" pitchFamily="34" charset="0"/>
                <a:cs typeface="Arial" panose="020B0604020202020204" pitchFamily="34" charset="0"/>
              </a:rPr>
              <a:t>hệ</a:t>
            </a:r>
            <a:r>
              <a:rPr lang="en-US" sz="2600" i="1" dirty="0">
                <a:solidFill>
                  <a:srgbClr val="FF0000"/>
                </a:solidFill>
                <a:latin typeface="Arial" panose="020B0604020202020204" pitchFamily="34" charset="0"/>
                <a:cs typeface="Arial" panose="020B0604020202020204" pitchFamily="34" charset="0"/>
              </a:rPr>
              <a:t> </a:t>
            </a:r>
            <a:r>
              <a:rPr lang="en-US" sz="2600" i="1" dirty="0" err="1">
                <a:solidFill>
                  <a:srgbClr val="FF0000"/>
                </a:solidFill>
                <a:latin typeface="Arial" panose="020B0604020202020204" pitchFamily="34" charset="0"/>
                <a:cs typeface="Arial" panose="020B0604020202020204" pitchFamily="34" charset="0"/>
              </a:rPr>
              <a:t>Mặt</a:t>
            </a:r>
            <a:r>
              <a:rPr lang="en-US" sz="2600" i="1" dirty="0">
                <a:solidFill>
                  <a:srgbClr val="FF0000"/>
                </a:solidFill>
                <a:latin typeface="Arial" panose="020B0604020202020204" pitchFamily="34" charset="0"/>
                <a:cs typeface="Arial" panose="020B0604020202020204" pitchFamily="34" charset="0"/>
              </a:rPr>
              <a:t> </a:t>
            </a:r>
            <a:r>
              <a:rPr lang="en-US" sz="2600" i="1" dirty="0" err="1">
                <a:solidFill>
                  <a:srgbClr val="FF0000"/>
                </a:solidFill>
                <a:latin typeface="Arial" panose="020B0604020202020204" pitchFamily="34" charset="0"/>
                <a:cs typeface="Arial" panose="020B0604020202020204" pitchFamily="34" charset="0"/>
              </a:rPr>
              <a:t>Trời</a:t>
            </a:r>
            <a:endParaRPr lang="en-US" sz="2600" i="1" dirty="0">
              <a:solidFill>
                <a:srgbClr val="FF0000"/>
              </a:solidFill>
              <a:latin typeface="Arial" panose="020B0604020202020204" pitchFamily="34" charset="0"/>
              <a:cs typeface="Arial" panose="020B0604020202020204" pitchFamily="34" charset="0"/>
            </a:endParaRPr>
          </a:p>
        </p:txBody>
      </p:sp>
      <p:pic>
        <p:nvPicPr>
          <p:cNvPr id="33" name="Picture 3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1526" y="5506484"/>
            <a:ext cx="9911241" cy="3850361"/>
          </a:xfrm>
          <a:prstGeom prst="rect">
            <a:avLst/>
          </a:prstGeom>
        </p:spPr>
      </p:pic>
    </p:spTree>
    <p:extLst>
      <p:ext uri="{BB962C8B-B14F-4D97-AF65-F5344CB8AC3E}">
        <p14:creationId xmlns:p14="http://schemas.microsoft.com/office/powerpoint/2010/main" val="170374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21" grpId="0"/>
      <p:bldP spid="22"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0" y="190500"/>
            <a:ext cx="11734800" cy="1143000"/>
          </a:xfrm>
        </p:spPr>
        <p:txBody>
          <a:bodyPr>
            <a:normAutofit/>
          </a:bodyPr>
          <a:lstStyle/>
          <a:p>
            <a:r>
              <a:rPr lang="vi-VN" b="1" dirty="0">
                <a:solidFill>
                  <a:srgbClr val="FF0000"/>
                </a:solidFill>
              </a:rPr>
              <a:t>Kích thước các hành tinh trong hệ Mặt Trời</a:t>
            </a:r>
            <a:endParaRPr lang="en-US" b="1" dirty="0">
              <a:solidFill>
                <a:srgbClr val="FF0000"/>
              </a:solidFill>
            </a:endParaRPr>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3200" y="1356360"/>
            <a:ext cx="12801600" cy="8161342"/>
          </a:xfrm>
        </p:spPr>
      </p:pic>
      <p:cxnSp>
        <p:nvCxnSpPr>
          <p:cNvPr id="5" name="Straight Connector 4">
            <a:extLst>
              <a:ext uri="{FF2B5EF4-FFF2-40B4-BE49-F238E27FC236}">
                <a16:creationId xmlns:a16="http://schemas.microsoft.com/office/drawing/2014/main" id="{6C20DBE9-1330-4368-A573-AB0C54A52D64}"/>
              </a:ext>
            </a:extLst>
          </p:cNvPr>
          <p:cNvCxnSpPr/>
          <p:nvPr/>
        </p:nvCxnSpPr>
        <p:spPr>
          <a:xfrm>
            <a:off x="2875864" y="4762500"/>
            <a:ext cx="11525936" cy="0"/>
          </a:xfrm>
          <a:prstGeom prst="line">
            <a:avLst/>
          </a:prstGeom>
          <a:ln w="34925">
            <a:solidFill>
              <a:srgbClr val="FF33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865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ãy lập sơ đồ hệ thống hóa kiến thức về hình dạng, kích thước và vị trí của  Trái Đất trong hệ Mặt Trời. - Ol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234" y="1729438"/>
            <a:ext cx="9290979" cy="7892546"/>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Vì sao lượng oxy trong khí quyển Trái đất cần duy trì mức 20,9%? -  KhoaHoc.tv"/>
          <p:cNvPicPr>
            <a:picLocks noChangeAspect="1" noChangeArrowheads="1"/>
          </p:cNvPicPr>
          <p:nvPr/>
        </p:nvPicPr>
        <p:blipFill rotWithShape="1">
          <a:blip r:embed="rId3">
            <a:extLst>
              <a:ext uri="{28A0092B-C50C-407E-A947-70E740481C1C}">
                <a14:useLocalDpi xmlns:a14="http://schemas.microsoft.com/office/drawing/2010/main" val="0"/>
              </a:ext>
            </a:extLst>
          </a:blip>
          <a:srcRect r="29814"/>
          <a:stretch/>
        </p:blipFill>
        <p:spPr bwMode="auto">
          <a:xfrm>
            <a:off x="9576535" y="1543048"/>
            <a:ext cx="8456230" cy="59626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6056338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45406" y="1400813"/>
            <a:ext cx="17269689" cy="7990733"/>
            <a:chOff x="187344" y="999963"/>
            <a:chExt cx="11932701" cy="3940456"/>
          </a:xfrm>
        </p:grpSpPr>
        <p:sp>
          <p:nvSpPr>
            <p:cNvPr id="10" name="Rectangle 9"/>
            <p:cNvSpPr/>
            <p:nvPr/>
          </p:nvSpPr>
          <p:spPr>
            <a:xfrm>
              <a:off x="2915958" y="1116605"/>
              <a:ext cx="9190047" cy="585665"/>
            </a:xfrm>
            <a:prstGeom prst="rect">
              <a:avLst/>
            </a:prstGeom>
            <a:solidFill>
              <a:schemeClr val="bg1"/>
            </a:solidFill>
            <a:ln w="28575">
              <a:solidFill>
                <a:srgbClr val="E76F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i="1" dirty="0">
                  <a:solidFill>
                    <a:schemeClr val="tx1"/>
                  </a:solidFill>
                  <a:latin typeface="Times New Roman" panose="02020603050405020304" pitchFamily="18" charset="0"/>
                  <a:cs typeface="Times New Roman" panose="02020603050405020304" pitchFamily="18" charset="0"/>
                </a:rPr>
                <a:t>- </a:t>
              </a:r>
              <a:r>
                <a:rPr lang="en-US" sz="4800" i="1" dirty="0" err="1">
                  <a:solidFill>
                    <a:schemeClr val="tx1"/>
                  </a:solidFill>
                  <a:latin typeface="Times New Roman" panose="02020603050405020304" pitchFamily="18" charset="0"/>
                  <a:cs typeface="Times New Roman" panose="02020603050405020304" pitchFamily="18" charset="0"/>
                </a:rPr>
                <a:t>Hình</a:t>
              </a:r>
              <a:r>
                <a:rPr lang="en-US" sz="4800" i="1" dirty="0">
                  <a:solidFill>
                    <a:schemeClr val="tx1"/>
                  </a:solidFill>
                  <a:latin typeface="Times New Roman" panose="02020603050405020304" pitchFamily="18" charset="0"/>
                  <a:cs typeface="Times New Roman" panose="02020603050405020304" pitchFamily="18" charset="0"/>
                </a:rPr>
                <a:t> </a:t>
              </a:r>
              <a:r>
                <a:rPr lang="en-US" sz="4800" i="1" dirty="0" err="1">
                  <a:solidFill>
                    <a:schemeClr val="tx1"/>
                  </a:solidFill>
                  <a:latin typeface="Times New Roman" panose="02020603050405020304" pitchFamily="18" charset="0"/>
                  <a:cs typeface="Times New Roman" panose="02020603050405020304" pitchFamily="18" charset="0"/>
                </a:rPr>
                <a:t>dạng</a:t>
              </a:r>
              <a:r>
                <a:rPr lang="en-US" sz="4800" i="1" dirty="0">
                  <a:solidFill>
                    <a:schemeClr val="tx1"/>
                  </a:solidFill>
                  <a:latin typeface="Times New Roman" panose="02020603050405020304" pitchFamily="18" charset="0"/>
                  <a:cs typeface="Times New Roman" panose="02020603050405020304" pitchFamily="18" charset="0"/>
                </a:rPr>
                <a:t>:</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Trái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Đất</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có</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dạng</a:t>
              </a:r>
              <a:r>
                <a:rPr lang="en-US" sz="4800" dirty="0">
                  <a:solidFill>
                    <a:schemeClr val="tx1"/>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hình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cầu</a:t>
              </a:r>
              <a:r>
                <a:rPr lang="en-US" sz="2700" b="1" dirty="0">
                  <a:solidFill>
                    <a:srgbClr val="FF0000"/>
                  </a:solidFill>
                </a:rPr>
                <a:t>.</a:t>
              </a:r>
              <a:endParaRPr lang="en-US" sz="4800" b="1" dirty="0">
                <a:solidFill>
                  <a:srgbClr val="FF0000"/>
                </a:solidFill>
                <a:latin typeface="+mj-lt"/>
                <a:cs typeface="Times New Roman" panose="02020603050405020304" pitchFamily="18" charset="0"/>
              </a:endParaRPr>
            </a:p>
          </p:txBody>
        </p:sp>
        <p:sp>
          <p:nvSpPr>
            <p:cNvPr id="11" name="Rectangle 10"/>
            <p:cNvSpPr/>
            <p:nvPr/>
          </p:nvSpPr>
          <p:spPr>
            <a:xfrm>
              <a:off x="187344" y="999963"/>
              <a:ext cx="2086637" cy="3940456"/>
            </a:xfrm>
            <a:prstGeom prst="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latin typeface="Times New Roman" panose="02020603050405020304" pitchFamily="18" charset="0"/>
                  <a:cs typeface="Times New Roman" panose="02020603050405020304" pitchFamily="18" charset="0"/>
                </a:rPr>
                <a:t>2. </a:t>
              </a:r>
              <a:r>
                <a:rPr lang="en-US" sz="5400" b="1" dirty="0" err="1">
                  <a:solidFill>
                    <a:srgbClr val="FF0000"/>
                  </a:solidFill>
                  <a:latin typeface="Times New Roman" panose="02020603050405020304" pitchFamily="18" charset="0"/>
                  <a:cs typeface="Times New Roman" panose="02020603050405020304" pitchFamily="18" charset="0"/>
                </a:rPr>
                <a:t>Hình</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dạng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Kích</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thước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của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Trái</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Đất</a:t>
              </a:r>
              <a:endParaRPr lang="en-US" sz="5400" b="1" dirty="0">
                <a:solidFill>
                  <a:srgbClr val="FF0000"/>
                </a:solidFill>
                <a:latin typeface="Times New Roman" panose="02020603050405020304" pitchFamily="18" charset="0"/>
                <a:cs typeface="Times New Roman" panose="02020603050405020304" pitchFamily="18" charset="0"/>
              </a:endParaRPr>
            </a:p>
          </p:txBody>
        </p:sp>
        <p:cxnSp>
          <p:nvCxnSpPr>
            <p:cNvPr id="13" name="Straight Arrow Connector 12"/>
            <p:cNvCxnSpPr>
              <a:stCxn id="11" idx="3"/>
              <a:endCxn id="10" idx="1"/>
            </p:cNvCxnSpPr>
            <p:nvPr/>
          </p:nvCxnSpPr>
          <p:spPr>
            <a:xfrm flipV="1">
              <a:off x="2273981" y="1409438"/>
              <a:ext cx="641977" cy="156075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930000" y="4016688"/>
              <a:ext cx="9190045" cy="8851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200" dirty="0">
                <a:solidFill>
                  <a:schemeClr val="tx1"/>
                </a:solidFill>
                <a:latin typeface="+mj-lt"/>
                <a:cs typeface="Times New Roman" panose="02020603050405020304" pitchFamily="18" charset="0"/>
              </a:endParaRPr>
            </a:p>
          </p:txBody>
        </p:sp>
      </p:grpSp>
      <p:sp>
        <p:nvSpPr>
          <p:cNvPr id="9" name="Rectangle 8"/>
          <p:cNvSpPr/>
          <p:nvPr/>
        </p:nvSpPr>
        <p:spPr>
          <a:xfrm>
            <a:off x="4540132" y="3543300"/>
            <a:ext cx="13300364" cy="1728407"/>
          </a:xfrm>
          <a:prstGeom prst="rect">
            <a:avLst/>
          </a:prstGeom>
          <a:noFill/>
          <a:ln w="28575">
            <a:solidFill>
              <a:srgbClr val="E76F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200" i="1" dirty="0">
                <a:solidFill>
                  <a:schemeClr val="tx1"/>
                </a:solidFill>
                <a:latin typeface="+mj-lt"/>
              </a:rPr>
              <a:t>- Kích thước:</a:t>
            </a:r>
            <a:r>
              <a:rPr lang="vi-VN" sz="4200" dirty="0">
                <a:solidFill>
                  <a:schemeClr val="tx1"/>
                </a:solidFill>
                <a:latin typeface="+mj-lt"/>
              </a:rPr>
              <a:t> Trái Đất có </a:t>
            </a:r>
            <a:r>
              <a:rPr lang="vi-VN" sz="4200" b="1" dirty="0">
                <a:solidFill>
                  <a:srgbClr val="FF0000"/>
                </a:solidFill>
                <a:latin typeface="+mj-lt"/>
              </a:rPr>
              <a:t>bán kính Xích đạo là 6378 km</a:t>
            </a:r>
            <a:r>
              <a:rPr lang="vi-VN" sz="4200" dirty="0">
                <a:solidFill>
                  <a:srgbClr val="FF0000"/>
                </a:solidFill>
                <a:latin typeface="+mj-lt"/>
              </a:rPr>
              <a:t>, </a:t>
            </a:r>
            <a:r>
              <a:rPr lang="vi-VN" sz="4200" dirty="0">
                <a:solidFill>
                  <a:schemeClr val="tx1"/>
                </a:solidFill>
                <a:latin typeface="+mj-lt"/>
              </a:rPr>
              <a:t>diện tích bề mặt là 510 triệu km</a:t>
            </a:r>
            <a:r>
              <a:rPr lang="vi-VN" sz="4200" baseline="30000" dirty="0">
                <a:solidFill>
                  <a:schemeClr val="tx1"/>
                </a:solidFill>
                <a:latin typeface="+mj-lt"/>
              </a:rPr>
              <a:t>2</a:t>
            </a:r>
            <a:r>
              <a:rPr lang="vi-VN" sz="4200" dirty="0">
                <a:solidFill>
                  <a:schemeClr val="tx1"/>
                </a:solidFill>
                <a:latin typeface="+mj-lt"/>
              </a:rPr>
              <a:t>. </a:t>
            </a:r>
            <a:endParaRPr lang="vi-VN" sz="4200" dirty="0">
              <a:solidFill>
                <a:schemeClr val="tx1"/>
              </a:solidFill>
              <a:latin typeface="+mj-lt"/>
              <a:cs typeface="Times New Roman" panose="02020603050405020304" pitchFamily="18" charset="0"/>
            </a:endParaRPr>
          </a:p>
        </p:txBody>
      </p:sp>
      <p:cxnSp>
        <p:nvCxnSpPr>
          <p:cNvPr id="16" name="Straight Arrow Connector 15"/>
          <p:cNvCxnSpPr>
            <a:stCxn id="11" idx="3"/>
            <a:endCxn id="9" idx="1"/>
          </p:cNvCxnSpPr>
          <p:nvPr/>
        </p:nvCxnSpPr>
        <p:spPr>
          <a:xfrm flipV="1">
            <a:off x="3565307" y="4407504"/>
            <a:ext cx="974825" cy="98867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7170" name="Picture 2" descr="Chia sẻ hơn 70 về trái đất hình nền vũ trụ hay nhất - cdgdbentre.edu.v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40132" y="5271706"/>
            <a:ext cx="6982694" cy="411984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ổng hợp 25 hình vẽ trái đất đẹp nhất để tôn vinh hành tinh xanh chung của  chúng t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22825" y="5271706"/>
            <a:ext cx="6317670" cy="4119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6219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31"/>
          <p:cNvSpPr txBox="1">
            <a:spLocks noGrp="1"/>
          </p:cNvSpPr>
          <p:nvPr>
            <p:ph type="sldNum" idx="12"/>
          </p:nvPr>
        </p:nvSpPr>
        <p:spPr>
          <a:xfrm>
            <a:off x="0" y="0"/>
            <a:ext cx="4500000" cy="4500000"/>
          </a:xfrm>
          <a:prstGeom prst="rect">
            <a:avLst/>
          </a:prstGeom>
          <a:noFill/>
          <a:ln>
            <a:noFill/>
          </a:ln>
        </p:spPr>
        <p:txBody>
          <a:bodyPr spcFirstLastPara="1" vert="horz" wrap="square" lIns="137138" tIns="68550" rIns="137138" bIns="68550" rtlCol="0" anchor="t" anchorCtr="0">
            <a:noAutofit/>
          </a:bodyPr>
          <a:lstStyle/>
          <a:p>
            <a:pPr algn="l">
              <a:buSzPts val="1400"/>
            </a:pPr>
            <a:fld id="{00000000-1234-1234-1234-123412341234}" type="slidenum">
              <a:rPr lang="en-US"/>
              <a:pPr algn="l">
                <a:buSzPts val="1400"/>
              </a:pPr>
              <a:t>34</a:t>
            </a:fld>
            <a:endParaRPr/>
          </a:p>
        </p:txBody>
      </p:sp>
      <p:sp>
        <p:nvSpPr>
          <p:cNvPr id="5" name="Rectangle 4"/>
          <p:cNvSpPr/>
          <p:nvPr/>
        </p:nvSpPr>
        <p:spPr>
          <a:xfrm>
            <a:off x="1" y="9892145"/>
            <a:ext cx="4468091" cy="44067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latin typeface="Times New Roman" panose="02020603050405020304" pitchFamily="18" charset="0"/>
                <a:cs typeface="Times New Roman" panose="02020603050405020304" pitchFamily="18" charset="0"/>
              </a:rPr>
              <a:t>GV: HƯƠNG HUỆ</a:t>
            </a:r>
          </a:p>
        </p:txBody>
      </p:sp>
      <p:pic>
        <p:nvPicPr>
          <p:cNvPr id="6146" name="Picture 2" descr="43,500+ Thank You Illustrations, Royalty-Free Vector Graphics &amp; Clip Art -  iStock | Thank you card, Appreciation, Gratitu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5583" y="2023067"/>
            <a:ext cx="9621549" cy="620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4665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1" y="1257300"/>
            <a:ext cx="18288000" cy="861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2057400" y="1638300"/>
            <a:ext cx="13696950" cy="2284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136617" tIns="68309" rIns="136617" bIns="6830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900"/>
              </a:spcBef>
              <a:buNone/>
            </a:pPr>
            <a:r>
              <a:rPr lang="en-US" altLang="en-US" sz="6600" b="1" dirty="0">
                <a:solidFill>
                  <a:srgbClr val="FF0066"/>
                </a:solidFill>
                <a:latin typeface="Arial" panose="020B0604020202020204" pitchFamily="34" charset="0"/>
                <a:ea typeface="Kids"/>
                <a:cs typeface="Arial" panose="020B0604020202020204" pitchFamily="34" charset="0"/>
              </a:rPr>
              <a:t>LUYỆN TẬP</a:t>
            </a:r>
          </a:p>
          <a:p>
            <a:pPr algn="ctr">
              <a:spcBef>
                <a:spcPts val="900"/>
              </a:spcBef>
              <a:buNone/>
            </a:pPr>
            <a:r>
              <a:rPr lang="en-US" altLang="en-US" sz="6600" b="1" dirty="0">
                <a:solidFill>
                  <a:srgbClr val="FF0066"/>
                </a:solidFill>
                <a:latin typeface="Arial" panose="020B0604020202020204" pitchFamily="34" charset="0"/>
                <a:ea typeface="Kids"/>
                <a:cs typeface="Arial" panose="020B0604020202020204" pitchFamily="34" charset="0"/>
              </a:rPr>
              <a:t> VÀ VẬN DỤNG</a:t>
            </a:r>
          </a:p>
        </p:txBody>
      </p:sp>
    </p:spTree>
    <p:extLst>
      <p:ext uri="{BB962C8B-B14F-4D97-AF65-F5344CB8AC3E}">
        <p14:creationId xmlns:p14="http://schemas.microsoft.com/office/powerpoint/2010/main" val="264761418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842889" y="-1200150"/>
            <a:ext cx="914400" cy="914400"/>
          </a:xfrm>
          <a:prstGeom prst="rect">
            <a:avLst/>
          </a:prstGeom>
        </p:spPr>
      </p:pic>
      <p:pic>
        <p:nvPicPr>
          <p:cNvPr id="2" name="Picture 1">
            <a:extLst>
              <a:ext uri="{FF2B5EF4-FFF2-40B4-BE49-F238E27FC236}">
                <a16:creationId xmlns:a16="http://schemas.microsoft.com/office/drawing/2014/main" id="{C2394CA0-C6DB-48D6-AD2D-1D5915912276}"/>
              </a:ext>
            </a:extLst>
          </p:cNvPr>
          <p:cNvPicPr>
            <a:picLocks noChangeAspect="1"/>
          </p:cNvPicPr>
          <p:nvPr/>
        </p:nvPicPr>
        <p:blipFill rotWithShape="1">
          <a:blip r:embed="rId5"/>
          <a:srcRect l="23584" t="22667" r="9584" b="10074"/>
          <a:stretch/>
        </p:blipFill>
        <p:spPr>
          <a:xfrm>
            <a:off x="0" y="0"/>
            <a:ext cx="18288000" cy="10352559"/>
          </a:xfrm>
          <a:prstGeom prst="rect">
            <a:avLst/>
          </a:prstGeom>
        </p:spPr>
      </p:pic>
      <p:sp>
        <p:nvSpPr>
          <p:cNvPr id="7" name="Rectangle 6">
            <a:extLst>
              <a:ext uri="{FF2B5EF4-FFF2-40B4-BE49-F238E27FC236}">
                <a16:creationId xmlns:a16="http://schemas.microsoft.com/office/drawing/2014/main" id="{5593214B-74D6-4548-84CC-231919032CC3}"/>
              </a:ext>
            </a:extLst>
          </p:cNvPr>
          <p:cNvSpPr/>
          <p:nvPr/>
        </p:nvSpPr>
        <p:spPr>
          <a:xfrm>
            <a:off x="4129167" y="6085986"/>
            <a:ext cx="10029669" cy="969496"/>
          </a:xfrm>
          <a:prstGeom prst="rect">
            <a:avLst/>
          </a:prstGeom>
          <a:noFill/>
        </p:spPr>
        <p:txBody>
          <a:bodyPr wrap="none" lIns="137160" tIns="68580" rIns="137160" bIns="68580">
            <a:spAutoFit/>
          </a:bodyPr>
          <a:lstStyle/>
          <a:p>
            <a:pPr algn="ctr"/>
            <a:r>
              <a:rPr lang="en-US" sz="54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54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54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p>
        </p:txBody>
      </p:sp>
      <p:sp>
        <p:nvSpPr>
          <p:cNvPr id="8" name="Rectangle 7">
            <a:extLst>
              <a:ext uri="{FF2B5EF4-FFF2-40B4-BE49-F238E27FC236}">
                <a16:creationId xmlns:a16="http://schemas.microsoft.com/office/drawing/2014/main" id="{F2D42A27-57AC-4C21-8464-8F50E12DE7BB}"/>
              </a:ext>
            </a:extLst>
          </p:cNvPr>
          <p:cNvSpPr/>
          <p:nvPr/>
        </p:nvSpPr>
        <p:spPr>
          <a:xfrm>
            <a:off x="8802965" y="7387130"/>
            <a:ext cx="6612708" cy="830997"/>
          </a:xfrm>
          <a:prstGeom prst="rect">
            <a:avLst/>
          </a:prstGeom>
        </p:spPr>
        <p:txBody>
          <a:bodyPr wrap="none">
            <a:spAutoFit/>
          </a:bodyPr>
          <a:lstStyle/>
          <a:p>
            <a:r>
              <a:rPr lang="en-US" sz="4800" b="1">
                <a:latin typeface="Tahoma" panose="020B0604030504040204" pitchFamily="34" charset="0"/>
                <a:ea typeface="Tahoma" panose="020B0604030504040204" pitchFamily="34" charset="0"/>
                <a:cs typeface="Tahoma" panose="020B0604030504040204" pitchFamily="34" charset="0"/>
              </a:rPr>
              <a:t>Gift box secret game</a:t>
            </a:r>
          </a:p>
        </p:txBody>
      </p:sp>
    </p:spTree>
    <p:extLst>
      <p:ext uri="{BB962C8B-B14F-4D97-AF65-F5344CB8AC3E}">
        <p14:creationId xmlns:p14="http://schemas.microsoft.com/office/powerpoint/2010/main" val="105873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18"/>
                                        </p:tgtEl>
                                      </p:cBhvr>
                                    </p:cmd>
                                  </p:childTnLst>
                                </p:cTn>
                              </p:par>
                              <p:par>
                                <p:cTn id="7" presetID="21" presetClass="emph" presetSubtype="0" repeatCount="indefinite" fill="hold" grpId="0" nodeType="withEffect">
                                  <p:stCondLst>
                                    <p:cond delay="0"/>
                                  </p:stCondLst>
                                  <p:iterate type="lt">
                                    <p:tmPct val="0"/>
                                  </p:iterate>
                                  <p:childTnLst>
                                    <p:animClr clrSpc="hsl" dir="cw">
                                      <p:cBhvr override="childStyle">
                                        <p:cTn id="8" dur="500" fill="hold"/>
                                        <p:tgtEl>
                                          <p:spTgt spid="7"/>
                                        </p:tgtEl>
                                        <p:attrNameLst>
                                          <p:attrName>style.color</p:attrName>
                                        </p:attrNameLst>
                                      </p:cBhvr>
                                      <p:by>
                                        <p:hsl h="7200000" s="0" l="0"/>
                                      </p:by>
                                    </p:animClr>
                                    <p:animClr clrSpc="hsl" dir="cw">
                                      <p:cBhvr>
                                        <p:cTn id="9" dur="500" fill="hold"/>
                                        <p:tgtEl>
                                          <p:spTgt spid="7"/>
                                        </p:tgtEl>
                                        <p:attrNameLst>
                                          <p:attrName>fillcolor</p:attrName>
                                        </p:attrNameLst>
                                      </p:cBhvr>
                                      <p:by>
                                        <p:hsl h="7200000" s="0" l="0"/>
                                      </p:by>
                                    </p:animClr>
                                    <p:animClr clrSpc="hsl" dir="cw">
                                      <p:cBhvr>
                                        <p:cTn id="10" dur="500" fill="hold"/>
                                        <p:tgtEl>
                                          <p:spTgt spid="7"/>
                                        </p:tgtEl>
                                        <p:attrNameLst>
                                          <p:attrName>stroke.color</p:attrName>
                                        </p:attrNameLst>
                                      </p:cBhvr>
                                      <p:by>
                                        <p:hsl h="7200000" s="0" l="0"/>
                                      </p:by>
                                    </p:animClr>
                                    <p:set>
                                      <p:cBhvr>
                                        <p:cTn id="11" dur="500" fill="hold"/>
                                        <p:tgtEl>
                                          <p:spTgt spid="7"/>
                                        </p:tgtEl>
                                        <p:attrNameLst>
                                          <p:attrName>fill.type</p:attrName>
                                        </p:attrNameLst>
                                      </p:cBhvr>
                                      <p:to>
                                        <p:strVal val="solid"/>
                                      </p:to>
                                    </p:set>
                                  </p:childTnLst>
                                </p:cTn>
                              </p:par>
                              <p:par>
                                <p:cTn id="12"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3" dur="250" accel="50000" decel="50000" autoRev="1" fill="hold">
                                          <p:stCondLst>
                                            <p:cond delay="0"/>
                                          </p:stCondLst>
                                        </p:cTn>
                                        <p:tgtEl>
                                          <p:spTgt spid="7"/>
                                        </p:tgtEl>
                                        <p:attrNameLst>
                                          <p:attrName>ppt_x</p:attrName>
                                          <p:attrName>ppt_y</p:attrName>
                                        </p:attrNameLst>
                                      </p:cBhvr>
                                      <p:rCtr x="0" y="-3611"/>
                                    </p:animMotion>
                                    <p:animRot by="1500000">
                                      <p:cBhvr>
                                        <p:cTn id="14" dur="125" fill="hold">
                                          <p:stCondLst>
                                            <p:cond delay="0"/>
                                          </p:stCondLst>
                                        </p:cTn>
                                        <p:tgtEl>
                                          <p:spTgt spid="7"/>
                                        </p:tgtEl>
                                        <p:attrNameLst>
                                          <p:attrName>r</p:attrName>
                                        </p:attrNameLst>
                                      </p:cBhvr>
                                    </p:animRot>
                                    <p:animRot by="-1500000">
                                      <p:cBhvr>
                                        <p:cTn id="15" dur="125" fill="hold">
                                          <p:stCondLst>
                                            <p:cond delay="125"/>
                                          </p:stCondLst>
                                        </p:cTn>
                                        <p:tgtEl>
                                          <p:spTgt spid="7"/>
                                        </p:tgtEl>
                                        <p:attrNameLst>
                                          <p:attrName>r</p:attrName>
                                        </p:attrNameLst>
                                      </p:cBhvr>
                                    </p:animRot>
                                    <p:animRot by="-1500000">
                                      <p:cBhvr>
                                        <p:cTn id="16" dur="125" fill="hold">
                                          <p:stCondLst>
                                            <p:cond delay="250"/>
                                          </p:stCondLst>
                                        </p:cTn>
                                        <p:tgtEl>
                                          <p:spTgt spid="7"/>
                                        </p:tgtEl>
                                        <p:attrNameLst>
                                          <p:attrName>r</p:attrName>
                                        </p:attrNameLst>
                                      </p:cBhvr>
                                    </p:animRot>
                                    <p:animRot by="1500000">
                                      <p:cBhvr>
                                        <p:cTn id="17"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7" grpId="0"/>
      <p:bldP spid="7"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2759026"/>
            <a:ext cx="18288000" cy="1712618"/>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0" name="Rectangle 29">
            <a:extLst>
              <a:ext uri="{FF2B5EF4-FFF2-40B4-BE49-F238E27FC236}">
                <a16:creationId xmlns:a16="http://schemas.microsoft.com/office/drawing/2014/main" id="{0DE8E057-79AF-4679-8F0F-5F578B85F19A}"/>
              </a:ext>
            </a:extLst>
          </p:cNvPr>
          <p:cNvSpPr/>
          <p:nvPr/>
        </p:nvSpPr>
        <p:spPr>
          <a:xfrm>
            <a:off x="0" y="7761989"/>
            <a:ext cx="18288000" cy="1712618"/>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8" name="Picture 7">
            <a:hlinkClick r:id="rId3"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986" y="1713954"/>
            <a:ext cx="2953769" cy="2615411"/>
          </a:xfrm>
          <a:prstGeom prst="rect">
            <a:avLst/>
          </a:prstGeom>
        </p:spPr>
      </p:pic>
      <p:pic>
        <p:nvPicPr>
          <p:cNvPr id="9" name="Picture 8">
            <a:hlinkClick r:id="rId5" action="ppaction://hlinksldjump"/>
            <a:extLst>
              <a:ext uri="{FF2B5EF4-FFF2-40B4-BE49-F238E27FC236}">
                <a16:creationId xmlns:a16="http://schemas.microsoft.com/office/drawing/2014/main"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399" y="945790"/>
            <a:ext cx="3090941" cy="2075868"/>
          </a:xfrm>
          <a:prstGeom prst="rect">
            <a:avLst/>
          </a:prstGeom>
        </p:spPr>
      </p:pic>
      <p:pic>
        <p:nvPicPr>
          <p:cNvPr id="10" name="Picture 9">
            <a:hlinkClick r:id="rId5"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42015" y="1713952"/>
            <a:ext cx="2953769" cy="2615411"/>
          </a:xfrm>
          <a:prstGeom prst="rect">
            <a:avLst/>
          </a:prstGeom>
        </p:spPr>
      </p:pic>
      <p:pic>
        <p:nvPicPr>
          <p:cNvPr id="11" name="Picture 10">
            <a:hlinkClick r:id="rId8" action="ppaction://hlinksldjump"/>
            <a:extLst>
              <a:ext uri="{FF2B5EF4-FFF2-40B4-BE49-F238E27FC236}">
                <a16:creationId xmlns:a16="http://schemas.microsoft.com/office/drawing/2014/main" id="{F5A3D29D-2006-4BE0-AEF2-ABC918DC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73427" y="945788"/>
            <a:ext cx="3090941" cy="2075868"/>
          </a:xfrm>
          <a:prstGeom prst="rect">
            <a:avLst/>
          </a:prstGeom>
        </p:spPr>
      </p:pic>
      <p:pic>
        <p:nvPicPr>
          <p:cNvPr id="12" name="Picture 11">
            <a:hlinkClick r:id="rId10"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96732" y="6490489"/>
            <a:ext cx="2953769" cy="2615411"/>
          </a:xfrm>
          <a:prstGeom prst="rect">
            <a:avLst/>
          </a:prstGeom>
        </p:spPr>
      </p:pic>
      <p:pic>
        <p:nvPicPr>
          <p:cNvPr id="13" name="Picture 12">
            <a:hlinkClick r:id="rId12" action="ppaction://hlinksldjump"/>
            <a:extLst>
              <a:ext uri="{FF2B5EF4-FFF2-40B4-BE49-F238E27FC236}">
                <a16:creationId xmlns:a16="http://schemas.microsoft.com/office/drawing/2014/main" id="{CABCEBFF-5DE1-4042-94D0-113FF0A7D80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28145" y="5722325"/>
            <a:ext cx="3090941" cy="2075868"/>
          </a:xfrm>
          <a:prstGeom prst="rect">
            <a:avLst/>
          </a:prstGeom>
        </p:spPr>
      </p:pic>
      <p:pic>
        <p:nvPicPr>
          <p:cNvPr id="14" name="Picture 13">
            <a:hlinkClick r:id="rId8"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687150" y="1769298"/>
            <a:ext cx="2953769" cy="2615411"/>
          </a:xfrm>
          <a:prstGeom prst="rect">
            <a:avLst/>
          </a:prstGeom>
        </p:spPr>
      </p:pic>
      <p:pic>
        <p:nvPicPr>
          <p:cNvPr id="15" name="Picture 14">
            <a:hlinkClick r:id="rId10" action="ppaction://hlinksldjump"/>
            <a:extLst>
              <a:ext uri="{FF2B5EF4-FFF2-40B4-BE49-F238E27FC236}">
                <a16:creationId xmlns:a16="http://schemas.microsoft.com/office/drawing/2014/main" id="{AD65FD14-A8FF-49BD-BB2A-1A81849D35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618562" y="1001134"/>
            <a:ext cx="3090941" cy="2075868"/>
          </a:xfrm>
          <a:prstGeom prst="rect">
            <a:avLst/>
          </a:prstGeom>
        </p:spPr>
      </p:pic>
      <p:pic>
        <p:nvPicPr>
          <p:cNvPr id="16" name="Picture 15">
            <a:hlinkClick r:id="rId12"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132955" y="6172508"/>
            <a:ext cx="2953769" cy="2615411"/>
          </a:xfrm>
          <a:prstGeom prst="rect">
            <a:avLst/>
          </a:prstGeom>
        </p:spPr>
      </p:pic>
      <p:pic>
        <p:nvPicPr>
          <p:cNvPr id="17" name="Picture 16">
            <a:hlinkClick r:id="rId3" action="ppaction://hlinksldjump"/>
            <a:extLst>
              <a:ext uri="{FF2B5EF4-FFF2-40B4-BE49-F238E27FC236}">
                <a16:creationId xmlns:a16="http://schemas.microsoft.com/office/drawing/2014/main" id="{769360CF-BDF1-45A9-8C3E-6AEF4338A20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64368" y="5722322"/>
            <a:ext cx="3090941" cy="2075868"/>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 y="9463148"/>
            <a:ext cx="9143999" cy="50222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44002" y="9463148"/>
            <a:ext cx="9143999" cy="50222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 y="4461944"/>
            <a:ext cx="9143999" cy="50222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44001" y="4461944"/>
            <a:ext cx="9143999" cy="502229"/>
          </a:xfrm>
          <a:prstGeom prst="rect">
            <a:avLst/>
          </a:prstGeom>
        </p:spPr>
      </p:pic>
      <p:sp>
        <p:nvSpPr>
          <p:cNvPr id="42" name="Flowchart: Summing Junction 41">
            <a:hlinkClick r:id="rId12" action="ppaction://hlinksldjump"/>
            <a:extLst>
              <a:ext uri="{FF2B5EF4-FFF2-40B4-BE49-F238E27FC236}">
                <a16:creationId xmlns:a16="http://schemas.microsoft.com/office/drawing/2014/main" id="{E51D645D-F5EB-48AD-9720-05E0BE57DF46}"/>
              </a:ext>
            </a:extLst>
          </p:cNvPr>
          <p:cNvSpPr/>
          <p:nvPr/>
        </p:nvSpPr>
        <p:spPr>
          <a:xfrm>
            <a:off x="17098034" y="9172392"/>
            <a:ext cx="973602" cy="973602"/>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2058694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90A6E7-C6B7-4F6B-835A-B9B30911D38B}"/>
              </a:ext>
            </a:extLst>
          </p:cNvPr>
          <p:cNvSpPr/>
          <p:nvPr/>
        </p:nvSpPr>
        <p:spPr>
          <a:xfrm>
            <a:off x="1173412" y="1028701"/>
            <a:ext cx="15941177" cy="2278008"/>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Arial" panose="020B0604020202020204" pitchFamily="34" charset="0"/>
                <a:ea typeface="Tahoma" panose="020B0604030504040204" pitchFamily="34" charset="0"/>
                <a:cs typeface="Arial" panose="020B0604020202020204" pitchFamily="34" charset="0"/>
              </a:rPr>
              <a:t>Trái Đất là hành tinh thứ mấy theo thứ tự xa dần Mặt Trời</a:t>
            </a:r>
            <a:endParaRPr lang="vi-VN" sz="6600" b="1" dirty="0">
              <a:latin typeface="Arial" panose="020B0604020202020204" pitchFamily="34" charset="0"/>
              <a:ea typeface="Tahoma" panose="020B060403050404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7019E043-8A57-408F-B9E7-CB847714384E}"/>
              </a:ext>
            </a:extLst>
          </p:cNvPr>
          <p:cNvSpPr/>
          <p:nvPr/>
        </p:nvSpPr>
        <p:spPr>
          <a:xfrm>
            <a:off x="3607244" y="4245431"/>
            <a:ext cx="12128862" cy="133894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ahoma" panose="020B0604030504040204" pitchFamily="34" charset="0"/>
                <a:ea typeface="Tahoma" panose="020B0604030504040204" pitchFamily="34" charset="0"/>
                <a:cs typeface="Tahoma" panose="020B0604030504040204" pitchFamily="34" charset="0"/>
              </a:rPr>
              <a:t>Hành tinh thứ 3</a:t>
            </a:r>
            <a:endParaRPr lang="vi-VN" sz="4800" b="1" dirty="0">
              <a:latin typeface="Tahoma" panose="020B0604030504040204" pitchFamily="34" charset="0"/>
              <a:ea typeface="Tahoma" panose="020B0604030504040204" pitchFamily="34" charset="0"/>
              <a:cs typeface="Tahoma" panose="020B0604030504040204" pitchFamily="34" charset="0"/>
            </a:endParaRPr>
          </a:p>
        </p:txBody>
      </p:sp>
      <p:sp>
        <p:nvSpPr>
          <p:cNvPr id="8" name="Pentagon 15">
            <a:extLst>
              <a:ext uri="{FF2B5EF4-FFF2-40B4-BE49-F238E27FC236}">
                <a16:creationId xmlns:a16="http://schemas.microsoft.com/office/drawing/2014/main" id="{50DFD126-DA19-4580-931B-02CBC27E70B1}"/>
              </a:ext>
            </a:extLst>
          </p:cNvPr>
          <p:cNvSpPr/>
          <p:nvPr/>
        </p:nvSpPr>
        <p:spPr>
          <a:xfrm>
            <a:off x="2337968" y="4207331"/>
            <a:ext cx="2721710" cy="1338944"/>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ahoma" panose="020B0604030504040204" pitchFamily="34" charset="0"/>
                <a:ea typeface="Tahoma" panose="020B0604030504040204" pitchFamily="34" charset="0"/>
                <a:cs typeface="Tahoma" panose="020B0604030504040204" pitchFamily="34" charset="0"/>
              </a:rPr>
              <a:t>Đáp án</a:t>
            </a:r>
            <a:endParaRPr lang="vi-VN" sz="4800" b="1" dirty="0">
              <a:latin typeface="Tahoma" panose="020B0604030504040204" pitchFamily="34" charset="0"/>
              <a:ea typeface="Tahoma" panose="020B0604030504040204" pitchFamily="34" charset="0"/>
              <a:cs typeface="Tahoma" panose="020B0604030504040204" pitchFamily="34" charset="0"/>
            </a:endParaRPr>
          </a:p>
        </p:txBody>
      </p:sp>
      <p:pic>
        <p:nvPicPr>
          <p:cNvPr id="13" name="Picture 12">
            <a:extLst>
              <a:ext uri="{FF2B5EF4-FFF2-40B4-BE49-F238E27FC236}">
                <a16:creationId xmlns:a16="http://schemas.microsoft.com/office/drawing/2014/main" id="{AD9257F9-8703-4FEF-8753-584440C446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59241" y="7291262"/>
            <a:ext cx="2953769" cy="2615411"/>
          </a:xfrm>
          <a:prstGeom prst="rect">
            <a:avLst/>
          </a:prstGeom>
        </p:spPr>
      </p:pic>
      <p:pic>
        <p:nvPicPr>
          <p:cNvPr id="14" name="Picture 13">
            <a:extLst>
              <a:ext uri="{FF2B5EF4-FFF2-40B4-BE49-F238E27FC236}">
                <a16:creationId xmlns:a16="http://schemas.microsoft.com/office/drawing/2014/main" id="{9E546515-0D9D-41E0-A624-7881FB618C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90654" y="6523098"/>
            <a:ext cx="3090941" cy="2075868"/>
          </a:xfrm>
          <a:prstGeom prst="rect">
            <a:avLst/>
          </a:prstGeom>
        </p:spPr>
      </p:pic>
      <p:sp>
        <p:nvSpPr>
          <p:cNvPr id="15" name="Rectangle: Folded Corner 14">
            <a:extLst>
              <a:ext uri="{FF2B5EF4-FFF2-40B4-BE49-F238E27FC236}">
                <a16:creationId xmlns:a16="http://schemas.microsoft.com/office/drawing/2014/main" id="{EB1891D7-62BF-4890-A921-EF1AFD5AB269}"/>
              </a:ext>
            </a:extLst>
          </p:cNvPr>
          <p:cNvSpPr/>
          <p:nvPr/>
        </p:nvSpPr>
        <p:spPr>
          <a:xfrm>
            <a:off x="14889810" y="5880351"/>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700" b="1" dirty="0">
                <a:solidFill>
                  <a:prstClr val="black"/>
                </a:solidFill>
                <a:latin typeface="Tahoma" panose="020B0604030504040204" pitchFamily="34" charset="0"/>
                <a:ea typeface="Tahoma" panose="020B0604030504040204" pitchFamily="34" charset="0"/>
                <a:cs typeface="Tahoma" panose="020B0604030504040204" pitchFamily="34" charset="0"/>
              </a:rPr>
              <a:t>You are given 2</a:t>
            </a:r>
            <a:r>
              <a:rPr lang="en-US" sz="27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700" b="1" dirty="0">
                <a:solidFill>
                  <a:prstClr val="black"/>
                </a:solidFill>
                <a:latin typeface="Tahoma" panose="020B0604030504040204" pitchFamily="34" charset="0"/>
                <a:ea typeface="Tahoma" panose="020B0604030504040204" pitchFamily="34" charset="0"/>
                <a:cs typeface="Tahoma" panose="020B0604030504040204" pitchFamily="34" charset="0"/>
              </a:rPr>
              <a:t>candies </a:t>
            </a:r>
          </a:p>
        </p:txBody>
      </p:sp>
      <p:pic>
        <p:nvPicPr>
          <p:cNvPr id="16" name="Picture 15">
            <a:extLst>
              <a:ext uri="{FF2B5EF4-FFF2-40B4-BE49-F238E27FC236}">
                <a16:creationId xmlns:a16="http://schemas.microsoft.com/office/drawing/2014/main" id="{5F0ED22D-813E-4BAA-A8A3-4090C5AAC5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824982" y="5878556"/>
            <a:ext cx="742950" cy="657225"/>
          </a:xfrm>
          <a:prstGeom prst="rect">
            <a:avLst/>
          </a:prstGeom>
        </p:spPr>
      </p:pic>
      <p:pic>
        <p:nvPicPr>
          <p:cNvPr id="17" name="Picture 16">
            <a:extLst>
              <a:ext uri="{FF2B5EF4-FFF2-40B4-BE49-F238E27FC236}">
                <a16:creationId xmlns:a16="http://schemas.microsoft.com/office/drawing/2014/main" id="{533D6522-593F-4DDB-B518-BE62ADB23E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575739" y="5733052"/>
            <a:ext cx="1071563" cy="1785938"/>
          </a:xfrm>
          <a:prstGeom prst="rect">
            <a:avLst/>
          </a:prstGeom>
        </p:spPr>
      </p:pic>
      <p:pic>
        <p:nvPicPr>
          <p:cNvPr id="18" name="Picture 17" descr="A picture containing text, building, window&#10;&#10;Description automatically generated">
            <a:hlinkClick r:id="rId9" action="ppaction://hlinksldjump"/>
            <a:extLst>
              <a:ext uri="{FF2B5EF4-FFF2-40B4-BE49-F238E27FC236}">
                <a16:creationId xmlns:a16="http://schemas.microsoft.com/office/drawing/2014/main" id="{B813AB46-B281-43B7-A1AD-D146D21DB4CC}"/>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0" y="8778913"/>
            <a:ext cx="1312587" cy="1127760"/>
          </a:xfrm>
          <a:prstGeom prst="rect">
            <a:avLst/>
          </a:prstGeom>
        </p:spPr>
      </p:pic>
    </p:spTree>
    <p:extLst>
      <p:ext uri="{BB962C8B-B14F-4D97-AF65-F5344CB8AC3E}">
        <p14:creationId xmlns:p14="http://schemas.microsoft.com/office/powerpoint/2010/main" val="198461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ppt_x"/>
                                          </p:val>
                                        </p:tav>
                                        <p:tav tm="100000">
                                          <p:val>
                                            <p:strVal val="#ppt_x"/>
                                          </p:val>
                                        </p:tav>
                                      </p:tavLst>
                                    </p:anim>
                                    <p:anim calcmode="lin" valueType="num">
                                      <p:cBhvr additive="base">
                                        <p:cTn id="14" dur="10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500" fill="hold"/>
                                        <p:tgtEl>
                                          <p:spTgt spid="7"/>
                                        </p:tgtEl>
                                        <p:attrNameLst>
                                          <p:attrName>fillcolor</p:attrName>
                                        </p:attrNameLst>
                                      </p:cBhvr>
                                      <p:to>
                                        <a:srgbClr val="92D050"/>
                                      </p:to>
                                    </p:animClr>
                                    <p:set>
                                      <p:cBhvr>
                                        <p:cTn id="24" dur="500" fill="hold"/>
                                        <p:tgtEl>
                                          <p:spTgt spid="7"/>
                                        </p:tgtEl>
                                        <p:attrNameLst>
                                          <p:attrName>fill.type</p:attrName>
                                        </p:attrNameLst>
                                      </p:cBhvr>
                                      <p:to>
                                        <p:strVal val="solid"/>
                                      </p:to>
                                    </p:set>
                                    <p:set>
                                      <p:cBhvr>
                                        <p:cTn id="25" dur="500" fill="hold"/>
                                        <p:tgtEl>
                                          <p:spTgt spid="7"/>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64" presetClass="path" presetSubtype="0" accel="50000" decel="50000" fill="hold" nodeType="clickEffect">
                                  <p:stCondLst>
                                    <p:cond delay="0"/>
                                  </p:stCondLst>
                                  <p:childTnLst>
                                    <p:animMotion origin="layout" path="M -1.66667E-6 -3.7037E-6 L -1.66667E-6 -0.22476 " pathEditMode="relative" rAng="0" ptsTypes="AA">
                                      <p:cBhvr>
                                        <p:cTn id="30" dur="2000" fill="hold"/>
                                        <p:tgtEl>
                                          <p:spTgt spid="14"/>
                                        </p:tgtEl>
                                        <p:attrNameLst>
                                          <p:attrName>ppt_x</p:attrName>
                                          <p:attrName>ppt_y</p:attrName>
                                        </p:attrNameLst>
                                      </p:cBhvr>
                                      <p:rCtr x="0" y="-11250"/>
                                    </p:animMotion>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par>
                          <p:cTn id="31" fill="hold">
                            <p:stCondLst>
                              <p:cond delay="2000"/>
                            </p:stCondLst>
                            <p:childTnLst>
                              <p:par>
                                <p:cTn id="32" presetID="22" presetClass="entr" presetSubtype="4"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4" name="applause.wav"/>
                                        </p:tgtEl>
                                      </p:cMediaNode>
                                    </p:audio>
                                  </p:subTnLst>
                                </p:cTn>
                              </p:par>
                              <p:par>
                                <p:cTn id="35" presetID="10"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par>
                          <p:cTn id="41" fill="hold">
                            <p:stCondLst>
                              <p:cond delay="2500"/>
                            </p:stCondLst>
                            <p:childTnLst>
                              <p:par>
                                <p:cTn id="42" presetID="32" presetClass="emph" presetSubtype="0" repeatCount="indefinite" fill="hold" grpId="1" nodeType="afterEffect">
                                  <p:stCondLst>
                                    <p:cond delay="0"/>
                                  </p:stCondLst>
                                  <p:childTnLst>
                                    <p:animRot by="120000">
                                      <p:cBhvr>
                                        <p:cTn id="43" dur="100" fill="hold">
                                          <p:stCondLst>
                                            <p:cond delay="0"/>
                                          </p:stCondLst>
                                        </p:cTn>
                                        <p:tgtEl>
                                          <p:spTgt spid="15"/>
                                        </p:tgtEl>
                                        <p:attrNameLst>
                                          <p:attrName>r</p:attrName>
                                        </p:attrNameLst>
                                      </p:cBhvr>
                                    </p:animRot>
                                    <p:animRot by="-240000">
                                      <p:cBhvr>
                                        <p:cTn id="44" dur="200" fill="hold">
                                          <p:stCondLst>
                                            <p:cond delay="200"/>
                                          </p:stCondLst>
                                        </p:cTn>
                                        <p:tgtEl>
                                          <p:spTgt spid="15"/>
                                        </p:tgtEl>
                                        <p:attrNameLst>
                                          <p:attrName>r</p:attrName>
                                        </p:attrNameLst>
                                      </p:cBhvr>
                                    </p:animRot>
                                    <p:animRot by="240000">
                                      <p:cBhvr>
                                        <p:cTn id="45" dur="200" fill="hold">
                                          <p:stCondLst>
                                            <p:cond delay="400"/>
                                          </p:stCondLst>
                                        </p:cTn>
                                        <p:tgtEl>
                                          <p:spTgt spid="15"/>
                                        </p:tgtEl>
                                        <p:attrNameLst>
                                          <p:attrName>r</p:attrName>
                                        </p:attrNameLst>
                                      </p:cBhvr>
                                    </p:animRot>
                                    <p:animRot by="-240000">
                                      <p:cBhvr>
                                        <p:cTn id="46" dur="200" fill="hold">
                                          <p:stCondLst>
                                            <p:cond delay="600"/>
                                          </p:stCondLst>
                                        </p:cTn>
                                        <p:tgtEl>
                                          <p:spTgt spid="15"/>
                                        </p:tgtEl>
                                        <p:attrNameLst>
                                          <p:attrName>r</p:attrName>
                                        </p:attrNameLst>
                                      </p:cBhvr>
                                    </p:animRot>
                                    <p:animRot by="120000">
                                      <p:cBhvr>
                                        <p:cTn id="47"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4"/>
                  </p:tgtEl>
                </p:cond>
              </p:nextCondLst>
            </p:seq>
          </p:childTnLst>
        </p:cTn>
      </p:par>
    </p:tnLst>
    <p:bldLst>
      <p:bldP spid="6" grpId="0" animBg="1"/>
      <p:bldP spid="7" grpId="0" animBg="1"/>
      <p:bldP spid="8" grpId="0" animBg="1"/>
      <p:bldP spid="15" grpId="0" animBg="1"/>
      <p:bldP spid="15"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90A6E7-C6B7-4F6B-835A-B9B30911D38B}"/>
              </a:ext>
            </a:extLst>
          </p:cNvPr>
          <p:cNvSpPr/>
          <p:nvPr/>
        </p:nvSpPr>
        <p:spPr>
          <a:xfrm>
            <a:off x="1173412" y="952501"/>
            <a:ext cx="15941177" cy="1123412"/>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ea typeface="Tahoma" panose="020B0604030504040204" pitchFamily="34" charset="0"/>
                <a:cs typeface="Arial" panose="020B0604020202020204" pitchFamily="34" charset="0"/>
              </a:rPr>
              <a:t>Trong các câu sau những câu nào đúng</a:t>
            </a:r>
            <a:endParaRPr lang="vi-VN" sz="6000" b="1" dirty="0">
              <a:latin typeface="Arial" panose="020B0604020202020204" pitchFamily="34" charset="0"/>
              <a:ea typeface="Tahoma" panose="020B060403050404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7019E043-8A57-408F-B9E7-CB847714384E}"/>
              </a:ext>
            </a:extLst>
          </p:cNvPr>
          <p:cNvSpPr/>
          <p:nvPr/>
        </p:nvSpPr>
        <p:spPr>
          <a:xfrm>
            <a:off x="2967164" y="2571208"/>
            <a:ext cx="11754677" cy="133894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latin typeface="Arial" panose="020B0604020202020204" pitchFamily="34" charset="0"/>
                <a:ea typeface="Tahoma" panose="020B0604030504040204" pitchFamily="34" charset="0"/>
                <a:cs typeface="Arial" panose="020B0604020202020204" pitchFamily="34" charset="0"/>
              </a:rPr>
              <a:t>Mặt trời là 1 hành tinh gồm nhiều thiên thể</a:t>
            </a:r>
            <a:endParaRPr lang="vi-VN" sz="4200" b="1" dirty="0">
              <a:latin typeface="Arial" panose="020B0604020202020204" pitchFamily="34" charset="0"/>
              <a:ea typeface="Tahoma" panose="020B0604030504040204" pitchFamily="34" charset="0"/>
              <a:cs typeface="Arial" panose="020B0604020202020204" pitchFamily="34" charset="0"/>
            </a:endParaRPr>
          </a:p>
        </p:txBody>
      </p:sp>
      <p:sp>
        <p:nvSpPr>
          <p:cNvPr id="8" name="Pentagon 15">
            <a:extLst>
              <a:ext uri="{FF2B5EF4-FFF2-40B4-BE49-F238E27FC236}">
                <a16:creationId xmlns:a16="http://schemas.microsoft.com/office/drawing/2014/main" id="{50DFD126-DA19-4580-931B-02CBC27E70B1}"/>
              </a:ext>
            </a:extLst>
          </p:cNvPr>
          <p:cNvSpPr/>
          <p:nvPr/>
        </p:nvSpPr>
        <p:spPr>
          <a:xfrm>
            <a:off x="1697888" y="2533108"/>
            <a:ext cx="1647185" cy="1338944"/>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ahoma" panose="020B0604030504040204" pitchFamily="34" charset="0"/>
                <a:ea typeface="Tahoma" panose="020B0604030504040204" pitchFamily="34" charset="0"/>
                <a:cs typeface="Tahoma" panose="020B0604030504040204" pitchFamily="34" charset="0"/>
              </a:rPr>
              <a:t>A</a:t>
            </a:r>
            <a:endParaRPr lang="vi-VN" sz="4800" b="1" dirty="0">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0246FDC4-EF2B-4874-93C8-D2A0195526DA}"/>
              </a:ext>
            </a:extLst>
          </p:cNvPr>
          <p:cNvSpPr/>
          <p:nvPr/>
        </p:nvSpPr>
        <p:spPr>
          <a:xfrm>
            <a:off x="2814764" y="4367348"/>
            <a:ext cx="11907077" cy="133894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latin typeface="Arial" panose="020B0604020202020204" pitchFamily="34" charset="0"/>
                <a:ea typeface="Tahoma" panose="020B0604030504040204" pitchFamily="34" charset="0"/>
                <a:cs typeface="Arial" panose="020B0604020202020204" pitchFamily="34" charset="0"/>
              </a:rPr>
              <a:t>Hệ Mặt trời là 1 hệ sao, với nhiều sao </a:t>
            </a:r>
          </a:p>
          <a:p>
            <a:pPr algn="ctr"/>
            <a:r>
              <a:rPr lang="en-US" sz="4200" b="1">
                <a:latin typeface="Arial" panose="020B0604020202020204" pitchFamily="34" charset="0"/>
                <a:ea typeface="Tahoma" panose="020B0604030504040204" pitchFamily="34" charset="0"/>
                <a:cs typeface="Arial" panose="020B0604020202020204" pitchFamily="34" charset="0"/>
              </a:rPr>
              <a:t>có khả năng tự phát sáng</a:t>
            </a:r>
            <a:endParaRPr lang="vi-VN" sz="4200" b="1" dirty="0">
              <a:latin typeface="Arial" panose="020B0604020202020204" pitchFamily="34" charset="0"/>
              <a:ea typeface="Tahoma" panose="020B0604030504040204" pitchFamily="34" charset="0"/>
              <a:cs typeface="Arial" panose="020B0604020202020204" pitchFamily="34" charset="0"/>
            </a:endParaRPr>
          </a:p>
        </p:txBody>
      </p:sp>
      <p:sp>
        <p:nvSpPr>
          <p:cNvPr id="15" name="Pentagon 15">
            <a:extLst>
              <a:ext uri="{FF2B5EF4-FFF2-40B4-BE49-F238E27FC236}">
                <a16:creationId xmlns:a16="http://schemas.microsoft.com/office/drawing/2014/main" id="{BE1B9FB4-291F-4321-AC26-002764B86760}"/>
              </a:ext>
            </a:extLst>
          </p:cNvPr>
          <p:cNvSpPr/>
          <p:nvPr/>
        </p:nvSpPr>
        <p:spPr>
          <a:xfrm>
            <a:off x="1545488" y="4329248"/>
            <a:ext cx="1647185" cy="1338944"/>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ahoma" panose="020B0604030504040204" pitchFamily="34" charset="0"/>
                <a:ea typeface="Tahoma" panose="020B0604030504040204" pitchFamily="34" charset="0"/>
                <a:cs typeface="Tahoma" panose="020B0604030504040204" pitchFamily="34" charset="0"/>
              </a:rPr>
              <a:t>B</a:t>
            </a:r>
            <a:endParaRPr lang="vi-VN" sz="4800" b="1" dirty="0">
              <a:latin typeface="Tahoma" panose="020B0604030504040204" pitchFamily="34" charset="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id="{4E5FCC21-150F-4B3F-A88D-0E7CE62AA137}"/>
              </a:ext>
            </a:extLst>
          </p:cNvPr>
          <p:cNvSpPr/>
          <p:nvPr/>
        </p:nvSpPr>
        <p:spPr>
          <a:xfrm>
            <a:off x="2814764" y="6125389"/>
            <a:ext cx="11907077" cy="133894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err="1">
                <a:latin typeface="Arial" panose="020B0604020202020204" pitchFamily="34" charset="0"/>
                <a:ea typeface="Tahoma" panose="020B0604030504040204" pitchFamily="34" charset="0"/>
                <a:cs typeface="Arial" panose="020B0604020202020204" pitchFamily="34" charset="0"/>
              </a:rPr>
              <a:t>Hệ</a:t>
            </a:r>
            <a:r>
              <a:rPr lang="en-US" sz="4200" b="1" dirty="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Mặt</a:t>
            </a:r>
            <a:r>
              <a:rPr lang="en-US" sz="4200" b="1" dirty="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trời</a:t>
            </a:r>
            <a:r>
              <a:rPr lang="en-US" sz="4200" b="1" dirty="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là</a:t>
            </a:r>
            <a:r>
              <a:rPr lang="en-US" sz="4200" b="1" dirty="0">
                <a:latin typeface="Arial" panose="020B0604020202020204" pitchFamily="34" charset="0"/>
                <a:ea typeface="Tahoma" panose="020B0604030504040204" pitchFamily="34" charset="0"/>
                <a:cs typeface="Arial" panose="020B0604020202020204" pitchFamily="34" charset="0"/>
              </a:rPr>
              <a:t> 1 </a:t>
            </a:r>
            <a:r>
              <a:rPr lang="en-US" sz="4200" b="1" dirty="0" err="1">
                <a:latin typeface="Arial" panose="020B0604020202020204" pitchFamily="34" charset="0"/>
                <a:ea typeface="Tahoma" panose="020B0604030504040204" pitchFamily="34" charset="0"/>
                <a:cs typeface="Arial" panose="020B0604020202020204" pitchFamily="34" charset="0"/>
              </a:rPr>
              <a:t>hệ</a:t>
            </a:r>
            <a:r>
              <a:rPr lang="en-US" sz="4200" b="1" dirty="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sao</a:t>
            </a:r>
            <a:r>
              <a:rPr lang="en-US" sz="4200" b="1" dirty="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trong</a:t>
            </a:r>
            <a:r>
              <a:rPr lang="en-US" sz="4200" b="1" dirty="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dải</a:t>
            </a:r>
            <a:r>
              <a:rPr lang="en-US" sz="4200" b="1" dirty="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ngân</a:t>
            </a:r>
            <a:r>
              <a:rPr lang="en-US" sz="4200" b="1" dirty="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hà</a:t>
            </a:r>
            <a:r>
              <a:rPr lang="en-US" sz="4200" b="1" dirty="0">
                <a:latin typeface="Arial" panose="020B0604020202020204" pitchFamily="34" charset="0"/>
                <a:ea typeface="Tahoma" panose="020B0604030504040204" pitchFamily="34" charset="0"/>
                <a:cs typeface="Arial" panose="020B0604020202020204" pitchFamily="34" charset="0"/>
              </a:rPr>
              <a:t>,</a:t>
            </a:r>
          </a:p>
          <a:p>
            <a:pPr algn="ctr"/>
            <a:r>
              <a:rPr lang="en-US" sz="4200" b="1" dirty="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có</a:t>
            </a:r>
            <a:r>
              <a:rPr lang="en-US" sz="4200" b="1" dirty="0">
                <a:latin typeface="Arial" panose="020B0604020202020204" pitchFamily="34" charset="0"/>
                <a:ea typeface="Tahoma" panose="020B0604030504040204" pitchFamily="34" charset="0"/>
                <a:cs typeface="Arial" panose="020B0604020202020204" pitchFamily="34" charset="0"/>
              </a:rPr>
              <a:t> 8</a:t>
            </a:r>
            <a:r>
              <a:rPr lang="en-US" sz="4200" b="1" dirty="0" smtClean="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hành</a:t>
            </a:r>
            <a:r>
              <a:rPr lang="en-US" sz="4200" b="1" dirty="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tinh</a:t>
            </a:r>
            <a:endParaRPr lang="vi-VN" sz="4200" b="1" dirty="0">
              <a:latin typeface="Arial" panose="020B0604020202020204" pitchFamily="34" charset="0"/>
              <a:ea typeface="Tahoma" panose="020B0604030504040204" pitchFamily="34" charset="0"/>
              <a:cs typeface="Arial" panose="020B0604020202020204" pitchFamily="34" charset="0"/>
            </a:endParaRPr>
          </a:p>
        </p:txBody>
      </p:sp>
      <p:sp>
        <p:nvSpPr>
          <p:cNvPr id="17" name="Pentagon 15">
            <a:extLst>
              <a:ext uri="{FF2B5EF4-FFF2-40B4-BE49-F238E27FC236}">
                <a16:creationId xmlns:a16="http://schemas.microsoft.com/office/drawing/2014/main" id="{1AAD8A35-F9BE-48BC-8093-DCAA5A815E05}"/>
              </a:ext>
            </a:extLst>
          </p:cNvPr>
          <p:cNvSpPr/>
          <p:nvPr/>
        </p:nvSpPr>
        <p:spPr>
          <a:xfrm>
            <a:off x="1545488" y="6087289"/>
            <a:ext cx="1647185" cy="1338944"/>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ahoma" panose="020B0604030504040204" pitchFamily="34" charset="0"/>
                <a:ea typeface="Tahoma" panose="020B0604030504040204" pitchFamily="34" charset="0"/>
                <a:cs typeface="Tahoma" panose="020B0604030504040204" pitchFamily="34" charset="0"/>
              </a:rPr>
              <a:t>C</a:t>
            </a:r>
            <a:endParaRPr lang="vi-VN" sz="4800" b="1"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id="{5AC4B3DF-A029-4E83-B91D-CA2597537C06}"/>
              </a:ext>
            </a:extLst>
          </p:cNvPr>
          <p:cNvSpPr/>
          <p:nvPr/>
        </p:nvSpPr>
        <p:spPr>
          <a:xfrm>
            <a:off x="2814764" y="7883429"/>
            <a:ext cx="11907077" cy="133894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err="1">
                <a:latin typeface="Arial" panose="020B0604020202020204" pitchFamily="34" charset="0"/>
                <a:ea typeface="Tahoma" panose="020B0604030504040204" pitchFamily="34" charset="0"/>
                <a:cs typeface="Arial" panose="020B0604020202020204" pitchFamily="34" charset="0"/>
              </a:rPr>
              <a:t>Mặt</a:t>
            </a:r>
            <a:r>
              <a:rPr lang="en-US" sz="4200" b="1" dirty="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trời</a:t>
            </a:r>
            <a:r>
              <a:rPr lang="en-US" sz="4200" b="1" dirty="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là</a:t>
            </a:r>
            <a:r>
              <a:rPr lang="en-US" sz="4200" b="1" dirty="0">
                <a:latin typeface="Arial" panose="020B0604020202020204" pitchFamily="34" charset="0"/>
                <a:ea typeface="Tahoma" panose="020B0604030504040204" pitchFamily="34" charset="0"/>
                <a:cs typeface="Arial" panose="020B0604020202020204" pitchFamily="34" charset="0"/>
              </a:rPr>
              <a:t> 1 </a:t>
            </a:r>
            <a:r>
              <a:rPr lang="en-US" sz="4200" b="1" dirty="0" err="1">
                <a:latin typeface="Arial" panose="020B0604020202020204" pitchFamily="34" charset="0"/>
                <a:ea typeface="Tahoma" panose="020B0604030504040204" pitchFamily="34" charset="0"/>
                <a:cs typeface="Arial" panose="020B0604020202020204" pitchFamily="34" charset="0"/>
              </a:rPr>
              <a:t>ngôi</a:t>
            </a:r>
            <a:r>
              <a:rPr lang="en-US" sz="4200" b="1" dirty="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sao</a:t>
            </a:r>
            <a:r>
              <a:rPr lang="en-US" sz="4200" b="1" dirty="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tự</a:t>
            </a:r>
            <a:r>
              <a:rPr lang="en-US" sz="4200" b="1" dirty="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phát</a:t>
            </a:r>
            <a:r>
              <a:rPr lang="en-US" sz="4200" b="1" dirty="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ra</a:t>
            </a:r>
            <a:r>
              <a:rPr lang="en-US" sz="4200" b="1" dirty="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ánh</a:t>
            </a:r>
            <a:r>
              <a:rPr lang="en-US" sz="4200" b="1" dirty="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sáng</a:t>
            </a:r>
            <a:r>
              <a:rPr lang="en-US" sz="4200" b="1" dirty="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nằm</a:t>
            </a:r>
            <a:r>
              <a:rPr lang="en-US" sz="4200" b="1" dirty="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trong</a:t>
            </a:r>
            <a:r>
              <a:rPr lang="en-US" sz="4200" b="1" dirty="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hệ</a:t>
            </a:r>
            <a:r>
              <a:rPr lang="en-US" sz="4200" b="1" dirty="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Mặt</a:t>
            </a:r>
            <a:r>
              <a:rPr lang="en-US" sz="4200" b="1" dirty="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trời</a:t>
            </a:r>
            <a:endParaRPr lang="vi-VN" sz="4200" b="1" dirty="0">
              <a:latin typeface="Arial" panose="020B0604020202020204" pitchFamily="34" charset="0"/>
              <a:ea typeface="Tahoma" panose="020B0604030504040204" pitchFamily="34" charset="0"/>
              <a:cs typeface="Arial" panose="020B0604020202020204" pitchFamily="34" charset="0"/>
            </a:endParaRPr>
          </a:p>
        </p:txBody>
      </p:sp>
      <p:sp>
        <p:nvSpPr>
          <p:cNvPr id="19" name="Pentagon 15">
            <a:extLst>
              <a:ext uri="{FF2B5EF4-FFF2-40B4-BE49-F238E27FC236}">
                <a16:creationId xmlns:a16="http://schemas.microsoft.com/office/drawing/2014/main" id="{9659E260-ECF8-4C28-BEE7-FC2B21401B44}"/>
              </a:ext>
            </a:extLst>
          </p:cNvPr>
          <p:cNvSpPr/>
          <p:nvPr/>
        </p:nvSpPr>
        <p:spPr>
          <a:xfrm>
            <a:off x="1545488" y="7845329"/>
            <a:ext cx="1647185" cy="1338944"/>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ahoma" panose="020B0604030504040204" pitchFamily="34" charset="0"/>
                <a:ea typeface="Tahoma" panose="020B0604030504040204" pitchFamily="34" charset="0"/>
                <a:cs typeface="Tahoma" panose="020B0604030504040204" pitchFamily="34" charset="0"/>
              </a:rPr>
              <a:t>D</a:t>
            </a:r>
            <a:endParaRPr lang="vi-VN" sz="4800" b="1" dirty="0">
              <a:latin typeface="Tahoma" panose="020B0604030504040204" pitchFamily="34" charset="0"/>
              <a:ea typeface="Tahoma" panose="020B0604030504040204" pitchFamily="34" charset="0"/>
              <a:cs typeface="Tahoma" panose="020B0604030504040204" pitchFamily="34" charset="0"/>
            </a:endParaRPr>
          </a:p>
        </p:txBody>
      </p:sp>
      <p:pic>
        <p:nvPicPr>
          <p:cNvPr id="25" name="Picture 24">
            <a:extLst>
              <a:ext uri="{FF2B5EF4-FFF2-40B4-BE49-F238E27FC236}">
                <a16:creationId xmlns:a16="http://schemas.microsoft.com/office/drawing/2014/main" id="{70ECE308-B862-4B01-9C68-8F818D619E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55481" y="7240211"/>
            <a:ext cx="2953769" cy="2615411"/>
          </a:xfrm>
          <a:prstGeom prst="rect">
            <a:avLst/>
          </a:prstGeom>
        </p:spPr>
      </p:pic>
      <p:pic>
        <p:nvPicPr>
          <p:cNvPr id="26" name="Picture 25">
            <a:extLst>
              <a:ext uri="{FF2B5EF4-FFF2-40B4-BE49-F238E27FC236}">
                <a16:creationId xmlns:a16="http://schemas.microsoft.com/office/drawing/2014/main" id="{EF554620-3263-4C11-9EF2-7F9D334D7C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86894" y="6472047"/>
            <a:ext cx="3090941" cy="2075868"/>
          </a:xfrm>
          <a:prstGeom prst="rect">
            <a:avLst/>
          </a:prstGeom>
        </p:spPr>
      </p:pic>
      <p:sp>
        <p:nvSpPr>
          <p:cNvPr id="27" name="Rectangle: Folded Corner 26">
            <a:extLst>
              <a:ext uri="{FF2B5EF4-FFF2-40B4-BE49-F238E27FC236}">
                <a16:creationId xmlns:a16="http://schemas.microsoft.com/office/drawing/2014/main" id="{D4DAF958-0293-48ED-9193-3B997150F4B9}"/>
              </a:ext>
            </a:extLst>
          </p:cNvPr>
          <p:cNvSpPr/>
          <p:nvPr/>
        </p:nvSpPr>
        <p:spPr>
          <a:xfrm>
            <a:off x="15286050" y="5829300"/>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700" b="1" dirty="0">
                <a:solidFill>
                  <a:prstClr val="black"/>
                </a:solidFill>
                <a:latin typeface="Tahoma" panose="020B0604030504040204" pitchFamily="34" charset="0"/>
                <a:ea typeface="Tahoma" panose="020B0604030504040204" pitchFamily="34" charset="0"/>
                <a:cs typeface="Tahoma" panose="020B0604030504040204" pitchFamily="34" charset="0"/>
              </a:rPr>
              <a:t>You are given 1</a:t>
            </a:r>
            <a:r>
              <a:rPr lang="en-US" sz="27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700" b="1" dirty="0">
                <a:solidFill>
                  <a:prstClr val="black"/>
                </a:solidFill>
                <a:latin typeface="Tahoma" panose="020B0604030504040204" pitchFamily="34" charset="0"/>
                <a:ea typeface="Tahoma" panose="020B0604030504040204" pitchFamily="34" charset="0"/>
                <a:cs typeface="Tahoma" panose="020B0604030504040204" pitchFamily="34" charset="0"/>
              </a:rPr>
              <a:t>candies </a:t>
            </a:r>
          </a:p>
        </p:txBody>
      </p:sp>
      <p:pic>
        <p:nvPicPr>
          <p:cNvPr id="28" name="Picture 27">
            <a:extLst>
              <a:ext uri="{FF2B5EF4-FFF2-40B4-BE49-F238E27FC236}">
                <a16:creationId xmlns:a16="http://schemas.microsoft.com/office/drawing/2014/main" id="{076451C1-2DD2-462C-8888-14B2FCE4B4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21222" y="5996538"/>
            <a:ext cx="742950" cy="657225"/>
          </a:xfrm>
          <a:prstGeom prst="rect">
            <a:avLst/>
          </a:prstGeom>
        </p:spPr>
      </p:pic>
      <p:pic>
        <p:nvPicPr>
          <p:cNvPr id="29" name="Picture 28">
            <a:extLst>
              <a:ext uri="{FF2B5EF4-FFF2-40B4-BE49-F238E27FC236}">
                <a16:creationId xmlns:a16="http://schemas.microsoft.com/office/drawing/2014/main" id="{44961FEB-9CC0-4FFC-9A4D-D176D94132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971979" y="5851034"/>
            <a:ext cx="1071563" cy="1785938"/>
          </a:xfrm>
          <a:prstGeom prst="rect">
            <a:avLst/>
          </a:prstGeom>
        </p:spPr>
      </p:pic>
      <p:pic>
        <p:nvPicPr>
          <p:cNvPr id="30" name="Picture 29" descr="A picture containing text, building, window&#10;&#10;Description automatically generated">
            <a:hlinkClick r:id="rId8" action="ppaction://hlinksldjump"/>
            <a:extLst>
              <a:ext uri="{FF2B5EF4-FFF2-40B4-BE49-F238E27FC236}">
                <a16:creationId xmlns:a16="http://schemas.microsoft.com/office/drawing/2014/main" id="{C5458015-109E-49FA-A457-52E3B3AAAC9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287" y="8714409"/>
            <a:ext cx="1312587" cy="1127760"/>
          </a:xfrm>
          <a:prstGeom prst="rect">
            <a:avLst/>
          </a:prstGeom>
        </p:spPr>
      </p:pic>
    </p:spTree>
    <p:extLst>
      <p:ext uri="{BB962C8B-B14F-4D97-AF65-F5344CB8AC3E}">
        <p14:creationId xmlns:p14="http://schemas.microsoft.com/office/powerpoint/2010/main" val="65558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6"/>
                                        </p:tgtEl>
                                        <p:attrNameLst>
                                          <p:attrName>style.color</p:attrName>
                                        </p:attrNameLst>
                                      </p:cBhvr>
                                      <p:by>
                                        <p:hsl h="7200000" s="0" l="0"/>
                                      </p:by>
                                    </p:animClr>
                                    <p:animClr clrSpc="hsl" dir="cw">
                                      <p:cBhvr>
                                        <p:cTn id="45" dur="500" fill="hold"/>
                                        <p:tgtEl>
                                          <p:spTgt spid="16"/>
                                        </p:tgtEl>
                                        <p:attrNameLst>
                                          <p:attrName>fillcolor</p:attrName>
                                        </p:attrNameLst>
                                      </p:cBhvr>
                                      <p:by>
                                        <p:hsl h="7200000" s="0" l="0"/>
                                      </p:by>
                                    </p:animClr>
                                    <p:animClr clrSpc="hsl" dir="cw">
                                      <p:cBhvr>
                                        <p:cTn id="46" dur="500" fill="hold"/>
                                        <p:tgtEl>
                                          <p:spTgt spid="16"/>
                                        </p:tgtEl>
                                        <p:attrNameLst>
                                          <p:attrName>stroke.color</p:attrName>
                                        </p:attrNameLst>
                                      </p:cBhvr>
                                      <p:by>
                                        <p:hsl h="7200000" s="0" l="0"/>
                                      </p:by>
                                    </p:animClr>
                                    <p:set>
                                      <p:cBhvr>
                                        <p:cTn id="47" dur="500" fill="hold"/>
                                        <p:tgtEl>
                                          <p:spTgt spid="16"/>
                                        </p:tgtEl>
                                        <p:attrNameLst>
                                          <p:attrName>fill.type</p:attrName>
                                        </p:attrNameLst>
                                      </p:cBhvr>
                                      <p:to>
                                        <p:strVal val="solid"/>
                                      </p:to>
                                    </p:set>
                                  </p:childTnLst>
                                </p:cTn>
                              </p:par>
                              <p:par>
                                <p:cTn id="48" presetID="21" presetClass="emph" presetSubtype="0" fill="hold" grpId="1" nodeType="withEffect">
                                  <p:stCondLst>
                                    <p:cond delay="0"/>
                                  </p:stCondLst>
                                  <p:childTnLst>
                                    <p:animClr clrSpc="hsl" dir="cw">
                                      <p:cBhvr override="childStyle">
                                        <p:cTn id="49" dur="500" fill="hold"/>
                                        <p:tgtEl>
                                          <p:spTgt spid="17"/>
                                        </p:tgtEl>
                                        <p:attrNameLst>
                                          <p:attrName>style.color</p:attrName>
                                        </p:attrNameLst>
                                      </p:cBhvr>
                                      <p:by>
                                        <p:hsl h="7200000" s="0" l="0"/>
                                      </p:by>
                                    </p:animClr>
                                    <p:animClr clrSpc="hsl" dir="cw">
                                      <p:cBhvr>
                                        <p:cTn id="50" dur="500" fill="hold"/>
                                        <p:tgtEl>
                                          <p:spTgt spid="17"/>
                                        </p:tgtEl>
                                        <p:attrNameLst>
                                          <p:attrName>fillcolor</p:attrName>
                                        </p:attrNameLst>
                                      </p:cBhvr>
                                      <p:by>
                                        <p:hsl h="7200000" s="0" l="0"/>
                                      </p:by>
                                    </p:animClr>
                                    <p:animClr clrSpc="hsl" dir="cw">
                                      <p:cBhvr>
                                        <p:cTn id="51" dur="500" fill="hold"/>
                                        <p:tgtEl>
                                          <p:spTgt spid="17"/>
                                        </p:tgtEl>
                                        <p:attrNameLst>
                                          <p:attrName>stroke.color</p:attrName>
                                        </p:attrNameLst>
                                      </p:cBhvr>
                                      <p:by>
                                        <p:hsl h="7200000" s="0" l="0"/>
                                      </p:by>
                                    </p:animClr>
                                    <p:set>
                                      <p:cBhvr>
                                        <p:cTn id="52" dur="500" fill="hold"/>
                                        <p:tgtEl>
                                          <p:spTgt spid="17"/>
                                        </p:tgtEl>
                                        <p:attrNameLst>
                                          <p:attrName>fill.type</p:attrName>
                                        </p:attrNameLst>
                                      </p:cBhvr>
                                      <p:to>
                                        <p:strVal val="solid"/>
                                      </p:to>
                                    </p:set>
                                  </p:childTnLst>
                                </p:cTn>
                              </p:par>
                              <p:par>
                                <p:cTn id="53" presetID="21" presetClass="emph" presetSubtype="0" fill="hold" grpId="1" nodeType="withEffect">
                                  <p:stCondLst>
                                    <p:cond delay="0"/>
                                  </p:stCondLst>
                                  <p:childTnLst>
                                    <p:animClr clrSpc="hsl" dir="cw">
                                      <p:cBhvr override="childStyle">
                                        <p:cTn id="54" dur="500" fill="hold"/>
                                        <p:tgtEl>
                                          <p:spTgt spid="18"/>
                                        </p:tgtEl>
                                        <p:attrNameLst>
                                          <p:attrName>style.color</p:attrName>
                                        </p:attrNameLst>
                                      </p:cBhvr>
                                      <p:by>
                                        <p:hsl h="7200000" s="0" l="0"/>
                                      </p:by>
                                    </p:animClr>
                                    <p:animClr clrSpc="hsl" dir="cw">
                                      <p:cBhvr>
                                        <p:cTn id="55" dur="500" fill="hold"/>
                                        <p:tgtEl>
                                          <p:spTgt spid="18"/>
                                        </p:tgtEl>
                                        <p:attrNameLst>
                                          <p:attrName>fillcolor</p:attrName>
                                        </p:attrNameLst>
                                      </p:cBhvr>
                                      <p:by>
                                        <p:hsl h="7200000" s="0" l="0"/>
                                      </p:by>
                                    </p:animClr>
                                    <p:animClr clrSpc="hsl" dir="cw">
                                      <p:cBhvr>
                                        <p:cTn id="56" dur="500" fill="hold"/>
                                        <p:tgtEl>
                                          <p:spTgt spid="18"/>
                                        </p:tgtEl>
                                        <p:attrNameLst>
                                          <p:attrName>stroke.color</p:attrName>
                                        </p:attrNameLst>
                                      </p:cBhvr>
                                      <p:by>
                                        <p:hsl h="7200000" s="0" l="0"/>
                                      </p:by>
                                    </p:animClr>
                                    <p:set>
                                      <p:cBhvr>
                                        <p:cTn id="57" dur="500" fill="hold"/>
                                        <p:tgtEl>
                                          <p:spTgt spid="18"/>
                                        </p:tgtEl>
                                        <p:attrNameLst>
                                          <p:attrName>fill.type</p:attrName>
                                        </p:attrNameLst>
                                      </p:cBhvr>
                                      <p:to>
                                        <p:strVal val="solid"/>
                                      </p:to>
                                    </p:set>
                                  </p:childTnLst>
                                </p:cTn>
                              </p:par>
                              <p:par>
                                <p:cTn id="58" presetID="21" presetClass="emph" presetSubtype="0" fill="hold" grpId="1" nodeType="withEffect">
                                  <p:stCondLst>
                                    <p:cond delay="0"/>
                                  </p:stCondLst>
                                  <p:childTnLst>
                                    <p:animClr clrSpc="hsl" dir="cw">
                                      <p:cBhvr override="childStyle">
                                        <p:cTn id="59" dur="500" fill="hold"/>
                                        <p:tgtEl>
                                          <p:spTgt spid="19"/>
                                        </p:tgtEl>
                                        <p:attrNameLst>
                                          <p:attrName>style.color</p:attrName>
                                        </p:attrNameLst>
                                      </p:cBhvr>
                                      <p:by>
                                        <p:hsl h="7200000" s="0" l="0"/>
                                      </p:by>
                                    </p:animClr>
                                    <p:animClr clrSpc="hsl" dir="cw">
                                      <p:cBhvr>
                                        <p:cTn id="60" dur="500" fill="hold"/>
                                        <p:tgtEl>
                                          <p:spTgt spid="19"/>
                                        </p:tgtEl>
                                        <p:attrNameLst>
                                          <p:attrName>fillcolor</p:attrName>
                                        </p:attrNameLst>
                                      </p:cBhvr>
                                      <p:by>
                                        <p:hsl h="7200000" s="0" l="0"/>
                                      </p:by>
                                    </p:animClr>
                                    <p:animClr clrSpc="hsl" dir="cw">
                                      <p:cBhvr>
                                        <p:cTn id="61" dur="500" fill="hold"/>
                                        <p:tgtEl>
                                          <p:spTgt spid="19"/>
                                        </p:tgtEl>
                                        <p:attrNameLst>
                                          <p:attrName>stroke.color</p:attrName>
                                        </p:attrNameLst>
                                      </p:cBhvr>
                                      <p:by>
                                        <p:hsl h="7200000" s="0" l="0"/>
                                      </p:by>
                                    </p:animClr>
                                    <p:set>
                                      <p:cBhvr>
                                        <p:cTn id="62" dur="500" fill="hold"/>
                                        <p:tgtEl>
                                          <p:spTgt spid="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26"/>
                    </p:tgtEl>
                  </p:cond>
                </p:stCondLst>
                <p:endSync evt="end" delay="0">
                  <p:rtn val="all"/>
                </p:endSync>
                <p:childTnLst>
                  <p:par>
                    <p:cTn id="64" fill="hold">
                      <p:stCondLst>
                        <p:cond delay="0"/>
                      </p:stCondLst>
                      <p:childTnLst>
                        <p:par>
                          <p:cTn id="65" fill="hold">
                            <p:stCondLst>
                              <p:cond delay="0"/>
                            </p:stCondLst>
                            <p:childTnLst>
                              <p:par>
                                <p:cTn id="66" presetID="64" presetClass="path" presetSubtype="0" accel="50000" decel="50000" fill="hold" nodeType="clickEffect">
                                  <p:stCondLst>
                                    <p:cond delay="0"/>
                                  </p:stCondLst>
                                  <p:childTnLst>
                                    <p:animMotion origin="layout" path="M -3.05556E-6 -2.59259E-6 L -3.05556E-6 -0.22484 " pathEditMode="relative" rAng="0" ptsTypes="AA">
                                      <p:cBhvr>
                                        <p:cTn id="67" dur="2000" fill="hold"/>
                                        <p:tgtEl>
                                          <p:spTgt spid="26"/>
                                        </p:tgtEl>
                                        <p:attrNameLst>
                                          <p:attrName>ppt_x</p:attrName>
                                          <p:attrName>ppt_y</p:attrName>
                                        </p:attrNameLst>
                                      </p:cBhvr>
                                      <p:rCtr x="0" y="-11250"/>
                                    </p:animMotion>
                                  </p:childTnLst>
                                  <p:subTnLst>
                                    <p:audio>
                                      <p:cMediaNode>
                                        <p:cTn display="0" masterRel="sameClick">
                                          <p:stCondLst>
                                            <p:cond evt="begin" delay="0">
                                              <p:tn val="66"/>
                                            </p:cond>
                                          </p:stCondLst>
                                          <p:endCondLst>
                                            <p:cond evt="onStopAudio" delay="0">
                                              <p:tgtEl>
                                                <p:sldTgt/>
                                              </p:tgtEl>
                                            </p:cond>
                                          </p:endCondLst>
                                        </p:cTn>
                                        <p:tgtEl>
                                          <p:sndTgt r:embed="rId2" name="chimes.wav"/>
                                        </p:tgtEl>
                                      </p:cMediaNode>
                                    </p:audio>
                                  </p:subTnLst>
                                </p:cTn>
                              </p:par>
                            </p:childTnLst>
                          </p:cTn>
                        </p:par>
                        <p:par>
                          <p:cTn id="68" fill="hold">
                            <p:stCondLst>
                              <p:cond delay="2000"/>
                            </p:stCondLst>
                            <p:childTnLst>
                              <p:par>
                                <p:cTn id="69" presetID="22" presetClass="entr" presetSubtype="4" fill="hold" grpId="0" nodeType="after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wipe(down)">
                                      <p:cBhvr>
                                        <p:cTn id="71" dur="500"/>
                                        <p:tgtEl>
                                          <p:spTgt spid="27"/>
                                        </p:tgtEl>
                                      </p:cBhvr>
                                    </p:animEffect>
                                  </p:childTnLst>
                                  <p:subTnLst>
                                    <p:audio>
                                      <p:cMediaNode>
                                        <p:cTn display="0" masterRel="sameClick">
                                          <p:stCondLst>
                                            <p:cond evt="begin" delay="0">
                                              <p:tn val="69"/>
                                            </p:cond>
                                          </p:stCondLst>
                                          <p:endCondLst>
                                            <p:cond evt="onStopAudio" delay="0">
                                              <p:tgtEl>
                                                <p:sldTgt/>
                                              </p:tgtEl>
                                            </p:cond>
                                          </p:endCondLst>
                                        </p:cTn>
                                        <p:tgtEl>
                                          <p:sndTgt r:embed="rId3" name="applause.wav"/>
                                        </p:tgtEl>
                                      </p:cMediaNode>
                                    </p:audio>
                                  </p:subTnLst>
                                </p:cTn>
                              </p:par>
                              <p:par>
                                <p:cTn id="72" presetID="10" presetClass="entr" presetSubtype="0" fill="hold"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500"/>
                                        <p:tgtEl>
                                          <p:spTgt spid="28"/>
                                        </p:tgtEl>
                                      </p:cBhvr>
                                    </p:animEffect>
                                  </p:childTnLst>
                                </p:cTn>
                              </p:par>
                              <p:par>
                                <p:cTn id="75" presetID="10" presetClass="entr" presetSubtype="0"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childTnLst>
                          </p:cTn>
                        </p:par>
                        <p:par>
                          <p:cTn id="78" fill="hold">
                            <p:stCondLst>
                              <p:cond delay="2500"/>
                            </p:stCondLst>
                            <p:childTnLst>
                              <p:par>
                                <p:cTn id="79" presetID="32" presetClass="emph" presetSubtype="0" repeatCount="indefinite" fill="hold" grpId="1" nodeType="afterEffect">
                                  <p:stCondLst>
                                    <p:cond delay="0"/>
                                  </p:stCondLst>
                                  <p:childTnLst>
                                    <p:animRot by="120000">
                                      <p:cBhvr>
                                        <p:cTn id="80" dur="100" fill="hold">
                                          <p:stCondLst>
                                            <p:cond delay="0"/>
                                          </p:stCondLst>
                                        </p:cTn>
                                        <p:tgtEl>
                                          <p:spTgt spid="27"/>
                                        </p:tgtEl>
                                        <p:attrNameLst>
                                          <p:attrName>r</p:attrName>
                                        </p:attrNameLst>
                                      </p:cBhvr>
                                    </p:animRot>
                                    <p:animRot by="-240000">
                                      <p:cBhvr>
                                        <p:cTn id="81" dur="200" fill="hold">
                                          <p:stCondLst>
                                            <p:cond delay="200"/>
                                          </p:stCondLst>
                                        </p:cTn>
                                        <p:tgtEl>
                                          <p:spTgt spid="27"/>
                                        </p:tgtEl>
                                        <p:attrNameLst>
                                          <p:attrName>r</p:attrName>
                                        </p:attrNameLst>
                                      </p:cBhvr>
                                    </p:animRot>
                                    <p:animRot by="240000">
                                      <p:cBhvr>
                                        <p:cTn id="82" dur="200" fill="hold">
                                          <p:stCondLst>
                                            <p:cond delay="400"/>
                                          </p:stCondLst>
                                        </p:cTn>
                                        <p:tgtEl>
                                          <p:spTgt spid="27"/>
                                        </p:tgtEl>
                                        <p:attrNameLst>
                                          <p:attrName>r</p:attrName>
                                        </p:attrNameLst>
                                      </p:cBhvr>
                                    </p:animRot>
                                    <p:animRot by="-240000">
                                      <p:cBhvr>
                                        <p:cTn id="83" dur="200" fill="hold">
                                          <p:stCondLst>
                                            <p:cond delay="600"/>
                                          </p:stCondLst>
                                        </p:cTn>
                                        <p:tgtEl>
                                          <p:spTgt spid="27"/>
                                        </p:tgtEl>
                                        <p:attrNameLst>
                                          <p:attrName>r</p:attrName>
                                        </p:attrNameLst>
                                      </p:cBhvr>
                                    </p:animRot>
                                    <p:animRot by="120000">
                                      <p:cBhvr>
                                        <p:cTn id="84" dur="200" fill="hold">
                                          <p:stCondLst>
                                            <p:cond delay="800"/>
                                          </p:stCondLst>
                                        </p:cTn>
                                        <p:tgtEl>
                                          <p:spTgt spid="27"/>
                                        </p:tgtEl>
                                        <p:attrNameLst>
                                          <p:attrName>r</p:attrName>
                                        </p:attrNameLst>
                                      </p:cBhvr>
                                    </p:animRot>
                                  </p:childTnLst>
                                </p:cTn>
                              </p:par>
                            </p:childTnLst>
                          </p:cTn>
                        </p:par>
                      </p:childTnLst>
                    </p:cTn>
                  </p:par>
                </p:childTnLst>
              </p:cTn>
              <p:nextCondLst>
                <p:cond evt="onClick" delay="0">
                  <p:tgtEl>
                    <p:spTgt spid="26"/>
                  </p:tgtEl>
                </p:cond>
              </p:nextCondLst>
            </p:seq>
          </p:childTnLst>
        </p:cTn>
      </p:par>
    </p:tnLst>
    <p:bldLst>
      <p:bldP spid="6" grpId="0" animBg="1"/>
      <p:bldP spid="7" grpId="0" animBg="1"/>
      <p:bldP spid="8" grpId="0" animBg="1"/>
      <p:bldP spid="14" grpId="0" animBg="1"/>
      <p:bldP spid="15" grpId="0" animBg="1"/>
      <p:bldP spid="16" grpId="0" animBg="1"/>
      <p:bldP spid="16" grpId="1" animBg="1"/>
      <p:bldP spid="17" grpId="0" animBg="1"/>
      <p:bldP spid="17" grpId="1" animBg="1"/>
      <p:bldP spid="18" grpId="0" animBg="1"/>
      <p:bldP spid="18" grpId="1" animBg="1"/>
      <p:bldP spid="19" grpId="0" animBg="1"/>
      <p:bldP spid="19" grpId="1" animBg="1"/>
      <p:bldP spid="27" grpId="0" animBg="1"/>
      <p:bldP spid="2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4062D72-9A41-465F-9850-15A629F723F4}"/>
              </a:ext>
            </a:extLst>
          </p:cNvPr>
          <p:cNvSpPr/>
          <p:nvPr/>
        </p:nvSpPr>
        <p:spPr>
          <a:xfrm>
            <a:off x="0" y="1018097"/>
            <a:ext cx="18288000" cy="2706186"/>
          </a:xfrm>
          <a:prstGeom prst="rect">
            <a:avLst/>
          </a:prstGeom>
          <a:solidFill>
            <a:srgbClr val="86D1F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10" name="Group 9">
            <a:extLst>
              <a:ext uri="{FF2B5EF4-FFF2-40B4-BE49-F238E27FC236}">
                <a16:creationId xmlns:a16="http://schemas.microsoft.com/office/drawing/2014/main" id="{83F0F8EC-4511-4956-9419-300D954D59C5}"/>
              </a:ext>
            </a:extLst>
          </p:cNvPr>
          <p:cNvGrpSpPr/>
          <p:nvPr/>
        </p:nvGrpSpPr>
        <p:grpSpPr>
          <a:xfrm>
            <a:off x="285062" y="1139861"/>
            <a:ext cx="3067738" cy="2462655"/>
            <a:chOff x="190041" y="264406"/>
            <a:chExt cx="2330068" cy="2137272"/>
          </a:xfrm>
        </p:grpSpPr>
        <p:sp>
          <p:nvSpPr>
            <p:cNvPr id="11" name="Flowchart: Connector 10">
              <a:extLst>
                <a:ext uri="{FF2B5EF4-FFF2-40B4-BE49-F238E27FC236}">
                  <a16:creationId xmlns:a16="http://schemas.microsoft.com/office/drawing/2014/main" id="{E5EDD67D-D240-4541-B054-3463B343E5F0}"/>
                </a:ext>
              </a:extLst>
            </p:cNvPr>
            <p:cNvSpPr/>
            <p:nvPr/>
          </p:nvSpPr>
          <p:spPr>
            <a:xfrm>
              <a:off x="275422" y="264406"/>
              <a:ext cx="2159306" cy="2137272"/>
            </a:xfrm>
            <a:prstGeom prst="flowChartConnector">
              <a:avLst/>
            </a:prstGeom>
            <a:noFill/>
            <a:ln w="107950" cmpd="thinThick">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 name="TextBox 11">
              <a:extLst>
                <a:ext uri="{FF2B5EF4-FFF2-40B4-BE49-F238E27FC236}">
                  <a16:creationId xmlns:a16="http://schemas.microsoft.com/office/drawing/2014/main" id="{FE9E1BF4-1D2D-4768-B491-02ED41A09BFE}"/>
                </a:ext>
              </a:extLst>
            </p:cNvPr>
            <p:cNvSpPr txBox="1"/>
            <p:nvPr/>
          </p:nvSpPr>
          <p:spPr>
            <a:xfrm>
              <a:off x="190041" y="841469"/>
              <a:ext cx="2330068" cy="677109"/>
            </a:xfrm>
            <a:prstGeom prst="rect">
              <a:avLst/>
            </a:prstGeom>
            <a:noFill/>
          </p:spPr>
          <p:txBody>
            <a:bodyPr wrap="square" rtlCol="0">
              <a:spAutoFit/>
            </a:bodyPr>
            <a:lstStyle/>
            <a:p>
              <a:pPr algn="ctr"/>
              <a:r>
                <a:rPr lang="en-US" sz="6000" b="1" dirty="0">
                  <a:solidFill>
                    <a:srgbClr val="7030A0"/>
                  </a:solidFill>
                  <a:latin typeface="Arial" panose="020B0604020202020204" pitchFamily="34" charset="0"/>
                  <a:cs typeface="Arial" panose="020B0604020202020204" pitchFamily="34" charset="0"/>
                </a:rPr>
                <a:t>BÀI 5</a:t>
              </a:r>
            </a:p>
          </p:txBody>
        </p:sp>
      </p:grpSp>
      <p:sp>
        <p:nvSpPr>
          <p:cNvPr id="13" name="TextBox 12">
            <a:extLst>
              <a:ext uri="{FF2B5EF4-FFF2-40B4-BE49-F238E27FC236}">
                <a16:creationId xmlns:a16="http://schemas.microsoft.com/office/drawing/2014/main" id="{C572A391-672F-47D8-81D7-192D848CE7D8}"/>
              </a:ext>
            </a:extLst>
          </p:cNvPr>
          <p:cNvSpPr txBox="1"/>
          <p:nvPr/>
        </p:nvSpPr>
        <p:spPr>
          <a:xfrm>
            <a:off x="3780164" y="1139862"/>
            <a:ext cx="14441735" cy="1754326"/>
          </a:xfrm>
          <a:prstGeom prst="rect">
            <a:avLst/>
          </a:prstGeom>
          <a:noFill/>
        </p:spPr>
        <p:txBody>
          <a:bodyPr wrap="square" rtlCol="0">
            <a:spAutoFit/>
          </a:bodyPr>
          <a:lstStyle/>
          <a:p>
            <a:pPr algn="ctr"/>
            <a:r>
              <a:rPr lang="en-US" sz="5400" b="1">
                <a:solidFill>
                  <a:srgbClr val="FF0000"/>
                </a:solidFill>
                <a:latin typeface="Arial" panose="020B0604020202020204" pitchFamily="34" charset="0"/>
                <a:cs typeface="Arial" panose="020B0604020202020204" pitchFamily="34" charset="0"/>
              </a:rPr>
              <a:t>VỊ TRÍ TRÁI ĐẤT TRONG HỆ MẶT TRỜI  HÌNH DẠNG, KÍCH THƯỚC CỦA TRÁI ĐẤT</a:t>
            </a:r>
          </a:p>
        </p:txBody>
      </p:sp>
      <p:sp>
        <p:nvSpPr>
          <p:cNvPr id="17" name="TextBox 16">
            <a:extLst>
              <a:ext uri="{FF2B5EF4-FFF2-40B4-BE49-F238E27FC236}">
                <a16:creationId xmlns:a16="http://schemas.microsoft.com/office/drawing/2014/main" id="{3C35C537-87DC-4620-B9D1-F3857441A44B}"/>
              </a:ext>
            </a:extLst>
          </p:cNvPr>
          <p:cNvSpPr txBox="1"/>
          <p:nvPr/>
        </p:nvSpPr>
        <p:spPr>
          <a:xfrm>
            <a:off x="652749" y="3924300"/>
            <a:ext cx="5213733" cy="1015663"/>
          </a:xfrm>
          <a:prstGeom prst="rect">
            <a:avLst/>
          </a:prstGeom>
          <a:noFill/>
        </p:spPr>
        <p:txBody>
          <a:bodyPr wrap="square" rtlCol="0">
            <a:spAutoFit/>
          </a:bodyPr>
          <a:lstStyle/>
          <a:p>
            <a:r>
              <a:rPr lang="en-US" sz="6000" b="1">
                <a:solidFill>
                  <a:srgbClr val="00B050"/>
                </a:solidFill>
                <a:latin typeface="Arial" panose="020B0604020202020204" pitchFamily="34" charset="0"/>
                <a:cs typeface="Arial" panose="020B0604020202020204" pitchFamily="34" charset="0"/>
              </a:rPr>
              <a:t>MỤC TIÊU:</a:t>
            </a:r>
          </a:p>
        </p:txBody>
      </p:sp>
      <p:sp>
        <p:nvSpPr>
          <p:cNvPr id="15" name="Rectangle 14">
            <a:extLst>
              <a:ext uri="{FF2B5EF4-FFF2-40B4-BE49-F238E27FC236}">
                <a16:creationId xmlns:a16="http://schemas.microsoft.com/office/drawing/2014/main" id="{E39FBA5A-6DF9-4502-B366-9531849F666B}"/>
              </a:ext>
            </a:extLst>
          </p:cNvPr>
          <p:cNvSpPr/>
          <p:nvPr/>
        </p:nvSpPr>
        <p:spPr>
          <a:xfrm>
            <a:off x="1156978" y="5279373"/>
            <a:ext cx="16328765" cy="923330"/>
          </a:xfrm>
          <a:prstGeom prst="rect">
            <a:avLst/>
          </a:prstGeom>
        </p:spPr>
        <p:txBody>
          <a:bodyPr wrap="none">
            <a:spAutoFit/>
          </a:bodyPr>
          <a:lstStyle/>
          <a:p>
            <a:pPr marL="685800" indent="-685800">
              <a:buFont typeface="Wingdings" panose="05000000000000000000" pitchFamily="2" charset="2"/>
              <a:buChar char="§"/>
            </a:pPr>
            <a:r>
              <a:rPr lang="en-US" sz="5400" dirty="0" err="1">
                <a:solidFill>
                  <a:srgbClr val="3829FB"/>
                </a:solidFill>
                <a:latin typeface="Arial" panose="020B0604020202020204" pitchFamily="34" charset="0"/>
                <a:cs typeface="Arial" panose="020B0604020202020204" pitchFamily="34" charset="0"/>
              </a:rPr>
              <a:t>Xác</a:t>
            </a:r>
            <a:r>
              <a:rPr lang="en-US" sz="5400" dirty="0">
                <a:solidFill>
                  <a:srgbClr val="3829FB"/>
                </a:solidFill>
                <a:latin typeface="Arial" panose="020B0604020202020204" pitchFamily="34" charset="0"/>
                <a:cs typeface="Arial" panose="020B0604020202020204" pitchFamily="34" charset="0"/>
              </a:rPr>
              <a:t> </a:t>
            </a:r>
            <a:r>
              <a:rPr lang="en-US" sz="5400" dirty="0" err="1">
                <a:solidFill>
                  <a:srgbClr val="3829FB"/>
                </a:solidFill>
                <a:latin typeface="Arial" panose="020B0604020202020204" pitchFamily="34" charset="0"/>
                <a:cs typeface="Arial" panose="020B0604020202020204" pitchFamily="34" charset="0"/>
              </a:rPr>
              <a:t>định</a:t>
            </a:r>
            <a:r>
              <a:rPr lang="en-US" sz="5400" dirty="0">
                <a:solidFill>
                  <a:srgbClr val="3829FB"/>
                </a:solidFill>
                <a:latin typeface="Arial" panose="020B0604020202020204" pitchFamily="34" charset="0"/>
                <a:cs typeface="Arial" panose="020B0604020202020204" pitchFamily="34" charset="0"/>
              </a:rPr>
              <a:t> </a:t>
            </a:r>
            <a:r>
              <a:rPr lang="en-US" sz="5400" dirty="0" err="1">
                <a:solidFill>
                  <a:srgbClr val="3829FB"/>
                </a:solidFill>
                <a:latin typeface="Arial" panose="020B0604020202020204" pitchFamily="34" charset="0"/>
                <a:cs typeface="Arial" panose="020B0604020202020204" pitchFamily="34" charset="0"/>
              </a:rPr>
              <a:t>được</a:t>
            </a:r>
            <a:r>
              <a:rPr lang="en-US" sz="5400" dirty="0">
                <a:solidFill>
                  <a:srgbClr val="3829FB"/>
                </a:solidFill>
                <a:latin typeface="Arial" panose="020B0604020202020204" pitchFamily="34" charset="0"/>
                <a:cs typeface="Arial" panose="020B0604020202020204" pitchFamily="34" charset="0"/>
              </a:rPr>
              <a:t> </a:t>
            </a:r>
            <a:r>
              <a:rPr lang="en-US" sz="5400" dirty="0" err="1">
                <a:solidFill>
                  <a:srgbClr val="3829FB"/>
                </a:solidFill>
                <a:latin typeface="Arial" panose="020B0604020202020204" pitchFamily="34" charset="0"/>
                <a:cs typeface="Arial" panose="020B0604020202020204" pitchFamily="34" charset="0"/>
              </a:rPr>
              <a:t>vị</a:t>
            </a:r>
            <a:r>
              <a:rPr lang="en-US" sz="5400" dirty="0">
                <a:solidFill>
                  <a:srgbClr val="3829FB"/>
                </a:solidFill>
                <a:latin typeface="Arial" panose="020B0604020202020204" pitchFamily="34" charset="0"/>
                <a:cs typeface="Arial" panose="020B0604020202020204" pitchFamily="34" charset="0"/>
              </a:rPr>
              <a:t> </a:t>
            </a:r>
            <a:r>
              <a:rPr lang="en-US" sz="5400" dirty="0" err="1">
                <a:solidFill>
                  <a:srgbClr val="3829FB"/>
                </a:solidFill>
                <a:latin typeface="Arial" panose="020B0604020202020204" pitchFamily="34" charset="0"/>
                <a:cs typeface="Arial" panose="020B0604020202020204" pitchFamily="34" charset="0"/>
              </a:rPr>
              <a:t>trí</a:t>
            </a:r>
            <a:r>
              <a:rPr lang="en-US" sz="5400" dirty="0">
                <a:solidFill>
                  <a:srgbClr val="3829FB"/>
                </a:solidFill>
                <a:latin typeface="Arial" panose="020B0604020202020204" pitchFamily="34" charset="0"/>
                <a:cs typeface="Arial" panose="020B0604020202020204" pitchFamily="34" charset="0"/>
              </a:rPr>
              <a:t> </a:t>
            </a:r>
            <a:r>
              <a:rPr lang="en-US" sz="5400" dirty="0" err="1">
                <a:solidFill>
                  <a:srgbClr val="3829FB"/>
                </a:solidFill>
                <a:latin typeface="Arial" panose="020B0604020202020204" pitchFamily="34" charset="0"/>
                <a:cs typeface="Arial" panose="020B0604020202020204" pitchFamily="34" charset="0"/>
              </a:rPr>
              <a:t>của</a:t>
            </a:r>
            <a:r>
              <a:rPr lang="en-US" sz="5400" dirty="0">
                <a:solidFill>
                  <a:srgbClr val="3829FB"/>
                </a:solidFill>
                <a:latin typeface="Arial" panose="020B0604020202020204" pitchFamily="34" charset="0"/>
                <a:cs typeface="Arial" panose="020B0604020202020204" pitchFamily="34" charset="0"/>
              </a:rPr>
              <a:t> </a:t>
            </a:r>
            <a:r>
              <a:rPr lang="en-US" sz="5400" dirty="0" err="1">
                <a:solidFill>
                  <a:srgbClr val="3829FB"/>
                </a:solidFill>
                <a:latin typeface="Arial" panose="020B0604020202020204" pitchFamily="34" charset="0"/>
                <a:cs typeface="Arial" panose="020B0604020202020204" pitchFamily="34" charset="0"/>
              </a:rPr>
              <a:t>Trái</a:t>
            </a:r>
            <a:r>
              <a:rPr lang="en-US" sz="5400" dirty="0">
                <a:solidFill>
                  <a:srgbClr val="3829FB"/>
                </a:solidFill>
                <a:latin typeface="Arial" panose="020B0604020202020204" pitchFamily="34" charset="0"/>
                <a:cs typeface="Arial" panose="020B0604020202020204" pitchFamily="34" charset="0"/>
              </a:rPr>
              <a:t> </a:t>
            </a:r>
            <a:r>
              <a:rPr lang="en-US" sz="5400" dirty="0" err="1">
                <a:solidFill>
                  <a:srgbClr val="3829FB"/>
                </a:solidFill>
                <a:latin typeface="Arial" panose="020B0604020202020204" pitchFamily="34" charset="0"/>
                <a:cs typeface="Arial" panose="020B0604020202020204" pitchFamily="34" charset="0"/>
              </a:rPr>
              <a:t>Đất</a:t>
            </a:r>
            <a:r>
              <a:rPr lang="en-US" sz="5400" dirty="0">
                <a:solidFill>
                  <a:srgbClr val="3829FB"/>
                </a:solidFill>
                <a:latin typeface="Arial" panose="020B0604020202020204" pitchFamily="34" charset="0"/>
                <a:cs typeface="Arial" panose="020B0604020202020204" pitchFamily="34" charset="0"/>
              </a:rPr>
              <a:t> </a:t>
            </a:r>
            <a:r>
              <a:rPr lang="en-US" sz="5400" dirty="0" err="1">
                <a:solidFill>
                  <a:srgbClr val="3829FB"/>
                </a:solidFill>
                <a:latin typeface="Arial" panose="020B0604020202020204" pitchFamily="34" charset="0"/>
                <a:cs typeface="Arial" panose="020B0604020202020204" pitchFamily="34" charset="0"/>
              </a:rPr>
              <a:t>trong</a:t>
            </a:r>
            <a:r>
              <a:rPr lang="en-US" sz="5400" dirty="0">
                <a:solidFill>
                  <a:srgbClr val="3829FB"/>
                </a:solidFill>
                <a:latin typeface="Arial" panose="020B0604020202020204" pitchFamily="34" charset="0"/>
                <a:cs typeface="Arial" panose="020B0604020202020204" pitchFamily="34" charset="0"/>
              </a:rPr>
              <a:t> </a:t>
            </a:r>
            <a:r>
              <a:rPr lang="en-US" sz="5400" dirty="0" err="1">
                <a:solidFill>
                  <a:srgbClr val="3829FB"/>
                </a:solidFill>
                <a:latin typeface="Arial" panose="020B0604020202020204" pitchFamily="34" charset="0"/>
                <a:cs typeface="Arial" panose="020B0604020202020204" pitchFamily="34" charset="0"/>
              </a:rPr>
              <a:t>hệ</a:t>
            </a:r>
            <a:r>
              <a:rPr lang="en-US" sz="5400" dirty="0">
                <a:solidFill>
                  <a:srgbClr val="3829FB"/>
                </a:solidFill>
                <a:latin typeface="Arial" panose="020B0604020202020204" pitchFamily="34" charset="0"/>
                <a:cs typeface="Arial" panose="020B0604020202020204" pitchFamily="34" charset="0"/>
              </a:rPr>
              <a:t> </a:t>
            </a:r>
            <a:r>
              <a:rPr lang="en-US" sz="5400" dirty="0" err="1">
                <a:solidFill>
                  <a:srgbClr val="3829FB"/>
                </a:solidFill>
                <a:latin typeface="Arial" panose="020B0604020202020204" pitchFamily="34" charset="0"/>
                <a:cs typeface="Arial" panose="020B0604020202020204" pitchFamily="34" charset="0"/>
              </a:rPr>
              <a:t>Mặt</a:t>
            </a:r>
            <a:r>
              <a:rPr lang="en-US" sz="5400" dirty="0">
                <a:solidFill>
                  <a:srgbClr val="3829FB"/>
                </a:solidFill>
                <a:latin typeface="Arial" panose="020B0604020202020204" pitchFamily="34" charset="0"/>
                <a:cs typeface="Arial" panose="020B0604020202020204" pitchFamily="34" charset="0"/>
              </a:rPr>
              <a:t> </a:t>
            </a:r>
            <a:r>
              <a:rPr lang="en-US" sz="5400" dirty="0" err="1">
                <a:solidFill>
                  <a:srgbClr val="3829FB"/>
                </a:solidFill>
                <a:latin typeface="Arial" panose="020B0604020202020204" pitchFamily="34" charset="0"/>
                <a:cs typeface="Arial" panose="020B0604020202020204" pitchFamily="34" charset="0"/>
              </a:rPr>
              <a:t>trời</a:t>
            </a:r>
            <a:r>
              <a:rPr lang="vi-VN" sz="5400" dirty="0">
                <a:solidFill>
                  <a:srgbClr val="3829FB"/>
                </a:solidFill>
                <a:latin typeface="Arial" panose="020B0604020202020204" pitchFamily="34" charset="0"/>
                <a:cs typeface="Arial" panose="020B0604020202020204" pitchFamily="34" charset="0"/>
              </a:rPr>
              <a:t>.</a:t>
            </a:r>
            <a:endParaRPr lang="en-US" sz="5400" dirty="0">
              <a:solidFill>
                <a:srgbClr val="3829FB"/>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FC805F2F-8C62-4D88-8C48-77E4F74845AE}"/>
              </a:ext>
            </a:extLst>
          </p:cNvPr>
          <p:cNvSpPr/>
          <p:nvPr/>
        </p:nvSpPr>
        <p:spPr>
          <a:xfrm>
            <a:off x="1156977" y="6324468"/>
            <a:ext cx="14214404" cy="1754326"/>
          </a:xfrm>
          <a:prstGeom prst="rect">
            <a:avLst/>
          </a:prstGeom>
        </p:spPr>
        <p:txBody>
          <a:bodyPr wrap="none">
            <a:spAutoFit/>
          </a:bodyPr>
          <a:lstStyle/>
          <a:p>
            <a:pPr marL="685800" indent="-685800">
              <a:buFont typeface="Wingdings" panose="05000000000000000000" pitchFamily="2" charset="2"/>
              <a:buChar char="§"/>
            </a:pPr>
            <a:r>
              <a:rPr lang="en-US" sz="5400" dirty="0" err="1">
                <a:solidFill>
                  <a:srgbClr val="3829FB"/>
                </a:solidFill>
                <a:latin typeface="Arial" panose="020B0604020202020204" pitchFamily="34" charset="0"/>
                <a:cs typeface="Arial" panose="020B0604020202020204" pitchFamily="34" charset="0"/>
              </a:rPr>
              <a:t>Mô</a:t>
            </a:r>
            <a:r>
              <a:rPr lang="en-US" sz="5400" dirty="0">
                <a:solidFill>
                  <a:srgbClr val="3829FB"/>
                </a:solidFill>
                <a:latin typeface="Arial" panose="020B0604020202020204" pitchFamily="34" charset="0"/>
                <a:cs typeface="Arial" panose="020B0604020202020204" pitchFamily="34" charset="0"/>
              </a:rPr>
              <a:t> </a:t>
            </a:r>
            <a:r>
              <a:rPr lang="en-US" sz="5400" dirty="0" err="1">
                <a:solidFill>
                  <a:srgbClr val="3829FB"/>
                </a:solidFill>
                <a:latin typeface="Arial" panose="020B0604020202020204" pitchFamily="34" charset="0"/>
                <a:cs typeface="Arial" panose="020B0604020202020204" pitchFamily="34" charset="0"/>
              </a:rPr>
              <a:t>tả</a:t>
            </a:r>
            <a:r>
              <a:rPr lang="en-US" sz="5400" dirty="0">
                <a:solidFill>
                  <a:srgbClr val="3829FB"/>
                </a:solidFill>
                <a:latin typeface="Arial" panose="020B0604020202020204" pitchFamily="34" charset="0"/>
                <a:cs typeface="Arial" panose="020B0604020202020204" pitchFamily="34" charset="0"/>
              </a:rPr>
              <a:t> </a:t>
            </a:r>
            <a:r>
              <a:rPr lang="en-US" sz="5400" dirty="0" err="1">
                <a:solidFill>
                  <a:srgbClr val="3829FB"/>
                </a:solidFill>
                <a:latin typeface="Arial" panose="020B0604020202020204" pitchFamily="34" charset="0"/>
                <a:cs typeface="Arial" panose="020B0604020202020204" pitchFamily="34" charset="0"/>
              </a:rPr>
              <a:t>được</a:t>
            </a:r>
            <a:r>
              <a:rPr lang="en-US" sz="5400" dirty="0">
                <a:solidFill>
                  <a:srgbClr val="3829FB"/>
                </a:solidFill>
                <a:latin typeface="Arial" panose="020B0604020202020204" pitchFamily="34" charset="0"/>
                <a:cs typeface="Arial" panose="020B0604020202020204" pitchFamily="34" charset="0"/>
              </a:rPr>
              <a:t> </a:t>
            </a:r>
            <a:r>
              <a:rPr lang="en-US" sz="5400" dirty="0" err="1">
                <a:solidFill>
                  <a:srgbClr val="3829FB"/>
                </a:solidFill>
                <a:latin typeface="Arial" panose="020B0604020202020204" pitchFamily="34" charset="0"/>
                <a:cs typeface="Arial" panose="020B0604020202020204" pitchFamily="34" charset="0"/>
              </a:rPr>
              <a:t>hình</a:t>
            </a:r>
            <a:r>
              <a:rPr lang="en-US" sz="5400" dirty="0">
                <a:solidFill>
                  <a:srgbClr val="3829FB"/>
                </a:solidFill>
                <a:latin typeface="Arial" panose="020B0604020202020204" pitchFamily="34" charset="0"/>
                <a:cs typeface="Arial" panose="020B0604020202020204" pitchFamily="34" charset="0"/>
              </a:rPr>
              <a:t> </a:t>
            </a:r>
            <a:r>
              <a:rPr lang="en-US" sz="5400" dirty="0" err="1">
                <a:solidFill>
                  <a:srgbClr val="3829FB"/>
                </a:solidFill>
                <a:latin typeface="Arial" panose="020B0604020202020204" pitchFamily="34" charset="0"/>
                <a:cs typeface="Arial" panose="020B0604020202020204" pitchFamily="34" charset="0"/>
              </a:rPr>
              <a:t>dạng</a:t>
            </a:r>
            <a:r>
              <a:rPr lang="en-US" sz="5400" dirty="0">
                <a:solidFill>
                  <a:srgbClr val="3829FB"/>
                </a:solidFill>
                <a:latin typeface="Arial" panose="020B0604020202020204" pitchFamily="34" charset="0"/>
                <a:cs typeface="Arial" panose="020B0604020202020204" pitchFamily="34" charset="0"/>
              </a:rPr>
              <a:t>, </a:t>
            </a:r>
            <a:r>
              <a:rPr lang="en-US" sz="5400" dirty="0" err="1">
                <a:solidFill>
                  <a:srgbClr val="3829FB"/>
                </a:solidFill>
                <a:latin typeface="Arial" panose="020B0604020202020204" pitchFamily="34" charset="0"/>
                <a:cs typeface="Arial" panose="020B0604020202020204" pitchFamily="34" charset="0"/>
              </a:rPr>
              <a:t>kích</a:t>
            </a:r>
            <a:r>
              <a:rPr lang="en-US" sz="5400" dirty="0">
                <a:solidFill>
                  <a:srgbClr val="3829FB"/>
                </a:solidFill>
                <a:latin typeface="Arial" panose="020B0604020202020204" pitchFamily="34" charset="0"/>
                <a:cs typeface="Arial" panose="020B0604020202020204" pitchFamily="34" charset="0"/>
              </a:rPr>
              <a:t> </a:t>
            </a:r>
            <a:r>
              <a:rPr lang="en-US" sz="5400" dirty="0" err="1">
                <a:solidFill>
                  <a:srgbClr val="3829FB"/>
                </a:solidFill>
                <a:latin typeface="Arial" panose="020B0604020202020204" pitchFamily="34" charset="0"/>
                <a:cs typeface="Arial" panose="020B0604020202020204" pitchFamily="34" charset="0"/>
              </a:rPr>
              <a:t>thước</a:t>
            </a:r>
            <a:r>
              <a:rPr lang="en-US" sz="5400" dirty="0">
                <a:solidFill>
                  <a:srgbClr val="3829FB"/>
                </a:solidFill>
                <a:latin typeface="Arial" panose="020B0604020202020204" pitchFamily="34" charset="0"/>
                <a:cs typeface="Arial" panose="020B0604020202020204" pitchFamily="34" charset="0"/>
              </a:rPr>
              <a:t> </a:t>
            </a:r>
            <a:r>
              <a:rPr lang="en-US" sz="5400" dirty="0" err="1">
                <a:solidFill>
                  <a:srgbClr val="3829FB"/>
                </a:solidFill>
                <a:latin typeface="Arial" panose="020B0604020202020204" pitchFamily="34" charset="0"/>
                <a:cs typeface="Arial" panose="020B0604020202020204" pitchFamily="34" charset="0"/>
              </a:rPr>
              <a:t>Trái</a:t>
            </a:r>
            <a:r>
              <a:rPr lang="en-US" sz="5400" dirty="0">
                <a:solidFill>
                  <a:srgbClr val="3829FB"/>
                </a:solidFill>
                <a:latin typeface="Arial" panose="020B0604020202020204" pitchFamily="34" charset="0"/>
                <a:cs typeface="Arial" panose="020B0604020202020204" pitchFamily="34" charset="0"/>
              </a:rPr>
              <a:t> </a:t>
            </a:r>
            <a:r>
              <a:rPr lang="en-US" sz="5400" dirty="0" err="1">
                <a:solidFill>
                  <a:srgbClr val="3829FB"/>
                </a:solidFill>
                <a:latin typeface="Arial" panose="020B0604020202020204" pitchFamily="34" charset="0"/>
                <a:cs typeface="Arial" panose="020B0604020202020204" pitchFamily="34" charset="0"/>
              </a:rPr>
              <a:t>Đất</a:t>
            </a:r>
            <a:r>
              <a:rPr lang="en-US" sz="5400" dirty="0">
                <a:solidFill>
                  <a:srgbClr val="3829FB"/>
                </a:solidFill>
                <a:latin typeface="Arial" panose="020B0604020202020204" pitchFamily="34" charset="0"/>
                <a:cs typeface="Arial" panose="020B0604020202020204" pitchFamily="34" charset="0"/>
              </a:rPr>
              <a:t>.</a:t>
            </a:r>
          </a:p>
          <a:p>
            <a:endParaRPr lang="en-US" sz="5400" dirty="0">
              <a:solidFill>
                <a:srgbClr val="3829FB"/>
              </a:solidFill>
            </a:endParaRPr>
          </a:p>
        </p:txBody>
      </p:sp>
      <p:pic>
        <p:nvPicPr>
          <p:cNvPr id="19" name="Picture 18">
            <a:extLst>
              <a:ext uri="{FF2B5EF4-FFF2-40B4-BE49-F238E27FC236}">
                <a16:creationId xmlns:a16="http://schemas.microsoft.com/office/drawing/2014/main" id="{D6487EC1-29FA-4445-91FC-F88351A57434}"/>
              </a:ext>
            </a:extLst>
          </p:cNvPr>
          <p:cNvPicPr>
            <a:picLocks noChangeAspect="1"/>
          </p:cNvPicPr>
          <p:nvPr/>
        </p:nvPicPr>
        <p:blipFill rotWithShape="1">
          <a:blip r:embed="rId3"/>
          <a:srcRect l="25334" t="41333" r="26583" b="18371"/>
          <a:stretch/>
        </p:blipFill>
        <p:spPr>
          <a:xfrm>
            <a:off x="12809799" y="7293135"/>
            <a:ext cx="5412099" cy="2637507"/>
          </a:xfrm>
          <a:prstGeom prst="rect">
            <a:avLst/>
          </a:prstGeom>
        </p:spPr>
      </p:pic>
      <p:pic>
        <p:nvPicPr>
          <p:cNvPr id="14" name="Picture 13">
            <a:extLst>
              <a:ext uri="{FF2B5EF4-FFF2-40B4-BE49-F238E27FC236}">
                <a16:creationId xmlns:a16="http://schemas.microsoft.com/office/drawing/2014/main" id="{2926201D-071F-4F45-969D-84250F431170}"/>
              </a:ext>
            </a:extLst>
          </p:cNvPr>
          <p:cNvPicPr>
            <a:picLocks noChangeAspect="1"/>
          </p:cNvPicPr>
          <p:nvPr/>
        </p:nvPicPr>
        <p:blipFill rotWithShape="1">
          <a:blip r:embed="rId4"/>
          <a:srcRect l="43750" t="54333" r="43583" b="22074"/>
          <a:stretch/>
        </p:blipFill>
        <p:spPr>
          <a:xfrm>
            <a:off x="10287000" y="7381779"/>
            <a:ext cx="2348223" cy="2460217"/>
          </a:xfrm>
          <a:prstGeom prst="rect">
            <a:avLst/>
          </a:prstGeom>
        </p:spPr>
      </p:pic>
    </p:spTree>
    <p:extLst>
      <p:ext uri="{BB962C8B-B14F-4D97-AF65-F5344CB8AC3E}">
        <p14:creationId xmlns:p14="http://schemas.microsoft.com/office/powerpoint/2010/main" val="327600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90A6E7-C6B7-4F6B-835A-B9B30911D38B}"/>
              </a:ext>
            </a:extLst>
          </p:cNvPr>
          <p:cNvSpPr/>
          <p:nvPr/>
        </p:nvSpPr>
        <p:spPr>
          <a:xfrm>
            <a:off x="1303224" y="838202"/>
            <a:ext cx="14737148" cy="1542508"/>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atin typeface="Arial" panose="020B0604020202020204" pitchFamily="34" charset="0"/>
                <a:ea typeface="Tahoma" panose="020B0604030504040204" pitchFamily="34" charset="0"/>
                <a:cs typeface="Arial" panose="020B0604020202020204" pitchFamily="34" charset="0"/>
              </a:rPr>
              <a:t>Để</a:t>
            </a:r>
            <a:r>
              <a:rPr lang="en-US" sz="4800" b="1" dirty="0">
                <a:latin typeface="Arial" panose="020B0604020202020204" pitchFamily="34" charset="0"/>
                <a:ea typeface="Tahoma" panose="020B0604030504040204" pitchFamily="34" charset="0"/>
                <a:cs typeface="Arial" panose="020B0604020202020204" pitchFamily="34" charset="0"/>
              </a:rPr>
              <a:t> </a:t>
            </a:r>
            <a:r>
              <a:rPr lang="en-US" sz="4800" b="1" dirty="0" err="1">
                <a:latin typeface="Arial" panose="020B0604020202020204" pitchFamily="34" charset="0"/>
                <a:ea typeface="Tahoma" panose="020B0604030504040204" pitchFamily="34" charset="0"/>
                <a:cs typeface="Arial" panose="020B0604020202020204" pitchFamily="34" charset="0"/>
              </a:rPr>
              <a:t>thuyết</a:t>
            </a:r>
            <a:r>
              <a:rPr lang="en-US" sz="4800" b="1" dirty="0">
                <a:latin typeface="Arial" panose="020B0604020202020204" pitchFamily="34" charset="0"/>
                <a:ea typeface="Tahoma" panose="020B0604030504040204" pitchFamily="34" charset="0"/>
                <a:cs typeface="Arial" panose="020B0604020202020204" pitchFamily="34" charset="0"/>
              </a:rPr>
              <a:t> </a:t>
            </a:r>
            <a:r>
              <a:rPr lang="en-US" sz="4800" b="1" dirty="0" err="1">
                <a:latin typeface="Arial" panose="020B0604020202020204" pitchFamily="34" charset="0"/>
                <a:ea typeface="Tahoma" panose="020B0604030504040204" pitchFamily="34" charset="0"/>
                <a:cs typeface="Arial" panose="020B0604020202020204" pitchFamily="34" charset="0"/>
              </a:rPr>
              <a:t>phục</a:t>
            </a:r>
            <a:r>
              <a:rPr lang="en-US" sz="4800" b="1" dirty="0">
                <a:latin typeface="Arial" panose="020B0604020202020204" pitchFamily="34" charset="0"/>
                <a:ea typeface="Tahoma" panose="020B0604030504040204" pitchFamily="34" charset="0"/>
                <a:cs typeface="Arial" panose="020B0604020202020204" pitchFamily="34" charset="0"/>
              </a:rPr>
              <a:t> </a:t>
            </a:r>
            <a:r>
              <a:rPr lang="en-US" sz="4800" b="1" dirty="0" err="1">
                <a:latin typeface="Arial" panose="020B0604020202020204" pitchFamily="34" charset="0"/>
                <a:ea typeface="Tahoma" panose="020B0604030504040204" pitchFamily="34" charset="0"/>
                <a:cs typeface="Arial" panose="020B0604020202020204" pitchFamily="34" charset="0"/>
              </a:rPr>
              <a:t>người</a:t>
            </a:r>
            <a:r>
              <a:rPr lang="en-US" sz="4800" b="1" dirty="0">
                <a:latin typeface="Arial" panose="020B0604020202020204" pitchFamily="34" charset="0"/>
                <a:ea typeface="Tahoma" panose="020B0604030504040204" pitchFamily="34" charset="0"/>
                <a:cs typeface="Arial" panose="020B0604020202020204" pitchFamily="34" charset="0"/>
              </a:rPr>
              <a:t> ta </a:t>
            </a:r>
            <a:r>
              <a:rPr lang="en-US" sz="4800" b="1" dirty="0" err="1">
                <a:latin typeface="Arial" panose="020B0604020202020204" pitchFamily="34" charset="0"/>
                <a:ea typeface="Tahoma" panose="020B0604030504040204" pitchFamily="34" charset="0"/>
                <a:cs typeface="Arial" panose="020B0604020202020204" pitchFamily="34" charset="0"/>
              </a:rPr>
              <a:t>rằng</a:t>
            </a:r>
            <a:r>
              <a:rPr lang="en-US" sz="4800" b="1" dirty="0">
                <a:latin typeface="Arial" panose="020B0604020202020204" pitchFamily="34" charset="0"/>
                <a:ea typeface="Tahoma" panose="020B0604030504040204" pitchFamily="34" charset="0"/>
                <a:cs typeface="Arial" panose="020B0604020202020204" pitchFamily="34" charset="0"/>
              </a:rPr>
              <a:t> </a:t>
            </a:r>
            <a:r>
              <a:rPr lang="en-US" sz="4800" b="1" dirty="0" err="1">
                <a:latin typeface="Arial" panose="020B0604020202020204" pitchFamily="34" charset="0"/>
                <a:ea typeface="Tahoma" panose="020B0604030504040204" pitchFamily="34" charset="0"/>
                <a:cs typeface="Arial" panose="020B0604020202020204" pitchFamily="34" charset="0"/>
              </a:rPr>
              <a:t>Trái</a:t>
            </a:r>
            <a:r>
              <a:rPr lang="en-US" sz="4800" b="1" dirty="0">
                <a:latin typeface="Arial" panose="020B0604020202020204" pitchFamily="34" charset="0"/>
                <a:ea typeface="Tahoma" panose="020B0604030504040204" pitchFamily="34" charset="0"/>
                <a:cs typeface="Arial" panose="020B0604020202020204" pitchFamily="34" charset="0"/>
              </a:rPr>
              <a:t> </a:t>
            </a:r>
            <a:r>
              <a:rPr lang="en-US" sz="4800" b="1" dirty="0" err="1">
                <a:latin typeface="Arial" panose="020B0604020202020204" pitchFamily="34" charset="0"/>
                <a:ea typeface="Tahoma" panose="020B0604030504040204" pitchFamily="34" charset="0"/>
                <a:cs typeface="Arial" panose="020B0604020202020204" pitchFamily="34" charset="0"/>
              </a:rPr>
              <a:t>Đất</a:t>
            </a:r>
            <a:r>
              <a:rPr lang="en-US" sz="4800" b="1" dirty="0">
                <a:latin typeface="Arial" panose="020B0604020202020204" pitchFamily="34" charset="0"/>
                <a:ea typeface="Tahoma" panose="020B0604030504040204" pitchFamily="34" charset="0"/>
                <a:cs typeface="Arial" panose="020B0604020202020204" pitchFamily="34" charset="0"/>
              </a:rPr>
              <a:t> </a:t>
            </a:r>
            <a:r>
              <a:rPr lang="en-US" sz="4800" b="1" dirty="0" err="1">
                <a:latin typeface="Arial" panose="020B0604020202020204" pitchFamily="34" charset="0"/>
                <a:ea typeface="Tahoma" panose="020B0604030504040204" pitchFamily="34" charset="0"/>
                <a:cs typeface="Arial" panose="020B0604020202020204" pitchFamily="34" charset="0"/>
              </a:rPr>
              <a:t>có</a:t>
            </a:r>
            <a:r>
              <a:rPr lang="en-US" sz="4800" b="1" dirty="0">
                <a:latin typeface="Arial" panose="020B0604020202020204" pitchFamily="34" charset="0"/>
                <a:ea typeface="Tahoma" panose="020B0604030504040204" pitchFamily="34" charset="0"/>
                <a:cs typeface="Arial" panose="020B0604020202020204" pitchFamily="34" charset="0"/>
              </a:rPr>
              <a:t> </a:t>
            </a:r>
            <a:r>
              <a:rPr lang="en-US" sz="4800" b="1" dirty="0" err="1">
                <a:latin typeface="Arial" panose="020B0604020202020204" pitchFamily="34" charset="0"/>
                <a:ea typeface="Tahoma" panose="020B0604030504040204" pitchFamily="34" charset="0"/>
                <a:cs typeface="Arial" panose="020B0604020202020204" pitchFamily="34" charset="0"/>
              </a:rPr>
              <a:t>dạng</a:t>
            </a:r>
            <a:r>
              <a:rPr lang="en-US" sz="4800" b="1" dirty="0">
                <a:latin typeface="Arial" panose="020B0604020202020204" pitchFamily="34" charset="0"/>
                <a:ea typeface="Tahoma" panose="020B0604030504040204" pitchFamily="34" charset="0"/>
                <a:cs typeface="Arial" panose="020B0604020202020204" pitchFamily="34" charset="0"/>
              </a:rPr>
              <a:t> </a:t>
            </a:r>
          </a:p>
          <a:p>
            <a:pPr algn="ctr"/>
            <a:r>
              <a:rPr lang="en-US" sz="4800" b="1" dirty="0" err="1">
                <a:latin typeface="Arial" panose="020B0604020202020204" pitchFamily="34" charset="0"/>
                <a:ea typeface="Tahoma" panose="020B0604030504040204" pitchFamily="34" charset="0"/>
                <a:cs typeface="Arial" panose="020B0604020202020204" pitchFamily="34" charset="0"/>
              </a:rPr>
              <a:t>khối</a:t>
            </a:r>
            <a:r>
              <a:rPr lang="en-US" sz="4800" b="1" dirty="0">
                <a:latin typeface="Arial" panose="020B0604020202020204" pitchFamily="34" charset="0"/>
                <a:ea typeface="Tahoma" panose="020B0604030504040204" pitchFamily="34" charset="0"/>
                <a:cs typeface="Arial" panose="020B0604020202020204" pitchFamily="34" charset="0"/>
              </a:rPr>
              <a:t> </a:t>
            </a:r>
            <a:r>
              <a:rPr lang="en-US" sz="4800" b="1" dirty="0" err="1">
                <a:latin typeface="Arial" panose="020B0604020202020204" pitchFamily="34" charset="0"/>
                <a:ea typeface="Tahoma" panose="020B0604030504040204" pitchFamily="34" charset="0"/>
                <a:cs typeface="Arial" panose="020B0604020202020204" pitchFamily="34" charset="0"/>
              </a:rPr>
              <a:t>cầu</a:t>
            </a:r>
            <a:r>
              <a:rPr lang="en-US" sz="4800" b="1" dirty="0">
                <a:latin typeface="Arial" panose="020B0604020202020204" pitchFamily="34" charset="0"/>
                <a:ea typeface="Tahoma" panose="020B0604030504040204" pitchFamily="34" charset="0"/>
                <a:cs typeface="Arial" panose="020B0604020202020204" pitchFamily="34" charset="0"/>
              </a:rPr>
              <a:t>, </a:t>
            </a:r>
            <a:r>
              <a:rPr lang="en-US" sz="4800" b="1" dirty="0" err="1">
                <a:latin typeface="Arial" panose="020B0604020202020204" pitchFamily="34" charset="0"/>
                <a:ea typeface="Tahoma" panose="020B0604030504040204" pitchFamily="34" charset="0"/>
                <a:cs typeface="Arial" panose="020B0604020202020204" pitchFamily="34" charset="0"/>
              </a:rPr>
              <a:t>em</a:t>
            </a:r>
            <a:r>
              <a:rPr lang="en-US" sz="4800" b="1" dirty="0">
                <a:latin typeface="Arial" panose="020B0604020202020204" pitchFamily="34" charset="0"/>
                <a:ea typeface="Tahoma" panose="020B0604030504040204" pitchFamily="34" charset="0"/>
                <a:cs typeface="Arial" panose="020B0604020202020204" pitchFamily="34" charset="0"/>
              </a:rPr>
              <a:t> </a:t>
            </a:r>
            <a:r>
              <a:rPr lang="en-US" sz="4800" b="1" dirty="0" err="1">
                <a:latin typeface="Arial" panose="020B0604020202020204" pitchFamily="34" charset="0"/>
                <a:ea typeface="Tahoma" panose="020B0604030504040204" pitchFamily="34" charset="0"/>
                <a:cs typeface="Arial" panose="020B0604020202020204" pitchFamily="34" charset="0"/>
              </a:rPr>
              <a:t>có</a:t>
            </a:r>
            <a:r>
              <a:rPr lang="en-US" sz="4800" b="1" dirty="0">
                <a:latin typeface="Arial" panose="020B0604020202020204" pitchFamily="34" charset="0"/>
                <a:ea typeface="Tahoma" panose="020B0604030504040204" pitchFamily="34" charset="0"/>
                <a:cs typeface="Arial" panose="020B0604020202020204" pitchFamily="34" charset="0"/>
              </a:rPr>
              <a:t> </a:t>
            </a:r>
            <a:r>
              <a:rPr lang="en-US" sz="4800" b="1" dirty="0" err="1">
                <a:latin typeface="Arial" panose="020B0604020202020204" pitchFamily="34" charset="0"/>
                <a:ea typeface="Tahoma" panose="020B0604030504040204" pitchFamily="34" charset="0"/>
                <a:cs typeface="Arial" panose="020B0604020202020204" pitchFamily="34" charset="0"/>
              </a:rPr>
              <a:t>thể</a:t>
            </a:r>
            <a:r>
              <a:rPr lang="en-US" sz="4800" b="1" dirty="0">
                <a:latin typeface="Arial" panose="020B0604020202020204" pitchFamily="34" charset="0"/>
                <a:ea typeface="Tahoma" panose="020B0604030504040204" pitchFamily="34" charset="0"/>
                <a:cs typeface="Arial" panose="020B0604020202020204" pitchFamily="34" charset="0"/>
              </a:rPr>
              <a:t> </a:t>
            </a:r>
            <a:r>
              <a:rPr lang="en-US" sz="4800" b="1" dirty="0" err="1">
                <a:latin typeface="Arial" panose="020B0604020202020204" pitchFamily="34" charset="0"/>
                <a:ea typeface="Tahoma" panose="020B0604030504040204" pitchFamily="34" charset="0"/>
                <a:cs typeface="Arial" panose="020B0604020202020204" pitchFamily="34" charset="0"/>
              </a:rPr>
              <a:t>sử</a:t>
            </a:r>
            <a:r>
              <a:rPr lang="en-US" sz="4800" b="1" dirty="0">
                <a:latin typeface="Arial" panose="020B0604020202020204" pitchFamily="34" charset="0"/>
                <a:ea typeface="Tahoma" panose="020B0604030504040204" pitchFamily="34" charset="0"/>
                <a:cs typeface="Arial" panose="020B0604020202020204" pitchFamily="34" charset="0"/>
              </a:rPr>
              <a:t> </a:t>
            </a:r>
            <a:r>
              <a:rPr lang="en-US" sz="4800" b="1" dirty="0" err="1">
                <a:latin typeface="Arial" panose="020B0604020202020204" pitchFamily="34" charset="0"/>
                <a:ea typeface="Tahoma" panose="020B0604030504040204" pitchFamily="34" charset="0"/>
                <a:cs typeface="Arial" panose="020B0604020202020204" pitchFamily="34" charset="0"/>
              </a:rPr>
              <a:t>dụng</a:t>
            </a:r>
            <a:r>
              <a:rPr lang="en-US" sz="4800" b="1" dirty="0">
                <a:latin typeface="Arial" panose="020B0604020202020204" pitchFamily="34" charset="0"/>
                <a:ea typeface="Tahoma" panose="020B0604030504040204" pitchFamily="34" charset="0"/>
                <a:cs typeface="Arial" panose="020B0604020202020204" pitchFamily="34" charset="0"/>
              </a:rPr>
              <a:t> </a:t>
            </a:r>
            <a:r>
              <a:rPr lang="en-US" sz="4800" b="1" dirty="0" err="1">
                <a:latin typeface="Arial" panose="020B0604020202020204" pitchFamily="34" charset="0"/>
                <a:ea typeface="Tahoma" panose="020B0604030504040204" pitchFamily="34" charset="0"/>
                <a:cs typeface="Arial" panose="020B0604020202020204" pitchFamily="34" charset="0"/>
              </a:rPr>
              <a:t>các</a:t>
            </a:r>
            <a:r>
              <a:rPr lang="en-US" sz="4800" b="1" dirty="0">
                <a:latin typeface="Arial" panose="020B0604020202020204" pitchFamily="34" charset="0"/>
                <a:ea typeface="Tahoma" panose="020B0604030504040204" pitchFamily="34" charset="0"/>
                <a:cs typeface="Arial" panose="020B0604020202020204" pitchFamily="34" charset="0"/>
              </a:rPr>
              <a:t> </a:t>
            </a:r>
            <a:r>
              <a:rPr lang="en-US" sz="4800" b="1" dirty="0" err="1">
                <a:latin typeface="Arial" panose="020B0604020202020204" pitchFamily="34" charset="0"/>
                <a:ea typeface="Tahoma" panose="020B0604030504040204" pitchFamily="34" charset="0"/>
                <a:cs typeface="Arial" panose="020B0604020202020204" pitchFamily="34" charset="0"/>
              </a:rPr>
              <a:t>dẫn</a:t>
            </a:r>
            <a:r>
              <a:rPr lang="en-US" sz="4800" b="1" dirty="0">
                <a:latin typeface="Arial" panose="020B0604020202020204" pitchFamily="34" charset="0"/>
                <a:ea typeface="Tahoma" panose="020B0604030504040204" pitchFamily="34" charset="0"/>
                <a:cs typeface="Arial" panose="020B0604020202020204" pitchFamily="34" charset="0"/>
              </a:rPr>
              <a:t> </a:t>
            </a:r>
            <a:r>
              <a:rPr lang="en-US" sz="4800" b="1" dirty="0" err="1">
                <a:latin typeface="Arial" panose="020B0604020202020204" pitchFamily="34" charset="0"/>
                <a:ea typeface="Tahoma" panose="020B0604030504040204" pitchFamily="34" charset="0"/>
                <a:cs typeface="Arial" panose="020B0604020202020204" pitchFamily="34" charset="0"/>
              </a:rPr>
              <a:t>chứng</a:t>
            </a:r>
            <a:r>
              <a:rPr lang="en-US" sz="4800" b="1" dirty="0">
                <a:latin typeface="Arial" panose="020B0604020202020204" pitchFamily="34" charset="0"/>
                <a:ea typeface="Tahoma" panose="020B0604030504040204" pitchFamily="34" charset="0"/>
                <a:cs typeface="Arial" panose="020B0604020202020204" pitchFamily="34" charset="0"/>
              </a:rPr>
              <a:t> </a:t>
            </a:r>
            <a:r>
              <a:rPr lang="en-US" sz="4800" b="1" dirty="0" err="1">
                <a:latin typeface="Arial" panose="020B0604020202020204" pitchFamily="34" charset="0"/>
                <a:ea typeface="Tahoma" panose="020B0604030504040204" pitchFamily="34" charset="0"/>
                <a:cs typeface="Arial" panose="020B0604020202020204" pitchFamily="34" charset="0"/>
              </a:rPr>
              <a:t>nào</a:t>
            </a:r>
            <a:r>
              <a:rPr lang="en-US" sz="4800" b="1" dirty="0">
                <a:latin typeface="Arial" panose="020B0604020202020204" pitchFamily="34" charset="0"/>
                <a:ea typeface="Tahoma" panose="020B0604030504040204" pitchFamily="34" charset="0"/>
                <a:cs typeface="Arial" panose="020B0604020202020204" pitchFamily="34" charset="0"/>
              </a:rPr>
              <a:t>?</a:t>
            </a:r>
            <a:endParaRPr lang="vi-VN" sz="4800" b="1" dirty="0">
              <a:latin typeface="Arial" panose="020B0604020202020204" pitchFamily="34" charset="0"/>
              <a:ea typeface="Tahoma" panose="020B060403050404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7019E043-8A57-408F-B9E7-CB847714384E}"/>
              </a:ext>
            </a:extLst>
          </p:cNvPr>
          <p:cNvSpPr/>
          <p:nvPr/>
        </p:nvSpPr>
        <p:spPr>
          <a:xfrm>
            <a:off x="2793276" y="2911935"/>
            <a:ext cx="11928565" cy="133894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dirty="0" smtClean="0">
                <a:latin typeface="Arial" panose="020B0604020202020204" pitchFamily="34" charset="0"/>
                <a:ea typeface="Tahoma" panose="020B0604030504040204" pitchFamily="34" charset="0"/>
                <a:cs typeface="Arial" panose="020B0604020202020204" pitchFamily="34" charset="0"/>
              </a:rPr>
              <a:t>Bản đồ thế giới</a:t>
            </a:r>
            <a:endParaRPr lang="vi-VN" sz="4200" b="1" dirty="0">
              <a:latin typeface="Arial" panose="020B0604020202020204" pitchFamily="34" charset="0"/>
              <a:ea typeface="Tahoma" panose="020B0604030504040204" pitchFamily="34" charset="0"/>
              <a:cs typeface="Arial" panose="020B0604020202020204" pitchFamily="34" charset="0"/>
            </a:endParaRPr>
          </a:p>
        </p:txBody>
      </p:sp>
      <p:sp>
        <p:nvSpPr>
          <p:cNvPr id="8" name="Pentagon 15">
            <a:extLst>
              <a:ext uri="{FF2B5EF4-FFF2-40B4-BE49-F238E27FC236}">
                <a16:creationId xmlns:a16="http://schemas.microsoft.com/office/drawing/2014/main" id="{50DFD126-DA19-4580-931B-02CBC27E70B1}"/>
              </a:ext>
            </a:extLst>
          </p:cNvPr>
          <p:cNvSpPr/>
          <p:nvPr/>
        </p:nvSpPr>
        <p:spPr>
          <a:xfrm>
            <a:off x="1524000" y="2873835"/>
            <a:ext cx="1647185" cy="1338944"/>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ahoma" panose="020B0604030504040204" pitchFamily="34" charset="0"/>
                <a:ea typeface="Tahoma" panose="020B0604030504040204" pitchFamily="34" charset="0"/>
                <a:cs typeface="Tahoma" panose="020B0604030504040204" pitchFamily="34" charset="0"/>
              </a:rPr>
              <a:t>A</a:t>
            </a:r>
            <a:endParaRPr lang="vi-VN" sz="4800" b="1" dirty="0">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0246FDC4-EF2B-4874-93C8-D2A0195526DA}"/>
              </a:ext>
            </a:extLst>
          </p:cNvPr>
          <p:cNvSpPr/>
          <p:nvPr/>
        </p:nvSpPr>
        <p:spPr>
          <a:xfrm>
            <a:off x="2814764" y="4708075"/>
            <a:ext cx="11907077" cy="133894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err="1">
                <a:latin typeface="Arial" panose="020B0604020202020204" pitchFamily="34" charset="0"/>
                <a:ea typeface="Tahoma" panose="020B0604030504040204" pitchFamily="34" charset="0"/>
                <a:cs typeface="Arial" panose="020B0604020202020204" pitchFamily="34" charset="0"/>
              </a:rPr>
              <a:t>Sự</a:t>
            </a:r>
            <a:r>
              <a:rPr lang="en-US" sz="4200" b="1" dirty="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tích</a:t>
            </a:r>
            <a:r>
              <a:rPr lang="en-US" sz="4200" b="1" dirty="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bánh</a:t>
            </a:r>
            <a:r>
              <a:rPr lang="en-US" sz="4200" b="1" dirty="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chưng</a:t>
            </a:r>
            <a:r>
              <a:rPr lang="en-US" sz="4200" b="1" dirty="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bánh</a:t>
            </a:r>
            <a:r>
              <a:rPr lang="en-US" sz="4200" b="1" dirty="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giầy</a:t>
            </a:r>
            <a:endParaRPr lang="vi-VN" sz="4200" b="1" dirty="0">
              <a:ea typeface="Tahoma" panose="020B0604030504040204" pitchFamily="34" charset="0"/>
              <a:cs typeface="Arial" panose="020B0604020202020204" pitchFamily="34" charset="0"/>
            </a:endParaRPr>
          </a:p>
        </p:txBody>
      </p:sp>
      <p:sp>
        <p:nvSpPr>
          <p:cNvPr id="15" name="Pentagon 15">
            <a:extLst>
              <a:ext uri="{FF2B5EF4-FFF2-40B4-BE49-F238E27FC236}">
                <a16:creationId xmlns:a16="http://schemas.microsoft.com/office/drawing/2014/main" id="{BE1B9FB4-291F-4321-AC26-002764B86760}"/>
              </a:ext>
            </a:extLst>
          </p:cNvPr>
          <p:cNvSpPr/>
          <p:nvPr/>
        </p:nvSpPr>
        <p:spPr>
          <a:xfrm>
            <a:off x="1545488" y="4669975"/>
            <a:ext cx="1647185" cy="1338944"/>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ahoma" panose="020B0604030504040204" pitchFamily="34" charset="0"/>
                <a:ea typeface="Tahoma" panose="020B0604030504040204" pitchFamily="34" charset="0"/>
                <a:cs typeface="Tahoma" panose="020B0604030504040204" pitchFamily="34" charset="0"/>
              </a:rPr>
              <a:t>B</a:t>
            </a:r>
            <a:endParaRPr lang="vi-VN" sz="4800" b="1" dirty="0">
              <a:latin typeface="Tahoma" panose="020B0604030504040204" pitchFamily="34" charset="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id="{4E5FCC21-150F-4B3F-A88D-0E7CE62AA137}"/>
              </a:ext>
            </a:extLst>
          </p:cNvPr>
          <p:cNvSpPr/>
          <p:nvPr/>
        </p:nvSpPr>
        <p:spPr>
          <a:xfrm>
            <a:off x="2814764" y="6466116"/>
            <a:ext cx="11907077" cy="133894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err="1">
                <a:latin typeface="Arial" panose="020B0604020202020204" pitchFamily="34" charset="0"/>
                <a:ea typeface="Tahoma" panose="020B0604030504040204" pitchFamily="34" charset="0"/>
                <a:cs typeface="Arial" panose="020B0604020202020204" pitchFamily="34" charset="0"/>
              </a:rPr>
              <a:t>Ảnh</a:t>
            </a:r>
            <a:r>
              <a:rPr lang="en-US" sz="4200" b="1" dirty="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chụp</a:t>
            </a:r>
            <a:r>
              <a:rPr lang="en-US" sz="4200" b="1" dirty="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Trá</a:t>
            </a:r>
            <a:r>
              <a:rPr lang="vi-VN" sz="4200" b="1" dirty="0">
                <a:ea typeface="Tahoma" panose="020B0604030504040204" pitchFamily="34" charset="0"/>
                <a:cs typeface="Arial" panose="020B0604020202020204" pitchFamily="34" charset="0"/>
              </a:rPr>
              <a:t>i</a:t>
            </a:r>
            <a:r>
              <a:rPr lang="en-US" sz="4200" b="1" dirty="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Đất</a:t>
            </a:r>
            <a:r>
              <a:rPr lang="en-US" sz="4200" b="1" dirty="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từ</a:t>
            </a:r>
            <a:r>
              <a:rPr lang="en-US" sz="4200" b="1" dirty="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vệ</a:t>
            </a:r>
            <a:r>
              <a:rPr lang="en-US" sz="4200" b="1" dirty="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tinh</a:t>
            </a:r>
            <a:endParaRPr lang="vi-VN" sz="4200" b="1" dirty="0">
              <a:ea typeface="Tahoma" panose="020B0604030504040204" pitchFamily="34" charset="0"/>
              <a:cs typeface="Arial" panose="020B0604020202020204" pitchFamily="34" charset="0"/>
            </a:endParaRPr>
          </a:p>
        </p:txBody>
      </p:sp>
      <p:sp>
        <p:nvSpPr>
          <p:cNvPr id="17" name="Pentagon 15">
            <a:extLst>
              <a:ext uri="{FF2B5EF4-FFF2-40B4-BE49-F238E27FC236}">
                <a16:creationId xmlns:a16="http://schemas.microsoft.com/office/drawing/2014/main" id="{1AAD8A35-F9BE-48BC-8093-DCAA5A815E05}"/>
              </a:ext>
            </a:extLst>
          </p:cNvPr>
          <p:cNvSpPr/>
          <p:nvPr/>
        </p:nvSpPr>
        <p:spPr>
          <a:xfrm>
            <a:off x="1545488" y="6428016"/>
            <a:ext cx="1647185" cy="1338944"/>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latin typeface="Tahoma" panose="020B0604030504040204" pitchFamily="34" charset="0"/>
                <a:ea typeface="Tahoma" panose="020B0604030504040204" pitchFamily="34" charset="0"/>
                <a:cs typeface="Tahoma" panose="020B0604030504040204" pitchFamily="34" charset="0"/>
              </a:rPr>
              <a:t>C</a:t>
            </a:r>
          </a:p>
        </p:txBody>
      </p:sp>
      <p:sp>
        <p:nvSpPr>
          <p:cNvPr id="18" name="Rectangle 17">
            <a:extLst>
              <a:ext uri="{FF2B5EF4-FFF2-40B4-BE49-F238E27FC236}">
                <a16:creationId xmlns:a16="http://schemas.microsoft.com/office/drawing/2014/main" id="{5AC4B3DF-A029-4E83-B91D-CA2597537C06}"/>
              </a:ext>
            </a:extLst>
          </p:cNvPr>
          <p:cNvSpPr/>
          <p:nvPr/>
        </p:nvSpPr>
        <p:spPr>
          <a:xfrm>
            <a:off x="2814764" y="8224156"/>
            <a:ext cx="11907077" cy="133894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err="1">
                <a:latin typeface="Arial" panose="020B0604020202020204" pitchFamily="34" charset="0"/>
                <a:ea typeface="Tahoma" panose="020B0604030504040204" pitchFamily="34" charset="0"/>
                <a:cs typeface="Arial" panose="020B0604020202020204" pitchFamily="34" charset="0"/>
              </a:rPr>
              <a:t>Bóng</a:t>
            </a:r>
            <a:r>
              <a:rPr lang="en-US" sz="4200" b="1" dirty="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Trái</a:t>
            </a:r>
            <a:r>
              <a:rPr lang="en-US" sz="4200" b="1" dirty="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Đất</a:t>
            </a:r>
            <a:r>
              <a:rPr lang="en-US" sz="4200" b="1" dirty="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che</a:t>
            </a:r>
            <a:r>
              <a:rPr lang="en-US" sz="4200" b="1" dirty="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Mặt</a:t>
            </a:r>
            <a:r>
              <a:rPr lang="en-US" sz="4200" b="1" dirty="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Trăng</a:t>
            </a:r>
            <a:r>
              <a:rPr lang="en-US" sz="4200" b="1" dirty="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vào</a:t>
            </a:r>
            <a:r>
              <a:rPr lang="en-US" sz="4200" b="1" dirty="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đêm</a:t>
            </a:r>
            <a:endParaRPr lang="en-US" sz="4200" b="1" dirty="0">
              <a:latin typeface="Arial" panose="020B0604020202020204" pitchFamily="34" charset="0"/>
              <a:ea typeface="Tahoma" panose="020B0604030504040204" pitchFamily="34" charset="0"/>
              <a:cs typeface="Arial" panose="020B0604020202020204" pitchFamily="34" charset="0"/>
            </a:endParaRPr>
          </a:p>
          <a:p>
            <a:pPr algn="ctr"/>
            <a:r>
              <a:rPr lang="en-US" sz="4200" b="1" dirty="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nguyệt</a:t>
            </a:r>
            <a:r>
              <a:rPr lang="en-US" sz="4200" b="1" dirty="0">
                <a:latin typeface="Arial" panose="020B0604020202020204" pitchFamily="34" charset="0"/>
                <a:ea typeface="Tahoma" panose="020B0604030504040204" pitchFamily="34" charset="0"/>
                <a:cs typeface="Arial" panose="020B0604020202020204" pitchFamily="34" charset="0"/>
              </a:rPr>
              <a:t> </a:t>
            </a:r>
            <a:r>
              <a:rPr lang="en-US" sz="4200" b="1" dirty="0" err="1">
                <a:latin typeface="Arial" panose="020B0604020202020204" pitchFamily="34" charset="0"/>
                <a:ea typeface="Tahoma" panose="020B0604030504040204" pitchFamily="34" charset="0"/>
                <a:cs typeface="Arial" panose="020B0604020202020204" pitchFamily="34" charset="0"/>
              </a:rPr>
              <a:t>thực</a:t>
            </a:r>
            <a:endParaRPr lang="vi-VN" sz="4200" b="1" dirty="0">
              <a:ea typeface="Tahoma" panose="020B0604030504040204" pitchFamily="34" charset="0"/>
              <a:cs typeface="Arial" panose="020B0604020202020204" pitchFamily="34" charset="0"/>
            </a:endParaRPr>
          </a:p>
        </p:txBody>
      </p:sp>
      <p:sp>
        <p:nvSpPr>
          <p:cNvPr id="19" name="Pentagon 15">
            <a:extLst>
              <a:ext uri="{FF2B5EF4-FFF2-40B4-BE49-F238E27FC236}">
                <a16:creationId xmlns:a16="http://schemas.microsoft.com/office/drawing/2014/main" id="{9659E260-ECF8-4C28-BEE7-FC2B21401B44}"/>
              </a:ext>
            </a:extLst>
          </p:cNvPr>
          <p:cNvSpPr/>
          <p:nvPr/>
        </p:nvSpPr>
        <p:spPr>
          <a:xfrm>
            <a:off x="1545488" y="8186056"/>
            <a:ext cx="1647185" cy="1338944"/>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latin typeface="Tahoma" panose="020B0604030504040204" pitchFamily="34" charset="0"/>
                <a:ea typeface="Tahoma" panose="020B0604030504040204" pitchFamily="34" charset="0"/>
                <a:cs typeface="Tahoma" panose="020B0604030504040204" pitchFamily="34" charset="0"/>
              </a:rPr>
              <a:t>D</a:t>
            </a:r>
          </a:p>
        </p:txBody>
      </p:sp>
      <p:pic>
        <p:nvPicPr>
          <p:cNvPr id="25" name="Picture 24">
            <a:extLst>
              <a:ext uri="{FF2B5EF4-FFF2-40B4-BE49-F238E27FC236}">
                <a16:creationId xmlns:a16="http://schemas.microsoft.com/office/drawing/2014/main" id="{2BE2DE1D-FFA0-4E8E-9454-AB2D0555AE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31681" y="7184647"/>
            <a:ext cx="2953769" cy="2615411"/>
          </a:xfrm>
          <a:prstGeom prst="rect">
            <a:avLst/>
          </a:prstGeom>
        </p:spPr>
      </p:pic>
      <p:pic>
        <p:nvPicPr>
          <p:cNvPr id="26" name="Picture 25">
            <a:extLst>
              <a:ext uri="{FF2B5EF4-FFF2-40B4-BE49-F238E27FC236}">
                <a16:creationId xmlns:a16="http://schemas.microsoft.com/office/drawing/2014/main" id="{73B0B03C-8674-489B-B33B-9D3CD66765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63094" y="6319647"/>
            <a:ext cx="3090941" cy="2075868"/>
          </a:xfrm>
          <a:prstGeom prst="rect">
            <a:avLst/>
          </a:prstGeom>
        </p:spPr>
      </p:pic>
      <p:sp>
        <p:nvSpPr>
          <p:cNvPr id="27" name="Rectangle: Folded Corner 26">
            <a:extLst>
              <a:ext uri="{FF2B5EF4-FFF2-40B4-BE49-F238E27FC236}">
                <a16:creationId xmlns:a16="http://schemas.microsoft.com/office/drawing/2014/main" id="{2885662F-20A0-4AE6-95AF-0C88A715FCBE}"/>
              </a:ext>
            </a:extLst>
          </p:cNvPr>
          <p:cNvSpPr/>
          <p:nvPr/>
        </p:nvSpPr>
        <p:spPr>
          <a:xfrm>
            <a:off x="15362250" y="5676900"/>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700" b="1" dirty="0">
                <a:solidFill>
                  <a:prstClr val="black"/>
                </a:solidFill>
                <a:latin typeface="Tahoma" panose="020B0604030504040204" pitchFamily="34" charset="0"/>
                <a:ea typeface="Tahoma" panose="020B0604030504040204" pitchFamily="34" charset="0"/>
                <a:cs typeface="Tahoma" panose="020B0604030504040204" pitchFamily="34" charset="0"/>
              </a:rPr>
              <a:t>You are given </a:t>
            </a:r>
            <a:r>
              <a:rPr lang="en-US" sz="27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1 </a:t>
            </a:r>
            <a:r>
              <a:rPr lang="en-US" sz="2700" b="1" dirty="0">
                <a:solidFill>
                  <a:prstClr val="black"/>
                </a:solidFill>
                <a:latin typeface="Tahoma" panose="020B0604030504040204" pitchFamily="34" charset="0"/>
                <a:ea typeface="Tahoma" panose="020B0604030504040204" pitchFamily="34" charset="0"/>
                <a:cs typeface="Tahoma" panose="020B0604030504040204" pitchFamily="34" charset="0"/>
              </a:rPr>
              <a:t>candies </a:t>
            </a:r>
          </a:p>
        </p:txBody>
      </p:sp>
      <p:pic>
        <p:nvPicPr>
          <p:cNvPr id="28" name="Picture 27">
            <a:extLst>
              <a:ext uri="{FF2B5EF4-FFF2-40B4-BE49-F238E27FC236}">
                <a16:creationId xmlns:a16="http://schemas.microsoft.com/office/drawing/2014/main" id="{1008EAEB-07FB-4284-8C73-55F4D68C20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97422" y="6071640"/>
            <a:ext cx="742950" cy="657225"/>
          </a:xfrm>
          <a:prstGeom prst="rect">
            <a:avLst/>
          </a:prstGeom>
        </p:spPr>
      </p:pic>
      <p:pic>
        <p:nvPicPr>
          <p:cNvPr id="29" name="Picture 28">
            <a:extLst>
              <a:ext uri="{FF2B5EF4-FFF2-40B4-BE49-F238E27FC236}">
                <a16:creationId xmlns:a16="http://schemas.microsoft.com/office/drawing/2014/main" id="{D529F3DD-6BD0-4A48-9896-0775D11A32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48179" y="5829300"/>
            <a:ext cx="1071563" cy="1785938"/>
          </a:xfrm>
          <a:prstGeom prst="rect">
            <a:avLst/>
          </a:prstGeom>
        </p:spPr>
      </p:pic>
      <p:pic>
        <p:nvPicPr>
          <p:cNvPr id="30" name="Picture 29" descr="A picture containing text, building, window&#10;&#10;Description automatically generated">
            <a:hlinkClick r:id="rId8" action="ppaction://hlinksldjump"/>
            <a:extLst>
              <a:ext uri="{FF2B5EF4-FFF2-40B4-BE49-F238E27FC236}">
                <a16:creationId xmlns:a16="http://schemas.microsoft.com/office/drawing/2014/main" id="{87FAE8D4-3498-4138-A6A9-9255B1FF84A9}"/>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8032" y="8658493"/>
            <a:ext cx="1312587" cy="1127760"/>
          </a:xfrm>
          <a:prstGeom prst="rect">
            <a:avLst/>
          </a:prstGeom>
        </p:spPr>
      </p:pic>
    </p:spTree>
    <p:extLst>
      <p:ext uri="{BB962C8B-B14F-4D97-AF65-F5344CB8AC3E}">
        <p14:creationId xmlns:p14="http://schemas.microsoft.com/office/powerpoint/2010/main" val="178192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6"/>
                                        </p:tgtEl>
                                        <p:attrNameLst>
                                          <p:attrName>style.color</p:attrName>
                                        </p:attrNameLst>
                                      </p:cBhvr>
                                      <p:by>
                                        <p:hsl h="7200000" s="0" l="0"/>
                                      </p:by>
                                    </p:animClr>
                                    <p:animClr clrSpc="hsl" dir="cw">
                                      <p:cBhvr>
                                        <p:cTn id="45" dur="500" fill="hold"/>
                                        <p:tgtEl>
                                          <p:spTgt spid="16"/>
                                        </p:tgtEl>
                                        <p:attrNameLst>
                                          <p:attrName>fillcolor</p:attrName>
                                        </p:attrNameLst>
                                      </p:cBhvr>
                                      <p:by>
                                        <p:hsl h="7200000" s="0" l="0"/>
                                      </p:by>
                                    </p:animClr>
                                    <p:animClr clrSpc="hsl" dir="cw">
                                      <p:cBhvr>
                                        <p:cTn id="46" dur="500" fill="hold"/>
                                        <p:tgtEl>
                                          <p:spTgt spid="16"/>
                                        </p:tgtEl>
                                        <p:attrNameLst>
                                          <p:attrName>stroke.color</p:attrName>
                                        </p:attrNameLst>
                                      </p:cBhvr>
                                      <p:by>
                                        <p:hsl h="7200000" s="0" l="0"/>
                                      </p:by>
                                    </p:animClr>
                                    <p:set>
                                      <p:cBhvr>
                                        <p:cTn id="47" dur="500" fill="hold"/>
                                        <p:tgtEl>
                                          <p:spTgt spid="16"/>
                                        </p:tgtEl>
                                        <p:attrNameLst>
                                          <p:attrName>fill.type</p:attrName>
                                        </p:attrNameLst>
                                      </p:cBhvr>
                                      <p:to>
                                        <p:strVal val="solid"/>
                                      </p:to>
                                    </p:set>
                                  </p:childTnLst>
                                </p:cTn>
                              </p:par>
                              <p:par>
                                <p:cTn id="48" presetID="21" presetClass="emph" presetSubtype="0" fill="hold" grpId="1" nodeType="withEffect">
                                  <p:stCondLst>
                                    <p:cond delay="0"/>
                                  </p:stCondLst>
                                  <p:childTnLst>
                                    <p:animClr clrSpc="hsl" dir="cw">
                                      <p:cBhvr override="childStyle">
                                        <p:cTn id="49" dur="500" fill="hold"/>
                                        <p:tgtEl>
                                          <p:spTgt spid="17"/>
                                        </p:tgtEl>
                                        <p:attrNameLst>
                                          <p:attrName>style.color</p:attrName>
                                        </p:attrNameLst>
                                      </p:cBhvr>
                                      <p:by>
                                        <p:hsl h="7200000" s="0" l="0"/>
                                      </p:by>
                                    </p:animClr>
                                    <p:animClr clrSpc="hsl" dir="cw">
                                      <p:cBhvr>
                                        <p:cTn id="50" dur="500" fill="hold"/>
                                        <p:tgtEl>
                                          <p:spTgt spid="17"/>
                                        </p:tgtEl>
                                        <p:attrNameLst>
                                          <p:attrName>fillcolor</p:attrName>
                                        </p:attrNameLst>
                                      </p:cBhvr>
                                      <p:by>
                                        <p:hsl h="7200000" s="0" l="0"/>
                                      </p:by>
                                    </p:animClr>
                                    <p:animClr clrSpc="hsl" dir="cw">
                                      <p:cBhvr>
                                        <p:cTn id="51" dur="500" fill="hold"/>
                                        <p:tgtEl>
                                          <p:spTgt spid="17"/>
                                        </p:tgtEl>
                                        <p:attrNameLst>
                                          <p:attrName>stroke.color</p:attrName>
                                        </p:attrNameLst>
                                      </p:cBhvr>
                                      <p:by>
                                        <p:hsl h="7200000" s="0" l="0"/>
                                      </p:by>
                                    </p:animClr>
                                    <p:set>
                                      <p:cBhvr>
                                        <p:cTn id="52" dur="500" fill="hold"/>
                                        <p:tgtEl>
                                          <p:spTgt spid="17"/>
                                        </p:tgtEl>
                                        <p:attrNameLst>
                                          <p:attrName>fill.type</p:attrName>
                                        </p:attrNameLst>
                                      </p:cBhvr>
                                      <p:to>
                                        <p:strVal val="solid"/>
                                      </p:to>
                                    </p:set>
                                  </p:childTnLst>
                                </p:cTn>
                              </p:par>
                              <p:par>
                                <p:cTn id="53" presetID="21" presetClass="emph" presetSubtype="0" fill="hold" grpId="1" nodeType="withEffect">
                                  <p:stCondLst>
                                    <p:cond delay="0"/>
                                  </p:stCondLst>
                                  <p:childTnLst>
                                    <p:animClr clrSpc="hsl" dir="cw">
                                      <p:cBhvr override="childStyle">
                                        <p:cTn id="54" dur="500" fill="hold"/>
                                        <p:tgtEl>
                                          <p:spTgt spid="18"/>
                                        </p:tgtEl>
                                        <p:attrNameLst>
                                          <p:attrName>style.color</p:attrName>
                                        </p:attrNameLst>
                                      </p:cBhvr>
                                      <p:by>
                                        <p:hsl h="7200000" s="0" l="0"/>
                                      </p:by>
                                    </p:animClr>
                                    <p:animClr clrSpc="hsl" dir="cw">
                                      <p:cBhvr>
                                        <p:cTn id="55" dur="500" fill="hold"/>
                                        <p:tgtEl>
                                          <p:spTgt spid="18"/>
                                        </p:tgtEl>
                                        <p:attrNameLst>
                                          <p:attrName>fillcolor</p:attrName>
                                        </p:attrNameLst>
                                      </p:cBhvr>
                                      <p:by>
                                        <p:hsl h="7200000" s="0" l="0"/>
                                      </p:by>
                                    </p:animClr>
                                    <p:animClr clrSpc="hsl" dir="cw">
                                      <p:cBhvr>
                                        <p:cTn id="56" dur="500" fill="hold"/>
                                        <p:tgtEl>
                                          <p:spTgt spid="18"/>
                                        </p:tgtEl>
                                        <p:attrNameLst>
                                          <p:attrName>stroke.color</p:attrName>
                                        </p:attrNameLst>
                                      </p:cBhvr>
                                      <p:by>
                                        <p:hsl h="7200000" s="0" l="0"/>
                                      </p:by>
                                    </p:animClr>
                                    <p:set>
                                      <p:cBhvr>
                                        <p:cTn id="57" dur="500" fill="hold"/>
                                        <p:tgtEl>
                                          <p:spTgt spid="18"/>
                                        </p:tgtEl>
                                        <p:attrNameLst>
                                          <p:attrName>fill.type</p:attrName>
                                        </p:attrNameLst>
                                      </p:cBhvr>
                                      <p:to>
                                        <p:strVal val="solid"/>
                                      </p:to>
                                    </p:set>
                                  </p:childTnLst>
                                </p:cTn>
                              </p:par>
                              <p:par>
                                <p:cTn id="58" presetID="21" presetClass="emph" presetSubtype="0" fill="hold" grpId="1" nodeType="withEffect">
                                  <p:stCondLst>
                                    <p:cond delay="0"/>
                                  </p:stCondLst>
                                  <p:childTnLst>
                                    <p:animClr clrSpc="hsl" dir="cw">
                                      <p:cBhvr override="childStyle">
                                        <p:cTn id="59" dur="500" fill="hold"/>
                                        <p:tgtEl>
                                          <p:spTgt spid="19"/>
                                        </p:tgtEl>
                                        <p:attrNameLst>
                                          <p:attrName>style.color</p:attrName>
                                        </p:attrNameLst>
                                      </p:cBhvr>
                                      <p:by>
                                        <p:hsl h="7200000" s="0" l="0"/>
                                      </p:by>
                                    </p:animClr>
                                    <p:animClr clrSpc="hsl" dir="cw">
                                      <p:cBhvr>
                                        <p:cTn id="60" dur="500" fill="hold"/>
                                        <p:tgtEl>
                                          <p:spTgt spid="19"/>
                                        </p:tgtEl>
                                        <p:attrNameLst>
                                          <p:attrName>fillcolor</p:attrName>
                                        </p:attrNameLst>
                                      </p:cBhvr>
                                      <p:by>
                                        <p:hsl h="7200000" s="0" l="0"/>
                                      </p:by>
                                    </p:animClr>
                                    <p:animClr clrSpc="hsl" dir="cw">
                                      <p:cBhvr>
                                        <p:cTn id="61" dur="500" fill="hold"/>
                                        <p:tgtEl>
                                          <p:spTgt spid="19"/>
                                        </p:tgtEl>
                                        <p:attrNameLst>
                                          <p:attrName>stroke.color</p:attrName>
                                        </p:attrNameLst>
                                      </p:cBhvr>
                                      <p:by>
                                        <p:hsl h="7200000" s="0" l="0"/>
                                      </p:by>
                                    </p:animClr>
                                    <p:set>
                                      <p:cBhvr>
                                        <p:cTn id="62" dur="500" fill="hold"/>
                                        <p:tgtEl>
                                          <p:spTgt spid="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26"/>
                    </p:tgtEl>
                  </p:cond>
                </p:stCondLst>
                <p:endSync evt="end" delay="0">
                  <p:rtn val="all"/>
                </p:endSync>
                <p:childTnLst>
                  <p:par>
                    <p:cTn id="64" fill="hold">
                      <p:stCondLst>
                        <p:cond delay="0"/>
                      </p:stCondLst>
                      <p:childTnLst>
                        <p:par>
                          <p:cTn id="65" fill="hold">
                            <p:stCondLst>
                              <p:cond delay="0"/>
                            </p:stCondLst>
                            <p:childTnLst>
                              <p:par>
                                <p:cTn id="66" presetID="64" presetClass="path" presetSubtype="0" accel="50000" decel="50000" fill="hold" nodeType="clickEffect">
                                  <p:stCondLst>
                                    <p:cond delay="0"/>
                                  </p:stCondLst>
                                  <p:childTnLst>
                                    <p:animMotion origin="layout" path="M 2.77778E-7 2.22222E-6 L 2.77778E-7 -0.22469 " pathEditMode="relative" rAng="0" ptsTypes="AA">
                                      <p:cBhvr>
                                        <p:cTn id="67" dur="2000" fill="hold"/>
                                        <p:tgtEl>
                                          <p:spTgt spid="26"/>
                                        </p:tgtEl>
                                        <p:attrNameLst>
                                          <p:attrName>ppt_x</p:attrName>
                                          <p:attrName>ppt_y</p:attrName>
                                        </p:attrNameLst>
                                      </p:cBhvr>
                                      <p:rCtr x="0" y="-11235"/>
                                    </p:animMotion>
                                  </p:childTnLst>
                                  <p:subTnLst>
                                    <p:audio>
                                      <p:cMediaNode>
                                        <p:cTn display="0" masterRel="sameClick">
                                          <p:stCondLst>
                                            <p:cond evt="begin" delay="0">
                                              <p:tn val="66"/>
                                            </p:cond>
                                          </p:stCondLst>
                                          <p:endCondLst>
                                            <p:cond evt="onStopAudio" delay="0">
                                              <p:tgtEl>
                                                <p:sldTgt/>
                                              </p:tgtEl>
                                            </p:cond>
                                          </p:endCondLst>
                                        </p:cTn>
                                        <p:tgtEl>
                                          <p:sndTgt r:embed="rId2" name="chimes.wav"/>
                                        </p:tgtEl>
                                      </p:cMediaNode>
                                    </p:audio>
                                  </p:subTnLst>
                                </p:cTn>
                              </p:par>
                            </p:childTnLst>
                          </p:cTn>
                        </p:par>
                        <p:par>
                          <p:cTn id="68" fill="hold">
                            <p:stCondLst>
                              <p:cond delay="2000"/>
                            </p:stCondLst>
                            <p:childTnLst>
                              <p:par>
                                <p:cTn id="69" presetID="22" presetClass="entr" presetSubtype="4" fill="hold" grpId="0" nodeType="after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wipe(down)">
                                      <p:cBhvr>
                                        <p:cTn id="71" dur="500"/>
                                        <p:tgtEl>
                                          <p:spTgt spid="27"/>
                                        </p:tgtEl>
                                      </p:cBhvr>
                                    </p:animEffect>
                                  </p:childTnLst>
                                  <p:subTnLst>
                                    <p:audio>
                                      <p:cMediaNode>
                                        <p:cTn display="0" masterRel="sameClick">
                                          <p:stCondLst>
                                            <p:cond evt="begin" delay="0">
                                              <p:tn val="69"/>
                                            </p:cond>
                                          </p:stCondLst>
                                          <p:endCondLst>
                                            <p:cond evt="onStopAudio" delay="0">
                                              <p:tgtEl>
                                                <p:sldTgt/>
                                              </p:tgtEl>
                                            </p:cond>
                                          </p:endCondLst>
                                        </p:cTn>
                                        <p:tgtEl>
                                          <p:sndTgt r:embed="rId3" name="applause.wav"/>
                                        </p:tgtEl>
                                      </p:cMediaNode>
                                    </p:audio>
                                  </p:subTnLst>
                                </p:cTn>
                              </p:par>
                              <p:par>
                                <p:cTn id="72" presetID="10" presetClass="entr" presetSubtype="0" fill="hold"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500"/>
                                        <p:tgtEl>
                                          <p:spTgt spid="28"/>
                                        </p:tgtEl>
                                      </p:cBhvr>
                                    </p:animEffect>
                                  </p:childTnLst>
                                </p:cTn>
                              </p:par>
                              <p:par>
                                <p:cTn id="75" presetID="10" presetClass="entr" presetSubtype="0"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childTnLst>
                          </p:cTn>
                        </p:par>
                        <p:par>
                          <p:cTn id="78" fill="hold">
                            <p:stCondLst>
                              <p:cond delay="2500"/>
                            </p:stCondLst>
                            <p:childTnLst>
                              <p:par>
                                <p:cTn id="79" presetID="32" presetClass="emph" presetSubtype="0" repeatCount="indefinite" fill="hold" grpId="1" nodeType="afterEffect">
                                  <p:stCondLst>
                                    <p:cond delay="0"/>
                                  </p:stCondLst>
                                  <p:childTnLst>
                                    <p:animRot by="120000">
                                      <p:cBhvr>
                                        <p:cTn id="80" dur="100" fill="hold">
                                          <p:stCondLst>
                                            <p:cond delay="0"/>
                                          </p:stCondLst>
                                        </p:cTn>
                                        <p:tgtEl>
                                          <p:spTgt spid="27"/>
                                        </p:tgtEl>
                                        <p:attrNameLst>
                                          <p:attrName>r</p:attrName>
                                        </p:attrNameLst>
                                      </p:cBhvr>
                                    </p:animRot>
                                    <p:animRot by="-240000">
                                      <p:cBhvr>
                                        <p:cTn id="81" dur="200" fill="hold">
                                          <p:stCondLst>
                                            <p:cond delay="200"/>
                                          </p:stCondLst>
                                        </p:cTn>
                                        <p:tgtEl>
                                          <p:spTgt spid="27"/>
                                        </p:tgtEl>
                                        <p:attrNameLst>
                                          <p:attrName>r</p:attrName>
                                        </p:attrNameLst>
                                      </p:cBhvr>
                                    </p:animRot>
                                    <p:animRot by="240000">
                                      <p:cBhvr>
                                        <p:cTn id="82" dur="200" fill="hold">
                                          <p:stCondLst>
                                            <p:cond delay="400"/>
                                          </p:stCondLst>
                                        </p:cTn>
                                        <p:tgtEl>
                                          <p:spTgt spid="27"/>
                                        </p:tgtEl>
                                        <p:attrNameLst>
                                          <p:attrName>r</p:attrName>
                                        </p:attrNameLst>
                                      </p:cBhvr>
                                    </p:animRot>
                                    <p:animRot by="-240000">
                                      <p:cBhvr>
                                        <p:cTn id="83" dur="200" fill="hold">
                                          <p:stCondLst>
                                            <p:cond delay="600"/>
                                          </p:stCondLst>
                                        </p:cTn>
                                        <p:tgtEl>
                                          <p:spTgt spid="27"/>
                                        </p:tgtEl>
                                        <p:attrNameLst>
                                          <p:attrName>r</p:attrName>
                                        </p:attrNameLst>
                                      </p:cBhvr>
                                    </p:animRot>
                                    <p:animRot by="120000">
                                      <p:cBhvr>
                                        <p:cTn id="84" dur="200" fill="hold">
                                          <p:stCondLst>
                                            <p:cond delay="800"/>
                                          </p:stCondLst>
                                        </p:cTn>
                                        <p:tgtEl>
                                          <p:spTgt spid="27"/>
                                        </p:tgtEl>
                                        <p:attrNameLst>
                                          <p:attrName>r</p:attrName>
                                        </p:attrNameLst>
                                      </p:cBhvr>
                                    </p:animRot>
                                  </p:childTnLst>
                                </p:cTn>
                              </p:par>
                            </p:childTnLst>
                          </p:cTn>
                        </p:par>
                      </p:childTnLst>
                    </p:cTn>
                  </p:par>
                </p:childTnLst>
              </p:cTn>
              <p:nextCondLst>
                <p:cond evt="onClick" delay="0">
                  <p:tgtEl>
                    <p:spTgt spid="26"/>
                  </p:tgtEl>
                </p:cond>
              </p:nextCondLst>
            </p:seq>
          </p:childTnLst>
        </p:cTn>
      </p:par>
    </p:tnLst>
    <p:bldLst>
      <p:bldP spid="6" grpId="0" animBg="1"/>
      <p:bldP spid="7" grpId="0" animBg="1"/>
      <p:bldP spid="8" grpId="0" animBg="1"/>
      <p:bldP spid="14" grpId="0" animBg="1"/>
      <p:bldP spid="15" grpId="0" animBg="1"/>
      <p:bldP spid="16" grpId="0" animBg="1"/>
      <p:bldP spid="16" grpId="1" animBg="1"/>
      <p:bldP spid="17" grpId="0" animBg="1"/>
      <p:bldP spid="17" grpId="1" animBg="1"/>
      <p:bldP spid="18" grpId="0" animBg="1"/>
      <p:bldP spid="18" grpId="1" animBg="1"/>
      <p:bldP spid="19" grpId="0" animBg="1"/>
      <p:bldP spid="19" grpId="1" animBg="1"/>
      <p:bldP spid="27" grpId="0" animBg="1"/>
      <p:bldP spid="27"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90A6E7-C6B7-4F6B-835A-B9B30911D38B}"/>
              </a:ext>
            </a:extLst>
          </p:cNvPr>
          <p:cNvSpPr/>
          <p:nvPr/>
        </p:nvSpPr>
        <p:spPr>
          <a:xfrm>
            <a:off x="1148011" y="1159581"/>
            <a:ext cx="15941177" cy="1985554"/>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b="1" dirty="0" smtClean="0">
                <a:solidFill>
                  <a:schemeClr val="bg1"/>
                </a:solidFill>
                <a:latin typeface="Arial" panose="020B0604020202020204" pitchFamily="34" charset="0"/>
                <a:cs typeface="Arial" panose="020B0604020202020204" pitchFamily="34" charset="0"/>
              </a:rPr>
              <a:t>Cho biết trái đất có dạng hình gì?</a:t>
            </a:r>
            <a:endParaRPr lang="en-US" sz="6600" b="1" dirty="0">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7019E043-8A57-408F-B9E7-CB847714384E}"/>
              </a:ext>
            </a:extLst>
          </p:cNvPr>
          <p:cNvSpPr/>
          <p:nvPr/>
        </p:nvSpPr>
        <p:spPr>
          <a:xfrm>
            <a:off x="2900091" y="3543300"/>
            <a:ext cx="13872969" cy="217061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latin typeface="Arial" panose="020B0604020202020204" pitchFamily="34" charset="0"/>
                <a:cs typeface="Arial" panose="020B0604020202020204" pitchFamily="34" charset="0"/>
              </a:rPr>
              <a:t>Trái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Đất</a:t>
            </a:r>
            <a:r>
              <a:rPr lang="en-US" sz="4800" dirty="0">
                <a:latin typeface="Arial" panose="020B0604020202020204" pitchFamily="34" charset="0"/>
                <a:cs typeface="Arial" panose="020B0604020202020204" pitchFamily="34" charset="0"/>
              </a:rPr>
              <a:t> </a:t>
            </a:r>
            <a:r>
              <a:rPr lang="vi-VN" sz="4800" dirty="0" smtClean="0">
                <a:latin typeface="Arial" panose="020B0604020202020204" pitchFamily="34" charset="0"/>
                <a:cs typeface="Arial" panose="020B0604020202020204" pitchFamily="34" charset="0"/>
              </a:rPr>
              <a:t>có dạng hình cầu</a:t>
            </a:r>
            <a:endParaRPr lang="vi-VN" sz="4800" b="1" dirty="0">
              <a:latin typeface="Arial" panose="020B0604020202020204" pitchFamily="34" charset="0"/>
              <a:ea typeface="Tahoma" panose="020B0604030504040204" pitchFamily="34" charset="0"/>
              <a:cs typeface="Arial" panose="020B0604020202020204" pitchFamily="34" charset="0"/>
            </a:endParaRPr>
          </a:p>
        </p:txBody>
      </p:sp>
      <p:sp>
        <p:nvSpPr>
          <p:cNvPr id="8" name="Pentagon 15">
            <a:extLst>
              <a:ext uri="{FF2B5EF4-FFF2-40B4-BE49-F238E27FC236}">
                <a16:creationId xmlns:a16="http://schemas.microsoft.com/office/drawing/2014/main" id="{50DFD126-DA19-4580-931B-02CBC27E70B1}"/>
              </a:ext>
            </a:extLst>
          </p:cNvPr>
          <p:cNvSpPr/>
          <p:nvPr/>
        </p:nvSpPr>
        <p:spPr>
          <a:xfrm>
            <a:off x="1447800" y="3543300"/>
            <a:ext cx="2241515" cy="2170610"/>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ahoma" panose="020B0604030504040204" pitchFamily="34" charset="0"/>
                <a:ea typeface="Tahoma" panose="020B0604030504040204" pitchFamily="34" charset="0"/>
                <a:cs typeface="Tahoma" panose="020B0604030504040204" pitchFamily="34" charset="0"/>
              </a:rPr>
              <a:t>Đáp án</a:t>
            </a:r>
            <a:endParaRPr lang="vi-VN" sz="4800" b="1" dirty="0">
              <a:latin typeface="Tahoma" panose="020B0604030504040204" pitchFamily="34" charset="0"/>
              <a:ea typeface="Tahoma" panose="020B0604030504040204" pitchFamily="34" charset="0"/>
              <a:cs typeface="Tahoma" panose="020B0604030504040204" pitchFamily="34" charset="0"/>
            </a:endParaRPr>
          </a:p>
        </p:txBody>
      </p:sp>
      <p:pic>
        <p:nvPicPr>
          <p:cNvPr id="13" name="Picture 12">
            <a:extLst>
              <a:ext uri="{FF2B5EF4-FFF2-40B4-BE49-F238E27FC236}">
                <a16:creationId xmlns:a16="http://schemas.microsoft.com/office/drawing/2014/main" id="{AAF2B210-CB61-4D3E-8C96-39B7698FB6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03081" y="7328689"/>
            <a:ext cx="2953769" cy="2615411"/>
          </a:xfrm>
          <a:prstGeom prst="rect">
            <a:avLst/>
          </a:prstGeom>
        </p:spPr>
      </p:pic>
      <p:pic>
        <p:nvPicPr>
          <p:cNvPr id="14" name="Picture 13">
            <a:extLst>
              <a:ext uri="{FF2B5EF4-FFF2-40B4-BE49-F238E27FC236}">
                <a16:creationId xmlns:a16="http://schemas.microsoft.com/office/drawing/2014/main" id="{9BE22305-E043-419D-9456-5C7FC09F6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34494" y="6903426"/>
            <a:ext cx="3090941" cy="2075868"/>
          </a:xfrm>
          <a:prstGeom prst="rect">
            <a:avLst/>
          </a:prstGeom>
        </p:spPr>
      </p:pic>
      <p:sp>
        <p:nvSpPr>
          <p:cNvPr id="15" name="Rectangle: Folded Corner 14">
            <a:extLst>
              <a:ext uri="{FF2B5EF4-FFF2-40B4-BE49-F238E27FC236}">
                <a16:creationId xmlns:a16="http://schemas.microsoft.com/office/drawing/2014/main" id="{73A36D67-4D3E-4756-A34B-7BC7C1903356}"/>
              </a:ext>
            </a:extLst>
          </p:cNvPr>
          <p:cNvSpPr/>
          <p:nvPr/>
        </p:nvSpPr>
        <p:spPr>
          <a:xfrm>
            <a:off x="15133650" y="5917778"/>
            <a:ext cx="2205990" cy="19920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700" b="1" dirty="0">
                <a:solidFill>
                  <a:prstClr val="black"/>
                </a:solidFill>
                <a:latin typeface="Tahoma" panose="020B0604030504040204" pitchFamily="34" charset="0"/>
                <a:ea typeface="Tahoma" panose="020B0604030504040204" pitchFamily="34" charset="0"/>
                <a:cs typeface="Tahoma" panose="020B0604030504040204" pitchFamily="34" charset="0"/>
              </a:rPr>
              <a:t>You are given 1</a:t>
            </a:r>
            <a:r>
              <a:rPr lang="en-US" sz="27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700" b="1" dirty="0">
                <a:solidFill>
                  <a:prstClr val="black"/>
                </a:solidFill>
                <a:latin typeface="Tahoma" panose="020B0604030504040204" pitchFamily="34" charset="0"/>
                <a:ea typeface="Tahoma" panose="020B0604030504040204" pitchFamily="34" charset="0"/>
                <a:cs typeface="Tahoma" panose="020B0604030504040204" pitchFamily="34" charset="0"/>
              </a:rPr>
              <a:t>candies </a:t>
            </a:r>
          </a:p>
        </p:txBody>
      </p:sp>
      <p:pic>
        <p:nvPicPr>
          <p:cNvPr id="16" name="Picture 15">
            <a:extLst>
              <a:ext uri="{FF2B5EF4-FFF2-40B4-BE49-F238E27FC236}">
                <a16:creationId xmlns:a16="http://schemas.microsoft.com/office/drawing/2014/main" id="{800081C1-EF0D-422E-8008-5C2969DD56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068822" y="6258884"/>
            <a:ext cx="742950" cy="657225"/>
          </a:xfrm>
          <a:prstGeom prst="rect">
            <a:avLst/>
          </a:prstGeom>
        </p:spPr>
      </p:pic>
      <p:pic>
        <p:nvPicPr>
          <p:cNvPr id="17" name="Picture 16">
            <a:extLst>
              <a:ext uri="{FF2B5EF4-FFF2-40B4-BE49-F238E27FC236}">
                <a16:creationId xmlns:a16="http://schemas.microsoft.com/office/drawing/2014/main" id="{E3EEEAEF-F890-46A7-AB02-927D2F9CB5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19579" y="5770479"/>
            <a:ext cx="1071563" cy="1785938"/>
          </a:xfrm>
          <a:prstGeom prst="rect">
            <a:avLst/>
          </a:prstGeom>
        </p:spPr>
      </p:pic>
      <p:pic>
        <p:nvPicPr>
          <p:cNvPr id="18" name="Picture 17" descr="A picture containing text, building, window&#10;&#10;Description automatically generated">
            <a:hlinkClick r:id="rId9" action="ppaction://hlinksldjump"/>
            <a:extLst>
              <a:ext uri="{FF2B5EF4-FFF2-40B4-BE49-F238E27FC236}">
                <a16:creationId xmlns:a16="http://schemas.microsoft.com/office/drawing/2014/main" id="{D3B4203C-6205-4479-9DF6-1C03EFF8947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40614" y="8648700"/>
            <a:ext cx="1312587" cy="1127760"/>
          </a:xfrm>
          <a:prstGeom prst="rect">
            <a:avLst/>
          </a:prstGeom>
        </p:spPr>
      </p:pic>
    </p:spTree>
    <p:extLst>
      <p:ext uri="{BB962C8B-B14F-4D97-AF65-F5344CB8AC3E}">
        <p14:creationId xmlns:p14="http://schemas.microsoft.com/office/powerpoint/2010/main" val="39103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ppt_x"/>
                                          </p:val>
                                        </p:tav>
                                        <p:tav tm="100000">
                                          <p:val>
                                            <p:strVal val="#ppt_x"/>
                                          </p:val>
                                        </p:tav>
                                      </p:tavLst>
                                    </p:anim>
                                    <p:anim calcmode="lin" valueType="num">
                                      <p:cBhvr additive="base">
                                        <p:cTn id="14" dur="10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500" fill="hold"/>
                                        <p:tgtEl>
                                          <p:spTgt spid="7"/>
                                        </p:tgtEl>
                                        <p:attrNameLst>
                                          <p:attrName>fillcolor</p:attrName>
                                        </p:attrNameLst>
                                      </p:cBhvr>
                                      <p:to>
                                        <a:srgbClr val="92D050"/>
                                      </p:to>
                                    </p:animClr>
                                    <p:set>
                                      <p:cBhvr>
                                        <p:cTn id="24" dur="500" fill="hold"/>
                                        <p:tgtEl>
                                          <p:spTgt spid="7"/>
                                        </p:tgtEl>
                                        <p:attrNameLst>
                                          <p:attrName>fill.type</p:attrName>
                                        </p:attrNameLst>
                                      </p:cBhvr>
                                      <p:to>
                                        <p:strVal val="solid"/>
                                      </p:to>
                                    </p:set>
                                    <p:set>
                                      <p:cBhvr>
                                        <p:cTn id="25" dur="500" fill="hold"/>
                                        <p:tgtEl>
                                          <p:spTgt spid="7"/>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64" presetClass="path" presetSubtype="0" accel="50000" decel="50000" fill="hold" nodeType="clickEffect">
                                  <p:stCondLst>
                                    <p:cond delay="0"/>
                                  </p:stCondLst>
                                  <p:childTnLst>
                                    <p:animMotion origin="layout" path="M -3.125E-6 -7.40741E-7 L -3.125E-6 -0.22477 " pathEditMode="relative" rAng="0" ptsTypes="AA">
                                      <p:cBhvr>
                                        <p:cTn id="30" dur="2000" fill="hold"/>
                                        <p:tgtEl>
                                          <p:spTgt spid="14"/>
                                        </p:tgtEl>
                                        <p:attrNameLst>
                                          <p:attrName>ppt_x</p:attrName>
                                          <p:attrName>ppt_y</p:attrName>
                                        </p:attrNameLst>
                                      </p:cBhvr>
                                      <p:rCtr x="0" y="-11250"/>
                                    </p:animMotion>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par>
                          <p:cTn id="31" fill="hold">
                            <p:stCondLst>
                              <p:cond delay="2000"/>
                            </p:stCondLst>
                            <p:childTnLst>
                              <p:par>
                                <p:cTn id="32" presetID="22" presetClass="entr" presetSubtype="4"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4" name="applause.wav"/>
                                        </p:tgtEl>
                                      </p:cMediaNode>
                                    </p:audio>
                                  </p:subTnLst>
                                </p:cTn>
                              </p:par>
                              <p:par>
                                <p:cTn id="35" presetID="10"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par>
                          <p:cTn id="41" fill="hold">
                            <p:stCondLst>
                              <p:cond delay="2500"/>
                            </p:stCondLst>
                            <p:childTnLst>
                              <p:par>
                                <p:cTn id="42" presetID="32" presetClass="emph" presetSubtype="0" repeatCount="indefinite" fill="hold" grpId="1" nodeType="afterEffect">
                                  <p:stCondLst>
                                    <p:cond delay="0"/>
                                  </p:stCondLst>
                                  <p:childTnLst>
                                    <p:animRot by="120000">
                                      <p:cBhvr>
                                        <p:cTn id="43" dur="100" fill="hold">
                                          <p:stCondLst>
                                            <p:cond delay="0"/>
                                          </p:stCondLst>
                                        </p:cTn>
                                        <p:tgtEl>
                                          <p:spTgt spid="15"/>
                                        </p:tgtEl>
                                        <p:attrNameLst>
                                          <p:attrName>r</p:attrName>
                                        </p:attrNameLst>
                                      </p:cBhvr>
                                    </p:animRot>
                                    <p:animRot by="-240000">
                                      <p:cBhvr>
                                        <p:cTn id="44" dur="200" fill="hold">
                                          <p:stCondLst>
                                            <p:cond delay="200"/>
                                          </p:stCondLst>
                                        </p:cTn>
                                        <p:tgtEl>
                                          <p:spTgt spid="15"/>
                                        </p:tgtEl>
                                        <p:attrNameLst>
                                          <p:attrName>r</p:attrName>
                                        </p:attrNameLst>
                                      </p:cBhvr>
                                    </p:animRot>
                                    <p:animRot by="240000">
                                      <p:cBhvr>
                                        <p:cTn id="45" dur="200" fill="hold">
                                          <p:stCondLst>
                                            <p:cond delay="400"/>
                                          </p:stCondLst>
                                        </p:cTn>
                                        <p:tgtEl>
                                          <p:spTgt spid="15"/>
                                        </p:tgtEl>
                                        <p:attrNameLst>
                                          <p:attrName>r</p:attrName>
                                        </p:attrNameLst>
                                      </p:cBhvr>
                                    </p:animRot>
                                    <p:animRot by="-240000">
                                      <p:cBhvr>
                                        <p:cTn id="46" dur="200" fill="hold">
                                          <p:stCondLst>
                                            <p:cond delay="600"/>
                                          </p:stCondLst>
                                        </p:cTn>
                                        <p:tgtEl>
                                          <p:spTgt spid="15"/>
                                        </p:tgtEl>
                                        <p:attrNameLst>
                                          <p:attrName>r</p:attrName>
                                        </p:attrNameLst>
                                      </p:cBhvr>
                                    </p:animRot>
                                    <p:animRot by="120000">
                                      <p:cBhvr>
                                        <p:cTn id="47"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4"/>
                  </p:tgtEl>
                </p:cond>
              </p:nextCondLst>
            </p:seq>
          </p:childTnLst>
        </p:cTn>
      </p:par>
    </p:tnLst>
    <p:bldLst>
      <p:bldP spid="6" grpId="0" animBg="1"/>
      <p:bldP spid="7" grpId="0" animBg="1"/>
      <p:bldP spid="8" grpId="0" animBg="1"/>
      <p:bldP spid="15" grpId="0" animBg="1"/>
      <p:bldP spid="15"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90A6E7-C6B7-4F6B-835A-B9B30911D38B}"/>
              </a:ext>
            </a:extLst>
          </p:cNvPr>
          <p:cNvSpPr/>
          <p:nvPr/>
        </p:nvSpPr>
        <p:spPr>
          <a:xfrm>
            <a:off x="1097834" y="1006673"/>
            <a:ext cx="16508183" cy="924155"/>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latin typeface="Arial" panose="020B0604020202020204" pitchFamily="34" charset="0"/>
                <a:ea typeface="Tahoma" panose="020B0604030504040204" pitchFamily="34" charset="0"/>
                <a:cs typeface="Arial" panose="020B0604020202020204" pitchFamily="34" charset="0"/>
              </a:rPr>
              <a:t>Hãy</a:t>
            </a:r>
            <a:r>
              <a:rPr lang="en-US" sz="6000" b="1" dirty="0">
                <a:latin typeface="Arial" panose="020B0604020202020204" pitchFamily="34" charset="0"/>
                <a:ea typeface="Tahoma" panose="020B0604030504040204" pitchFamily="34" charset="0"/>
                <a:cs typeface="Arial" panose="020B0604020202020204" pitchFamily="34" charset="0"/>
              </a:rPr>
              <a:t> </a:t>
            </a:r>
            <a:r>
              <a:rPr lang="en-US" sz="6000" b="1" dirty="0" err="1">
                <a:latin typeface="Arial" panose="020B0604020202020204" pitchFamily="34" charset="0"/>
                <a:ea typeface="Tahoma" panose="020B0604030504040204" pitchFamily="34" charset="0"/>
                <a:cs typeface="Arial" panose="020B0604020202020204" pitchFamily="34" charset="0"/>
              </a:rPr>
              <a:t>chú</a:t>
            </a:r>
            <a:r>
              <a:rPr lang="en-US" sz="6000" b="1" dirty="0">
                <a:latin typeface="Arial" panose="020B0604020202020204" pitchFamily="34" charset="0"/>
                <a:ea typeface="Tahoma" panose="020B0604030504040204" pitchFamily="34" charset="0"/>
                <a:cs typeface="Arial" panose="020B0604020202020204" pitchFamily="34" charset="0"/>
              </a:rPr>
              <a:t> </a:t>
            </a:r>
            <a:r>
              <a:rPr lang="en-US" sz="6000" b="1" dirty="0" err="1">
                <a:latin typeface="Arial" panose="020B0604020202020204" pitchFamily="34" charset="0"/>
                <a:ea typeface="Tahoma" panose="020B0604030504040204" pitchFamily="34" charset="0"/>
                <a:cs typeface="Arial" panose="020B0604020202020204" pitchFamily="34" charset="0"/>
              </a:rPr>
              <a:t>thích</a:t>
            </a:r>
            <a:r>
              <a:rPr lang="en-US" sz="6000" b="1" dirty="0">
                <a:latin typeface="Arial" panose="020B0604020202020204" pitchFamily="34" charset="0"/>
                <a:ea typeface="Tahoma" panose="020B0604030504040204" pitchFamily="34" charset="0"/>
                <a:cs typeface="Arial" panose="020B0604020202020204" pitchFamily="34" charset="0"/>
              </a:rPr>
              <a:t> </a:t>
            </a:r>
            <a:r>
              <a:rPr lang="en-US" sz="6000" b="1" dirty="0" err="1">
                <a:latin typeface="Arial" panose="020B0604020202020204" pitchFamily="34" charset="0"/>
                <a:ea typeface="Tahoma" panose="020B0604030504040204" pitchFamily="34" charset="0"/>
                <a:cs typeface="Arial" panose="020B0604020202020204" pitchFamily="34" charset="0"/>
              </a:rPr>
              <a:t>tên</a:t>
            </a:r>
            <a:r>
              <a:rPr lang="en-US" sz="6000" b="1" dirty="0">
                <a:latin typeface="Arial" panose="020B0604020202020204" pitchFamily="34" charset="0"/>
                <a:ea typeface="Tahoma" panose="020B0604030504040204" pitchFamily="34" charset="0"/>
                <a:cs typeface="Arial" panose="020B0604020202020204" pitchFamily="34" charset="0"/>
              </a:rPr>
              <a:t> </a:t>
            </a:r>
            <a:r>
              <a:rPr lang="en-US" sz="6000" b="1" dirty="0" err="1">
                <a:latin typeface="Arial" panose="020B0604020202020204" pitchFamily="34" charset="0"/>
                <a:ea typeface="Tahoma" panose="020B0604030504040204" pitchFamily="34" charset="0"/>
                <a:cs typeface="Arial" panose="020B0604020202020204" pitchFamily="34" charset="0"/>
              </a:rPr>
              <a:t>các</a:t>
            </a:r>
            <a:r>
              <a:rPr lang="en-US" sz="6000" b="1" dirty="0">
                <a:latin typeface="Arial" panose="020B0604020202020204" pitchFamily="34" charset="0"/>
                <a:ea typeface="Tahoma" panose="020B0604030504040204" pitchFamily="34" charset="0"/>
                <a:cs typeface="Arial" panose="020B0604020202020204" pitchFamily="34" charset="0"/>
              </a:rPr>
              <a:t> </a:t>
            </a:r>
            <a:r>
              <a:rPr lang="en-US" sz="6000" b="1" dirty="0" err="1">
                <a:latin typeface="Arial" panose="020B0604020202020204" pitchFamily="34" charset="0"/>
                <a:ea typeface="Tahoma" panose="020B0604030504040204" pitchFamily="34" charset="0"/>
                <a:cs typeface="Arial" panose="020B0604020202020204" pitchFamily="34" charset="0"/>
              </a:rPr>
              <a:t>hành</a:t>
            </a:r>
            <a:r>
              <a:rPr lang="en-US" sz="6000" b="1" dirty="0">
                <a:latin typeface="Arial" panose="020B0604020202020204" pitchFamily="34" charset="0"/>
                <a:ea typeface="Tahoma" panose="020B0604030504040204" pitchFamily="34" charset="0"/>
                <a:cs typeface="Arial" panose="020B0604020202020204" pitchFamily="34" charset="0"/>
              </a:rPr>
              <a:t> </a:t>
            </a:r>
            <a:r>
              <a:rPr lang="en-US" sz="6000" b="1" dirty="0" err="1">
                <a:latin typeface="Arial" panose="020B0604020202020204" pitchFamily="34" charset="0"/>
                <a:ea typeface="Tahoma" panose="020B0604030504040204" pitchFamily="34" charset="0"/>
                <a:cs typeface="Arial" panose="020B0604020202020204" pitchFamily="34" charset="0"/>
              </a:rPr>
              <a:t>tinh</a:t>
            </a:r>
            <a:r>
              <a:rPr lang="en-US" sz="6000" b="1" dirty="0">
                <a:latin typeface="Arial" panose="020B0604020202020204" pitchFamily="34" charset="0"/>
                <a:ea typeface="Tahoma" panose="020B0604030504040204" pitchFamily="34" charset="0"/>
                <a:cs typeface="Arial" panose="020B0604020202020204" pitchFamily="34" charset="0"/>
              </a:rPr>
              <a:t> </a:t>
            </a:r>
            <a:r>
              <a:rPr lang="en-US" sz="6000" b="1" dirty="0" err="1">
                <a:latin typeface="Arial" panose="020B0604020202020204" pitchFamily="34" charset="0"/>
                <a:ea typeface="Tahoma" panose="020B0604030504040204" pitchFamily="34" charset="0"/>
                <a:cs typeface="Arial" panose="020B0604020202020204" pitchFamily="34" charset="0"/>
              </a:rPr>
              <a:t>trong</a:t>
            </a:r>
            <a:r>
              <a:rPr lang="en-US" sz="6000" b="1" dirty="0">
                <a:latin typeface="Arial" panose="020B0604020202020204" pitchFamily="34" charset="0"/>
                <a:ea typeface="Tahoma" panose="020B0604030504040204" pitchFamily="34" charset="0"/>
                <a:cs typeface="Arial" panose="020B0604020202020204" pitchFamily="34" charset="0"/>
              </a:rPr>
              <a:t> </a:t>
            </a:r>
            <a:r>
              <a:rPr lang="en-US" sz="6000" b="1" dirty="0" err="1">
                <a:latin typeface="Arial" panose="020B0604020202020204" pitchFamily="34" charset="0"/>
                <a:ea typeface="Tahoma" panose="020B0604030504040204" pitchFamily="34" charset="0"/>
                <a:cs typeface="Arial" panose="020B0604020202020204" pitchFamily="34" charset="0"/>
              </a:rPr>
              <a:t>sơ</a:t>
            </a:r>
            <a:r>
              <a:rPr lang="en-US" sz="6000" b="1" dirty="0">
                <a:latin typeface="Arial" panose="020B0604020202020204" pitchFamily="34" charset="0"/>
                <a:ea typeface="Tahoma" panose="020B0604030504040204" pitchFamily="34" charset="0"/>
                <a:cs typeface="Arial" panose="020B0604020202020204" pitchFamily="34" charset="0"/>
              </a:rPr>
              <a:t> </a:t>
            </a:r>
            <a:r>
              <a:rPr lang="en-US" sz="6000" b="1" dirty="0" err="1">
                <a:latin typeface="Arial" panose="020B0604020202020204" pitchFamily="34" charset="0"/>
                <a:ea typeface="Tahoma" panose="020B0604030504040204" pitchFamily="34" charset="0"/>
                <a:cs typeface="Arial" panose="020B0604020202020204" pitchFamily="34" charset="0"/>
              </a:rPr>
              <a:t>đồ</a:t>
            </a:r>
            <a:endParaRPr lang="vi-VN" sz="6000" b="1" dirty="0">
              <a:latin typeface="Arial" panose="020B0604020202020204" pitchFamily="34" charset="0"/>
              <a:ea typeface="Tahoma" panose="020B060403050404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DA794E2-F97E-41B6-9C6E-50B3ACEF47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61316" y="7278036"/>
            <a:ext cx="2551694" cy="2259393"/>
          </a:xfrm>
          <a:prstGeom prst="rect">
            <a:avLst/>
          </a:prstGeom>
        </p:spPr>
      </p:pic>
      <p:pic>
        <p:nvPicPr>
          <p:cNvPr id="10" name="Picture 9">
            <a:extLst>
              <a:ext uri="{FF2B5EF4-FFF2-40B4-BE49-F238E27FC236}">
                <a16:creationId xmlns:a16="http://schemas.microsoft.com/office/drawing/2014/main" id="{0370BCE4-AD6C-43B3-8C37-1E2F8292E9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11401" y="6436428"/>
            <a:ext cx="2670194" cy="1793295"/>
          </a:xfrm>
          <a:prstGeom prst="rect">
            <a:avLst/>
          </a:prstGeom>
        </p:spPr>
      </p:pic>
      <p:sp>
        <p:nvSpPr>
          <p:cNvPr id="11" name="Rectangle: Folded Corner 10">
            <a:extLst>
              <a:ext uri="{FF2B5EF4-FFF2-40B4-BE49-F238E27FC236}">
                <a16:creationId xmlns:a16="http://schemas.microsoft.com/office/drawing/2014/main" id="{F4A067A5-63DD-44EE-A511-FAE6AFA37F27}"/>
              </a:ext>
            </a:extLst>
          </p:cNvPr>
          <p:cNvSpPr/>
          <p:nvPr/>
        </p:nvSpPr>
        <p:spPr>
          <a:xfrm>
            <a:off x="15190095" y="6914689"/>
            <a:ext cx="1905705" cy="588437"/>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tx1"/>
                </a:solidFill>
                <a:latin typeface="Tahoma" panose="020B0604030504040204" pitchFamily="34" charset="0"/>
                <a:ea typeface="Tahoma" panose="020B0604030504040204" pitchFamily="34" charset="0"/>
                <a:cs typeface="Tahoma" panose="020B0604030504040204" pitchFamily="34" charset="0"/>
              </a:rPr>
              <a:t>You are </a:t>
            </a:r>
            <a:r>
              <a:rPr lang="en-US" sz="27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given</a:t>
            </a:r>
            <a:r>
              <a:rPr lang="vi-VN" sz="27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700" b="1" dirty="0">
                <a:solidFill>
                  <a:schemeClr val="tx1"/>
                </a:solidFill>
                <a:latin typeface="Tahoma" panose="020B0604030504040204" pitchFamily="34" charset="0"/>
                <a:ea typeface="Tahoma" panose="020B0604030504040204" pitchFamily="34" charset="0"/>
                <a:cs typeface="Tahoma" panose="020B0604030504040204" pitchFamily="34" charset="0"/>
              </a:rPr>
              <a:t>3</a:t>
            </a:r>
            <a:r>
              <a:rPr lang="en-US" sz="27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700" b="1" dirty="0">
                <a:solidFill>
                  <a:schemeClr val="tx1"/>
                </a:solidFill>
                <a:latin typeface="Tahoma" panose="020B0604030504040204" pitchFamily="34" charset="0"/>
                <a:ea typeface="Tahoma" panose="020B0604030504040204" pitchFamily="34" charset="0"/>
                <a:cs typeface="Tahoma" panose="020B0604030504040204" pitchFamily="34" charset="0"/>
              </a:rPr>
              <a:t>candies </a:t>
            </a:r>
          </a:p>
        </p:txBody>
      </p:sp>
      <p:pic>
        <p:nvPicPr>
          <p:cNvPr id="12" name="Picture 11">
            <a:extLst>
              <a:ext uri="{FF2B5EF4-FFF2-40B4-BE49-F238E27FC236}">
                <a16:creationId xmlns:a16="http://schemas.microsoft.com/office/drawing/2014/main" id="{0FECACF0-8442-45F8-8DCA-6A3BE0630C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26115" y="5598776"/>
            <a:ext cx="641817" cy="567761"/>
          </a:xfrm>
          <a:prstGeom prst="rect">
            <a:avLst/>
          </a:prstGeom>
        </p:spPr>
      </p:pic>
      <p:pic>
        <p:nvPicPr>
          <p:cNvPr id="13" name="Picture 12">
            <a:extLst>
              <a:ext uri="{FF2B5EF4-FFF2-40B4-BE49-F238E27FC236}">
                <a16:creationId xmlns:a16="http://schemas.microsoft.com/office/drawing/2014/main" id="{14E109A3-B307-44E5-87C4-9A1F930674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721603" y="5606917"/>
            <a:ext cx="925698" cy="1542830"/>
          </a:xfrm>
          <a:prstGeom prst="rect">
            <a:avLst/>
          </a:prstGeom>
        </p:spPr>
      </p:pic>
      <p:pic>
        <p:nvPicPr>
          <p:cNvPr id="14" name="Picture 13">
            <a:extLst>
              <a:ext uri="{FF2B5EF4-FFF2-40B4-BE49-F238E27FC236}">
                <a16:creationId xmlns:a16="http://schemas.microsoft.com/office/drawing/2014/main" id="{C4260066-07A7-4370-B79C-9F5C0D035098}"/>
              </a:ext>
            </a:extLst>
          </p:cNvPr>
          <p:cNvPicPr>
            <a:picLocks noChangeAspect="1"/>
          </p:cNvPicPr>
          <p:nvPr/>
        </p:nvPicPr>
        <p:blipFill rotWithShape="1">
          <a:blip r:embed="rId9"/>
          <a:srcRect l="27333" t="28054" r="29167" b="19259"/>
          <a:stretch/>
        </p:blipFill>
        <p:spPr>
          <a:xfrm>
            <a:off x="1569068" y="2159129"/>
            <a:ext cx="13267700" cy="7677225"/>
          </a:xfrm>
          <a:prstGeom prst="rect">
            <a:avLst/>
          </a:prstGeom>
        </p:spPr>
      </p:pic>
      <p:sp>
        <p:nvSpPr>
          <p:cNvPr id="15" name="TextBox 14">
            <a:extLst>
              <a:ext uri="{FF2B5EF4-FFF2-40B4-BE49-F238E27FC236}">
                <a16:creationId xmlns:a16="http://schemas.microsoft.com/office/drawing/2014/main" id="{B70FCEAA-87FD-428A-9FA7-A6C2E98E5B6D}"/>
              </a:ext>
            </a:extLst>
          </p:cNvPr>
          <p:cNvSpPr txBox="1"/>
          <p:nvPr/>
        </p:nvSpPr>
        <p:spPr>
          <a:xfrm>
            <a:off x="6598920" y="3284841"/>
            <a:ext cx="1767840" cy="507831"/>
          </a:xfrm>
          <a:prstGeom prst="rect">
            <a:avLst/>
          </a:prstGeom>
          <a:solidFill>
            <a:schemeClr val="bg1"/>
          </a:solidFill>
        </p:spPr>
        <p:txBody>
          <a:bodyPr wrap="square" rtlCol="0">
            <a:spAutoFit/>
          </a:bodyPr>
          <a:lstStyle/>
          <a:p>
            <a:r>
              <a:rPr lang="en-US" sz="2700">
                <a:solidFill>
                  <a:srgbClr val="00B050"/>
                </a:solidFill>
                <a:latin typeface="Arial" panose="020B0604020202020204" pitchFamily="34" charset="0"/>
                <a:cs typeface="Arial" panose="020B0604020202020204" pitchFamily="34" charset="0"/>
              </a:rPr>
              <a:t>Thủy tinh</a:t>
            </a:r>
          </a:p>
        </p:txBody>
      </p:sp>
      <p:sp>
        <p:nvSpPr>
          <p:cNvPr id="16" name="TextBox 15">
            <a:extLst>
              <a:ext uri="{FF2B5EF4-FFF2-40B4-BE49-F238E27FC236}">
                <a16:creationId xmlns:a16="http://schemas.microsoft.com/office/drawing/2014/main" id="{2E2CF30E-3B5C-4670-B8CC-39AFF76B728A}"/>
              </a:ext>
            </a:extLst>
          </p:cNvPr>
          <p:cNvSpPr txBox="1"/>
          <p:nvPr/>
        </p:nvSpPr>
        <p:spPr>
          <a:xfrm>
            <a:off x="11697519" y="5386950"/>
            <a:ext cx="1767840" cy="507831"/>
          </a:xfrm>
          <a:prstGeom prst="rect">
            <a:avLst/>
          </a:prstGeom>
          <a:solidFill>
            <a:schemeClr val="bg1"/>
          </a:solidFill>
        </p:spPr>
        <p:txBody>
          <a:bodyPr wrap="square" rtlCol="0">
            <a:spAutoFit/>
          </a:bodyPr>
          <a:lstStyle/>
          <a:p>
            <a:r>
              <a:rPr lang="en-US" sz="2700">
                <a:solidFill>
                  <a:srgbClr val="00B050"/>
                </a:solidFill>
                <a:latin typeface="Arial" panose="020B0604020202020204" pitchFamily="34" charset="0"/>
                <a:cs typeface="Arial" panose="020B0604020202020204" pitchFamily="34" charset="0"/>
              </a:rPr>
              <a:t>Kim tinh</a:t>
            </a:r>
          </a:p>
        </p:txBody>
      </p:sp>
      <p:sp>
        <p:nvSpPr>
          <p:cNvPr id="17" name="TextBox 16">
            <a:extLst>
              <a:ext uri="{FF2B5EF4-FFF2-40B4-BE49-F238E27FC236}">
                <a16:creationId xmlns:a16="http://schemas.microsoft.com/office/drawing/2014/main" id="{9FDBAFD8-F9A5-4EA3-BA7C-DC725E336646}"/>
              </a:ext>
            </a:extLst>
          </p:cNvPr>
          <p:cNvSpPr txBox="1"/>
          <p:nvPr/>
        </p:nvSpPr>
        <p:spPr>
          <a:xfrm>
            <a:off x="7933239" y="5940948"/>
            <a:ext cx="1767840" cy="507831"/>
          </a:xfrm>
          <a:prstGeom prst="rect">
            <a:avLst/>
          </a:prstGeom>
          <a:solidFill>
            <a:schemeClr val="bg1"/>
          </a:solidFill>
        </p:spPr>
        <p:txBody>
          <a:bodyPr wrap="square" rtlCol="0">
            <a:spAutoFit/>
          </a:bodyPr>
          <a:lstStyle/>
          <a:p>
            <a:r>
              <a:rPr lang="en-US" sz="2700">
                <a:solidFill>
                  <a:srgbClr val="00B050"/>
                </a:solidFill>
                <a:latin typeface="Arial" panose="020B0604020202020204" pitchFamily="34" charset="0"/>
                <a:cs typeface="Arial" panose="020B0604020202020204" pitchFamily="34" charset="0"/>
              </a:rPr>
              <a:t>Trái Đất</a:t>
            </a:r>
          </a:p>
        </p:txBody>
      </p:sp>
      <p:sp>
        <p:nvSpPr>
          <p:cNvPr id="18" name="TextBox 17">
            <a:extLst>
              <a:ext uri="{FF2B5EF4-FFF2-40B4-BE49-F238E27FC236}">
                <a16:creationId xmlns:a16="http://schemas.microsoft.com/office/drawing/2014/main" id="{1C1AB02D-4838-46B9-9A80-B548DFCD74ED}"/>
              </a:ext>
            </a:extLst>
          </p:cNvPr>
          <p:cNvSpPr txBox="1"/>
          <p:nvPr/>
        </p:nvSpPr>
        <p:spPr>
          <a:xfrm>
            <a:off x="11033760" y="8407733"/>
            <a:ext cx="1767840" cy="507831"/>
          </a:xfrm>
          <a:prstGeom prst="rect">
            <a:avLst/>
          </a:prstGeom>
          <a:solidFill>
            <a:schemeClr val="bg1"/>
          </a:solidFill>
        </p:spPr>
        <p:txBody>
          <a:bodyPr wrap="square" rtlCol="0">
            <a:spAutoFit/>
          </a:bodyPr>
          <a:lstStyle/>
          <a:p>
            <a:r>
              <a:rPr lang="en-US" sz="2700">
                <a:solidFill>
                  <a:srgbClr val="00B050"/>
                </a:solidFill>
                <a:latin typeface="Arial" panose="020B0604020202020204" pitchFamily="34" charset="0"/>
                <a:cs typeface="Arial" panose="020B0604020202020204" pitchFamily="34" charset="0"/>
              </a:rPr>
              <a:t>Hỏa tinh</a:t>
            </a:r>
          </a:p>
        </p:txBody>
      </p:sp>
      <p:sp>
        <p:nvSpPr>
          <p:cNvPr id="19" name="TextBox 18">
            <a:extLst>
              <a:ext uri="{FF2B5EF4-FFF2-40B4-BE49-F238E27FC236}">
                <a16:creationId xmlns:a16="http://schemas.microsoft.com/office/drawing/2014/main" id="{4B259BE3-16B6-4B0F-960E-6D99869B44EB}"/>
              </a:ext>
            </a:extLst>
          </p:cNvPr>
          <p:cNvSpPr txBox="1"/>
          <p:nvPr/>
        </p:nvSpPr>
        <p:spPr>
          <a:xfrm>
            <a:off x="4621844" y="6724038"/>
            <a:ext cx="1767840" cy="507831"/>
          </a:xfrm>
          <a:prstGeom prst="rect">
            <a:avLst/>
          </a:prstGeom>
          <a:solidFill>
            <a:schemeClr val="bg1"/>
          </a:solidFill>
        </p:spPr>
        <p:txBody>
          <a:bodyPr wrap="square" rtlCol="0">
            <a:spAutoFit/>
          </a:bodyPr>
          <a:lstStyle/>
          <a:p>
            <a:r>
              <a:rPr lang="en-US" sz="2700">
                <a:solidFill>
                  <a:srgbClr val="00B050"/>
                </a:solidFill>
                <a:latin typeface="Arial" panose="020B0604020202020204" pitchFamily="34" charset="0"/>
                <a:cs typeface="Arial" panose="020B0604020202020204" pitchFamily="34" charset="0"/>
              </a:rPr>
              <a:t>Mộc tinh</a:t>
            </a:r>
          </a:p>
        </p:txBody>
      </p:sp>
      <p:sp>
        <p:nvSpPr>
          <p:cNvPr id="20" name="TextBox 19">
            <a:extLst>
              <a:ext uri="{FF2B5EF4-FFF2-40B4-BE49-F238E27FC236}">
                <a16:creationId xmlns:a16="http://schemas.microsoft.com/office/drawing/2014/main" id="{0860A76C-4FE7-4F63-8FF7-7682D92B28C2}"/>
              </a:ext>
            </a:extLst>
          </p:cNvPr>
          <p:cNvSpPr txBox="1"/>
          <p:nvPr/>
        </p:nvSpPr>
        <p:spPr>
          <a:xfrm>
            <a:off x="9015087" y="2770683"/>
            <a:ext cx="1767840" cy="507831"/>
          </a:xfrm>
          <a:prstGeom prst="rect">
            <a:avLst/>
          </a:prstGeom>
          <a:solidFill>
            <a:schemeClr val="bg1"/>
          </a:solidFill>
        </p:spPr>
        <p:txBody>
          <a:bodyPr wrap="square" rtlCol="0">
            <a:spAutoFit/>
          </a:bodyPr>
          <a:lstStyle/>
          <a:p>
            <a:r>
              <a:rPr lang="en-US" sz="2700">
                <a:solidFill>
                  <a:srgbClr val="00B050"/>
                </a:solidFill>
                <a:latin typeface="Arial" panose="020B0604020202020204" pitchFamily="34" charset="0"/>
                <a:cs typeface="Arial" panose="020B0604020202020204" pitchFamily="34" charset="0"/>
              </a:rPr>
              <a:t>Thổ tinh</a:t>
            </a:r>
          </a:p>
        </p:txBody>
      </p:sp>
      <p:sp>
        <p:nvSpPr>
          <p:cNvPr id="21" name="TextBox 20">
            <a:extLst>
              <a:ext uri="{FF2B5EF4-FFF2-40B4-BE49-F238E27FC236}">
                <a16:creationId xmlns:a16="http://schemas.microsoft.com/office/drawing/2014/main" id="{FE1EDFD6-8603-427C-91F2-436560130C9A}"/>
              </a:ext>
            </a:extLst>
          </p:cNvPr>
          <p:cNvSpPr txBox="1"/>
          <p:nvPr/>
        </p:nvSpPr>
        <p:spPr>
          <a:xfrm>
            <a:off x="11287129" y="2493684"/>
            <a:ext cx="2379296" cy="507831"/>
          </a:xfrm>
          <a:prstGeom prst="rect">
            <a:avLst/>
          </a:prstGeom>
          <a:solidFill>
            <a:schemeClr val="bg1"/>
          </a:solidFill>
        </p:spPr>
        <p:txBody>
          <a:bodyPr wrap="square" rtlCol="0">
            <a:spAutoFit/>
          </a:bodyPr>
          <a:lstStyle/>
          <a:p>
            <a:r>
              <a:rPr lang="en-US" sz="2700">
                <a:solidFill>
                  <a:srgbClr val="00B050"/>
                </a:solidFill>
                <a:latin typeface="Arial" panose="020B0604020202020204" pitchFamily="34" charset="0"/>
                <a:cs typeface="Arial" panose="020B0604020202020204" pitchFamily="34" charset="0"/>
              </a:rPr>
              <a:t>Thiên Vương</a:t>
            </a:r>
          </a:p>
        </p:txBody>
      </p:sp>
      <p:sp>
        <p:nvSpPr>
          <p:cNvPr id="22" name="TextBox 21">
            <a:extLst>
              <a:ext uri="{FF2B5EF4-FFF2-40B4-BE49-F238E27FC236}">
                <a16:creationId xmlns:a16="http://schemas.microsoft.com/office/drawing/2014/main" id="{1CAAB889-15E5-4F55-B575-3050B16CB56C}"/>
              </a:ext>
            </a:extLst>
          </p:cNvPr>
          <p:cNvSpPr txBox="1"/>
          <p:nvPr/>
        </p:nvSpPr>
        <p:spPr>
          <a:xfrm>
            <a:off x="13964717" y="3112086"/>
            <a:ext cx="2178231" cy="507831"/>
          </a:xfrm>
          <a:prstGeom prst="rect">
            <a:avLst/>
          </a:prstGeom>
          <a:solidFill>
            <a:schemeClr val="bg1"/>
          </a:solidFill>
          <a:ln>
            <a:solidFill>
              <a:srgbClr val="00B0F0"/>
            </a:solidFill>
          </a:ln>
        </p:spPr>
        <p:txBody>
          <a:bodyPr wrap="square" rtlCol="0">
            <a:spAutoFit/>
          </a:bodyPr>
          <a:lstStyle/>
          <a:p>
            <a:r>
              <a:rPr lang="en-US" sz="2700">
                <a:solidFill>
                  <a:srgbClr val="00B050"/>
                </a:solidFill>
                <a:latin typeface="Arial" panose="020B0604020202020204" pitchFamily="34" charset="0"/>
                <a:cs typeface="Arial" panose="020B0604020202020204" pitchFamily="34" charset="0"/>
              </a:rPr>
              <a:t>Hải Vương</a:t>
            </a:r>
          </a:p>
        </p:txBody>
      </p:sp>
      <p:pic>
        <p:nvPicPr>
          <p:cNvPr id="23" name="Picture 22" descr="A picture containing text, building, window&#10;&#10;Description automatically generated">
            <a:hlinkClick r:id="rId10" action="ppaction://hlinksldjump"/>
            <a:extLst>
              <a:ext uri="{FF2B5EF4-FFF2-40B4-BE49-F238E27FC236}">
                <a16:creationId xmlns:a16="http://schemas.microsoft.com/office/drawing/2014/main" id="{DD3D57F5-07E5-4735-A319-A3C2249A540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0" y="8661648"/>
            <a:ext cx="1312587" cy="1127760"/>
          </a:xfrm>
          <a:prstGeom prst="rect">
            <a:avLst/>
          </a:prstGeom>
        </p:spPr>
      </p:pic>
    </p:spTree>
    <p:extLst>
      <p:ext uri="{BB962C8B-B14F-4D97-AF65-F5344CB8AC3E}">
        <p14:creationId xmlns:p14="http://schemas.microsoft.com/office/powerpoint/2010/main" val="305627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6" presetClass="entr" presetSubtype="21"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64" presetClass="path" presetSubtype="0" accel="50000" decel="50000" fill="hold" nodeType="clickEffect">
                                  <p:stCondLst>
                                    <p:cond delay="0"/>
                                  </p:stCondLst>
                                  <p:childTnLst>
                                    <p:animMotion origin="layout" path="M 3.19444E-6 1.35802E-6 L 3.19444E-6 -0.22485 " pathEditMode="relative" rAng="0" ptsTypes="AA">
                                      <p:cBhvr>
                                        <p:cTn id="57" dur="2000" fill="hold"/>
                                        <p:tgtEl>
                                          <p:spTgt spid="10"/>
                                        </p:tgtEl>
                                        <p:attrNameLst>
                                          <p:attrName>ppt_x</p:attrName>
                                          <p:attrName>ppt_y</p:attrName>
                                        </p:attrNameLst>
                                      </p:cBhvr>
                                      <p:rCtr x="0" y="-11250"/>
                                    </p:animMotion>
                                  </p:childTnLst>
                                  <p:subTnLst>
                                    <p:audio>
                                      <p:cMediaNode>
                                        <p:cTn display="0" masterRel="sameClick">
                                          <p:stCondLst>
                                            <p:cond evt="begin" delay="0">
                                              <p:tn val="56"/>
                                            </p:cond>
                                          </p:stCondLst>
                                          <p:endCondLst>
                                            <p:cond evt="onStopAudio" delay="0">
                                              <p:tgtEl>
                                                <p:sldTgt/>
                                              </p:tgtEl>
                                            </p:cond>
                                          </p:endCondLst>
                                        </p:cTn>
                                        <p:tgtEl>
                                          <p:sndTgt r:embed="rId3" name="chimes.wav"/>
                                        </p:tgtEl>
                                      </p:cMediaNode>
                                    </p:audio>
                                  </p:subTnLst>
                                </p:cTn>
                              </p:par>
                            </p:childTnLst>
                          </p:cTn>
                        </p:par>
                        <p:par>
                          <p:cTn id="58" fill="hold">
                            <p:stCondLst>
                              <p:cond delay="2000"/>
                            </p:stCondLst>
                            <p:childTnLst>
                              <p:par>
                                <p:cTn id="59" presetID="22" presetClass="entr" presetSubtype="4"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down)">
                                      <p:cBhvr>
                                        <p:cTn id="61" dur="500"/>
                                        <p:tgtEl>
                                          <p:spTgt spid="11"/>
                                        </p:tgtEl>
                                      </p:cBhvr>
                                    </p:animEffect>
                                  </p:childTnLst>
                                  <p:subTnLst>
                                    <p:audio>
                                      <p:cMediaNode>
                                        <p:cTn display="0" masterRel="sameClick">
                                          <p:stCondLst>
                                            <p:cond evt="begin" delay="0">
                                              <p:tn val="59"/>
                                            </p:cond>
                                          </p:stCondLst>
                                          <p:endCondLst>
                                            <p:cond evt="onStopAudio" delay="0">
                                              <p:tgtEl>
                                                <p:sldTgt/>
                                              </p:tgtEl>
                                            </p:cond>
                                          </p:endCondLst>
                                        </p:cTn>
                                        <p:tgtEl>
                                          <p:sndTgt r:embed="rId4" name="applause.wav"/>
                                        </p:tgtEl>
                                      </p:cMediaNode>
                                    </p:audio>
                                  </p:subTnLst>
                                </p:cTn>
                              </p:par>
                              <p:par>
                                <p:cTn id="62" presetID="10" presetClass="entr" presetSubtype="0" fill="hold"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cTn>
                              </p:par>
                              <p:par>
                                <p:cTn id="65" presetID="10" presetClass="entr" presetSubtype="0"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500"/>
                                        <p:tgtEl>
                                          <p:spTgt spid="13"/>
                                        </p:tgtEl>
                                      </p:cBhvr>
                                    </p:animEffect>
                                  </p:childTnLst>
                                </p:cTn>
                              </p:par>
                            </p:childTnLst>
                          </p:cTn>
                        </p:par>
                        <p:par>
                          <p:cTn id="68" fill="hold">
                            <p:stCondLst>
                              <p:cond delay="2500"/>
                            </p:stCondLst>
                            <p:childTnLst>
                              <p:par>
                                <p:cTn id="69" presetID="32" presetClass="emph" presetSubtype="0" repeatCount="indefinite" fill="hold" grpId="1" nodeType="afterEffect">
                                  <p:stCondLst>
                                    <p:cond delay="0"/>
                                  </p:stCondLst>
                                  <p:childTnLst>
                                    <p:animRot by="120000">
                                      <p:cBhvr>
                                        <p:cTn id="70" dur="100" fill="hold">
                                          <p:stCondLst>
                                            <p:cond delay="0"/>
                                          </p:stCondLst>
                                        </p:cTn>
                                        <p:tgtEl>
                                          <p:spTgt spid="11"/>
                                        </p:tgtEl>
                                        <p:attrNameLst>
                                          <p:attrName>r</p:attrName>
                                        </p:attrNameLst>
                                      </p:cBhvr>
                                    </p:animRot>
                                    <p:animRot by="-240000">
                                      <p:cBhvr>
                                        <p:cTn id="71" dur="200" fill="hold">
                                          <p:stCondLst>
                                            <p:cond delay="200"/>
                                          </p:stCondLst>
                                        </p:cTn>
                                        <p:tgtEl>
                                          <p:spTgt spid="11"/>
                                        </p:tgtEl>
                                        <p:attrNameLst>
                                          <p:attrName>r</p:attrName>
                                        </p:attrNameLst>
                                      </p:cBhvr>
                                    </p:animRot>
                                    <p:animRot by="240000">
                                      <p:cBhvr>
                                        <p:cTn id="72" dur="200" fill="hold">
                                          <p:stCondLst>
                                            <p:cond delay="400"/>
                                          </p:stCondLst>
                                        </p:cTn>
                                        <p:tgtEl>
                                          <p:spTgt spid="11"/>
                                        </p:tgtEl>
                                        <p:attrNameLst>
                                          <p:attrName>r</p:attrName>
                                        </p:attrNameLst>
                                      </p:cBhvr>
                                    </p:animRot>
                                    <p:animRot by="-240000">
                                      <p:cBhvr>
                                        <p:cTn id="73" dur="200" fill="hold">
                                          <p:stCondLst>
                                            <p:cond delay="600"/>
                                          </p:stCondLst>
                                        </p:cTn>
                                        <p:tgtEl>
                                          <p:spTgt spid="11"/>
                                        </p:tgtEl>
                                        <p:attrNameLst>
                                          <p:attrName>r</p:attrName>
                                        </p:attrNameLst>
                                      </p:cBhvr>
                                    </p:animRot>
                                    <p:animRot by="120000">
                                      <p:cBhvr>
                                        <p:cTn id="74"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0"/>
                  </p:tgtEl>
                </p:cond>
              </p:nextCondLst>
            </p:seq>
          </p:childTnLst>
        </p:cTn>
      </p:par>
    </p:tnLst>
    <p:bldLst>
      <p:bldP spid="6" grpId="0" animBg="1"/>
      <p:bldP spid="11" grpId="0" animBg="1"/>
      <p:bldP spid="11" grpId="1"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DE9A14-4B6B-4E8B-9299-3E21AE6D8EAF}"/>
              </a:ext>
            </a:extLst>
          </p:cNvPr>
          <p:cNvSpPr/>
          <p:nvPr/>
        </p:nvSpPr>
        <p:spPr>
          <a:xfrm>
            <a:off x="765642" y="1644307"/>
            <a:ext cx="16723605" cy="1754326"/>
          </a:xfrm>
          <a:prstGeom prst="rect">
            <a:avLst/>
          </a:prstGeom>
          <a:ln>
            <a:solidFill>
              <a:srgbClr val="00B0F0"/>
            </a:solidFill>
            <a:prstDash val="sysDash"/>
          </a:ln>
        </p:spPr>
        <p:txBody>
          <a:bodyPr wrap="square">
            <a:spAutoFit/>
          </a:bodyPr>
          <a:lstStyle/>
          <a:p>
            <a:pPr algn="just"/>
            <a:r>
              <a:rPr lang="vi-VN" sz="5400">
                <a:solidFill>
                  <a:srgbClr val="FF3399"/>
                </a:solidFill>
                <a:latin typeface="Arial" panose="020B0604020202020204" pitchFamily="34" charset="0"/>
                <a:cs typeface="Arial" panose="020B0604020202020204" pitchFamily="34" charset="0"/>
              </a:rPr>
              <a:t>Hãy lập sơ đồ hệ thống hóa kiến thức về hình dạng, kích thước và vị trí của Trái Đất trong hệ Mặt Trời.</a:t>
            </a:r>
            <a:endParaRPr lang="en-US" sz="2700">
              <a:solidFill>
                <a:srgbClr val="FF3399"/>
              </a:solidFill>
            </a:endParaRPr>
          </a:p>
        </p:txBody>
      </p:sp>
      <p:pic>
        <p:nvPicPr>
          <p:cNvPr id="11" name="Picture 8" descr="Cover">
            <a:extLst>
              <a:ext uri="{FF2B5EF4-FFF2-40B4-BE49-F238E27FC236}">
                <a16:creationId xmlns:a16="http://schemas.microsoft.com/office/drawing/2014/main" id="{7A0AC3F3-1170-4572-80F9-45C8A11A5D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5570" y="6172200"/>
            <a:ext cx="11832431"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7" descr="Cover">
            <a:extLst>
              <a:ext uri="{FF2B5EF4-FFF2-40B4-BE49-F238E27FC236}">
                <a16:creationId xmlns:a16="http://schemas.microsoft.com/office/drawing/2014/main" id="{CFFD8523-42AE-4BD9-A1B3-867D1B43E0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5570" y="5231607"/>
            <a:ext cx="11084718" cy="15621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over">
            <a:extLst>
              <a:ext uri="{FF2B5EF4-FFF2-40B4-BE49-F238E27FC236}">
                <a16:creationId xmlns:a16="http://schemas.microsoft.com/office/drawing/2014/main" id="{5DD03D7B-EE85-485D-B128-28F5AE3A18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5570" y="4174332"/>
            <a:ext cx="9484518" cy="26217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over">
            <a:extLst>
              <a:ext uri="{FF2B5EF4-FFF2-40B4-BE49-F238E27FC236}">
                <a16:creationId xmlns:a16="http://schemas.microsoft.com/office/drawing/2014/main" id="{13108BEE-96CF-49C1-A7F1-B271E19F8F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5570" y="3619500"/>
            <a:ext cx="6600825" cy="317420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over">
            <a:extLst>
              <a:ext uri="{FF2B5EF4-FFF2-40B4-BE49-F238E27FC236}">
                <a16:creationId xmlns:a16="http://schemas.microsoft.com/office/drawing/2014/main" id="{0A0076DC-96CC-4CC2-A723-CAD7A67157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1526" y="4774407"/>
            <a:ext cx="4271963" cy="34742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1DE2595D-3100-4850-9797-106FAEFCF72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6637" t="20382" r="36099" b="30317"/>
          <a:stretch/>
        </p:blipFill>
        <p:spPr bwMode="auto">
          <a:xfrm>
            <a:off x="5519422" y="5302864"/>
            <a:ext cx="2396168" cy="2417328"/>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4F2DB850-B9C3-4E5A-8B36-11CBE30D1AE7}"/>
              </a:ext>
            </a:extLst>
          </p:cNvPr>
          <p:cNvSpPr/>
          <p:nvPr/>
        </p:nvSpPr>
        <p:spPr>
          <a:xfrm>
            <a:off x="6505115" y="191744"/>
            <a:ext cx="4401585" cy="115087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Arial" panose="020B0604020202020204" pitchFamily="34" charset="0"/>
                <a:cs typeface="Arial" panose="020B0604020202020204" pitchFamily="34" charset="0"/>
              </a:rPr>
              <a:t>LUYỆN TẬP</a:t>
            </a:r>
          </a:p>
        </p:txBody>
      </p:sp>
      <p:pic>
        <p:nvPicPr>
          <p:cNvPr id="18" name="Picture 17" descr="A picture containing text, doll, toy, vector graphics&#10;&#10;Description automatically generated">
            <a:extLst>
              <a:ext uri="{FF2B5EF4-FFF2-40B4-BE49-F238E27FC236}">
                <a16:creationId xmlns:a16="http://schemas.microsoft.com/office/drawing/2014/main" id="{36B069A8-AA7B-4D72-B8F7-3059C48642FA}"/>
              </a:ext>
            </a:extLst>
          </p:cNvPr>
          <p:cNvPicPr>
            <a:picLocks noChangeAspect="1"/>
          </p:cNvPicPr>
          <p:nvPr/>
        </p:nvPicPr>
        <p:blipFill rotWithShape="1">
          <a:blip r:embed="rId9">
            <a:extLst>
              <a:ext uri="{28A0092B-C50C-407E-A947-70E740481C1C}">
                <a14:useLocalDpi xmlns:a14="http://schemas.microsoft.com/office/drawing/2010/main" val="0"/>
              </a:ext>
            </a:extLst>
          </a:blip>
          <a:srcRect l="6334" t="10853" r="5648" b="14572"/>
          <a:stretch/>
        </p:blipFill>
        <p:spPr>
          <a:xfrm>
            <a:off x="121650" y="6362700"/>
            <a:ext cx="4223925" cy="3254753"/>
          </a:xfrm>
          <a:prstGeom prst="rect">
            <a:avLst/>
          </a:prstGeom>
        </p:spPr>
      </p:pic>
    </p:spTree>
    <p:extLst>
      <p:ext uri="{BB962C8B-B14F-4D97-AF65-F5344CB8AC3E}">
        <p14:creationId xmlns:p14="http://schemas.microsoft.com/office/powerpoint/2010/main" val="98697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ou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par>
                                <p:cTn id="28" presetID="53" presetClass="entr" presetSubtype="16"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E3131D-81E5-497F-B3F8-85F13F6C6199}"/>
              </a:ext>
            </a:extLst>
          </p:cNvPr>
          <p:cNvPicPr>
            <a:picLocks noChangeAspect="1"/>
          </p:cNvPicPr>
          <p:nvPr/>
        </p:nvPicPr>
        <p:blipFill rotWithShape="1">
          <a:blip r:embed="rId3"/>
          <a:srcRect t="19"/>
          <a:stretch/>
        </p:blipFill>
        <p:spPr>
          <a:xfrm>
            <a:off x="0" y="1211200"/>
            <a:ext cx="18288000" cy="8732900"/>
          </a:xfrm>
          <a:prstGeom prst="rect">
            <a:avLst/>
          </a:prstGeom>
        </p:spPr>
      </p:pic>
      <p:sp>
        <p:nvSpPr>
          <p:cNvPr id="6" name="Google Shape;268;p44">
            <a:extLst>
              <a:ext uri="{FF2B5EF4-FFF2-40B4-BE49-F238E27FC236}">
                <a16:creationId xmlns:a16="http://schemas.microsoft.com/office/drawing/2014/main" id="{3C5D70E7-2A64-4E62-991B-956EAA9D509A}"/>
              </a:ext>
            </a:extLst>
          </p:cNvPr>
          <p:cNvSpPr txBox="1">
            <a:spLocks/>
          </p:cNvSpPr>
          <p:nvPr/>
        </p:nvSpPr>
        <p:spPr>
          <a:xfrm>
            <a:off x="2553025" y="2938470"/>
            <a:ext cx="14781524" cy="3136200"/>
          </a:xfrm>
          <a:prstGeom prst="rect">
            <a:avLst/>
          </a:prstGeom>
        </p:spPr>
        <p:txBody>
          <a:bodyPr spcFirstLastPara="1" vert="horz" wrap="square" lIns="182850" tIns="182850" rIns="182850" bIns="18285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6000">
                <a:solidFill>
                  <a:srgbClr val="FF3399"/>
                </a:solidFill>
                <a:latin typeface="Arial" panose="020B0604020202020204" pitchFamily="34" charset="0"/>
                <a:cs typeface="Arial" panose="020B0604020202020204" pitchFamily="34" charset="0"/>
              </a:rPr>
              <a:t>Hãy sưu tầm một số thông tin và hình ảnh về Trái Đất hoặc hệ Mặt Trời.</a:t>
            </a:r>
            <a:endParaRPr lang="en-US" sz="6000">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60F6E6DA-D826-4BFA-A2F8-1A67FE7A413B}"/>
              </a:ext>
            </a:extLst>
          </p:cNvPr>
          <p:cNvSpPr/>
          <p:nvPr/>
        </p:nvSpPr>
        <p:spPr>
          <a:xfrm>
            <a:off x="6819096" y="1211201"/>
            <a:ext cx="4401585" cy="115087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Arial" panose="020B0604020202020204" pitchFamily="34" charset="0"/>
                <a:cs typeface="Arial" panose="020B0604020202020204" pitchFamily="34" charset="0"/>
              </a:rPr>
              <a:t>VẬN DỤNG</a:t>
            </a:r>
          </a:p>
        </p:txBody>
      </p:sp>
    </p:spTree>
    <p:extLst>
      <p:ext uri="{BB962C8B-B14F-4D97-AF65-F5344CB8AC3E}">
        <p14:creationId xmlns:p14="http://schemas.microsoft.com/office/powerpoint/2010/main" val="31128466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103919" y="2597520"/>
            <a:ext cx="5115905" cy="51206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732" tIns="91365" rIns="182732" bIns="91365" rtlCol="0" anchor="ctr"/>
          <a:lstStyle/>
          <a:p>
            <a:pPr algn="ctr"/>
            <a:r>
              <a:rPr lang="en-US" sz="6494" b="1">
                <a:latin typeface="Arial" pitchFamily="34" charset="0"/>
                <a:cs typeface="Arial" pitchFamily="34" charset="0"/>
              </a:rPr>
              <a:t>  </a:t>
            </a:r>
            <a:r>
              <a:rPr lang="en-US" sz="9000" b="1">
                <a:latin typeface="Arial" pitchFamily="34" charset="0"/>
                <a:cs typeface="Arial" pitchFamily="34" charset="0"/>
              </a:rPr>
              <a:t>Dặn dò</a:t>
            </a:r>
          </a:p>
        </p:txBody>
      </p:sp>
      <p:sp>
        <p:nvSpPr>
          <p:cNvPr id="5" name="Block Arc 4"/>
          <p:cNvSpPr/>
          <p:nvPr/>
        </p:nvSpPr>
        <p:spPr>
          <a:xfrm>
            <a:off x="-5847081" y="-329312"/>
            <a:ext cx="10935507" cy="10945632"/>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4462004" y="1892303"/>
            <a:ext cx="13529937" cy="1625600"/>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89271" tIns="142125" rIns="142125" bIns="142125" numCol="1" spcCol="2541" anchor="ctr" anchorCtr="0">
            <a:noAutofit/>
          </a:bodyPr>
          <a:lstStyle/>
          <a:p>
            <a:pPr defTabSz="2486991">
              <a:lnSpc>
                <a:spcPct val="90000"/>
              </a:lnSpc>
              <a:spcBef>
                <a:spcPct val="0"/>
              </a:spcBef>
              <a:spcAft>
                <a:spcPct val="35000"/>
              </a:spcAft>
            </a:pPr>
            <a:r>
              <a:rPr lang="en-US" sz="5400" b="1">
                <a:solidFill>
                  <a:srgbClr val="00B050"/>
                </a:solidFill>
                <a:latin typeface="Arial" pitchFamily="34" charset="0"/>
                <a:cs typeface="Arial" pitchFamily="34" charset="0"/>
              </a:rPr>
              <a:t>Xem lại bài đã học</a:t>
            </a:r>
          </a:p>
        </p:txBody>
      </p:sp>
      <p:sp>
        <p:nvSpPr>
          <p:cNvPr id="7" name="Oval 6"/>
          <p:cNvSpPr/>
          <p:nvPr/>
        </p:nvSpPr>
        <p:spPr>
          <a:xfrm>
            <a:off x="3446944" y="1689102"/>
            <a:ext cx="2030120" cy="2031999"/>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82732" tIns="91365" rIns="182732" bIns="91365"/>
          <a:lstStyle/>
          <a:p>
            <a:pPr algn="ctr">
              <a:spcBef>
                <a:spcPts val="1199"/>
              </a:spcBef>
            </a:pPr>
            <a:r>
              <a:rPr lang="en-US" sz="7992" b="1">
                <a:solidFill>
                  <a:schemeClr val="bg1"/>
                </a:solidFill>
                <a:latin typeface="Arial" pitchFamily="34" charset="0"/>
                <a:cs typeface="Arial" pitchFamily="34" charset="0"/>
              </a:rPr>
              <a:t>1</a:t>
            </a:r>
          </a:p>
        </p:txBody>
      </p:sp>
      <p:sp>
        <p:nvSpPr>
          <p:cNvPr id="8" name="Freeform 7"/>
          <p:cNvSpPr/>
          <p:nvPr/>
        </p:nvSpPr>
        <p:spPr>
          <a:xfrm>
            <a:off x="5052362" y="4330702"/>
            <a:ext cx="12939581" cy="1625600"/>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89271" tIns="142125" rIns="142125" bIns="142125" numCol="1" spcCol="2541" anchor="ctr" anchorCtr="0">
            <a:noAutofit/>
          </a:bodyPr>
          <a:lstStyle/>
          <a:p>
            <a:r>
              <a:rPr lang="vi-VN" sz="5400" b="1">
                <a:solidFill>
                  <a:srgbClr val="FF00FF"/>
                </a:solidFill>
              </a:rPr>
              <a:t>Về nhà </a:t>
            </a:r>
            <a:r>
              <a:rPr lang="en-US" sz="5400" b="1">
                <a:solidFill>
                  <a:srgbClr val="FF00FF"/>
                </a:solidFill>
              </a:rPr>
              <a:t>…</a:t>
            </a:r>
          </a:p>
        </p:txBody>
      </p:sp>
      <p:sp>
        <p:nvSpPr>
          <p:cNvPr id="9" name="Oval 8"/>
          <p:cNvSpPr/>
          <p:nvPr/>
        </p:nvSpPr>
        <p:spPr>
          <a:xfrm>
            <a:off x="4037303" y="4127499"/>
            <a:ext cx="2030120" cy="2031999"/>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82732" tIns="91365" rIns="182732" bIns="91365"/>
          <a:lstStyle/>
          <a:p>
            <a:pPr algn="ctr"/>
            <a:r>
              <a:rPr lang="en-US" sz="7992" b="1">
                <a:solidFill>
                  <a:schemeClr val="bg1"/>
                </a:solidFill>
                <a:latin typeface="Arial" pitchFamily="34" charset="0"/>
                <a:cs typeface="Arial" pitchFamily="34" charset="0"/>
              </a:rPr>
              <a:t>2</a:t>
            </a:r>
          </a:p>
        </p:txBody>
      </p:sp>
      <p:sp>
        <p:nvSpPr>
          <p:cNvPr id="10" name="Freeform 9"/>
          <p:cNvSpPr/>
          <p:nvPr/>
        </p:nvSpPr>
        <p:spPr>
          <a:xfrm>
            <a:off x="4462004" y="6362701"/>
            <a:ext cx="13529937" cy="2641598"/>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89271" tIns="142125" rIns="142125" bIns="142125" numCol="1" spcCol="2541" anchor="ctr" anchorCtr="0">
            <a:noAutofit/>
          </a:bodyPr>
          <a:lstStyle/>
          <a:p>
            <a:r>
              <a:rPr lang="en-US" sz="5400" b="1" dirty="0" err="1">
                <a:solidFill>
                  <a:srgbClr val="3399FF"/>
                </a:solidFill>
                <a:latin typeface="Arial" pitchFamily="34" charset="0"/>
                <a:cs typeface="Arial" pitchFamily="34" charset="0"/>
              </a:rPr>
              <a:t>Chuẩn</a:t>
            </a:r>
            <a:r>
              <a:rPr lang="en-US" sz="5400" b="1" dirty="0">
                <a:solidFill>
                  <a:srgbClr val="3399FF"/>
                </a:solidFill>
                <a:latin typeface="Arial" pitchFamily="34" charset="0"/>
                <a:cs typeface="Arial" pitchFamily="34" charset="0"/>
              </a:rPr>
              <a:t> </a:t>
            </a:r>
            <a:r>
              <a:rPr lang="en-US" sz="5400" b="1" dirty="0" err="1">
                <a:solidFill>
                  <a:srgbClr val="3399FF"/>
                </a:solidFill>
                <a:latin typeface="Arial" pitchFamily="34" charset="0"/>
                <a:cs typeface="Arial" pitchFamily="34" charset="0"/>
              </a:rPr>
              <a:t>bị</a:t>
            </a:r>
            <a:r>
              <a:rPr lang="en-US" sz="5400" b="1" dirty="0">
                <a:solidFill>
                  <a:srgbClr val="3399FF"/>
                </a:solidFill>
                <a:latin typeface="Arial" pitchFamily="34" charset="0"/>
                <a:cs typeface="Arial" pitchFamily="34" charset="0"/>
              </a:rPr>
              <a:t> </a:t>
            </a:r>
            <a:r>
              <a:rPr lang="en-US" sz="5400" b="1" err="1">
                <a:solidFill>
                  <a:srgbClr val="3399FF"/>
                </a:solidFill>
                <a:latin typeface="Arial" pitchFamily="34" charset="0"/>
                <a:cs typeface="Arial" pitchFamily="34" charset="0"/>
              </a:rPr>
              <a:t>bài</a:t>
            </a:r>
            <a:r>
              <a:rPr lang="en-US" sz="5400" b="1">
                <a:solidFill>
                  <a:srgbClr val="3399FF"/>
                </a:solidFill>
                <a:latin typeface="Arial" pitchFamily="34" charset="0"/>
                <a:cs typeface="Arial" pitchFamily="34" charset="0"/>
              </a:rPr>
              <a:t> ……..</a:t>
            </a:r>
            <a:endParaRPr lang="en-US" sz="54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3446944" y="6565901"/>
            <a:ext cx="2030120" cy="2031999"/>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82732" tIns="91365" rIns="182732" bIns="91365"/>
          <a:lstStyle/>
          <a:p>
            <a:pPr algn="ctr"/>
            <a:r>
              <a:rPr lang="en-US" sz="7193"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06011" y="839663"/>
            <a:ext cx="4415511" cy="3084639"/>
          </a:xfrm>
          <a:prstGeom prst="rect">
            <a:avLst/>
          </a:prstGeom>
        </p:spPr>
      </p:pic>
    </p:spTree>
    <p:extLst>
      <p:ext uri="{BB962C8B-B14F-4D97-AF65-F5344CB8AC3E}">
        <p14:creationId xmlns:p14="http://schemas.microsoft.com/office/powerpoint/2010/main" val="338897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740"/>
        <p:cNvGrpSpPr/>
        <p:nvPr/>
      </p:nvGrpSpPr>
      <p:grpSpPr>
        <a:xfrm>
          <a:off x="0" y="0"/>
          <a:ext cx="0" cy="0"/>
          <a:chOff x="0" y="0"/>
          <a:chExt cx="0" cy="0"/>
        </a:xfrm>
      </p:grpSpPr>
      <p:grpSp>
        <p:nvGrpSpPr>
          <p:cNvPr id="1743" name="Google Shape;1743;p54"/>
          <p:cNvGrpSpPr/>
          <p:nvPr/>
        </p:nvGrpSpPr>
        <p:grpSpPr>
          <a:xfrm>
            <a:off x="10480508" y="2945455"/>
            <a:ext cx="3692693" cy="1250033"/>
            <a:chOff x="5736824" y="1306229"/>
            <a:chExt cx="998278" cy="307106"/>
          </a:xfrm>
        </p:grpSpPr>
        <p:sp>
          <p:nvSpPr>
            <p:cNvPr id="1744" name="Google Shape;1744;p54"/>
            <p:cNvSpPr/>
            <p:nvPr/>
          </p:nvSpPr>
          <p:spPr>
            <a:xfrm rot="29745">
              <a:off x="6066655" y="1307562"/>
              <a:ext cx="309130" cy="233147"/>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4">
                <a:lumMod val="60000"/>
                <a:lumOff val="40000"/>
              </a:schemeClr>
            </a:solidFill>
            <a:ln>
              <a:noFill/>
            </a:ln>
          </p:spPr>
          <p:txBody>
            <a:bodyPr spcFirstLastPara="1" wrap="square" lIns="182850" tIns="182850" rIns="182850" bIns="182850" anchor="ctr" anchorCtr="0">
              <a:noAutofit/>
            </a:bodyPr>
            <a:lstStyle/>
            <a:p>
              <a:pPr defTabSz="1828710">
                <a:buClr>
                  <a:srgbClr val="000000"/>
                </a:buClr>
                <a:defRPr/>
              </a:pPr>
              <a:endParaRPr sz="2801" kern="0">
                <a:solidFill>
                  <a:srgbClr val="000000"/>
                </a:solidFill>
                <a:latin typeface="Arial"/>
                <a:cs typeface="Arial"/>
                <a:sym typeface="Arial"/>
              </a:endParaRPr>
            </a:p>
          </p:txBody>
        </p:sp>
        <p:sp>
          <p:nvSpPr>
            <p:cNvPr id="1745" name="Google Shape;1745;p54"/>
            <p:cNvSpPr/>
            <p:nvPr/>
          </p:nvSpPr>
          <p:spPr>
            <a:xfrm rot="-5662215" flipH="1">
              <a:off x="5699741" y="1387793"/>
              <a:ext cx="266330" cy="17237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7F1E6"/>
            </a:solidFill>
            <a:ln>
              <a:noFill/>
            </a:ln>
          </p:spPr>
        </p:sp>
        <p:sp>
          <p:nvSpPr>
            <p:cNvPr id="1746" name="Google Shape;1746;p54"/>
            <p:cNvSpPr/>
            <p:nvPr/>
          </p:nvSpPr>
          <p:spPr>
            <a:xfrm rot="-654913" flipH="1">
              <a:off x="6454894" y="1407325"/>
              <a:ext cx="266291" cy="17238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7F1E6"/>
            </a:solidFill>
            <a:ln>
              <a:noFill/>
            </a:ln>
          </p:spPr>
        </p:sp>
      </p:grpSp>
      <p:sp>
        <p:nvSpPr>
          <p:cNvPr id="79" name="TextBox 78">
            <a:extLst>
              <a:ext uri="{FF2B5EF4-FFF2-40B4-BE49-F238E27FC236}">
                <a16:creationId xmlns:a16="http://schemas.microsoft.com/office/drawing/2014/main" id="{2F961E20-A278-4B6C-9158-AD68D542C072}"/>
              </a:ext>
            </a:extLst>
          </p:cNvPr>
          <p:cNvSpPr txBox="1"/>
          <p:nvPr/>
        </p:nvSpPr>
        <p:spPr>
          <a:xfrm>
            <a:off x="8759651" y="4995483"/>
            <a:ext cx="7188564" cy="1754326"/>
          </a:xfrm>
          <a:prstGeom prst="rect">
            <a:avLst/>
          </a:prstGeom>
          <a:noFill/>
        </p:spPr>
        <p:txBody>
          <a:bodyPr wrap="square">
            <a:spAutoFit/>
          </a:bodyPr>
          <a:lstStyle/>
          <a:p>
            <a:pPr algn="ctr" defTabSz="1371531">
              <a:defRPr/>
            </a:pPr>
            <a:r>
              <a:rPr lang="en-US" sz="10800" dirty="0">
                <a:solidFill>
                  <a:prstClr val="white"/>
                </a:solidFill>
                <a:latin typeface="#9Slide05 Great Vibes" panose="02000507080000020002" pitchFamily="2" charset="-93"/>
                <a:ea typeface="#9Slide03 Roboto Medium" panose="02000000000000000000" pitchFamily="2" charset="0"/>
              </a:rPr>
              <a:t>Thank You</a:t>
            </a:r>
            <a:endParaRPr lang="en-US" sz="10800" dirty="0">
              <a:solidFill>
                <a:prstClr val="white"/>
              </a:solidFill>
              <a:latin typeface="#9Slide05 Great Vibes" panose="02000507080000020002" pitchFamily="2" charset="-93"/>
            </a:endParaRPr>
          </a:p>
        </p:txBody>
      </p:sp>
      <p:pic>
        <p:nvPicPr>
          <p:cNvPr id="7" name="Picture 6">
            <a:extLst>
              <a:ext uri="{FF2B5EF4-FFF2-40B4-BE49-F238E27FC236}">
                <a16:creationId xmlns:a16="http://schemas.microsoft.com/office/drawing/2014/main" id="{49875DCA-63DB-4EDC-9585-241D79017A7A}"/>
              </a:ext>
            </a:extLst>
          </p:cNvPr>
          <p:cNvPicPr>
            <a:picLocks noChangeAspect="1"/>
          </p:cNvPicPr>
          <p:nvPr/>
        </p:nvPicPr>
        <p:blipFill>
          <a:blip r:embed="rId3"/>
          <a:stretch>
            <a:fillRect/>
          </a:stretch>
        </p:blipFill>
        <p:spPr>
          <a:xfrm>
            <a:off x="762000" y="8267700"/>
            <a:ext cx="16718708" cy="1543266"/>
          </a:xfrm>
          <a:prstGeom prst="rect">
            <a:avLst/>
          </a:prstGeom>
        </p:spPr>
      </p:pic>
    </p:spTree>
    <p:extLst>
      <p:ext uri="{BB962C8B-B14F-4D97-AF65-F5344CB8AC3E}">
        <p14:creationId xmlns:p14="http://schemas.microsoft.com/office/powerpoint/2010/main" val="773148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3997" y="102941"/>
            <a:ext cx="8555547" cy="954107"/>
          </a:xfrm>
          <a:prstGeom prst="rect">
            <a:avLst/>
          </a:prstGeom>
        </p:spPr>
        <p:txBody>
          <a:bodyPr wrap="none">
            <a:spAutoFit/>
          </a:bodyPr>
          <a:lstStyle/>
          <a:p>
            <a:r>
              <a:rPr lang="vi-VN" sz="5600" dirty="0">
                <a:ln w="18415" cmpd="sng">
                  <a:solidFill>
                    <a:srgbClr val="FFFFFF"/>
                  </a:solidFill>
                  <a:prstDash val="solid"/>
                </a:ln>
                <a:solidFill>
                  <a:srgbClr val="FF0000"/>
                </a:solidFill>
                <a:effectLst>
                  <a:outerShdw blurRad="63500" dir="3600000" algn="tl" rotWithShape="0">
                    <a:srgbClr val="000000">
                      <a:alpha val="70000"/>
                    </a:srgbClr>
                  </a:outerShdw>
                </a:effectLst>
              </a:rPr>
              <a:t>Nhà thiên văn học Niu-tơn</a:t>
            </a:r>
          </a:p>
        </p:txBody>
      </p:sp>
      <p:pic>
        <p:nvPicPr>
          <p:cNvPr id="4" name="Hình ảnh 3">
            <a:extLst>
              <a:ext uri="{FF2B5EF4-FFF2-40B4-BE49-F238E27FC236}">
                <a16:creationId xmlns:a16="http://schemas.microsoft.com/office/drawing/2014/main" id="{96C38AAD-B0DD-465C-8A8A-3FF7546C8A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024" y="2119164"/>
            <a:ext cx="9609944" cy="624646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Hộp Văn bản 5">
            <a:extLst>
              <a:ext uri="{FF2B5EF4-FFF2-40B4-BE49-F238E27FC236}">
                <a16:creationId xmlns:a16="http://schemas.microsoft.com/office/drawing/2014/main" id="{6211987C-AFB4-42F4-807C-C222C4F070D3}"/>
              </a:ext>
            </a:extLst>
          </p:cNvPr>
          <p:cNvSpPr txBox="1"/>
          <p:nvPr/>
        </p:nvSpPr>
        <p:spPr>
          <a:xfrm>
            <a:off x="10296128" y="2407197"/>
            <a:ext cx="7776864" cy="6186309"/>
          </a:xfrm>
          <a:prstGeom prst="rect">
            <a:avLst/>
          </a:prstGeom>
          <a:noFill/>
        </p:spPr>
        <p:txBody>
          <a:bodyPr wrap="square">
            <a:spAutoFit/>
          </a:bodyPr>
          <a:lstStyle/>
          <a:p>
            <a:r>
              <a:rPr lang="vi-VN" sz="3600" dirty="0">
                <a:latin typeface="Encode Sans"/>
              </a:rPr>
              <a:t>N</a:t>
            </a:r>
            <a:r>
              <a:rPr lang="en-US" sz="3600" dirty="0" err="1">
                <a:latin typeface="Encode Sans"/>
              </a:rPr>
              <a:t>iu-tơn</a:t>
            </a:r>
            <a:r>
              <a:rPr lang="vi-VN" sz="3600" dirty="0">
                <a:latin typeface="Encode Sans"/>
              </a:rPr>
              <a:t> trông thấy quả táo rụng từ trên cây xuống</a:t>
            </a:r>
            <a:r>
              <a:rPr lang="en-US" sz="3600" dirty="0">
                <a:latin typeface="Encode Sans"/>
              </a:rPr>
              <a:t> </a:t>
            </a:r>
            <a:r>
              <a:rPr lang="vi-VN" sz="3600" dirty="0">
                <a:latin typeface="Encode Sans"/>
              </a:rPr>
              <a:t>liền nghĩ đến những nguyên nhân về sự rơi của các vật và tìm ra sức hút của quả đất.</a:t>
            </a:r>
            <a:r>
              <a:rPr lang="en-US" sz="3600" dirty="0">
                <a:latin typeface="Encode Sans"/>
              </a:rPr>
              <a:t> </a:t>
            </a:r>
            <a:r>
              <a:rPr lang="vi-VN" sz="3600" dirty="0">
                <a:latin typeface="Encode Sans"/>
              </a:rPr>
              <a:t>Mọi vật trên </a:t>
            </a:r>
            <a:r>
              <a:rPr lang="en-US" sz="3600" dirty="0">
                <a:latin typeface="Encode Sans"/>
              </a:rPr>
              <a:t>T</a:t>
            </a:r>
            <a:r>
              <a:rPr lang="vi-VN" sz="3600" dirty="0">
                <a:latin typeface="Encode Sans"/>
              </a:rPr>
              <a:t>rái </a:t>
            </a:r>
            <a:r>
              <a:rPr lang="en-US" sz="3600" dirty="0">
                <a:latin typeface="Encode Sans"/>
              </a:rPr>
              <a:t>Đ</a:t>
            </a:r>
            <a:r>
              <a:rPr lang="vi-VN" sz="3600" dirty="0">
                <a:latin typeface="Encode Sans"/>
              </a:rPr>
              <a:t>ất đều chịu sức hút của </a:t>
            </a:r>
            <a:r>
              <a:rPr lang="en-US" sz="3600" dirty="0">
                <a:latin typeface="Encode Sans"/>
              </a:rPr>
              <a:t>T</a:t>
            </a:r>
            <a:r>
              <a:rPr lang="vi-VN" sz="3600" dirty="0">
                <a:latin typeface="Encode Sans"/>
              </a:rPr>
              <a:t>rái </a:t>
            </a:r>
            <a:r>
              <a:rPr lang="en-US" sz="3600" dirty="0">
                <a:latin typeface="Encode Sans"/>
              </a:rPr>
              <a:t>Đ</a:t>
            </a:r>
            <a:r>
              <a:rPr lang="vi-VN" sz="3600" dirty="0">
                <a:latin typeface="Encode Sans"/>
              </a:rPr>
              <a:t>ất. Nói một cách khác là vạn vật trong vũ trụ đều có lực hấp dẫn lẫn nhau, vì có loại lực hấp dẫn này mà </a:t>
            </a:r>
            <a:r>
              <a:rPr lang="en-US" sz="3600" dirty="0">
                <a:latin typeface="Encode Sans"/>
              </a:rPr>
              <a:t>M</a:t>
            </a:r>
            <a:r>
              <a:rPr lang="vi-VN" sz="3600" dirty="0">
                <a:latin typeface="Encode Sans"/>
              </a:rPr>
              <a:t>ặt </a:t>
            </a:r>
            <a:r>
              <a:rPr lang="en-US" sz="3600" dirty="0">
                <a:latin typeface="Encode Sans"/>
              </a:rPr>
              <a:t>T</a:t>
            </a:r>
            <a:r>
              <a:rPr lang="vi-VN" sz="3600" dirty="0">
                <a:latin typeface="Encode Sans"/>
              </a:rPr>
              <a:t>răng mới quay quanh </a:t>
            </a:r>
            <a:r>
              <a:rPr lang="en-US" sz="3600" dirty="0">
                <a:latin typeface="Encode Sans"/>
              </a:rPr>
              <a:t>T</a:t>
            </a:r>
            <a:r>
              <a:rPr lang="vi-VN" sz="3600" dirty="0">
                <a:latin typeface="Encode Sans"/>
              </a:rPr>
              <a:t>rái </a:t>
            </a:r>
            <a:r>
              <a:rPr lang="en-US" sz="3600" dirty="0">
                <a:latin typeface="Encode Sans"/>
              </a:rPr>
              <a:t>Đ</a:t>
            </a:r>
            <a:r>
              <a:rPr lang="vi-VN" sz="3600" dirty="0">
                <a:latin typeface="Encode Sans"/>
              </a:rPr>
              <a:t>ất, </a:t>
            </a:r>
            <a:r>
              <a:rPr lang="en-US" sz="3600" dirty="0">
                <a:latin typeface="Encode Sans"/>
              </a:rPr>
              <a:t>T</a:t>
            </a:r>
            <a:r>
              <a:rPr lang="vi-VN" sz="3600" dirty="0">
                <a:latin typeface="Encode Sans"/>
              </a:rPr>
              <a:t>rái </a:t>
            </a:r>
            <a:r>
              <a:rPr lang="en-US" sz="3600" dirty="0">
                <a:latin typeface="Encode Sans"/>
              </a:rPr>
              <a:t>Đ</a:t>
            </a:r>
            <a:r>
              <a:rPr lang="vi-VN" sz="3600" dirty="0">
                <a:latin typeface="Encode Sans"/>
              </a:rPr>
              <a:t>ất mới quay quanh </a:t>
            </a:r>
            <a:r>
              <a:rPr lang="en-US" sz="3600" dirty="0">
                <a:latin typeface="Encode Sans"/>
              </a:rPr>
              <a:t>M</a:t>
            </a:r>
            <a:r>
              <a:rPr lang="vi-VN" sz="3600" dirty="0">
                <a:latin typeface="Encode Sans"/>
              </a:rPr>
              <a:t>ặt </a:t>
            </a:r>
            <a:r>
              <a:rPr lang="en-US" sz="3600" dirty="0">
                <a:latin typeface="Encode Sans"/>
              </a:rPr>
              <a:t>T</a:t>
            </a:r>
            <a:r>
              <a:rPr lang="vi-VN" sz="3600" dirty="0">
                <a:latin typeface="Encode Sans"/>
              </a:rPr>
              <a:t>rời.</a:t>
            </a:r>
            <a:endParaRPr lang="vi-VN" sz="3600" dirty="0"/>
          </a:p>
        </p:txBody>
      </p:sp>
    </p:spTree>
    <p:extLst>
      <p:ext uri="{BB962C8B-B14F-4D97-AF65-F5344CB8AC3E}">
        <p14:creationId xmlns:p14="http://schemas.microsoft.com/office/powerpoint/2010/main" val="4643273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5683FFE0-513F-4E3A-9EFF-44F278A7621B}"/>
              </a:ext>
            </a:extLst>
          </p:cNvPr>
          <p:cNvSpPr txBox="1"/>
          <p:nvPr/>
        </p:nvSpPr>
        <p:spPr>
          <a:xfrm>
            <a:off x="7618426" y="3703340"/>
            <a:ext cx="7959230" cy="1754326"/>
          </a:xfrm>
          <a:prstGeom prst="rect">
            <a:avLst/>
          </a:prstGeom>
          <a:noFill/>
        </p:spPr>
        <p:txBody>
          <a:bodyPr wrap="none" rtlCol="0">
            <a:spAutoFit/>
          </a:bodyPr>
          <a:lstStyle/>
          <a:p>
            <a:r>
              <a:rPr lang="en-US" sz="10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ahoma" panose="020B0604030504040204" pitchFamily="34" charset="0"/>
                <a:ea typeface="Tahoma" panose="020B0604030504040204" pitchFamily="34" charset="0"/>
                <a:cs typeface="Tahoma" panose="020B0604030504040204" pitchFamily="34" charset="0"/>
              </a:rPr>
              <a:t>LUYỆN TẬP</a:t>
            </a:r>
            <a:endParaRPr lang="vi-VN" sz="10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ahoma" panose="020B0604030504040204" pitchFamily="34" charset="0"/>
              <a:ea typeface="Tahoma" panose="020B0604030504040204" pitchFamily="34" charset="0"/>
              <a:cs typeface="Tahoma" panose="020B0604030504040204" pitchFamily="34" charset="0"/>
            </a:endParaRPr>
          </a:p>
        </p:txBody>
      </p:sp>
      <p:pic>
        <p:nvPicPr>
          <p:cNvPr id="3" name="Content Placeholder 8"/>
          <p:cNvPicPr/>
          <p:nvPr/>
        </p:nvPicPr>
        <p:blipFill>
          <a:blip r:embed="rId2">
            <a:extLst>
              <a:ext uri="{28A0092B-C50C-407E-A947-70E740481C1C}">
                <a14:useLocalDpi xmlns:a14="http://schemas.microsoft.com/office/drawing/2010/main" val="0"/>
              </a:ext>
            </a:extLst>
          </a:blip>
          <a:srcRect/>
          <a:stretch>
            <a:fillRect/>
          </a:stretch>
        </p:blipFill>
        <p:spPr bwMode="auto">
          <a:xfrm>
            <a:off x="15951200" y="0"/>
            <a:ext cx="2336800"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ình ảnh 1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535488"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Quy trình làm việc nhóm cơ bản | #teampower"/>
          <p:cNvPicPr/>
          <p:nvPr/>
        </p:nvPicPr>
        <p:blipFill>
          <a:blip r:embed="rId4">
            <a:extLst>
              <a:ext uri="{28A0092B-C50C-407E-A947-70E740481C1C}">
                <a14:useLocalDpi xmlns:a14="http://schemas.microsoft.com/office/drawing/2010/main" val="0"/>
              </a:ext>
            </a:extLst>
          </a:blip>
          <a:srcRect/>
          <a:stretch>
            <a:fillRect/>
          </a:stretch>
        </p:blipFill>
        <p:spPr bwMode="auto">
          <a:xfrm>
            <a:off x="14328576" y="7475332"/>
            <a:ext cx="3911020" cy="2811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313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B189B41D-D572-456E-968F-BBE72AC02B6B}"/>
              </a:ext>
            </a:extLst>
          </p:cNvPr>
          <p:cNvSpPr txBox="1"/>
          <p:nvPr/>
        </p:nvSpPr>
        <p:spPr>
          <a:xfrm>
            <a:off x="7271792" y="2188845"/>
            <a:ext cx="10657184" cy="581697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vi-VN" sz="5600" i="1">
                <a:solidFill>
                  <a:srgbClr val="000000"/>
                </a:solidFill>
                <a:latin typeface="Times New Roman" panose="02020603050405020304" pitchFamily="18" charset="0"/>
              </a:rPr>
              <a:t>Câu 1: Trong hệ Mặt Trời, hành tinh nào sau đây xa Mặt Trời nhất ?</a:t>
            </a:r>
            <a:endParaRPr lang="vi-VN" sz="5600"/>
          </a:p>
          <a:p>
            <a:pPr algn="just"/>
            <a:r>
              <a:rPr lang="vi-VN" sz="5600">
                <a:solidFill>
                  <a:srgbClr val="000000"/>
                </a:solidFill>
                <a:latin typeface="Times New Roman" panose="02020603050405020304" pitchFamily="18" charset="0"/>
              </a:rPr>
              <a:t>A. Kim tinh.</a:t>
            </a:r>
            <a:endParaRPr lang="vi-VN" sz="5600"/>
          </a:p>
          <a:p>
            <a:pPr algn="just"/>
            <a:r>
              <a:rPr lang="vi-VN" sz="5600">
                <a:solidFill>
                  <a:srgbClr val="000000"/>
                </a:solidFill>
                <a:latin typeface="Times New Roman" panose="02020603050405020304" pitchFamily="18" charset="0"/>
              </a:rPr>
              <a:t>B. Thiên Vương tinh.</a:t>
            </a:r>
            <a:endParaRPr lang="vi-VN" sz="5600"/>
          </a:p>
          <a:p>
            <a:pPr algn="just"/>
            <a:r>
              <a:rPr lang="vi-VN" sz="5600">
                <a:solidFill>
                  <a:srgbClr val="000000"/>
                </a:solidFill>
                <a:latin typeface="Times New Roman" panose="02020603050405020304" pitchFamily="18" charset="0"/>
              </a:rPr>
              <a:t>C. Thủy tinh.</a:t>
            </a:r>
            <a:endParaRPr lang="vi-VN" sz="5600"/>
          </a:p>
          <a:p>
            <a:pPr algn="just"/>
            <a:r>
              <a:rPr lang="vi-VN" sz="5600">
                <a:solidFill>
                  <a:srgbClr val="000000"/>
                </a:solidFill>
                <a:latin typeface="Times New Roman" panose="02020603050405020304" pitchFamily="18" charset="0"/>
              </a:rPr>
              <a:t>D. Hải Vương tinh.</a:t>
            </a:r>
            <a:endParaRPr lang="vi-VN" sz="5600"/>
          </a:p>
          <a:p>
            <a:endParaRPr lang="vi-VN" sz="3600"/>
          </a:p>
        </p:txBody>
      </p:sp>
      <p:sp>
        <p:nvSpPr>
          <p:cNvPr id="5" name="Hình Bầu dục 4">
            <a:extLst>
              <a:ext uri="{FF2B5EF4-FFF2-40B4-BE49-F238E27FC236}">
                <a16:creationId xmlns:a16="http://schemas.microsoft.com/office/drawing/2014/main" id="{2AE558E2-30C9-484F-9CBA-C0FFC7F8357D}"/>
              </a:ext>
            </a:extLst>
          </p:cNvPr>
          <p:cNvSpPr/>
          <p:nvPr/>
        </p:nvSpPr>
        <p:spPr>
          <a:xfrm>
            <a:off x="7271792" y="6439644"/>
            <a:ext cx="1008112" cy="10081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p>
        </p:txBody>
      </p:sp>
    </p:spTree>
    <p:extLst>
      <p:ext uri="{BB962C8B-B14F-4D97-AF65-F5344CB8AC3E}">
        <p14:creationId xmlns:p14="http://schemas.microsoft.com/office/powerpoint/2010/main" val="2999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8100"/>
            <a:ext cx="15240000" cy="1143000"/>
          </a:xfrm>
        </p:spPr>
        <p:txBody>
          <a:bodyPr>
            <a:normAutofit/>
          </a:bodyPr>
          <a:lstStyle/>
          <a:p>
            <a:r>
              <a:rPr lang="en-US" sz="4000" b="1" dirty="0" err="1">
                <a:solidFill>
                  <a:srgbClr val="FF0000"/>
                </a:solidFill>
                <a:latin typeface="Times New Roman" panose="02020603050405020304" pitchFamily="18" charset="0"/>
                <a:cs typeface="Times New Roman" panose="02020603050405020304" pitchFamily="18" charset="0"/>
              </a:rPr>
              <a:t>Dải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Ngân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hà</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smtClean="0">
                <a:solidFill>
                  <a:srgbClr val="FF0000"/>
                </a:solidFill>
                <a:latin typeface="Times New Roman" panose="02020603050405020304" pitchFamily="18" charset="0"/>
                <a:cs typeface="Times New Roman" panose="02020603050405020304" pitchFamily="18" charset="0"/>
              </a:rPr>
              <a:t>(</a:t>
            </a:r>
            <a:r>
              <a:rPr lang="en-US" sz="4000" b="1" dirty="0" err="1" smtClean="0">
                <a:solidFill>
                  <a:srgbClr val="FF0000"/>
                </a:solidFill>
                <a:latin typeface="Times New Roman" panose="02020603050405020304" pitchFamily="18" charset="0"/>
                <a:cs typeface="Times New Roman" panose="02020603050405020304" pitchFamily="18" charset="0"/>
              </a:rPr>
              <a:t>Thiên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hà</a:t>
            </a:r>
            <a:r>
              <a:rPr lang="en-US" sz="4000" b="1" dirty="0" smtClean="0">
                <a:solidFill>
                  <a:srgbClr val="FF0000"/>
                </a:solidFill>
                <a:latin typeface="Times New Roman" panose="02020603050405020304" pitchFamily="18" charset="0"/>
                <a:cs typeface="Times New Roman" panose="02020603050405020304" pitchFamily="18" charset="0"/>
              </a:rPr>
              <a:t>) – </a:t>
            </a:r>
            <a:r>
              <a:rPr lang="en-US" sz="4000" b="1" dirty="0" err="1" smtClean="0">
                <a:solidFill>
                  <a:srgbClr val="FF0000"/>
                </a:solidFill>
                <a:latin typeface="Times New Roman" panose="02020603050405020304" pitchFamily="18" charset="0"/>
                <a:cs typeface="Times New Roman" panose="02020603050405020304" pitchFamily="18" charset="0"/>
              </a:rPr>
              <a:t>Trong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vũ</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trụ</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có</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rất</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nhiều</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thiên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hà</a:t>
            </a:r>
            <a:r>
              <a:rPr lang="en-US" sz="4000" b="1" dirty="0" smtClean="0">
                <a:solidFill>
                  <a:srgbClr val="FF0000"/>
                </a:solidFill>
                <a:latin typeface="Times New Roman" panose="02020603050405020304" pitchFamily="18" charset="0"/>
                <a:cs typeface="Times New Roman" panose="02020603050405020304" pitchFamily="18" charset="0"/>
              </a:rPr>
              <a:t> </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a:p>
        </p:txBody>
      </p:sp>
      <p:pic>
        <p:nvPicPr>
          <p:cNvPr id="1026" name="Picture 2" descr="https://cdnmedia.baotintuc.vn/2016/10/14/13/26/nganh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04900"/>
            <a:ext cx="18288000" cy="876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3627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2DD53071-4237-49D3-A11D-D430CD94A7C6}"/>
              </a:ext>
            </a:extLst>
          </p:cNvPr>
          <p:cNvSpPr txBox="1"/>
          <p:nvPr/>
        </p:nvSpPr>
        <p:spPr>
          <a:xfrm>
            <a:off x="7415808" y="2263180"/>
            <a:ext cx="10369152" cy="612475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5600" i="1">
                <a:solidFill>
                  <a:srgbClr val="000000"/>
                </a:solidFill>
                <a:latin typeface="Times New Roman" panose="02020603050405020304" pitchFamily="18" charset="0"/>
              </a:rPr>
              <a:t>Câu 2: Trong hệ Mặt Trời, hành tinh nào sau đây gần Mặt Trời nhất ?</a:t>
            </a:r>
            <a:endParaRPr lang="vi-VN" sz="5600"/>
          </a:p>
          <a:p>
            <a:pPr algn="just"/>
            <a:r>
              <a:rPr lang="vi-VN" sz="5600">
                <a:solidFill>
                  <a:srgbClr val="000000"/>
                </a:solidFill>
                <a:latin typeface="Times New Roman" panose="02020603050405020304" pitchFamily="18" charset="0"/>
              </a:rPr>
              <a:t>A. Mộc tinh.</a:t>
            </a:r>
            <a:endParaRPr lang="vi-VN" sz="5600"/>
          </a:p>
          <a:p>
            <a:pPr algn="just"/>
            <a:r>
              <a:rPr lang="vi-VN" sz="5600">
                <a:solidFill>
                  <a:srgbClr val="000000"/>
                </a:solidFill>
                <a:latin typeface="Times New Roman" panose="02020603050405020304" pitchFamily="18" charset="0"/>
              </a:rPr>
              <a:t>B. Kim tinh.</a:t>
            </a:r>
            <a:endParaRPr lang="vi-VN" sz="5600"/>
          </a:p>
          <a:p>
            <a:pPr algn="just"/>
            <a:r>
              <a:rPr lang="vi-VN" sz="5600">
                <a:solidFill>
                  <a:srgbClr val="000000"/>
                </a:solidFill>
                <a:latin typeface="Times New Roman" panose="02020603050405020304" pitchFamily="18" charset="0"/>
              </a:rPr>
              <a:t>C. Thủy tinh.</a:t>
            </a:r>
            <a:endParaRPr lang="vi-VN" sz="5600"/>
          </a:p>
          <a:p>
            <a:pPr algn="just"/>
            <a:r>
              <a:rPr lang="vi-VN" sz="5600">
                <a:solidFill>
                  <a:srgbClr val="000000"/>
                </a:solidFill>
                <a:latin typeface="Times New Roman" panose="02020603050405020304" pitchFamily="18" charset="0"/>
              </a:rPr>
              <a:t>D. Thổ tinh.</a:t>
            </a:r>
            <a:endParaRPr lang="vi-VN" sz="5600"/>
          </a:p>
        </p:txBody>
      </p:sp>
      <p:sp>
        <p:nvSpPr>
          <p:cNvPr id="4" name="Hình Bầu dục 3">
            <a:extLst>
              <a:ext uri="{FF2B5EF4-FFF2-40B4-BE49-F238E27FC236}">
                <a16:creationId xmlns:a16="http://schemas.microsoft.com/office/drawing/2014/main" id="{DC5C8ECC-4A04-4635-AD82-E4821A75F64A}"/>
              </a:ext>
            </a:extLst>
          </p:cNvPr>
          <p:cNvSpPr/>
          <p:nvPr/>
        </p:nvSpPr>
        <p:spPr>
          <a:xfrm>
            <a:off x="7415808" y="6583660"/>
            <a:ext cx="864096"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p>
        </p:txBody>
      </p:sp>
    </p:spTree>
    <p:extLst>
      <p:ext uri="{BB962C8B-B14F-4D97-AF65-F5344CB8AC3E}">
        <p14:creationId xmlns:p14="http://schemas.microsoft.com/office/powerpoint/2010/main" val="254660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4068B4EA-AA42-4DD2-A4D9-0133AED721EC}"/>
              </a:ext>
            </a:extLst>
          </p:cNvPr>
          <p:cNvSpPr txBox="1"/>
          <p:nvPr/>
        </p:nvSpPr>
        <p:spPr>
          <a:xfrm>
            <a:off x="7127776" y="2034957"/>
            <a:ext cx="10801200" cy="612475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5600" i="1">
                <a:solidFill>
                  <a:srgbClr val="000000"/>
                </a:solidFill>
                <a:latin typeface="Times New Roman" panose="02020603050405020304" pitchFamily="18" charset="0"/>
              </a:rPr>
              <a:t>Câu 3: Đứng thứ năm trong hệ Mặt Trời (tính từ trong ra) và có kích thước lớn nhất là:</a:t>
            </a:r>
            <a:endParaRPr lang="vi-VN" sz="5600"/>
          </a:p>
          <a:p>
            <a:pPr algn="just"/>
            <a:r>
              <a:rPr lang="vi-VN" sz="5600">
                <a:solidFill>
                  <a:srgbClr val="000000"/>
                </a:solidFill>
                <a:latin typeface="Times New Roman" panose="02020603050405020304" pitchFamily="18" charset="0"/>
              </a:rPr>
              <a:t>A. Mộc tinh.</a:t>
            </a:r>
            <a:endParaRPr lang="vi-VN" sz="5600"/>
          </a:p>
          <a:p>
            <a:pPr algn="just"/>
            <a:r>
              <a:rPr lang="vi-VN" sz="5600">
                <a:solidFill>
                  <a:srgbClr val="000000"/>
                </a:solidFill>
                <a:latin typeface="Times New Roman" panose="02020603050405020304" pitchFamily="18" charset="0"/>
              </a:rPr>
              <a:t>B. Hải Vương tinh.</a:t>
            </a:r>
            <a:endParaRPr lang="vi-VN" sz="5600"/>
          </a:p>
          <a:p>
            <a:pPr algn="just"/>
            <a:r>
              <a:rPr lang="vi-VN" sz="5600">
                <a:solidFill>
                  <a:srgbClr val="000000"/>
                </a:solidFill>
                <a:latin typeface="Times New Roman" panose="02020603050405020304" pitchFamily="18" charset="0"/>
              </a:rPr>
              <a:t>C. Thiên Vương tinh.</a:t>
            </a:r>
            <a:endParaRPr lang="vi-VN" sz="5600"/>
          </a:p>
          <a:p>
            <a:pPr algn="just"/>
            <a:r>
              <a:rPr lang="vi-VN" sz="5600">
                <a:solidFill>
                  <a:srgbClr val="000000"/>
                </a:solidFill>
                <a:latin typeface="Times New Roman" panose="02020603050405020304" pitchFamily="18" charset="0"/>
              </a:rPr>
              <a:t>D. Hỏa tinh.</a:t>
            </a:r>
            <a:endParaRPr lang="vi-VN" sz="5600"/>
          </a:p>
        </p:txBody>
      </p:sp>
      <p:sp>
        <p:nvSpPr>
          <p:cNvPr id="4" name="Hình Bầu dục 3">
            <a:extLst>
              <a:ext uri="{FF2B5EF4-FFF2-40B4-BE49-F238E27FC236}">
                <a16:creationId xmlns:a16="http://schemas.microsoft.com/office/drawing/2014/main" id="{17B27C52-4DAA-4AE7-86E6-7A5FA03FC71F}"/>
              </a:ext>
            </a:extLst>
          </p:cNvPr>
          <p:cNvSpPr/>
          <p:nvPr/>
        </p:nvSpPr>
        <p:spPr>
          <a:xfrm>
            <a:off x="7127776" y="4711452"/>
            <a:ext cx="864096"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p>
        </p:txBody>
      </p:sp>
    </p:spTree>
    <p:extLst>
      <p:ext uri="{BB962C8B-B14F-4D97-AF65-F5344CB8AC3E}">
        <p14:creationId xmlns:p14="http://schemas.microsoft.com/office/powerpoint/2010/main" val="66213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76451104-B43C-40EB-922A-6AD4F91CC805}"/>
              </a:ext>
            </a:extLst>
          </p:cNvPr>
          <p:cNvSpPr txBox="1"/>
          <p:nvPr/>
        </p:nvSpPr>
        <p:spPr>
          <a:xfrm>
            <a:off x="7415808" y="2263181"/>
            <a:ext cx="10513168" cy="526297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a:r>
              <a:rPr lang="vi-VN" sz="4800" i="1">
                <a:solidFill>
                  <a:srgbClr val="000000"/>
                </a:solidFill>
                <a:latin typeface="Times New Roman" panose="02020603050405020304" pitchFamily="18" charset="0"/>
              </a:rPr>
              <a:t>Câu 4: Đứng thứ nhất trong hệ Mặt Trời (tính từ trong ra) và có kích thước nhỏ nhất là:</a:t>
            </a:r>
            <a:endParaRPr lang="vi-VN" sz="4800"/>
          </a:p>
          <a:p>
            <a:pPr algn="just"/>
            <a:r>
              <a:rPr lang="vi-VN" sz="4800">
                <a:solidFill>
                  <a:srgbClr val="000000"/>
                </a:solidFill>
                <a:latin typeface="Times New Roman" panose="02020603050405020304" pitchFamily="18" charset="0"/>
              </a:rPr>
              <a:t>A. Mộc tinh.</a:t>
            </a:r>
            <a:endParaRPr lang="vi-VN" sz="4800"/>
          </a:p>
          <a:p>
            <a:pPr algn="just"/>
            <a:r>
              <a:rPr lang="vi-VN" sz="4800">
                <a:solidFill>
                  <a:srgbClr val="000000"/>
                </a:solidFill>
                <a:latin typeface="Times New Roman" panose="02020603050405020304" pitchFamily="18" charset="0"/>
              </a:rPr>
              <a:t>B. Thủy tinh.</a:t>
            </a:r>
            <a:endParaRPr lang="vi-VN" sz="4800"/>
          </a:p>
          <a:p>
            <a:pPr algn="just"/>
            <a:r>
              <a:rPr lang="vi-VN" sz="4800">
                <a:solidFill>
                  <a:srgbClr val="000000"/>
                </a:solidFill>
                <a:latin typeface="Times New Roman" panose="02020603050405020304" pitchFamily="18" charset="0"/>
              </a:rPr>
              <a:t>C. Kim tinh.</a:t>
            </a:r>
            <a:endParaRPr lang="vi-VN" sz="4800"/>
          </a:p>
          <a:p>
            <a:pPr algn="just"/>
            <a:r>
              <a:rPr lang="vi-VN" sz="4800">
                <a:solidFill>
                  <a:srgbClr val="000000"/>
                </a:solidFill>
                <a:latin typeface="Times New Roman" panose="02020603050405020304" pitchFamily="18" charset="0"/>
              </a:rPr>
              <a:t>D. Thổ tinh.</a:t>
            </a:r>
            <a:endParaRPr lang="vi-VN" sz="4800"/>
          </a:p>
        </p:txBody>
      </p:sp>
      <p:sp>
        <p:nvSpPr>
          <p:cNvPr id="4" name="Hình Bầu dục 3">
            <a:extLst>
              <a:ext uri="{FF2B5EF4-FFF2-40B4-BE49-F238E27FC236}">
                <a16:creationId xmlns:a16="http://schemas.microsoft.com/office/drawing/2014/main" id="{3A1C2457-4C8A-423B-8CCE-18A492FDDBE3}"/>
              </a:ext>
            </a:extLst>
          </p:cNvPr>
          <p:cNvSpPr/>
          <p:nvPr/>
        </p:nvSpPr>
        <p:spPr>
          <a:xfrm>
            <a:off x="7415808" y="5287516"/>
            <a:ext cx="730664"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p>
        </p:txBody>
      </p:sp>
    </p:spTree>
    <p:extLst>
      <p:ext uri="{BB962C8B-B14F-4D97-AF65-F5344CB8AC3E}">
        <p14:creationId xmlns:p14="http://schemas.microsoft.com/office/powerpoint/2010/main" val="115657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00569124-EE21-48DA-A6A5-6DD71FD22AAF}"/>
              </a:ext>
            </a:extLst>
          </p:cNvPr>
          <p:cNvSpPr txBox="1"/>
          <p:nvPr/>
        </p:nvSpPr>
        <p:spPr>
          <a:xfrm>
            <a:off x="6839744" y="246956"/>
            <a:ext cx="10945216" cy="9571851"/>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just"/>
            <a:r>
              <a:rPr lang="vi-VN" sz="5600" i="1">
                <a:solidFill>
                  <a:srgbClr val="000000"/>
                </a:solidFill>
                <a:latin typeface="Times New Roman" panose="02020603050405020304" pitchFamily="18" charset="0"/>
              </a:rPr>
              <a:t>Câu 5: Nội dung nào sau đây </a:t>
            </a:r>
            <a:r>
              <a:rPr lang="vi-VN" sz="5600" b="1" i="1">
                <a:solidFill>
                  <a:srgbClr val="000000"/>
                </a:solidFill>
                <a:latin typeface="Times New Roman" panose="02020603050405020304" pitchFamily="18" charset="0"/>
              </a:rPr>
              <a:t>không</a:t>
            </a:r>
            <a:r>
              <a:rPr lang="vi-VN" sz="5600" i="1">
                <a:solidFill>
                  <a:srgbClr val="000000"/>
                </a:solidFill>
                <a:latin typeface="Times New Roman" panose="02020603050405020304" pitchFamily="18" charset="0"/>
              </a:rPr>
              <a:t> đúng với vị trí của Trái Đất trong hệ Mặt Trời?</a:t>
            </a:r>
            <a:endParaRPr lang="vi-VN" sz="5600"/>
          </a:p>
          <a:p>
            <a:pPr algn="just"/>
            <a:r>
              <a:rPr lang="vi-VN" sz="5600">
                <a:solidFill>
                  <a:srgbClr val="000000"/>
                </a:solidFill>
                <a:latin typeface="Times New Roman" panose="02020603050405020304" pitchFamily="18" charset="0"/>
              </a:rPr>
              <a:t>A. Nằm ở vị trí thứ ba từ Mặt Trời trở ra.</a:t>
            </a:r>
            <a:endParaRPr lang="vi-VN" sz="5600"/>
          </a:p>
          <a:p>
            <a:pPr algn="just"/>
            <a:r>
              <a:rPr lang="vi-VN" sz="5600">
                <a:solidFill>
                  <a:srgbClr val="000000"/>
                </a:solidFill>
                <a:latin typeface="Times New Roman" panose="02020603050405020304" pitchFamily="18" charset="0"/>
              </a:rPr>
              <a:t>B. Nằm ở vị trí thứ ba từ ngoài trở vào Mặt Trời.</a:t>
            </a:r>
            <a:endParaRPr lang="vi-VN" sz="5600"/>
          </a:p>
          <a:p>
            <a:pPr algn="just"/>
            <a:r>
              <a:rPr lang="vi-VN" sz="5600">
                <a:solidFill>
                  <a:srgbClr val="000000"/>
                </a:solidFill>
                <a:latin typeface="Times New Roman" panose="02020603050405020304" pitchFamily="18" charset="0"/>
              </a:rPr>
              <a:t>C. Khoảng cách đến Mặt Trời là 149,6 triệu km.</a:t>
            </a:r>
            <a:endParaRPr lang="vi-VN" sz="5600"/>
          </a:p>
          <a:p>
            <a:pPr algn="just"/>
            <a:r>
              <a:rPr lang="vi-VN" sz="5600">
                <a:solidFill>
                  <a:srgbClr val="000000"/>
                </a:solidFill>
                <a:latin typeface="Times New Roman" panose="02020603050405020304" pitchFamily="18" charset="0"/>
              </a:rPr>
              <a:t>D. Khoảng cách từ Mặt Trời đến Trái Đất phù hợp cho sự sống. </a:t>
            </a:r>
            <a:endParaRPr lang="vi-VN" sz="5600"/>
          </a:p>
        </p:txBody>
      </p:sp>
      <p:sp>
        <p:nvSpPr>
          <p:cNvPr id="3" name="Hình Bầu dục 2">
            <a:extLst>
              <a:ext uri="{FF2B5EF4-FFF2-40B4-BE49-F238E27FC236}">
                <a16:creationId xmlns:a16="http://schemas.microsoft.com/office/drawing/2014/main" id="{903D0240-0A3D-4FBC-A179-A50E2C5B3678}"/>
              </a:ext>
            </a:extLst>
          </p:cNvPr>
          <p:cNvSpPr/>
          <p:nvPr/>
        </p:nvSpPr>
        <p:spPr>
          <a:xfrm>
            <a:off x="6839744" y="4567436"/>
            <a:ext cx="864096" cy="10081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p>
        </p:txBody>
      </p:sp>
    </p:spTree>
    <p:extLst>
      <p:ext uri="{BB962C8B-B14F-4D97-AF65-F5344CB8AC3E}">
        <p14:creationId xmlns:p14="http://schemas.microsoft.com/office/powerpoint/2010/main" val="127889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AC5D0956-5156-4D05-8A1E-99978C12A6E2}"/>
              </a:ext>
            </a:extLst>
          </p:cNvPr>
          <p:cNvSpPr txBox="1"/>
          <p:nvPr/>
        </p:nvSpPr>
        <p:spPr>
          <a:xfrm>
            <a:off x="7271792" y="2119165"/>
            <a:ext cx="10440144" cy="5509200"/>
          </a:xfrm>
          <a:prstGeom prst="rect">
            <a:avLst/>
          </a:prstGeom>
          <a:noFill/>
        </p:spPr>
        <p:txBody>
          <a:bodyPr wrap="square">
            <a:spAutoFit/>
          </a:bodyPr>
          <a:lstStyle/>
          <a:p>
            <a:pPr algn="just"/>
            <a:r>
              <a:rPr lang="vi-VN" sz="5600" i="1">
                <a:solidFill>
                  <a:srgbClr val="000000"/>
                </a:solidFill>
                <a:latin typeface="Times New Roman" panose="02020603050405020304" pitchFamily="18" charset="0"/>
              </a:rPr>
              <a:t>Câu 6: Trái Đất có dạng hình gì ?</a:t>
            </a:r>
            <a:endParaRPr lang="vi-VN" sz="5600"/>
          </a:p>
          <a:p>
            <a:pPr algn="just"/>
            <a:r>
              <a:rPr lang="vi-VN" sz="5600">
                <a:solidFill>
                  <a:srgbClr val="000000"/>
                </a:solidFill>
                <a:latin typeface="Times New Roman" panose="02020603050405020304" pitchFamily="18" charset="0"/>
              </a:rPr>
              <a:t>A. Tròn.</a:t>
            </a:r>
            <a:endParaRPr lang="vi-VN" sz="5600"/>
          </a:p>
          <a:p>
            <a:pPr algn="just"/>
            <a:r>
              <a:rPr lang="vi-VN" sz="5600">
                <a:solidFill>
                  <a:srgbClr val="000000"/>
                </a:solidFill>
                <a:latin typeface="Times New Roman" panose="02020603050405020304" pitchFamily="18" charset="0"/>
              </a:rPr>
              <a:t>B. Cầu.</a:t>
            </a:r>
            <a:endParaRPr lang="vi-VN" sz="5600"/>
          </a:p>
          <a:p>
            <a:pPr algn="just"/>
            <a:r>
              <a:rPr lang="vi-VN" sz="5600">
                <a:solidFill>
                  <a:srgbClr val="000000"/>
                </a:solidFill>
                <a:latin typeface="Times New Roman" panose="02020603050405020304" pitchFamily="18" charset="0"/>
              </a:rPr>
              <a:t>C. Elip.</a:t>
            </a:r>
            <a:endParaRPr lang="vi-VN" sz="5600"/>
          </a:p>
          <a:p>
            <a:pPr algn="just"/>
            <a:r>
              <a:rPr lang="vi-VN" sz="5600">
                <a:solidFill>
                  <a:srgbClr val="000000"/>
                </a:solidFill>
                <a:latin typeface="Times New Roman" panose="02020603050405020304" pitchFamily="18" charset="0"/>
              </a:rPr>
              <a:t>D. Vuông.</a:t>
            </a:r>
            <a:endParaRPr lang="vi-VN" sz="5600"/>
          </a:p>
          <a:p>
            <a:r>
              <a:rPr lang="vi-VN" sz="3600"/>
              <a:t/>
            </a:r>
            <a:br>
              <a:rPr lang="vi-VN" sz="3600"/>
            </a:br>
            <a:endParaRPr lang="vi-VN" sz="3600"/>
          </a:p>
        </p:txBody>
      </p:sp>
      <p:sp>
        <p:nvSpPr>
          <p:cNvPr id="4" name="Hình Bầu dục 3">
            <a:extLst>
              <a:ext uri="{FF2B5EF4-FFF2-40B4-BE49-F238E27FC236}">
                <a16:creationId xmlns:a16="http://schemas.microsoft.com/office/drawing/2014/main" id="{55B64DFF-3A17-494A-ACC3-8014B4AB4E3B}"/>
              </a:ext>
            </a:extLst>
          </p:cNvPr>
          <p:cNvSpPr/>
          <p:nvPr/>
        </p:nvSpPr>
        <p:spPr>
          <a:xfrm>
            <a:off x="7271792" y="3847356"/>
            <a:ext cx="864096" cy="10081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p>
        </p:txBody>
      </p:sp>
    </p:spTree>
    <p:extLst>
      <p:ext uri="{BB962C8B-B14F-4D97-AF65-F5344CB8AC3E}">
        <p14:creationId xmlns:p14="http://schemas.microsoft.com/office/powerpoint/2010/main" val="416699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F802EFB-07AE-4E46-BD53-9FEC0AF97B1C}"/>
              </a:ext>
            </a:extLst>
          </p:cNvPr>
          <p:cNvSpPr txBox="1"/>
          <p:nvPr/>
        </p:nvSpPr>
        <p:spPr>
          <a:xfrm>
            <a:off x="4823520" y="2407197"/>
            <a:ext cx="12492880" cy="6124754"/>
          </a:xfrm>
          <a:prstGeom prst="rect">
            <a:avLst/>
          </a:prstGeom>
          <a:noFill/>
        </p:spPr>
        <p:txBody>
          <a:bodyPr wrap="square">
            <a:spAutoFit/>
          </a:bodyPr>
          <a:lstStyle/>
          <a:p>
            <a:pPr algn="just"/>
            <a:r>
              <a:rPr lang="vi-VN" sz="6400" i="1">
                <a:solidFill>
                  <a:srgbClr val="000000"/>
                </a:solidFill>
                <a:latin typeface="Times New Roman" panose="02020603050405020304" pitchFamily="18" charset="0"/>
              </a:rPr>
              <a:t>Câu 7: Bán kính của Trái Đất là:</a:t>
            </a:r>
            <a:endParaRPr lang="vi-VN" sz="6400"/>
          </a:p>
          <a:p>
            <a:pPr algn="just"/>
            <a:r>
              <a:rPr lang="vi-VN" sz="6400">
                <a:solidFill>
                  <a:srgbClr val="000000"/>
                </a:solidFill>
                <a:latin typeface="Times New Roman" panose="02020603050405020304" pitchFamily="18" charset="0"/>
              </a:rPr>
              <a:t>A. 6378 km.</a:t>
            </a:r>
            <a:endParaRPr lang="vi-VN" sz="6400"/>
          </a:p>
          <a:p>
            <a:pPr algn="just"/>
            <a:r>
              <a:rPr lang="vi-VN" sz="6400">
                <a:solidFill>
                  <a:srgbClr val="000000"/>
                </a:solidFill>
                <a:latin typeface="Times New Roman" panose="02020603050405020304" pitchFamily="18" charset="0"/>
              </a:rPr>
              <a:t>B. 40 076 km.</a:t>
            </a:r>
            <a:endParaRPr lang="vi-VN" sz="6400"/>
          </a:p>
          <a:p>
            <a:pPr algn="just"/>
            <a:r>
              <a:rPr lang="vi-VN" sz="6400">
                <a:solidFill>
                  <a:srgbClr val="000000"/>
                </a:solidFill>
                <a:latin typeface="Times New Roman" panose="02020603050405020304" pitchFamily="18" charset="0"/>
              </a:rPr>
              <a:t>C. 510 triệu km</a:t>
            </a:r>
            <a:r>
              <a:rPr lang="vi-VN" sz="6400" baseline="30000">
                <a:solidFill>
                  <a:srgbClr val="000000"/>
                </a:solidFill>
                <a:latin typeface="Times New Roman" panose="02020603050405020304" pitchFamily="18" charset="0"/>
              </a:rPr>
              <a:t>2</a:t>
            </a:r>
            <a:r>
              <a:rPr lang="vi-VN" sz="6400">
                <a:solidFill>
                  <a:srgbClr val="000000"/>
                </a:solidFill>
                <a:latin typeface="Times New Roman" panose="02020603050405020304" pitchFamily="18" charset="0"/>
              </a:rPr>
              <a:t>.</a:t>
            </a:r>
            <a:endParaRPr lang="vi-VN" sz="6400"/>
          </a:p>
          <a:p>
            <a:pPr algn="just"/>
            <a:r>
              <a:rPr lang="vi-VN" sz="6400">
                <a:solidFill>
                  <a:srgbClr val="000000"/>
                </a:solidFill>
                <a:latin typeface="Times New Roman" panose="02020603050405020304" pitchFamily="18" charset="0"/>
              </a:rPr>
              <a:t>D. 149,6 triệu km.</a:t>
            </a:r>
            <a:endParaRPr lang="vi-VN" sz="6400"/>
          </a:p>
          <a:p>
            <a:r>
              <a:rPr lang="vi-VN" sz="3600"/>
              <a:t/>
            </a:r>
            <a:br>
              <a:rPr lang="vi-VN" sz="3600"/>
            </a:br>
            <a:endParaRPr lang="vi-VN" sz="3600"/>
          </a:p>
        </p:txBody>
      </p:sp>
      <p:sp>
        <p:nvSpPr>
          <p:cNvPr id="5" name="Hình Bầu dục 4">
            <a:extLst>
              <a:ext uri="{FF2B5EF4-FFF2-40B4-BE49-F238E27FC236}">
                <a16:creationId xmlns:a16="http://schemas.microsoft.com/office/drawing/2014/main" id="{410F8F1F-CC1C-4FB7-BC76-B380F5BD4484}"/>
              </a:ext>
            </a:extLst>
          </p:cNvPr>
          <p:cNvSpPr/>
          <p:nvPr/>
        </p:nvSpPr>
        <p:spPr>
          <a:xfrm>
            <a:off x="4679504" y="3415308"/>
            <a:ext cx="1296144" cy="11521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p>
        </p:txBody>
      </p:sp>
    </p:spTree>
    <p:extLst>
      <p:ext uri="{BB962C8B-B14F-4D97-AF65-F5344CB8AC3E}">
        <p14:creationId xmlns:p14="http://schemas.microsoft.com/office/powerpoint/2010/main" val="386457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C1BA4A6-7AEC-4041-84DF-5AE61CDDB500}"/>
              </a:ext>
            </a:extLst>
          </p:cNvPr>
          <p:cNvSpPr txBox="1"/>
          <p:nvPr/>
        </p:nvSpPr>
        <p:spPr>
          <a:xfrm>
            <a:off x="1367136" y="967037"/>
            <a:ext cx="16417824" cy="6124754"/>
          </a:xfrm>
          <a:prstGeom prst="rect">
            <a:avLst/>
          </a:prstGeom>
          <a:noFill/>
        </p:spPr>
        <p:txBody>
          <a:bodyPr wrap="square">
            <a:spAutoFit/>
          </a:bodyPr>
          <a:lstStyle/>
          <a:p>
            <a:pPr algn="just"/>
            <a:r>
              <a:rPr lang="vi-VN" sz="5600" b="1" i="1" dirty="0">
                <a:solidFill>
                  <a:srgbClr val="000000"/>
                </a:solidFill>
                <a:latin typeface="Times New Roman" panose="02020603050405020304" pitchFamily="18" charset="0"/>
              </a:rPr>
              <a:t>Bài 2: Trong các câu sau, câu nào đúng, câu nào sai ?</a:t>
            </a:r>
            <a:endParaRPr lang="vi-VN" sz="5600" dirty="0"/>
          </a:p>
          <a:p>
            <a:pPr algn="just"/>
            <a:r>
              <a:rPr lang="vi-VN" sz="4800" dirty="0">
                <a:solidFill>
                  <a:srgbClr val="000000"/>
                </a:solidFill>
                <a:latin typeface="Times New Roman" panose="02020603050405020304" pitchFamily="18" charset="0"/>
              </a:rPr>
              <a:t>A. Mặt Trời là một hệ hành tinh, gồm nhiều thiên thể.</a:t>
            </a:r>
            <a:endParaRPr lang="vi-VN" sz="4800" dirty="0"/>
          </a:p>
          <a:p>
            <a:pPr algn="just"/>
            <a:r>
              <a:rPr lang="vi-VN" sz="4800" dirty="0">
                <a:solidFill>
                  <a:srgbClr val="000000"/>
                </a:solidFill>
                <a:latin typeface="Times New Roman" panose="02020603050405020304" pitchFamily="18" charset="0"/>
              </a:rPr>
              <a:t>B. Hệ Mặt Trời là một hệ sao, với nhiều sao có khả năng tự phát sáng.</a:t>
            </a:r>
            <a:endParaRPr lang="vi-VN" sz="4800" dirty="0"/>
          </a:p>
          <a:p>
            <a:pPr algn="just"/>
            <a:r>
              <a:rPr lang="vi-VN" sz="4800" dirty="0">
                <a:solidFill>
                  <a:srgbClr val="000000"/>
                </a:solidFill>
                <a:latin typeface="Times New Roman" panose="02020603050405020304" pitchFamily="18" charset="0"/>
              </a:rPr>
              <a:t>C. Hệ Mặt Trời là một hệ sao trong dải Ngân Hà, có tám hành tinh.</a:t>
            </a:r>
            <a:endParaRPr lang="vi-VN" sz="4800" dirty="0"/>
          </a:p>
          <a:p>
            <a:pPr algn="just"/>
            <a:r>
              <a:rPr lang="vi-VN" sz="4800" dirty="0">
                <a:solidFill>
                  <a:srgbClr val="000000"/>
                </a:solidFill>
                <a:latin typeface="Times New Roman" panose="02020603050405020304" pitchFamily="18" charset="0"/>
              </a:rPr>
              <a:t>D. Mặt Trời là một ngôi sao tự phát ra ánh sáng nằm trong hệ Mặt Trời.</a:t>
            </a:r>
            <a:endParaRPr lang="vi-VN" sz="3600" dirty="0"/>
          </a:p>
        </p:txBody>
      </p:sp>
      <p:sp>
        <p:nvSpPr>
          <p:cNvPr id="4" name="Hình chữ nhật: Góc vát 3">
            <a:extLst>
              <a:ext uri="{FF2B5EF4-FFF2-40B4-BE49-F238E27FC236}">
                <a16:creationId xmlns:a16="http://schemas.microsoft.com/office/drawing/2014/main" id="{0F40968B-B1AA-4316-BC8E-4D2B39F0ECE0}"/>
              </a:ext>
            </a:extLst>
          </p:cNvPr>
          <p:cNvSpPr/>
          <p:nvPr/>
        </p:nvSpPr>
        <p:spPr>
          <a:xfrm>
            <a:off x="14760624" y="1831132"/>
            <a:ext cx="720080" cy="864096"/>
          </a:xfrm>
          <a:prstGeom prst="beve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5600">
                <a:solidFill>
                  <a:srgbClr val="FF0000"/>
                </a:solidFill>
              </a:rPr>
              <a:t>S</a:t>
            </a:r>
            <a:endParaRPr lang="vi-VN" sz="5600">
              <a:solidFill>
                <a:srgbClr val="FF0000"/>
              </a:solidFill>
            </a:endParaRPr>
          </a:p>
        </p:txBody>
      </p:sp>
      <p:sp>
        <p:nvSpPr>
          <p:cNvPr id="5" name="Hình chữ nhật: Góc vát 4">
            <a:extLst>
              <a:ext uri="{FF2B5EF4-FFF2-40B4-BE49-F238E27FC236}">
                <a16:creationId xmlns:a16="http://schemas.microsoft.com/office/drawing/2014/main" id="{590CC0E5-F2B0-491C-B37D-9762E2893C93}"/>
              </a:ext>
            </a:extLst>
          </p:cNvPr>
          <p:cNvSpPr/>
          <p:nvPr/>
        </p:nvSpPr>
        <p:spPr>
          <a:xfrm>
            <a:off x="3311352" y="3390910"/>
            <a:ext cx="720080" cy="864096"/>
          </a:xfrm>
          <a:prstGeom prst="beve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5600" dirty="0">
                <a:solidFill>
                  <a:srgbClr val="FF0000"/>
                </a:solidFill>
              </a:rPr>
              <a:t>S</a:t>
            </a:r>
            <a:endParaRPr lang="vi-VN" sz="5600" dirty="0">
              <a:solidFill>
                <a:srgbClr val="FF0000"/>
              </a:solidFill>
            </a:endParaRPr>
          </a:p>
        </p:txBody>
      </p:sp>
      <p:sp>
        <p:nvSpPr>
          <p:cNvPr id="6" name="Hình chữ nhật: Góc vát 5">
            <a:extLst>
              <a:ext uri="{FF2B5EF4-FFF2-40B4-BE49-F238E27FC236}">
                <a16:creationId xmlns:a16="http://schemas.microsoft.com/office/drawing/2014/main" id="{71D54E64-98EE-40C3-ABBC-DD6DFF55D5EF}"/>
              </a:ext>
            </a:extLst>
          </p:cNvPr>
          <p:cNvSpPr/>
          <p:nvPr/>
        </p:nvSpPr>
        <p:spPr>
          <a:xfrm>
            <a:off x="3095328" y="4855468"/>
            <a:ext cx="720080" cy="864096"/>
          </a:xfrm>
          <a:prstGeom prst="beve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5600" dirty="0">
                <a:solidFill>
                  <a:srgbClr val="FF0000"/>
                </a:solidFill>
              </a:rPr>
              <a:t>Đ</a:t>
            </a:r>
            <a:endParaRPr lang="vi-VN" sz="5600" dirty="0">
              <a:solidFill>
                <a:srgbClr val="FF0000"/>
              </a:solidFill>
            </a:endParaRPr>
          </a:p>
        </p:txBody>
      </p:sp>
      <p:sp>
        <p:nvSpPr>
          <p:cNvPr id="7" name="Hình chữ nhật: Góc vát 6">
            <a:extLst>
              <a:ext uri="{FF2B5EF4-FFF2-40B4-BE49-F238E27FC236}">
                <a16:creationId xmlns:a16="http://schemas.microsoft.com/office/drawing/2014/main" id="{CE51A09F-E39E-45C3-AC23-C53E2FB8D9A6}"/>
              </a:ext>
            </a:extLst>
          </p:cNvPr>
          <p:cNvSpPr/>
          <p:nvPr/>
        </p:nvSpPr>
        <p:spPr>
          <a:xfrm>
            <a:off x="4031432" y="6351716"/>
            <a:ext cx="720080" cy="848948"/>
          </a:xfrm>
          <a:prstGeom prst="beve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5600" dirty="0">
                <a:solidFill>
                  <a:srgbClr val="FF0000"/>
                </a:solidFill>
              </a:rPr>
              <a:t>Đ</a:t>
            </a:r>
            <a:endParaRPr lang="vi-VN" sz="5600" dirty="0">
              <a:solidFill>
                <a:srgbClr val="FF0000"/>
              </a:solidFill>
            </a:endParaRPr>
          </a:p>
        </p:txBody>
      </p:sp>
    </p:spTree>
    <p:extLst>
      <p:ext uri="{BB962C8B-B14F-4D97-AF65-F5344CB8AC3E}">
        <p14:creationId xmlns:p14="http://schemas.microsoft.com/office/powerpoint/2010/main" val="87128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751EB060-80ED-41EC-B72F-7C9E9FEEBD01}"/>
              </a:ext>
            </a:extLst>
          </p:cNvPr>
          <p:cNvSpPr txBox="1"/>
          <p:nvPr/>
        </p:nvSpPr>
        <p:spPr>
          <a:xfrm>
            <a:off x="791072" y="246957"/>
            <a:ext cx="17281920" cy="452431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4800" b="1" i="1">
                <a:solidFill>
                  <a:srgbClr val="000000"/>
                </a:solidFill>
                <a:latin typeface="Times New Roman" panose="02020603050405020304" pitchFamily="18" charset="0"/>
              </a:rPr>
              <a:t>Bài 3: Để thuyết phục người khác rằng: Trái Đất có dạng hình khối cầu, em có thể sử dụng các dẫn chứng nào sau đây ?</a:t>
            </a:r>
            <a:endParaRPr lang="vi-VN" sz="4800"/>
          </a:p>
          <a:p>
            <a:pPr algn="just"/>
            <a:r>
              <a:rPr lang="vi-VN" sz="4800">
                <a:solidFill>
                  <a:srgbClr val="000000"/>
                </a:solidFill>
                <a:latin typeface="Times New Roman" panose="02020603050405020304" pitchFamily="18" charset="0"/>
              </a:rPr>
              <a:t>A. Ảnh chụp Trái Đất từ vệ tinh.</a:t>
            </a:r>
            <a:endParaRPr lang="vi-VN" sz="4800"/>
          </a:p>
          <a:p>
            <a:pPr algn="just"/>
            <a:r>
              <a:rPr lang="vi-VN" sz="4800">
                <a:solidFill>
                  <a:srgbClr val="000000"/>
                </a:solidFill>
                <a:latin typeface="Times New Roman" panose="02020603050405020304" pitchFamily="18" charset="0"/>
              </a:rPr>
              <a:t>B. Bóng Trái Đất che Mặt Trăng vào đêm nguyệt thực.</a:t>
            </a:r>
            <a:endParaRPr lang="vi-VN" sz="4800"/>
          </a:p>
          <a:p>
            <a:pPr algn="just"/>
            <a:r>
              <a:rPr lang="vi-VN" sz="4800">
                <a:solidFill>
                  <a:srgbClr val="000000"/>
                </a:solidFill>
                <a:latin typeface="Times New Roman" panose="02020603050405020304" pitchFamily="18" charset="0"/>
              </a:rPr>
              <a:t>C. Sơ đồ hệ Mặt Trời trong SGK.</a:t>
            </a:r>
            <a:endParaRPr lang="vi-VN" sz="4800"/>
          </a:p>
          <a:p>
            <a:pPr algn="just"/>
            <a:r>
              <a:rPr lang="vi-VN" sz="4800">
                <a:solidFill>
                  <a:srgbClr val="000000"/>
                </a:solidFill>
                <a:latin typeface="Times New Roman" panose="02020603050405020304" pitchFamily="18" charset="0"/>
              </a:rPr>
              <a:t>D. Sự tích bánh chưng, bánh giầy. </a:t>
            </a:r>
            <a:endParaRPr lang="vi-VN" sz="4800"/>
          </a:p>
        </p:txBody>
      </p:sp>
      <p:sp>
        <p:nvSpPr>
          <p:cNvPr id="6" name="Hình Bầu dục 5">
            <a:extLst>
              <a:ext uri="{FF2B5EF4-FFF2-40B4-BE49-F238E27FC236}">
                <a16:creationId xmlns:a16="http://schemas.microsoft.com/office/drawing/2014/main" id="{737E757C-EF1A-4FC9-BB0D-F9325945FA01}"/>
              </a:ext>
            </a:extLst>
          </p:cNvPr>
          <p:cNvSpPr/>
          <p:nvPr/>
        </p:nvSpPr>
        <p:spPr>
          <a:xfrm>
            <a:off x="791072" y="1687116"/>
            <a:ext cx="864096"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p>
        </p:txBody>
      </p:sp>
      <p:sp>
        <p:nvSpPr>
          <p:cNvPr id="7" name="Hình Bầu dục 6">
            <a:extLst>
              <a:ext uri="{FF2B5EF4-FFF2-40B4-BE49-F238E27FC236}">
                <a16:creationId xmlns:a16="http://schemas.microsoft.com/office/drawing/2014/main" id="{943C5B28-4110-45DD-96BA-AE22C8524DD3}"/>
              </a:ext>
            </a:extLst>
          </p:cNvPr>
          <p:cNvSpPr/>
          <p:nvPr/>
        </p:nvSpPr>
        <p:spPr>
          <a:xfrm>
            <a:off x="762908" y="2551212"/>
            <a:ext cx="864096"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p>
        </p:txBody>
      </p:sp>
    </p:spTree>
    <p:extLst>
      <p:ext uri="{BB962C8B-B14F-4D97-AF65-F5344CB8AC3E}">
        <p14:creationId xmlns:p14="http://schemas.microsoft.com/office/powerpoint/2010/main" val="13624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854FC432-A598-45A2-B7F3-83F00DCC73DD}"/>
              </a:ext>
            </a:extLst>
          </p:cNvPr>
          <p:cNvSpPr txBox="1"/>
          <p:nvPr/>
        </p:nvSpPr>
        <p:spPr>
          <a:xfrm>
            <a:off x="7618427" y="3703340"/>
            <a:ext cx="7710765" cy="1754326"/>
          </a:xfrm>
          <a:prstGeom prst="rect">
            <a:avLst/>
          </a:prstGeom>
          <a:noFill/>
        </p:spPr>
        <p:txBody>
          <a:bodyPr wrap="none" rtlCol="0">
            <a:spAutoFit/>
          </a:bodyPr>
          <a:lstStyle/>
          <a:p>
            <a:r>
              <a:rPr lang="en-US" sz="10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ahoma" panose="020B0604030504040204" pitchFamily="34" charset="0"/>
                <a:ea typeface="Tahoma" panose="020B0604030504040204" pitchFamily="34" charset="0"/>
                <a:cs typeface="Tahoma" panose="020B0604030504040204" pitchFamily="34" charset="0"/>
              </a:rPr>
              <a:t>VẬN DỤNG</a:t>
            </a:r>
            <a:endParaRPr lang="vi-VN" sz="10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2444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85469EB6-0926-48C8-B003-8B1786EC7D99}"/>
              </a:ext>
            </a:extLst>
          </p:cNvPr>
          <p:cNvSpPr txBox="1"/>
          <p:nvPr/>
        </p:nvSpPr>
        <p:spPr>
          <a:xfrm>
            <a:off x="791072" y="534989"/>
            <a:ext cx="11089232" cy="6124754"/>
          </a:xfrm>
          <a:prstGeom prst="rect">
            <a:avLst/>
          </a:prstGeom>
          <a:noFill/>
        </p:spPr>
        <p:txBody>
          <a:bodyPr wrap="square">
            <a:spAutoFit/>
          </a:bodyPr>
          <a:lstStyle/>
          <a:p>
            <a:pPr algn="just"/>
            <a:r>
              <a:rPr lang="vi-VN" sz="5600" b="1" i="1">
                <a:solidFill>
                  <a:srgbClr val="000000"/>
                </a:solidFill>
                <a:latin typeface="Times New Roman" panose="02020603050405020304" pitchFamily="18" charset="0"/>
              </a:rPr>
              <a:t>Bài 1: Khi đứng ở bờ biển quan sát một con tàu từ xa vào bờ, đầu tiên ta chỉ nhìn thấy ống khói, sau đó là một phần thân tàu, cuối cùng ta mới nhìn thấy toàn bộ con tàu. Dựa vào kiến thức về hình dạng của Trái Đất để giải thích hiện tượng đó.</a:t>
            </a:r>
            <a:endParaRPr lang="vi-VN" sz="5600" b="1"/>
          </a:p>
        </p:txBody>
      </p:sp>
    </p:spTree>
    <p:extLst>
      <p:ext uri="{BB962C8B-B14F-4D97-AF65-F5344CB8AC3E}">
        <p14:creationId xmlns:p14="http://schemas.microsoft.com/office/powerpoint/2010/main" val="280215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7285" y="266700"/>
            <a:ext cx="13639800" cy="1143000"/>
          </a:xfrm>
        </p:spPr>
        <p:txBody>
          <a:bodyPr>
            <a:normAutofit/>
          </a:bodyPr>
          <a:lstStyle/>
          <a:p>
            <a:r>
              <a:rPr lang="en-US" b="1" dirty="0" err="1" smtClean="0">
                <a:solidFill>
                  <a:srgbClr val="FF0000"/>
                </a:solidFill>
                <a:latin typeface="Times New Roman" panose="02020603050405020304" pitchFamily="18" charset="0"/>
                <a:cs typeface="Times New Roman" panose="02020603050405020304" pitchFamily="18" charset="0"/>
              </a:rPr>
              <a:t>Thiên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hà</a:t>
            </a:r>
            <a:r>
              <a:rPr lang="en-US" b="1" dirty="0" smtClean="0">
                <a:solidFill>
                  <a:srgbClr val="FF0000"/>
                </a:solidFill>
                <a:latin typeface="Times New Roman" panose="02020603050405020304" pitchFamily="18" charset="0"/>
                <a:cs typeface="Times New Roman" panose="02020603050405020304" pitchFamily="18" charset="0"/>
              </a:rPr>
              <a:t> Milky Way, </a:t>
            </a:r>
            <a:r>
              <a:rPr lang="en-US" b="1" dirty="0" err="1" smtClean="0">
                <a:solidFill>
                  <a:srgbClr val="FF0000"/>
                </a:solidFill>
                <a:latin typeface="Times New Roman" panose="02020603050405020304" pitchFamily="18" charset="0"/>
                <a:cs typeface="Times New Roman" panose="02020603050405020304" pitchFamily="18" charset="0"/>
              </a:rPr>
              <a:t>nơi</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chứa</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Hệ</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Mặt</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Trời</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và</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Trái</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Đất</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https://thienvanvietnam.org/images/upload/2015/ngc_67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623060"/>
            <a:ext cx="13409970" cy="8180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78955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3635B2B2-1947-4DD8-8325-0861940DAF8F}"/>
              </a:ext>
            </a:extLst>
          </p:cNvPr>
          <p:cNvSpPr txBox="1"/>
          <p:nvPr/>
        </p:nvSpPr>
        <p:spPr>
          <a:xfrm>
            <a:off x="791072" y="1543100"/>
            <a:ext cx="13212960" cy="3046988"/>
          </a:xfrm>
          <a:prstGeom prst="rect">
            <a:avLst/>
          </a:prstGeom>
          <a:noFill/>
        </p:spPr>
        <p:txBody>
          <a:bodyPr wrap="square">
            <a:spAutoFit/>
          </a:bodyPr>
          <a:lstStyle/>
          <a:p>
            <a:r>
              <a:rPr lang="vi-VN" sz="6400" i="1">
                <a:solidFill>
                  <a:srgbClr val="000000"/>
                </a:solidFill>
                <a:latin typeface="Times New Roman" panose="02020603050405020304" pitchFamily="18" charset="0"/>
              </a:rPr>
              <a:t>Bài 2: Tại sao người ta phải xây dựng các đài quan sát ở ven biển ? Kể tên ba đài quan sát ven biển của nước ta.</a:t>
            </a:r>
            <a:endParaRPr lang="vi-VN" sz="6400"/>
          </a:p>
        </p:txBody>
      </p:sp>
    </p:spTree>
    <p:extLst>
      <p:ext uri="{BB962C8B-B14F-4D97-AF65-F5344CB8AC3E}">
        <p14:creationId xmlns:p14="http://schemas.microsoft.com/office/powerpoint/2010/main" val="356726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E6FCF02-712D-42DB-8CF6-0CC77E879A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952500"/>
            <a:ext cx="13792200" cy="5183893"/>
          </a:xfrm>
          <a:prstGeom prst="rect">
            <a:avLst/>
          </a:prstGeom>
        </p:spPr>
      </p:pic>
      <p:sp>
        <p:nvSpPr>
          <p:cNvPr id="4" name="Hộp Văn bản 3">
            <a:extLst>
              <a:ext uri="{FF2B5EF4-FFF2-40B4-BE49-F238E27FC236}">
                <a16:creationId xmlns:a16="http://schemas.microsoft.com/office/drawing/2014/main" id="{26C237E4-AE4F-4740-9DCD-B9A97CB0A85A}"/>
              </a:ext>
            </a:extLst>
          </p:cNvPr>
          <p:cNvSpPr txBox="1"/>
          <p:nvPr/>
        </p:nvSpPr>
        <p:spPr>
          <a:xfrm>
            <a:off x="1600200" y="6591300"/>
            <a:ext cx="15382698" cy="3046988"/>
          </a:xfrm>
          <a:prstGeom prst="rect">
            <a:avLst/>
          </a:prstGeom>
          <a:noFill/>
        </p:spPr>
        <p:txBody>
          <a:bodyPr wrap="square" rtlCol="0">
            <a:spAutoFit/>
          </a:bodyPr>
          <a:lstStyle/>
          <a:p>
            <a:pPr algn="just"/>
            <a:r>
              <a:rPr lang="en-US" sz="4800" dirty="0" err="1"/>
              <a:t>Khi</a:t>
            </a:r>
            <a:r>
              <a:rPr lang="en-US" sz="4800" dirty="0"/>
              <a:t> </a:t>
            </a:r>
            <a:r>
              <a:rPr lang="en-US" sz="4800" dirty="0" err="1"/>
              <a:t>quan</a:t>
            </a:r>
            <a:r>
              <a:rPr lang="en-US" sz="4800" dirty="0"/>
              <a:t> </a:t>
            </a:r>
            <a:r>
              <a:rPr lang="en-US" sz="4800" dirty="0" err="1"/>
              <a:t>sát</a:t>
            </a:r>
            <a:r>
              <a:rPr lang="en-US" sz="4800" dirty="0"/>
              <a:t> </a:t>
            </a:r>
            <a:r>
              <a:rPr lang="en-US" sz="4800" dirty="0" err="1"/>
              <a:t>chiếc</a:t>
            </a:r>
            <a:r>
              <a:rPr lang="en-US" sz="4800" dirty="0"/>
              <a:t> </a:t>
            </a:r>
            <a:r>
              <a:rPr lang="en-US" sz="4800" dirty="0" err="1"/>
              <a:t>thuyền</a:t>
            </a:r>
            <a:r>
              <a:rPr lang="en-US" sz="4800" dirty="0"/>
              <a:t> </a:t>
            </a:r>
            <a:r>
              <a:rPr lang="en-US" sz="4800" dirty="0" err="1"/>
              <a:t>buồm</a:t>
            </a:r>
            <a:r>
              <a:rPr lang="en-US" sz="4800" dirty="0"/>
              <a:t> </a:t>
            </a:r>
            <a:r>
              <a:rPr lang="en-US" sz="4800" dirty="0" err="1"/>
              <a:t>từ</a:t>
            </a:r>
            <a:r>
              <a:rPr lang="en-US" sz="4800" dirty="0"/>
              <a:t> </a:t>
            </a:r>
            <a:r>
              <a:rPr lang="en-US" sz="4800" dirty="0" err="1"/>
              <a:t>xa</a:t>
            </a:r>
            <a:r>
              <a:rPr lang="en-US" sz="4800" dirty="0"/>
              <a:t> </a:t>
            </a:r>
            <a:r>
              <a:rPr lang="en-US" sz="4800" dirty="0" err="1"/>
              <a:t>đi</a:t>
            </a:r>
            <a:r>
              <a:rPr lang="en-US" sz="4800" dirty="0"/>
              <a:t> </a:t>
            </a:r>
            <a:r>
              <a:rPr lang="en-US" sz="4800" dirty="0" err="1"/>
              <a:t>vào</a:t>
            </a:r>
            <a:r>
              <a:rPr lang="en-US" sz="4800" dirty="0"/>
              <a:t> </a:t>
            </a:r>
            <a:r>
              <a:rPr lang="en-US" sz="4800" dirty="0" err="1"/>
              <a:t>bờ</a:t>
            </a:r>
            <a:r>
              <a:rPr lang="en-US" sz="4800" dirty="0"/>
              <a:t>, ta </a:t>
            </a:r>
            <a:r>
              <a:rPr lang="en-US" sz="4800" dirty="0" err="1"/>
              <a:t>có</a:t>
            </a:r>
            <a:r>
              <a:rPr lang="en-US" sz="4800" dirty="0"/>
              <a:t> </a:t>
            </a:r>
            <a:r>
              <a:rPr lang="en-US" sz="4800" dirty="0" err="1"/>
              <a:t>thể</a:t>
            </a:r>
            <a:r>
              <a:rPr lang="en-US" sz="4800" dirty="0"/>
              <a:t> </a:t>
            </a:r>
            <a:r>
              <a:rPr lang="en-US" sz="4800" dirty="0" err="1"/>
              <a:t>thấy</a:t>
            </a:r>
            <a:r>
              <a:rPr lang="en-US" sz="4800" dirty="0"/>
              <a:t> </a:t>
            </a:r>
            <a:r>
              <a:rPr lang="en-US" sz="4800" dirty="0" err="1"/>
              <a:t>rõ</a:t>
            </a:r>
            <a:r>
              <a:rPr lang="en-US" sz="4800" dirty="0"/>
              <a:t> con </a:t>
            </a:r>
            <a:r>
              <a:rPr lang="en-US" sz="4800" dirty="0" err="1"/>
              <a:t>thuyền</a:t>
            </a:r>
            <a:r>
              <a:rPr lang="en-US" sz="4800" dirty="0"/>
              <a:t> </a:t>
            </a:r>
            <a:r>
              <a:rPr lang="en-US" sz="4800" dirty="0" err="1"/>
              <a:t>đang</a:t>
            </a:r>
            <a:r>
              <a:rPr lang="en-US" sz="4800" dirty="0"/>
              <a:t> </a:t>
            </a:r>
            <a:r>
              <a:rPr lang="en-US" sz="4800" dirty="0" err="1"/>
              <a:t>tiến</a:t>
            </a:r>
            <a:r>
              <a:rPr lang="en-US" sz="4800" dirty="0"/>
              <a:t> </a:t>
            </a:r>
            <a:r>
              <a:rPr lang="en-US" sz="4800" dirty="0" err="1"/>
              <a:t>lại</a:t>
            </a:r>
            <a:r>
              <a:rPr lang="en-US" sz="4800" dirty="0"/>
              <a:t> </a:t>
            </a:r>
            <a:r>
              <a:rPr lang="en-US" sz="4800" dirty="0" err="1"/>
              <a:t>từ</a:t>
            </a:r>
            <a:r>
              <a:rPr lang="en-US" sz="4800" dirty="0"/>
              <a:t> </a:t>
            </a:r>
            <a:r>
              <a:rPr lang="en-US" sz="4800" dirty="0" err="1"/>
              <a:t>xa</a:t>
            </a:r>
            <a:r>
              <a:rPr lang="en-US" sz="4800" dirty="0"/>
              <a:t> </a:t>
            </a:r>
            <a:r>
              <a:rPr lang="en-US" sz="4800" dirty="0" err="1"/>
              <a:t>đến</a:t>
            </a:r>
            <a:r>
              <a:rPr lang="en-US" sz="4800" dirty="0"/>
              <a:t> </a:t>
            </a:r>
            <a:r>
              <a:rPr lang="en-US" sz="4800" dirty="0" err="1"/>
              <a:t>gần</a:t>
            </a:r>
            <a:r>
              <a:rPr lang="en-US" sz="4800" dirty="0"/>
              <a:t> ở </a:t>
            </a:r>
            <a:r>
              <a:rPr lang="en-US" sz="4800" dirty="0" err="1"/>
              <a:t>điểm</a:t>
            </a:r>
            <a:r>
              <a:rPr lang="en-US" sz="4800" dirty="0"/>
              <a:t> </a:t>
            </a:r>
            <a:r>
              <a:rPr lang="en-US" sz="4800" dirty="0" err="1"/>
              <a:t>nhìn</a:t>
            </a:r>
            <a:r>
              <a:rPr lang="en-US" sz="4800" dirty="0"/>
              <a:t> B. </a:t>
            </a:r>
            <a:r>
              <a:rPr lang="en-US" sz="4800" dirty="0" err="1"/>
              <a:t>Bởi</a:t>
            </a:r>
            <a:r>
              <a:rPr lang="en-US" sz="4800" dirty="0"/>
              <a:t> </a:t>
            </a:r>
            <a:r>
              <a:rPr lang="en-US" sz="4800" dirty="0" err="1"/>
              <a:t>Trái</a:t>
            </a:r>
            <a:r>
              <a:rPr lang="en-US" sz="4800" dirty="0"/>
              <a:t> </a:t>
            </a:r>
            <a:r>
              <a:rPr lang="en-US" sz="4800" dirty="0" err="1"/>
              <a:t>Đất</a:t>
            </a:r>
            <a:r>
              <a:rPr lang="en-US" sz="4800" dirty="0"/>
              <a:t> </a:t>
            </a:r>
            <a:r>
              <a:rPr lang="en-US" sz="4800" dirty="0" err="1"/>
              <a:t>hình</a:t>
            </a:r>
            <a:r>
              <a:rPr lang="en-US" sz="4800" dirty="0"/>
              <a:t> </a:t>
            </a:r>
            <a:r>
              <a:rPr lang="en-US" sz="4800" dirty="0" err="1"/>
              <a:t>cầu</a:t>
            </a:r>
            <a:r>
              <a:rPr lang="en-US" sz="4800" dirty="0"/>
              <a:t>, </a:t>
            </a:r>
            <a:r>
              <a:rPr lang="en-US" sz="4800" dirty="0" err="1"/>
              <a:t>mặt</a:t>
            </a:r>
            <a:r>
              <a:rPr lang="en-US" sz="4800" dirty="0"/>
              <a:t> </a:t>
            </a:r>
            <a:r>
              <a:rPr lang="en-US" sz="4800" dirty="0" err="1"/>
              <a:t>nước</a:t>
            </a:r>
            <a:r>
              <a:rPr lang="en-US" sz="4800" dirty="0"/>
              <a:t> </a:t>
            </a:r>
            <a:r>
              <a:rPr lang="en-US" sz="4800" dirty="0" err="1"/>
              <a:t>biển</a:t>
            </a:r>
            <a:r>
              <a:rPr lang="en-US" sz="4800" dirty="0"/>
              <a:t> </a:t>
            </a:r>
            <a:r>
              <a:rPr lang="en-US" sz="4800" dirty="0" err="1"/>
              <a:t>là</a:t>
            </a:r>
            <a:r>
              <a:rPr lang="en-US" sz="4800" dirty="0"/>
              <a:t> </a:t>
            </a:r>
            <a:r>
              <a:rPr lang="en-US" sz="4800" dirty="0" err="1"/>
              <a:t>đường</a:t>
            </a:r>
            <a:r>
              <a:rPr lang="en-US" sz="4800" dirty="0"/>
              <a:t> </a:t>
            </a:r>
            <a:r>
              <a:rPr lang="en-US" sz="4800" dirty="0" err="1"/>
              <a:t>cong</a:t>
            </a:r>
            <a:r>
              <a:rPr lang="en-US" sz="4800" dirty="0"/>
              <a:t> </a:t>
            </a:r>
            <a:r>
              <a:rPr lang="en-US" sz="4800" dirty="0" err="1"/>
              <a:t>nê</a:t>
            </a:r>
            <a:r>
              <a:rPr lang="vi-VN" sz="4800" dirty="0"/>
              <a:t>n</a:t>
            </a:r>
            <a:r>
              <a:rPr lang="en-US" sz="4800" dirty="0"/>
              <a:t> </a:t>
            </a:r>
            <a:r>
              <a:rPr lang="en-US" sz="4800" dirty="0" err="1"/>
              <a:t>điểm</a:t>
            </a:r>
            <a:r>
              <a:rPr lang="en-US" sz="4800" dirty="0"/>
              <a:t> </a:t>
            </a:r>
            <a:r>
              <a:rPr lang="en-US" sz="4800" dirty="0" err="1"/>
              <a:t>nhìn</a:t>
            </a:r>
            <a:r>
              <a:rPr lang="en-US" sz="4800" dirty="0"/>
              <a:t> B </a:t>
            </a:r>
            <a:r>
              <a:rPr lang="en-US" sz="4800" dirty="0" err="1"/>
              <a:t>sẽ</a:t>
            </a:r>
            <a:r>
              <a:rPr lang="en-US" sz="4800" dirty="0"/>
              <a:t> </a:t>
            </a:r>
            <a:r>
              <a:rPr lang="en-US" sz="4800" dirty="0" err="1"/>
              <a:t>có</a:t>
            </a:r>
            <a:r>
              <a:rPr lang="en-US" sz="4800" dirty="0"/>
              <a:t> </a:t>
            </a:r>
            <a:r>
              <a:rPr lang="en-US" sz="4800" dirty="0" err="1"/>
              <a:t>tầm</a:t>
            </a:r>
            <a:r>
              <a:rPr lang="en-US" sz="4800" dirty="0"/>
              <a:t> </a:t>
            </a:r>
            <a:r>
              <a:rPr lang="en-US" sz="4800" dirty="0" err="1"/>
              <a:t>nhìn</a:t>
            </a:r>
            <a:r>
              <a:rPr lang="en-US" sz="4800" dirty="0"/>
              <a:t> </a:t>
            </a:r>
            <a:r>
              <a:rPr lang="en-US" sz="4800" dirty="0" err="1"/>
              <a:t>rộng</a:t>
            </a:r>
            <a:r>
              <a:rPr lang="en-US" sz="4800" dirty="0"/>
              <a:t> </a:t>
            </a:r>
            <a:r>
              <a:rPr lang="en-US" sz="4800" dirty="0" err="1"/>
              <a:t>và</a:t>
            </a:r>
            <a:r>
              <a:rPr lang="en-US" sz="4800" dirty="0"/>
              <a:t> </a:t>
            </a:r>
            <a:r>
              <a:rPr lang="en-US" sz="4800" dirty="0" err="1"/>
              <a:t>xa</a:t>
            </a:r>
            <a:r>
              <a:rPr lang="en-US" sz="4800" dirty="0"/>
              <a:t> </a:t>
            </a:r>
            <a:r>
              <a:rPr lang="en-US" sz="4800" dirty="0" err="1"/>
              <a:t>hơn</a:t>
            </a:r>
            <a:r>
              <a:rPr lang="en-US" sz="4800" dirty="0"/>
              <a:t> </a:t>
            </a:r>
            <a:r>
              <a:rPr lang="en-US" sz="4800" dirty="0" err="1"/>
              <a:t>điểm</a:t>
            </a:r>
            <a:r>
              <a:rPr lang="en-US" sz="4800" dirty="0"/>
              <a:t> </a:t>
            </a:r>
            <a:r>
              <a:rPr lang="en-US" sz="4800" dirty="0" err="1"/>
              <a:t>nhìn</a:t>
            </a:r>
            <a:r>
              <a:rPr lang="en-US" sz="4800" dirty="0"/>
              <a:t> A.</a:t>
            </a:r>
            <a:endParaRPr lang="vi-VN" sz="4800" dirty="0"/>
          </a:p>
        </p:txBody>
      </p:sp>
    </p:spTree>
    <p:extLst>
      <p:ext uri="{BB962C8B-B14F-4D97-AF65-F5344CB8AC3E}">
        <p14:creationId xmlns:p14="http://schemas.microsoft.com/office/powerpoint/2010/main" val="242221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413512C7-A9CA-4510-A139-9E641AAE46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86" y="4995968"/>
            <a:ext cx="7501825" cy="4262332"/>
          </a:xfrm>
          <a:prstGeom prst="rect">
            <a:avLst/>
          </a:prstGeom>
        </p:spPr>
      </p:pic>
      <p:pic>
        <p:nvPicPr>
          <p:cNvPr id="5" name="Hình ảnh 4">
            <a:extLst>
              <a:ext uri="{FF2B5EF4-FFF2-40B4-BE49-F238E27FC236}">
                <a16:creationId xmlns:a16="http://schemas.microsoft.com/office/drawing/2014/main" id="{B1C947CE-D639-49E2-BFAE-68C9A4618D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3600" y="4995968"/>
            <a:ext cx="7758464" cy="4285329"/>
          </a:xfrm>
          <a:prstGeom prst="rect">
            <a:avLst/>
          </a:prstGeom>
        </p:spPr>
      </p:pic>
      <p:pic>
        <p:nvPicPr>
          <p:cNvPr id="7" name="Hình ảnh 6">
            <a:extLst>
              <a:ext uri="{FF2B5EF4-FFF2-40B4-BE49-F238E27FC236}">
                <a16:creationId xmlns:a16="http://schemas.microsoft.com/office/drawing/2014/main" id="{BC1C4206-5D00-414A-B6F2-F90FE75C9A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127355"/>
            <a:ext cx="7010400" cy="3949345"/>
          </a:xfrm>
          <a:prstGeom prst="rect">
            <a:avLst/>
          </a:prstGeom>
        </p:spPr>
      </p:pic>
      <p:sp>
        <p:nvSpPr>
          <p:cNvPr id="8" name="Hộp Văn bản 7">
            <a:extLst>
              <a:ext uri="{FF2B5EF4-FFF2-40B4-BE49-F238E27FC236}">
                <a16:creationId xmlns:a16="http://schemas.microsoft.com/office/drawing/2014/main" id="{990F78BF-5C85-4977-81A1-FD92BB64C2C5}"/>
              </a:ext>
            </a:extLst>
          </p:cNvPr>
          <p:cNvSpPr txBox="1"/>
          <p:nvPr/>
        </p:nvSpPr>
        <p:spPr>
          <a:xfrm>
            <a:off x="3073101" y="9297769"/>
            <a:ext cx="1803699" cy="646331"/>
          </a:xfrm>
          <a:prstGeom prst="rect">
            <a:avLst/>
          </a:prstGeom>
          <a:noFill/>
        </p:spPr>
        <p:txBody>
          <a:bodyPr wrap="square" rtlCol="0">
            <a:spAutoFit/>
          </a:bodyPr>
          <a:lstStyle/>
          <a:p>
            <a:r>
              <a:rPr lang="en-US" sz="3600" dirty="0" err="1"/>
              <a:t>Đại</a:t>
            </a:r>
            <a:r>
              <a:rPr lang="en-US" sz="3600" dirty="0"/>
              <a:t> </a:t>
            </a:r>
            <a:r>
              <a:rPr lang="en-US" sz="3600" dirty="0" err="1"/>
              <a:t>Lãnh</a:t>
            </a:r>
            <a:endParaRPr lang="vi-VN" sz="3600" dirty="0"/>
          </a:p>
        </p:txBody>
      </p:sp>
      <p:sp>
        <p:nvSpPr>
          <p:cNvPr id="9" name="Hộp Văn bản 8">
            <a:extLst>
              <a:ext uri="{FF2B5EF4-FFF2-40B4-BE49-F238E27FC236}">
                <a16:creationId xmlns:a16="http://schemas.microsoft.com/office/drawing/2014/main" id="{A30CBF55-F2EF-4737-A914-43DA1D2D8E4D}"/>
              </a:ext>
            </a:extLst>
          </p:cNvPr>
          <p:cNvSpPr txBox="1"/>
          <p:nvPr/>
        </p:nvSpPr>
        <p:spPr>
          <a:xfrm>
            <a:off x="12801600" y="9291753"/>
            <a:ext cx="1263166" cy="646331"/>
          </a:xfrm>
          <a:prstGeom prst="rect">
            <a:avLst/>
          </a:prstGeom>
          <a:noFill/>
        </p:spPr>
        <p:txBody>
          <a:bodyPr wrap="square" rtlCol="0">
            <a:spAutoFit/>
          </a:bodyPr>
          <a:lstStyle/>
          <a:p>
            <a:r>
              <a:rPr lang="en-US" sz="3600" dirty="0" err="1"/>
              <a:t>Kê</a:t>
            </a:r>
            <a:r>
              <a:rPr lang="en-US" sz="3600" dirty="0"/>
              <a:t> </a:t>
            </a:r>
            <a:r>
              <a:rPr lang="en-US" sz="3600" dirty="0" err="1"/>
              <a:t>Gà</a:t>
            </a:r>
            <a:endParaRPr lang="vi-VN" sz="3600" dirty="0"/>
          </a:p>
        </p:txBody>
      </p:sp>
      <p:sp>
        <p:nvSpPr>
          <p:cNvPr id="10" name="Hộp Văn bản 9">
            <a:extLst>
              <a:ext uri="{FF2B5EF4-FFF2-40B4-BE49-F238E27FC236}">
                <a16:creationId xmlns:a16="http://schemas.microsoft.com/office/drawing/2014/main" id="{6824CC90-AE37-4AC9-A3F8-DB191F3549E8}"/>
              </a:ext>
            </a:extLst>
          </p:cNvPr>
          <p:cNvSpPr txBox="1"/>
          <p:nvPr/>
        </p:nvSpPr>
        <p:spPr>
          <a:xfrm>
            <a:off x="7913008" y="4192369"/>
            <a:ext cx="1808508" cy="646331"/>
          </a:xfrm>
          <a:prstGeom prst="rect">
            <a:avLst/>
          </a:prstGeom>
          <a:noFill/>
        </p:spPr>
        <p:txBody>
          <a:bodyPr wrap="none" rtlCol="0">
            <a:spAutoFit/>
          </a:bodyPr>
          <a:lstStyle/>
          <a:p>
            <a:r>
              <a:rPr lang="en-US" sz="3600" dirty="0" err="1"/>
              <a:t>Hòn</a:t>
            </a:r>
            <a:r>
              <a:rPr lang="en-US" sz="3600" dirty="0"/>
              <a:t> </a:t>
            </a:r>
            <a:r>
              <a:rPr lang="en-US" sz="3600" dirty="0" err="1"/>
              <a:t>Dáu</a:t>
            </a:r>
            <a:endParaRPr lang="vi-VN" sz="3600" dirty="0"/>
          </a:p>
        </p:txBody>
      </p:sp>
    </p:spTree>
    <p:extLst>
      <p:ext uri="{BB962C8B-B14F-4D97-AF65-F5344CB8AC3E}">
        <p14:creationId xmlns:p14="http://schemas.microsoft.com/office/powerpoint/2010/main" val="59940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par>
                          <p:cTn id="24" fill="hold">
                            <p:stCondLst>
                              <p:cond delay="2000"/>
                            </p:stCondLst>
                            <p:childTnLst>
                              <p:par>
                                <p:cTn id="25" presetID="6" presetClass="entr" presetSubtype="16"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F798A705-0A4F-4CDE-98E4-8010237B000A}"/>
              </a:ext>
            </a:extLst>
          </p:cNvPr>
          <p:cNvSpPr txBox="1"/>
          <p:nvPr/>
        </p:nvSpPr>
        <p:spPr>
          <a:xfrm>
            <a:off x="215008" y="1975149"/>
            <a:ext cx="9144000" cy="6001643"/>
          </a:xfrm>
          <a:prstGeom prst="rect">
            <a:avLst/>
          </a:prstGeom>
          <a:noFill/>
        </p:spPr>
        <p:txBody>
          <a:bodyPr wrap="square">
            <a:spAutoFit/>
          </a:bodyPr>
          <a:lstStyle/>
          <a:p>
            <a:pPr algn="just"/>
            <a:r>
              <a:rPr lang="vi-VN" sz="6400" i="1">
                <a:solidFill>
                  <a:srgbClr val="000000"/>
                </a:solidFill>
                <a:latin typeface="Times New Roman" panose="02020603050405020304" pitchFamily="18" charset="0"/>
              </a:rPr>
              <a:t>Bài 3: Giả sử có người sinh sống ở hành tinh khác, em hãy viết một lá thư khoảng 10 dòng giới thiệu về Trái Đất của chúng ta với họ. </a:t>
            </a:r>
            <a:endParaRPr lang="vi-VN" sz="6400"/>
          </a:p>
        </p:txBody>
      </p:sp>
    </p:spTree>
    <p:extLst>
      <p:ext uri="{BB962C8B-B14F-4D97-AF65-F5344CB8AC3E}">
        <p14:creationId xmlns:p14="http://schemas.microsoft.com/office/powerpoint/2010/main" val="204333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85450D8B-5037-4A7D-8B7F-B660D43AE026}"/>
              </a:ext>
            </a:extLst>
          </p:cNvPr>
          <p:cNvSpPr txBox="1"/>
          <p:nvPr/>
        </p:nvSpPr>
        <p:spPr>
          <a:xfrm>
            <a:off x="8567936" y="2983261"/>
            <a:ext cx="6649384" cy="2800767"/>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8800" b="1">
                <a:ln/>
                <a:solidFill>
                  <a:schemeClr val="accent4"/>
                </a:solidFill>
              </a:rPr>
              <a:t>XIN CHÀO VÀ </a:t>
            </a:r>
          </a:p>
          <a:p>
            <a:r>
              <a:rPr lang="en-US" sz="8800" b="1">
                <a:ln/>
                <a:solidFill>
                  <a:schemeClr val="accent4"/>
                </a:solidFill>
              </a:rPr>
              <a:t>HẸN GẶP LẠI</a:t>
            </a:r>
            <a:endParaRPr lang="vi-VN" sz="8800" b="1">
              <a:ln/>
              <a:solidFill>
                <a:schemeClr val="accent4"/>
              </a:solidFill>
            </a:endParaRPr>
          </a:p>
        </p:txBody>
      </p:sp>
    </p:spTree>
    <p:extLst>
      <p:ext uri="{BB962C8B-B14F-4D97-AF65-F5344CB8AC3E}">
        <p14:creationId xmlns:p14="http://schemas.microsoft.com/office/powerpoint/2010/main" val="347376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ác Hành Tinh Trong Hệ Mặt Trời - Daytre.net">
            <a:hlinkClick r:id="" action="ppaction://media"/>
            <a:extLst>
              <a:ext uri="{FF2B5EF4-FFF2-40B4-BE49-F238E27FC236}">
                <a16:creationId xmlns:a16="http://schemas.microsoft.com/office/drawing/2014/main" id="{B649C034-2E74-450F-B764-CA50D7313C4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1600" y="1028700"/>
            <a:ext cx="15605760" cy="8778240"/>
          </a:xfrm>
          <a:prstGeom prst="rect">
            <a:avLst/>
          </a:prstGeom>
        </p:spPr>
      </p:pic>
      <p:sp>
        <p:nvSpPr>
          <p:cNvPr id="3" name="Rectangle 2">
            <a:extLst>
              <a:ext uri="{FF2B5EF4-FFF2-40B4-BE49-F238E27FC236}">
                <a16:creationId xmlns:a16="http://schemas.microsoft.com/office/drawing/2014/main" id="{D0E4B039-9597-4097-A5A5-C572E398C3EB}"/>
              </a:ext>
            </a:extLst>
          </p:cNvPr>
          <p:cNvSpPr/>
          <p:nvPr/>
        </p:nvSpPr>
        <p:spPr>
          <a:xfrm>
            <a:off x="3810000" y="190500"/>
            <a:ext cx="10230686" cy="675249"/>
          </a:xfrm>
          <a:prstGeom prst="rect">
            <a:avLst/>
          </a:prstGeom>
        </p:spPr>
        <p:txBody>
          <a:bodyPr wrap="none">
            <a:spAutoFit/>
          </a:bodyPr>
          <a:lstStyle/>
          <a:p>
            <a:pPr>
              <a:lnSpc>
                <a:spcPct val="115000"/>
              </a:lnSpc>
              <a:spcAft>
                <a:spcPts val="1200"/>
              </a:spcAft>
            </a:pPr>
            <a:r>
              <a:rPr lang="en-US" sz="36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Em</a:t>
            </a:r>
            <a:r>
              <a:rPr lang="en-US" sz="36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ấn</a:t>
            </a:r>
            <a:r>
              <a:rPr lang="en-US" sz="36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tượng</a:t>
            </a:r>
            <a:r>
              <a:rPr lang="en-US" sz="36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với</a:t>
            </a:r>
            <a:r>
              <a:rPr lang="en-US" sz="36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hành</a:t>
            </a:r>
            <a:r>
              <a:rPr lang="en-US" sz="36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tinh</a:t>
            </a:r>
            <a:r>
              <a:rPr lang="en-US" sz="36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nào</a:t>
            </a:r>
            <a:r>
              <a:rPr lang="en-US" sz="36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nhất</a:t>
            </a:r>
            <a:r>
              <a:rPr lang="en-US" sz="36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Vì</a:t>
            </a:r>
            <a:r>
              <a:rPr lang="en-US" sz="36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sao</a:t>
            </a:r>
            <a:r>
              <a:rPr lang="en-US" sz="36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95820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7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7E9DAAF-4DBA-43F7-915F-D94B3CDD85D0}"/>
              </a:ext>
            </a:extLst>
          </p:cNvPr>
          <p:cNvSpPr txBox="1"/>
          <p:nvPr/>
        </p:nvSpPr>
        <p:spPr>
          <a:xfrm>
            <a:off x="4335426" y="561402"/>
            <a:ext cx="9617148" cy="1662984"/>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102870" tIns="51435" rIns="102870" bIns="51435" numCol="1" spcCol="0" rtlCol="0" fromWordArt="0" anchor="t" anchorCtr="0" forceAA="0" compatLnSpc="1">
            <a:prstTxWarp prst="textNoShape">
              <a:avLst/>
            </a:prstTxWarp>
            <a:noAutofit/>
          </a:bodyPr>
          <a:lstStyle/>
          <a:p>
            <a:endParaRPr lang="en-US" sz="5400" dirty="0"/>
          </a:p>
        </p:txBody>
      </p:sp>
      <p:grpSp>
        <p:nvGrpSpPr>
          <p:cNvPr id="11" name="Group 10">
            <a:extLst>
              <a:ext uri="{FF2B5EF4-FFF2-40B4-BE49-F238E27FC236}">
                <a16:creationId xmlns:a16="http://schemas.microsoft.com/office/drawing/2014/main" id="{4E33C160-4760-43A0-BDA3-5E9445CB20E5}"/>
              </a:ext>
            </a:extLst>
          </p:cNvPr>
          <p:cNvGrpSpPr/>
          <p:nvPr/>
        </p:nvGrpSpPr>
        <p:grpSpPr>
          <a:xfrm>
            <a:off x="4193549" y="3834078"/>
            <a:ext cx="11867207" cy="1309424"/>
            <a:chOff x="1133366" y="2220084"/>
            <a:chExt cx="5681780" cy="914400"/>
          </a:xfrm>
        </p:grpSpPr>
        <p:sp>
          <p:nvSpPr>
            <p:cNvPr id="12" name="Arrow: Pentagon 11">
              <a:extLst>
                <a:ext uri="{FF2B5EF4-FFF2-40B4-BE49-F238E27FC236}">
                  <a16:creationId xmlns:a16="http://schemas.microsoft.com/office/drawing/2014/main" id="{25FDB265-C33F-478C-9530-580F7FE37B40}"/>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itchFamily="34" charset="0"/>
                <a:cs typeface="Arial" pitchFamily="34" charset="0"/>
              </a:endParaRPr>
            </a:p>
          </p:txBody>
        </p:sp>
        <p:sp>
          <p:nvSpPr>
            <p:cNvPr id="13" name="TextBox 12">
              <a:extLst>
                <a:ext uri="{FF2B5EF4-FFF2-40B4-BE49-F238E27FC236}">
                  <a16:creationId xmlns:a16="http://schemas.microsoft.com/office/drawing/2014/main" id="{EFB248FD-189F-4BAB-9EF6-B905853E054A}"/>
                </a:ext>
              </a:extLst>
            </p:cNvPr>
            <p:cNvSpPr txBox="1"/>
            <p:nvPr/>
          </p:nvSpPr>
          <p:spPr>
            <a:xfrm>
              <a:off x="1307656" y="2384346"/>
              <a:ext cx="5176902" cy="596423"/>
            </a:xfrm>
            <a:prstGeom prst="rect">
              <a:avLst/>
            </a:prstGeom>
            <a:noFill/>
          </p:spPr>
          <p:txBody>
            <a:bodyPr wrap="square" rtlCol="0">
              <a:spAutoFit/>
            </a:bodyPr>
            <a:lstStyle/>
            <a:p>
              <a:endParaRPr lang="en-US" sz="4950">
                <a:solidFill>
                  <a:srgbClr val="0070C0"/>
                </a:solidFill>
                <a:latin typeface="Arial" pitchFamily="34" charset="0"/>
                <a:cs typeface="Arial" pitchFamily="34" charset="0"/>
              </a:endParaRPr>
            </a:p>
          </p:txBody>
        </p:sp>
      </p:grpSp>
      <p:sp>
        <p:nvSpPr>
          <p:cNvPr id="14" name="TextBox 13">
            <a:extLst>
              <a:ext uri="{FF2B5EF4-FFF2-40B4-BE49-F238E27FC236}">
                <a16:creationId xmlns:a16="http://schemas.microsoft.com/office/drawing/2014/main" id="{C17220B6-E1AD-49C2-A2D9-AAD7F9B4C1DD}"/>
              </a:ext>
            </a:extLst>
          </p:cNvPr>
          <p:cNvSpPr txBox="1"/>
          <p:nvPr/>
        </p:nvSpPr>
        <p:spPr>
          <a:xfrm>
            <a:off x="5198090" y="4032261"/>
            <a:ext cx="9847248" cy="830997"/>
          </a:xfrm>
          <a:prstGeom prst="rect">
            <a:avLst/>
          </a:prstGeom>
          <a:noFill/>
        </p:spPr>
        <p:txBody>
          <a:bodyPr wrap="square" rtlCol="0">
            <a:spAutoFit/>
          </a:bodyPr>
          <a:lstStyle/>
          <a:p>
            <a:r>
              <a:rPr lang="en-US" sz="4800">
                <a:solidFill>
                  <a:srgbClr val="0070C0"/>
                </a:solidFill>
                <a:latin typeface="Arial" panose="020B0604020202020204" pitchFamily="34" charset="0"/>
                <a:cs typeface="Arial" panose="020B0604020202020204" pitchFamily="34" charset="0"/>
              </a:rPr>
              <a:t>Vị trí của Trái Đất trong hệ Mặt Trời</a:t>
            </a:r>
          </a:p>
        </p:txBody>
      </p:sp>
      <p:grpSp>
        <p:nvGrpSpPr>
          <p:cNvPr id="15" name="Group 14">
            <a:extLst>
              <a:ext uri="{FF2B5EF4-FFF2-40B4-BE49-F238E27FC236}">
                <a16:creationId xmlns:a16="http://schemas.microsoft.com/office/drawing/2014/main" id="{A2B19C01-43EE-479E-A4EA-4E2A57D67F70}"/>
              </a:ext>
            </a:extLst>
          </p:cNvPr>
          <p:cNvGrpSpPr/>
          <p:nvPr/>
        </p:nvGrpSpPr>
        <p:grpSpPr>
          <a:xfrm>
            <a:off x="3050205" y="3834077"/>
            <a:ext cx="1952928" cy="1309424"/>
            <a:chOff x="344605" y="154323"/>
            <a:chExt cx="1301952" cy="872949"/>
          </a:xfrm>
        </p:grpSpPr>
        <p:sp>
          <p:nvSpPr>
            <p:cNvPr id="16" name="Arrow: Pentagon 15">
              <a:extLst>
                <a:ext uri="{FF2B5EF4-FFF2-40B4-BE49-F238E27FC236}">
                  <a16:creationId xmlns:a16="http://schemas.microsoft.com/office/drawing/2014/main" id="{36118903-4FCD-4C53-872A-835851996DF2}"/>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itchFamily="34" charset="0"/>
                  <a:cs typeface="Arial" pitchFamily="34" charset="0"/>
                </a:rPr>
                <a:t>I</a:t>
              </a:r>
            </a:p>
          </p:txBody>
        </p:sp>
        <p:sp>
          <p:nvSpPr>
            <p:cNvPr id="17" name="Isosceles Triangle 16">
              <a:extLst>
                <a:ext uri="{FF2B5EF4-FFF2-40B4-BE49-F238E27FC236}">
                  <a16:creationId xmlns:a16="http://schemas.microsoft.com/office/drawing/2014/main" id="{F416FCBC-8E35-4ACB-A1AA-DCF09EBBD83E}"/>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pic>
        <p:nvPicPr>
          <p:cNvPr id="18" name="Picture 17">
            <a:extLst>
              <a:ext uri="{FF2B5EF4-FFF2-40B4-BE49-F238E27FC236}">
                <a16:creationId xmlns:a16="http://schemas.microsoft.com/office/drawing/2014/main" id="{12F1955D-8E0D-4B23-8165-68B52D044CE9}"/>
              </a:ext>
            </a:extLst>
          </p:cNvPr>
          <p:cNvPicPr>
            <a:picLocks noChangeAspect="1"/>
          </p:cNvPicPr>
          <p:nvPr/>
        </p:nvPicPr>
        <p:blipFill>
          <a:blip r:embed="rId3"/>
          <a:stretch>
            <a:fillRect/>
          </a:stretch>
        </p:blipFill>
        <p:spPr>
          <a:xfrm>
            <a:off x="1561553" y="3809008"/>
            <a:ext cx="1334474" cy="1334474"/>
          </a:xfrm>
          <a:prstGeom prst="rect">
            <a:avLst/>
          </a:prstGeom>
        </p:spPr>
      </p:pic>
      <p:grpSp>
        <p:nvGrpSpPr>
          <p:cNvPr id="19" name="Group 18">
            <a:extLst>
              <a:ext uri="{FF2B5EF4-FFF2-40B4-BE49-F238E27FC236}">
                <a16:creationId xmlns:a16="http://schemas.microsoft.com/office/drawing/2014/main" id="{7ECA664F-D5AB-4C05-BC75-6A12CB4CFECC}"/>
              </a:ext>
            </a:extLst>
          </p:cNvPr>
          <p:cNvGrpSpPr/>
          <p:nvPr/>
        </p:nvGrpSpPr>
        <p:grpSpPr>
          <a:xfrm>
            <a:off x="3214937" y="6170432"/>
            <a:ext cx="13119435" cy="1309424"/>
            <a:chOff x="1133366" y="2220084"/>
            <a:chExt cx="5681780" cy="914400"/>
          </a:xfrm>
          <a:solidFill>
            <a:srgbClr val="91F9A7"/>
          </a:solidFill>
        </p:grpSpPr>
        <p:sp>
          <p:nvSpPr>
            <p:cNvPr id="20" name="Arrow: Pentagon 19">
              <a:extLst>
                <a:ext uri="{FF2B5EF4-FFF2-40B4-BE49-F238E27FC236}">
                  <a16:creationId xmlns:a16="http://schemas.microsoft.com/office/drawing/2014/main" id="{5FF4E598-370C-4E66-B378-BCAE8193C012}"/>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itchFamily="34" charset="0"/>
                <a:cs typeface="Arial" pitchFamily="34" charset="0"/>
              </a:endParaRPr>
            </a:p>
          </p:txBody>
        </p:sp>
        <p:sp>
          <p:nvSpPr>
            <p:cNvPr id="21" name="TextBox 20">
              <a:extLst>
                <a:ext uri="{FF2B5EF4-FFF2-40B4-BE49-F238E27FC236}">
                  <a16:creationId xmlns:a16="http://schemas.microsoft.com/office/drawing/2014/main" id="{F23D4D6B-2D00-4A67-8E7C-042535BF328D}"/>
                </a:ext>
              </a:extLst>
            </p:cNvPr>
            <p:cNvSpPr txBox="1"/>
            <p:nvPr/>
          </p:nvSpPr>
          <p:spPr>
            <a:xfrm>
              <a:off x="1307656" y="2384346"/>
              <a:ext cx="5176902" cy="596423"/>
            </a:xfrm>
            <a:prstGeom prst="rect">
              <a:avLst/>
            </a:prstGeom>
            <a:grpFill/>
          </p:spPr>
          <p:txBody>
            <a:bodyPr wrap="square" rtlCol="0">
              <a:spAutoFit/>
            </a:bodyPr>
            <a:lstStyle/>
            <a:p>
              <a:endParaRPr lang="en-US" sz="4950">
                <a:solidFill>
                  <a:srgbClr val="0070C0"/>
                </a:solidFill>
                <a:latin typeface="Arial" pitchFamily="34" charset="0"/>
                <a:cs typeface="Arial" pitchFamily="34" charset="0"/>
              </a:endParaRPr>
            </a:p>
          </p:txBody>
        </p:sp>
      </p:grpSp>
      <p:sp>
        <p:nvSpPr>
          <p:cNvPr id="22" name="Arrow: Pentagon 21">
            <a:extLst>
              <a:ext uri="{FF2B5EF4-FFF2-40B4-BE49-F238E27FC236}">
                <a16:creationId xmlns:a16="http://schemas.microsoft.com/office/drawing/2014/main" id="{4AF82AA2-5F27-415D-8112-4AA27C8DDF5B}"/>
              </a:ext>
            </a:extLst>
          </p:cNvPr>
          <p:cNvSpPr/>
          <p:nvPr/>
        </p:nvSpPr>
        <p:spPr>
          <a:xfrm>
            <a:off x="3050205" y="6166045"/>
            <a:ext cx="1952928" cy="1309424"/>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itchFamily="34" charset="0"/>
                <a:cs typeface="Arial" pitchFamily="34" charset="0"/>
              </a:rPr>
              <a:t>II</a:t>
            </a:r>
          </a:p>
        </p:txBody>
      </p:sp>
      <p:sp>
        <p:nvSpPr>
          <p:cNvPr id="23" name="Isosceles Triangle 22">
            <a:extLst>
              <a:ext uri="{FF2B5EF4-FFF2-40B4-BE49-F238E27FC236}">
                <a16:creationId xmlns:a16="http://schemas.microsoft.com/office/drawing/2014/main" id="{38E87A67-A3F6-47CD-9620-008208CA1347}"/>
              </a:ext>
            </a:extLst>
          </p:cNvPr>
          <p:cNvSpPr/>
          <p:nvPr/>
        </p:nvSpPr>
        <p:spPr>
          <a:xfrm rot="5400000">
            <a:off x="4536303" y="6627104"/>
            <a:ext cx="393591" cy="381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4" name="TextBox 23">
            <a:extLst>
              <a:ext uri="{FF2B5EF4-FFF2-40B4-BE49-F238E27FC236}">
                <a16:creationId xmlns:a16="http://schemas.microsoft.com/office/drawing/2014/main" id="{DB71122A-4E9C-4779-8A7E-0DD1E140685E}"/>
              </a:ext>
            </a:extLst>
          </p:cNvPr>
          <p:cNvSpPr txBox="1"/>
          <p:nvPr/>
        </p:nvSpPr>
        <p:spPr>
          <a:xfrm>
            <a:off x="4516424" y="6304928"/>
            <a:ext cx="11054609" cy="830997"/>
          </a:xfrm>
          <a:prstGeom prst="rect">
            <a:avLst/>
          </a:prstGeom>
          <a:noFill/>
        </p:spPr>
        <p:txBody>
          <a:bodyPr wrap="square" rtlCol="0">
            <a:spAutoFit/>
          </a:bodyPr>
          <a:lstStyle/>
          <a:p>
            <a:pPr algn="ctr"/>
            <a:r>
              <a:rPr lang="en-US" sz="4800">
                <a:solidFill>
                  <a:srgbClr val="0070C0"/>
                </a:solidFill>
                <a:latin typeface="Arial" panose="020B0604020202020204" pitchFamily="34" charset="0"/>
                <a:cs typeface="Arial" panose="020B0604020202020204" pitchFamily="34" charset="0"/>
              </a:rPr>
              <a:t>Hình dạng, kích thước của Trái Đất</a:t>
            </a:r>
          </a:p>
        </p:txBody>
      </p:sp>
      <p:pic>
        <p:nvPicPr>
          <p:cNvPr id="25" name="Picture 24">
            <a:extLst>
              <a:ext uri="{FF2B5EF4-FFF2-40B4-BE49-F238E27FC236}">
                <a16:creationId xmlns:a16="http://schemas.microsoft.com/office/drawing/2014/main" id="{2926201D-071F-4F45-969D-84250F431170}"/>
              </a:ext>
            </a:extLst>
          </p:cNvPr>
          <p:cNvPicPr>
            <a:picLocks noChangeAspect="1"/>
          </p:cNvPicPr>
          <p:nvPr/>
        </p:nvPicPr>
        <p:blipFill rotWithShape="1">
          <a:blip r:embed="rId4"/>
          <a:srcRect l="43750" t="54333" r="43583" b="22074"/>
          <a:stretch/>
        </p:blipFill>
        <p:spPr>
          <a:xfrm>
            <a:off x="1202412" y="5888491"/>
            <a:ext cx="1811304" cy="1897691"/>
          </a:xfrm>
          <a:prstGeom prst="rect">
            <a:avLst/>
          </a:prstGeom>
        </p:spPr>
      </p:pic>
    </p:spTree>
    <p:extLst>
      <p:ext uri="{BB962C8B-B14F-4D97-AF65-F5344CB8AC3E}">
        <p14:creationId xmlns:p14="http://schemas.microsoft.com/office/powerpoint/2010/main" val="369541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2000" fill="hold"/>
                                        <p:tgtEl>
                                          <p:spTgt spid="10"/>
                                        </p:tgtEl>
                                        <p:attrNameLst>
                                          <p:attrName>stroke.color</p:attrName>
                                        </p:attrNameLst>
                                      </p:cBhvr>
                                      <p:to>
                                        <a:schemeClr val="accent2"/>
                                      </p:to>
                                    </p:animClr>
                                    <p:set>
                                      <p:cBhvr>
                                        <p:cTn id="7" dur="2000" fill="hold"/>
                                        <p:tgtEl>
                                          <p:spTgt spid="10"/>
                                        </p:tgtEl>
                                        <p:attrNameLst>
                                          <p:attrName>stroke.on</p:attrName>
                                        </p:attrNameLst>
                                      </p:cBhvr>
                                      <p:to>
                                        <p:strVal val="true"/>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par>
                                <p:cTn id="16" presetID="22" presetClass="entr" presetSubtype="8"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par>
                                <p:cTn id="19" presetID="22" presetClass="entr" presetSubtype="8"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left)">
                                      <p:cBhvr>
                                        <p:cTn id="35" dur="500"/>
                                        <p:tgtEl>
                                          <p:spTgt spid="24"/>
                                        </p:tgtEl>
                                      </p:cBhvr>
                                    </p:animEffect>
                                  </p:childTnLst>
                                </p:cTn>
                              </p:par>
                              <p:par>
                                <p:cTn id="36" presetID="16" presetClass="entr" presetSubtype="21"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animBg="1"/>
      <p:bldP spid="23" grpId="0" animBg="1"/>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algn="l"/>
            <a:fld id="{00000000-1234-1234-1234-123412341234}" type="slidenum">
              <a:rPr lang="en-US" smtClean="0"/>
              <a:pPr algn="l"/>
              <a:t>9</a:t>
            </a:fld>
            <a:endParaRPr lang="en-US"/>
          </a:p>
        </p:txBody>
      </p:sp>
      <p:pic>
        <p:nvPicPr>
          <p:cNvPr id="3074" name="Picture 2" descr="Lớp học Chiêm tinh – Kì 1] Các hành tinh trong Chiêm tinh h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291" y="1551539"/>
            <a:ext cx="17602200" cy="73096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pSp>
        <p:nvGrpSpPr>
          <p:cNvPr id="6" name="Group 5">
            <a:extLst>
              <a:ext uri="{FF2B5EF4-FFF2-40B4-BE49-F238E27FC236}">
                <a16:creationId xmlns:a16="http://schemas.microsoft.com/office/drawing/2014/main" id="{1182EC7E-CF08-44D3-AC2B-419F6E7B8E9C}"/>
              </a:ext>
            </a:extLst>
          </p:cNvPr>
          <p:cNvGrpSpPr/>
          <p:nvPr/>
        </p:nvGrpSpPr>
        <p:grpSpPr>
          <a:xfrm>
            <a:off x="4372573" y="266700"/>
            <a:ext cx="11096027" cy="900507"/>
            <a:chOff x="1133366" y="2220084"/>
            <a:chExt cx="5681780" cy="914400"/>
          </a:xfrm>
        </p:grpSpPr>
        <p:sp>
          <p:nvSpPr>
            <p:cNvPr id="7" name="Arrow: Pentagon 2">
              <a:extLst>
                <a:ext uri="{FF2B5EF4-FFF2-40B4-BE49-F238E27FC236}">
                  <a16:creationId xmlns:a16="http://schemas.microsoft.com/office/drawing/2014/main" id="{8F1B4278-4174-4978-8771-F53D6EEC6FB0}"/>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itchFamily="34" charset="0"/>
                <a:cs typeface="Arial" pitchFamily="34" charset="0"/>
              </a:endParaRPr>
            </a:p>
          </p:txBody>
        </p:sp>
        <p:sp>
          <p:nvSpPr>
            <p:cNvPr id="8" name="TextBox 7">
              <a:extLst>
                <a:ext uri="{FF2B5EF4-FFF2-40B4-BE49-F238E27FC236}">
                  <a16:creationId xmlns:a16="http://schemas.microsoft.com/office/drawing/2014/main" id="{2DB05B3B-92B2-4AA5-B2AF-8C1507CEDAD8}"/>
                </a:ext>
              </a:extLst>
            </p:cNvPr>
            <p:cNvSpPr txBox="1"/>
            <p:nvPr/>
          </p:nvSpPr>
          <p:spPr>
            <a:xfrm>
              <a:off x="1307656" y="2384346"/>
              <a:ext cx="5176902" cy="596423"/>
            </a:xfrm>
            <a:prstGeom prst="rect">
              <a:avLst/>
            </a:prstGeom>
            <a:noFill/>
          </p:spPr>
          <p:txBody>
            <a:bodyPr wrap="square" rtlCol="0">
              <a:spAutoFit/>
            </a:bodyPr>
            <a:lstStyle/>
            <a:p>
              <a:endParaRPr lang="en-US" sz="4950">
                <a:solidFill>
                  <a:srgbClr val="0070C0"/>
                </a:solidFill>
                <a:latin typeface="Arial" pitchFamily="34" charset="0"/>
                <a:cs typeface="Arial" pitchFamily="34" charset="0"/>
              </a:endParaRPr>
            </a:p>
          </p:txBody>
        </p:sp>
      </p:grpSp>
      <p:sp>
        <p:nvSpPr>
          <p:cNvPr id="9" name="TextBox 8">
            <a:extLst>
              <a:ext uri="{FF2B5EF4-FFF2-40B4-BE49-F238E27FC236}">
                <a16:creationId xmlns:a16="http://schemas.microsoft.com/office/drawing/2014/main" id="{50E1F778-06F6-49BC-9023-F8DCE1BF21E9}"/>
              </a:ext>
            </a:extLst>
          </p:cNvPr>
          <p:cNvSpPr txBox="1"/>
          <p:nvPr/>
        </p:nvSpPr>
        <p:spPr>
          <a:xfrm>
            <a:off x="5273439" y="336210"/>
            <a:ext cx="9847248" cy="830997"/>
          </a:xfrm>
          <a:prstGeom prst="rect">
            <a:avLst/>
          </a:prstGeom>
          <a:noFill/>
        </p:spPr>
        <p:txBody>
          <a:bodyPr wrap="square" rtlCol="0">
            <a:spAutoFit/>
          </a:bodyPr>
          <a:lstStyle/>
          <a:p>
            <a:r>
              <a:rPr lang="en-US" sz="4800" dirty="0" err="1">
                <a:solidFill>
                  <a:srgbClr val="0070C0"/>
                </a:solidFill>
                <a:latin typeface="Arial" panose="020B0604020202020204" pitchFamily="34" charset="0"/>
                <a:cs typeface="Arial" panose="020B0604020202020204" pitchFamily="34" charset="0"/>
              </a:rPr>
              <a:t>Vị</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trí</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của</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Trái</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Đất</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trong</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hệ</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Mặt</a:t>
            </a:r>
            <a:r>
              <a:rPr lang="en-US" sz="4800" dirty="0">
                <a:solidFill>
                  <a:srgbClr val="0070C0"/>
                </a:solidFill>
                <a:latin typeface="Arial" panose="020B0604020202020204" pitchFamily="34" charset="0"/>
                <a:cs typeface="Arial" panose="020B0604020202020204" pitchFamily="34" charset="0"/>
              </a:rPr>
              <a:t> </a:t>
            </a:r>
            <a:r>
              <a:rPr lang="en-US" sz="4800" dirty="0" err="1">
                <a:solidFill>
                  <a:srgbClr val="0070C0"/>
                </a:solidFill>
                <a:latin typeface="Arial" panose="020B0604020202020204" pitchFamily="34" charset="0"/>
                <a:cs typeface="Arial" panose="020B0604020202020204" pitchFamily="34" charset="0"/>
              </a:rPr>
              <a:t>Trời</a:t>
            </a:r>
            <a:endParaRPr lang="en-US" sz="4800" dirty="0">
              <a:solidFill>
                <a:srgbClr val="0070C0"/>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AB27E580-1881-46D8-AEAB-144356DB616C}"/>
              </a:ext>
            </a:extLst>
          </p:cNvPr>
          <p:cNvGrpSpPr/>
          <p:nvPr/>
        </p:nvGrpSpPr>
        <p:grpSpPr>
          <a:xfrm>
            <a:off x="3775896" y="266700"/>
            <a:ext cx="1413618" cy="900508"/>
            <a:chOff x="344605" y="154323"/>
            <a:chExt cx="1248929" cy="872949"/>
          </a:xfrm>
        </p:grpSpPr>
        <p:sp>
          <p:nvSpPr>
            <p:cNvPr id="11" name="Arrow: Pentagon 6">
              <a:extLst>
                <a:ext uri="{FF2B5EF4-FFF2-40B4-BE49-F238E27FC236}">
                  <a16:creationId xmlns:a16="http://schemas.microsoft.com/office/drawing/2014/main" id="{6C2D8E34-EB83-477B-9C5E-361C88DA5127}"/>
                </a:ext>
              </a:extLst>
            </p:cNvPr>
            <p:cNvSpPr/>
            <p:nvPr/>
          </p:nvSpPr>
          <p:spPr>
            <a:xfrm>
              <a:off x="344605" y="154323"/>
              <a:ext cx="994930"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pitchFamily="34" charset="0"/>
                  <a:cs typeface="Arial" pitchFamily="34" charset="0"/>
                </a:rPr>
                <a:t>I</a:t>
              </a:r>
            </a:p>
          </p:txBody>
        </p:sp>
        <p:sp>
          <p:nvSpPr>
            <p:cNvPr id="12" name="Isosceles Triangle 11">
              <a:extLst>
                <a:ext uri="{FF2B5EF4-FFF2-40B4-BE49-F238E27FC236}">
                  <a16:creationId xmlns:a16="http://schemas.microsoft.com/office/drawing/2014/main" id="{7B0B2EDB-23A2-4FD1-BE26-27839475B41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pic>
        <p:nvPicPr>
          <p:cNvPr id="13" name="Picture 12">
            <a:extLst>
              <a:ext uri="{FF2B5EF4-FFF2-40B4-BE49-F238E27FC236}">
                <a16:creationId xmlns:a16="http://schemas.microsoft.com/office/drawing/2014/main" id="{02A05CDC-1CF8-4069-8DC6-E5B27AB8C937}"/>
              </a:ext>
            </a:extLst>
          </p:cNvPr>
          <p:cNvPicPr>
            <a:picLocks noChangeAspect="1"/>
          </p:cNvPicPr>
          <p:nvPr/>
        </p:nvPicPr>
        <p:blipFill>
          <a:blip r:embed="rId3"/>
          <a:stretch>
            <a:fillRect/>
          </a:stretch>
        </p:blipFill>
        <p:spPr>
          <a:xfrm>
            <a:off x="2411137" y="163237"/>
            <a:ext cx="1094063" cy="1094063"/>
          </a:xfrm>
          <a:prstGeom prst="rect">
            <a:avLst/>
          </a:prstGeom>
        </p:spPr>
      </p:pic>
    </p:spTree>
    <p:extLst>
      <p:ext uri="{BB962C8B-B14F-4D97-AF65-F5344CB8AC3E}">
        <p14:creationId xmlns:p14="http://schemas.microsoft.com/office/powerpoint/2010/main" val="17019279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2342</TotalTime>
  <Words>2522</Words>
  <Application>Microsoft Office PowerPoint</Application>
  <PresentationFormat>Custom</PresentationFormat>
  <Paragraphs>305</Paragraphs>
  <Slides>64</Slides>
  <Notes>21</Notes>
  <HiddenSlides>0</HiddenSlides>
  <MMClips>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64</vt:i4>
      </vt:variant>
    </vt:vector>
  </HeadingPairs>
  <TitlesOfParts>
    <vt:vector size="74" baseType="lpstr">
      <vt:lpstr>Kids</vt:lpstr>
      <vt:lpstr>Arial</vt:lpstr>
      <vt:lpstr>#9Slide03 Roboto Medium</vt:lpstr>
      <vt:lpstr>Times New Roman</vt:lpstr>
      <vt:lpstr>#9Slide05 Great Vibes</vt:lpstr>
      <vt:lpstr>Encode Sans</vt:lpstr>
      <vt:lpstr>Calibri</vt:lpstr>
      <vt:lpstr>Wingdings</vt:lpstr>
      <vt:lpstr>Tahoma</vt:lpstr>
      <vt:lpstr>Office Theme</vt:lpstr>
      <vt:lpstr>PowerPoint Presentation</vt:lpstr>
      <vt:lpstr>PowerPoint Presentation</vt:lpstr>
      <vt:lpstr>PowerPoint Presentation</vt:lpstr>
      <vt:lpstr>PowerPoint Presentation</vt:lpstr>
      <vt:lpstr>Dải Ngân hà (Thiên hà) – Trong vũ trụ có rất nhiều thiên hà </vt:lpstr>
      <vt:lpstr>Thiên hà Milky Way, nơi chứa Hệ Mặt Trời và Trái Đất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Kích thước các hành tinh trong hệ Mặt Trời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GIÁO ÁN ĐỊNH HƯỚNG NĂM HỌC 2024-2025</dc:title>
  <dc:creator>ROYAL SCHOOL</dc:creator>
  <cp:lastModifiedBy>Intel</cp:lastModifiedBy>
  <cp:revision>102</cp:revision>
  <dcterms:created xsi:type="dcterms:W3CDTF">2006-08-16T00:00:00Z</dcterms:created>
  <dcterms:modified xsi:type="dcterms:W3CDTF">2026-01-20T01:47:57Z</dcterms:modified>
  <dc:identifier>DAGM-CiAHLQ</dc:identifier>
</cp:coreProperties>
</file>