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4153" r:id="rId2"/>
    <p:sldMasterId id="2147484168" r:id="rId3"/>
    <p:sldMasterId id="2147484187" r:id="rId4"/>
    <p:sldMasterId id="2147484206" r:id="rId5"/>
  </p:sldMasterIdLst>
  <p:notesMasterIdLst>
    <p:notesMasterId r:id="rId26"/>
  </p:notesMasterIdLst>
  <p:sldIdLst>
    <p:sldId id="454" r:id="rId6"/>
    <p:sldId id="333" r:id="rId7"/>
    <p:sldId id="366" r:id="rId8"/>
    <p:sldId id="437" r:id="rId9"/>
    <p:sldId id="436" r:id="rId10"/>
    <p:sldId id="441" r:id="rId11"/>
    <p:sldId id="439" r:id="rId12"/>
    <p:sldId id="440" r:id="rId13"/>
    <p:sldId id="442" r:id="rId14"/>
    <p:sldId id="438" r:id="rId15"/>
    <p:sldId id="443" r:id="rId16"/>
    <p:sldId id="445" r:id="rId17"/>
    <p:sldId id="447" r:id="rId18"/>
    <p:sldId id="448" r:id="rId19"/>
    <p:sldId id="451" r:id="rId20"/>
    <p:sldId id="449" r:id="rId21"/>
    <p:sldId id="453" r:id="rId22"/>
    <p:sldId id="455" r:id="rId23"/>
    <p:sldId id="450" r:id="rId24"/>
    <p:sldId id="431" r:id="rId25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27"/>
    </p:embeddedFont>
    <p:embeddedFont>
      <p:font typeface="Sue Ellen Francisco" panose="020B0604020202020204" charset="0"/>
      <p:regular r:id="rId28"/>
      <p:bold r:id="rId29"/>
      <p:italic r:id="rId30"/>
      <p:boldItalic r:id="rId31"/>
    </p:embeddedFont>
    <p:embeddedFont>
      <p:font typeface="Bahnschrift Condensed" panose="020B0502040204020203" pitchFamily="34" charset="0"/>
      <p:regular r:id="rId32"/>
      <p:bold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Tw Cen MT" panose="020B0602020104020603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Baloo 2" panose="020B0604020202020204" charset="0"/>
      <p:regular r:id="rId44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99FF"/>
    <a:srgbClr val="2A6842"/>
    <a:srgbClr val="F8F8F8"/>
    <a:srgbClr val="008000"/>
    <a:srgbClr val="F2B1B7"/>
    <a:srgbClr val="F3B1B7"/>
    <a:srgbClr val="F6BCBC"/>
    <a:srgbClr val="FECFC2"/>
    <a:srgbClr val="F9B3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391882-00A0-4097-AE3B-63D9CC3B7FB8}">
  <a:tblStyle styleId="{AB391882-00A0-4097-AE3B-63D9CC3B7F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1635" autoAdjust="0"/>
  </p:normalViewPr>
  <p:slideViewPr>
    <p:cSldViewPr snapToGrid="0" showGuides="1">
      <p:cViewPr varScale="1">
        <p:scale>
          <a:sx n="82" d="100"/>
          <a:sy n="82" d="100"/>
        </p:scale>
        <p:origin x="792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518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b7ce0f99af_0_1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b7ce0f99af_0_1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647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9847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b7ce0f99af_0_1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b7ce0f99af_0_1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440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360">
            <a:off x="1711000" y="1331303"/>
            <a:ext cx="5721900" cy="122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081">
            <a:off x="1711010" y="2541700"/>
            <a:ext cx="5721900" cy="37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20914">
            <a:off x="4284124" y="4560380"/>
            <a:ext cx="5994269" cy="2568864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493380">
            <a:off x="-2963410" y="4323491"/>
            <a:ext cx="7572535" cy="282617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17266" y="4532404"/>
            <a:ext cx="428092" cy="36824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513924" y="4856025"/>
            <a:ext cx="256235" cy="220726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547088" y="4640447"/>
            <a:ext cx="343814" cy="29616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0" y="4311887"/>
            <a:ext cx="256235" cy="220726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0"/>
                </a:moveTo>
                <a:lnTo>
                  <a:pt x="2293" y="131"/>
                </a:lnTo>
                <a:lnTo>
                  <a:pt x="2118" y="350"/>
                </a:lnTo>
                <a:lnTo>
                  <a:pt x="1922" y="786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6" y="1223"/>
                </a:lnTo>
                <a:lnTo>
                  <a:pt x="481" y="1201"/>
                </a:lnTo>
                <a:lnTo>
                  <a:pt x="262" y="1223"/>
                </a:lnTo>
                <a:lnTo>
                  <a:pt x="0" y="1550"/>
                </a:lnTo>
                <a:lnTo>
                  <a:pt x="22" y="1769"/>
                </a:lnTo>
                <a:lnTo>
                  <a:pt x="153" y="2162"/>
                </a:lnTo>
                <a:lnTo>
                  <a:pt x="546" y="2860"/>
                </a:lnTo>
                <a:lnTo>
                  <a:pt x="1070" y="3493"/>
                </a:lnTo>
                <a:lnTo>
                  <a:pt x="1703" y="4039"/>
                </a:lnTo>
                <a:lnTo>
                  <a:pt x="2053" y="4257"/>
                </a:lnTo>
                <a:lnTo>
                  <a:pt x="2271" y="4345"/>
                </a:lnTo>
                <a:lnTo>
                  <a:pt x="2445" y="4279"/>
                </a:lnTo>
                <a:lnTo>
                  <a:pt x="2576" y="4257"/>
                </a:lnTo>
                <a:lnTo>
                  <a:pt x="2686" y="4192"/>
                </a:lnTo>
                <a:lnTo>
                  <a:pt x="3493" y="3712"/>
                </a:lnTo>
                <a:lnTo>
                  <a:pt x="4629" y="2773"/>
                </a:lnTo>
                <a:lnTo>
                  <a:pt x="4956" y="2183"/>
                </a:lnTo>
                <a:lnTo>
                  <a:pt x="5043" y="1747"/>
                </a:lnTo>
                <a:lnTo>
                  <a:pt x="5021" y="1507"/>
                </a:lnTo>
                <a:lnTo>
                  <a:pt x="4978" y="1354"/>
                </a:lnTo>
                <a:lnTo>
                  <a:pt x="4716" y="1157"/>
                </a:lnTo>
                <a:lnTo>
                  <a:pt x="4585" y="1136"/>
                </a:lnTo>
                <a:lnTo>
                  <a:pt x="4236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319" y="677"/>
                </a:lnTo>
                <a:lnTo>
                  <a:pt x="3100" y="306"/>
                </a:lnTo>
                <a:lnTo>
                  <a:pt x="2948" y="131"/>
                </a:lnTo>
                <a:lnTo>
                  <a:pt x="2795" y="22"/>
                </a:lnTo>
                <a:lnTo>
                  <a:pt x="242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5378416" y="4771666"/>
            <a:ext cx="428092" cy="368249"/>
          </a:xfrm>
          <a:custGeom>
            <a:avLst/>
            <a:gdLst/>
            <a:ahLst/>
            <a:cxnLst/>
            <a:rect l="l" t="t" r="r" b="b"/>
            <a:pathLst>
              <a:path w="8427" h="7249" extrusionOk="0">
                <a:moveTo>
                  <a:pt x="4235" y="1"/>
                </a:moveTo>
                <a:lnTo>
                  <a:pt x="3951" y="88"/>
                </a:lnTo>
                <a:lnTo>
                  <a:pt x="3842" y="219"/>
                </a:lnTo>
                <a:lnTo>
                  <a:pt x="3580" y="568"/>
                </a:lnTo>
                <a:lnTo>
                  <a:pt x="3209" y="1289"/>
                </a:lnTo>
                <a:lnTo>
                  <a:pt x="2969" y="2380"/>
                </a:lnTo>
                <a:lnTo>
                  <a:pt x="2969" y="3144"/>
                </a:lnTo>
                <a:lnTo>
                  <a:pt x="2773" y="2904"/>
                </a:lnTo>
                <a:lnTo>
                  <a:pt x="2314" y="2489"/>
                </a:lnTo>
                <a:lnTo>
                  <a:pt x="1768" y="2184"/>
                </a:lnTo>
                <a:lnTo>
                  <a:pt x="1157" y="2031"/>
                </a:lnTo>
                <a:lnTo>
                  <a:pt x="808" y="2009"/>
                </a:lnTo>
                <a:lnTo>
                  <a:pt x="633" y="2031"/>
                </a:lnTo>
                <a:lnTo>
                  <a:pt x="306" y="2184"/>
                </a:lnTo>
                <a:lnTo>
                  <a:pt x="87" y="2446"/>
                </a:lnTo>
                <a:lnTo>
                  <a:pt x="0" y="2795"/>
                </a:lnTo>
                <a:lnTo>
                  <a:pt x="44" y="2991"/>
                </a:lnTo>
                <a:lnTo>
                  <a:pt x="262" y="3646"/>
                </a:lnTo>
                <a:lnTo>
                  <a:pt x="917" y="4847"/>
                </a:lnTo>
                <a:lnTo>
                  <a:pt x="1812" y="5917"/>
                </a:lnTo>
                <a:lnTo>
                  <a:pt x="2882" y="6790"/>
                </a:lnTo>
                <a:lnTo>
                  <a:pt x="3449" y="7139"/>
                </a:lnTo>
                <a:lnTo>
                  <a:pt x="3646" y="7226"/>
                </a:lnTo>
                <a:lnTo>
                  <a:pt x="3995" y="7248"/>
                </a:lnTo>
                <a:lnTo>
                  <a:pt x="4148" y="7183"/>
                </a:lnTo>
                <a:lnTo>
                  <a:pt x="4344" y="7183"/>
                </a:lnTo>
                <a:lnTo>
                  <a:pt x="4541" y="7052"/>
                </a:lnTo>
                <a:lnTo>
                  <a:pt x="5152" y="6659"/>
                </a:lnTo>
                <a:lnTo>
                  <a:pt x="6549" y="5764"/>
                </a:lnTo>
                <a:lnTo>
                  <a:pt x="7466" y="4956"/>
                </a:lnTo>
                <a:lnTo>
                  <a:pt x="7968" y="4345"/>
                </a:lnTo>
                <a:lnTo>
                  <a:pt x="8296" y="3668"/>
                </a:lnTo>
                <a:lnTo>
                  <a:pt x="8427" y="2926"/>
                </a:lnTo>
                <a:lnTo>
                  <a:pt x="8405" y="2511"/>
                </a:lnTo>
                <a:lnTo>
                  <a:pt x="8317" y="2271"/>
                </a:lnTo>
                <a:lnTo>
                  <a:pt x="7903" y="1943"/>
                </a:lnTo>
                <a:lnTo>
                  <a:pt x="7663" y="1922"/>
                </a:lnTo>
                <a:lnTo>
                  <a:pt x="7073" y="2009"/>
                </a:lnTo>
                <a:lnTo>
                  <a:pt x="6069" y="2446"/>
                </a:lnTo>
                <a:lnTo>
                  <a:pt x="5632" y="2751"/>
                </a:lnTo>
                <a:lnTo>
                  <a:pt x="5676" y="2424"/>
                </a:lnTo>
                <a:lnTo>
                  <a:pt x="5676" y="1769"/>
                </a:lnTo>
                <a:lnTo>
                  <a:pt x="5523" y="1136"/>
                </a:lnTo>
                <a:lnTo>
                  <a:pt x="5196" y="524"/>
                </a:lnTo>
                <a:lnTo>
                  <a:pt x="4934" y="241"/>
                </a:lnTo>
                <a:lnTo>
                  <a:pt x="4825" y="132"/>
                </a:lnTo>
                <a:lnTo>
                  <a:pt x="4541" y="22"/>
                </a:lnTo>
                <a:lnTo>
                  <a:pt x="423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283338" y="4818310"/>
            <a:ext cx="343814" cy="296164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6462762" y="4678163"/>
            <a:ext cx="256235" cy="220726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17-802E-49AF-ABEC-696F41B49745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2501769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17-802E-49AF-ABEC-696F41B49745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847703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17-802E-49AF-ABEC-696F41B49745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9307139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17-802E-49AF-ABEC-696F41B49745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1018530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17-802E-49AF-ABEC-696F41B49745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5689C-C55C-4275-9A7A-165A1349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12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17-802E-49AF-ABEC-696F41B49745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196491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17-802E-49AF-ABEC-696F41B49745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6784501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17-802E-49AF-ABEC-696F41B49745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0983506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17-802E-49AF-ABEC-696F41B49745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588135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Title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90"/>
            <a:ext cx="6517482" cy="188191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/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8159DD8-9E83-4E6A-878A-DBA75B177A21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87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D23327B-3E85-4ADD-8EFB-C49A9E5C9E86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449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4"/>
            <a:ext cx="7763814" cy="2052614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4"/>
            <a:ext cx="7763814" cy="1026137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9E7AEB6-39FC-4D23-B1E0-5016921DA8A7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568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9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27292D6-8A13-4699-B0EB-DA0D7C4EAC96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1305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9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8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1" y="2288260"/>
            <a:ext cx="3829051" cy="2055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CB8890D-7D6C-4113-BE36-1F838E777E9D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538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DDE1C6E-E700-4B0C-A01C-89136434EBEF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705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CB2751F-F41A-4ACA-8053-ACE7D7B45A57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788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48CED6C-078A-45F6-BBB8-6709C6E9892A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070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57200"/>
            <a:ext cx="4129618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1" y="457201"/>
            <a:ext cx="3005851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40"/>
            <a:ext cx="4129604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22399C6-0733-4F47-B16C-9D05B36BAC50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654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9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1CD8DF2-AB5D-4C5E-8ADE-128149D4988C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466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57200"/>
            <a:ext cx="7773339" cy="2570434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6BCFDFA-A249-4950-9273-EE1E72F7AFCB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571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2_2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2"/>
          </p:nvPr>
        </p:nvSpPr>
        <p:spPr>
          <a:xfrm>
            <a:off x="835600" y="3105150"/>
            <a:ext cx="2146500" cy="4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subTitle" idx="1"/>
          </p:nvPr>
        </p:nvSpPr>
        <p:spPr>
          <a:xfrm>
            <a:off x="835600" y="3502050"/>
            <a:ext cx="21465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 idx="3"/>
          </p:nvPr>
        </p:nvSpPr>
        <p:spPr>
          <a:xfrm>
            <a:off x="3498750" y="3105150"/>
            <a:ext cx="2146500" cy="4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5" name="Google Shape;155;p20"/>
          <p:cNvSpPr txBox="1">
            <a:spLocks noGrp="1"/>
          </p:cNvSpPr>
          <p:nvPr>
            <p:ph type="subTitle" idx="4"/>
          </p:nvPr>
        </p:nvSpPr>
        <p:spPr>
          <a:xfrm>
            <a:off x="3498750" y="3502050"/>
            <a:ext cx="21465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title" idx="5"/>
          </p:nvPr>
        </p:nvSpPr>
        <p:spPr>
          <a:xfrm>
            <a:off x="6161900" y="3105150"/>
            <a:ext cx="2146500" cy="47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6"/>
          </p:nvPr>
        </p:nvSpPr>
        <p:spPr>
          <a:xfrm>
            <a:off x="6161900" y="3502050"/>
            <a:ext cx="2146500" cy="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0"/>
          <p:cNvSpPr/>
          <p:nvPr/>
        </p:nvSpPr>
        <p:spPr>
          <a:xfrm rot="511184">
            <a:off x="-815102" y="4481171"/>
            <a:ext cx="6114015" cy="2826233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0"/>
          <p:cNvSpPr/>
          <p:nvPr/>
        </p:nvSpPr>
        <p:spPr>
          <a:xfrm rot="-156">
            <a:off x="5980223" y="4112345"/>
            <a:ext cx="6277804" cy="2145198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0"/>
          <p:cNvSpPr/>
          <p:nvPr/>
        </p:nvSpPr>
        <p:spPr>
          <a:xfrm>
            <a:off x="413049" y="4550072"/>
            <a:ext cx="422543" cy="363981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0"/>
          <p:cNvSpPr/>
          <p:nvPr/>
        </p:nvSpPr>
        <p:spPr>
          <a:xfrm>
            <a:off x="3544025" y="4583974"/>
            <a:ext cx="343824" cy="296188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0"/>
          <p:cNvSpPr/>
          <p:nvPr/>
        </p:nvSpPr>
        <p:spPr>
          <a:xfrm>
            <a:off x="2226549" y="4693325"/>
            <a:ext cx="256235" cy="220726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0"/>
          <p:cNvSpPr/>
          <p:nvPr/>
        </p:nvSpPr>
        <p:spPr>
          <a:xfrm>
            <a:off x="6955362" y="4311725"/>
            <a:ext cx="256235" cy="220726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0"/>
          <p:cNvSpPr/>
          <p:nvPr/>
        </p:nvSpPr>
        <p:spPr>
          <a:xfrm>
            <a:off x="8692472" y="4197812"/>
            <a:ext cx="343824" cy="296188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0"/>
          <p:cNvSpPr/>
          <p:nvPr/>
        </p:nvSpPr>
        <p:spPr>
          <a:xfrm>
            <a:off x="7497475" y="4494011"/>
            <a:ext cx="552726" cy="476107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8188" y="665560"/>
            <a:ext cx="546100" cy="43934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50188" y="2339579"/>
            <a:ext cx="554037" cy="43934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54442"/>
            <a:ext cx="6977064" cy="2047436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3279598"/>
            <a:ext cx="7773339" cy="106579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EAB9DCE-553A-418B-A12C-26382A529DEC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665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604042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F1E10F8-CA4B-45B9-83B4-B3BB925D8040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6173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2" y="457200"/>
            <a:ext cx="7773339" cy="1203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3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3" y="2207517"/>
            <a:ext cx="2477513" cy="2135884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6AC2BF5-3F7A-42C5-B0F1-079DB89BB9D9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8730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2" y="458079"/>
            <a:ext cx="7773339" cy="1202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2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2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2" y="3585811"/>
            <a:ext cx="2472307" cy="757589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70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5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10"/>
            <a:ext cx="2478790" cy="757591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D008CD03-3EAF-4E91-9DEC-F8C2768CE97D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213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2" y="1775321"/>
            <a:ext cx="7773339" cy="2568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A0034B9-9BCD-4147-BBFD-2815F986AC3F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406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57202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2" y="457202"/>
            <a:ext cx="5744043" cy="3886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9EA3E02-6982-429E-AC3C-1DB95C5DEEAD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168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100841D-F2FF-4BC9-A091-6ACD3832EBB9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70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Title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90"/>
            <a:ext cx="6517482" cy="188191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/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8159DD8-9E83-4E6A-878A-DBA75B177A21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07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D23327B-3E85-4ADD-8EFB-C49A9E5C9E86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190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4"/>
            <a:ext cx="7763814" cy="2052614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4"/>
            <a:ext cx="7763814" cy="1026137"/>
          </a:xfrm>
        </p:spPr>
        <p:txBody>
          <a:bodyPr/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9E7AEB6-39FC-4D23-B1E0-5016921DA8A7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795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 txBox="1">
            <a:spLocks noGrp="1"/>
          </p:cNvSpPr>
          <p:nvPr>
            <p:ph type="title"/>
          </p:nvPr>
        </p:nvSpPr>
        <p:spPr>
          <a:xfrm>
            <a:off x="835600" y="1959600"/>
            <a:ext cx="3536400" cy="10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 idx="2" hasCustomPrompt="1"/>
          </p:nvPr>
        </p:nvSpPr>
        <p:spPr>
          <a:xfrm>
            <a:off x="835600" y="1137625"/>
            <a:ext cx="2100600" cy="9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55" name="Google Shape;255;p26"/>
          <p:cNvSpPr txBox="1">
            <a:spLocks noGrp="1"/>
          </p:cNvSpPr>
          <p:nvPr>
            <p:ph type="subTitle" idx="1"/>
          </p:nvPr>
        </p:nvSpPr>
        <p:spPr>
          <a:xfrm>
            <a:off x="835600" y="2981400"/>
            <a:ext cx="36216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6"/>
          <p:cNvSpPr/>
          <p:nvPr/>
        </p:nvSpPr>
        <p:spPr>
          <a:xfrm rot="982892">
            <a:off x="-1749898" y="4211920"/>
            <a:ext cx="6114032" cy="2826275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6"/>
          <p:cNvSpPr/>
          <p:nvPr/>
        </p:nvSpPr>
        <p:spPr>
          <a:xfrm rot="-156">
            <a:off x="2362223" y="4917770"/>
            <a:ext cx="6277804" cy="2145198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6"/>
          <p:cNvSpPr/>
          <p:nvPr/>
        </p:nvSpPr>
        <p:spPr>
          <a:xfrm rot="-156">
            <a:off x="7570198" y="4229670"/>
            <a:ext cx="6277804" cy="2145198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6"/>
          <p:cNvSpPr/>
          <p:nvPr/>
        </p:nvSpPr>
        <p:spPr>
          <a:xfrm>
            <a:off x="413049" y="4526135"/>
            <a:ext cx="422543" cy="363981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6"/>
          <p:cNvSpPr/>
          <p:nvPr/>
        </p:nvSpPr>
        <p:spPr>
          <a:xfrm>
            <a:off x="2829513" y="4635662"/>
            <a:ext cx="343824" cy="296188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6"/>
          <p:cNvSpPr/>
          <p:nvPr/>
        </p:nvSpPr>
        <p:spPr>
          <a:xfrm>
            <a:off x="1768587" y="4218046"/>
            <a:ext cx="484826" cy="417603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6"/>
          <p:cNvSpPr/>
          <p:nvPr/>
        </p:nvSpPr>
        <p:spPr>
          <a:xfrm>
            <a:off x="1470799" y="4795075"/>
            <a:ext cx="256235" cy="220726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6"/>
          <p:cNvSpPr/>
          <p:nvPr/>
        </p:nvSpPr>
        <p:spPr>
          <a:xfrm>
            <a:off x="4319962" y="4862400"/>
            <a:ext cx="256235" cy="220726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6"/>
          <p:cNvSpPr/>
          <p:nvPr/>
        </p:nvSpPr>
        <p:spPr>
          <a:xfrm>
            <a:off x="8424012" y="4494038"/>
            <a:ext cx="256235" cy="220726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6"/>
          <p:cNvSpPr/>
          <p:nvPr/>
        </p:nvSpPr>
        <p:spPr>
          <a:xfrm>
            <a:off x="6097574" y="4917625"/>
            <a:ext cx="256235" cy="220726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9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27292D6-8A13-4699-B0EB-DA0D7C4EAC96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74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9"/>
            <a:ext cx="7773338" cy="11971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8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1" y="2288260"/>
            <a:ext cx="3829051" cy="20551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CB8890D-7D6C-4113-BE36-1F838E777E9D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493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DDE1C6E-E700-4B0C-A01C-89136434EBEF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0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CB2751F-F41A-4ACA-8053-ACE7D7B45A57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2428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48CED6C-078A-45F6-BBB8-6709C6E9892A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658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57200"/>
            <a:ext cx="4129618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1" y="457201"/>
            <a:ext cx="3005851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40"/>
            <a:ext cx="4129604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22399C6-0733-4F47-B16C-9D05B36BAC50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657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9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1CD8DF2-AB5D-4C5E-8ADE-128149D4988C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4750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57200"/>
            <a:ext cx="7773339" cy="2570434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6BCFDFA-A249-4950-9273-EE1E72F7AFCB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27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8188" y="665560"/>
            <a:ext cx="546100" cy="43934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50188" y="2339579"/>
            <a:ext cx="554037" cy="43934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54442"/>
            <a:ext cx="6977064" cy="2047436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/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3279598"/>
            <a:ext cx="7773339" cy="1065790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EAB9DCE-553A-418B-A12C-26382A529DEC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3883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604042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F1E10F8-CA4B-45B9-83B4-B3BB925D8040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68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"/>
          <p:cNvSpPr/>
          <p:nvPr/>
        </p:nvSpPr>
        <p:spPr>
          <a:xfrm rot="-209700">
            <a:off x="3444914" y="4881281"/>
            <a:ext cx="7812052" cy="2145230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1"/>
          <p:cNvSpPr/>
          <p:nvPr/>
        </p:nvSpPr>
        <p:spPr>
          <a:xfrm rot="183667">
            <a:off x="-1921344" y="4540171"/>
            <a:ext cx="6114028" cy="2826175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31"/>
          <p:cNvGrpSpPr/>
          <p:nvPr/>
        </p:nvGrpSpPr>
        <p:grpSpPr>
          <a:xfrm flipH="1">
            <a:off x="330635" y="2855436"/>
            <a:ext cx="1313328" cy="2810253"/>
            <a:chOff x="1153683" y="-2151675"/>
            <a:chExt cx="835769" cy="1799253"/>
          </a:xfrm>
        </p:grpSpPr>
        <p:sp>
          <p:nvSpPr>
            <p:cNvPr id="303" name="Google Shape;303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308;p31"/>
          <p:cNvGrpSpPr/>
          <p:nvPr/>
        </p:nvGrpSpPr>
        <p:grpSpPr>
          <a:xfrm flipH="1">
            <a:off x="1644079" y="3961579"/>
            <a:ext cx="802506" cy="1717387"/>
            <a:chOff x="1153683" y="-2151675"/>
            <a:chExt cx="835769" cy="1799253"/>
          </a:xfrm>
        </p:grpSpPr>
        <p:sp>
          <p:nvSpPr>
            <p:cNvPr id="309" name="Google Shape;309;p31"/>
            <p:cNvSpPr/>
            <p:nvPr/>
          </p:nvSpPr>
          <p:spPr>
            <a:xfrm>
              <a:off x="1548791" y="-1468256"/>
              <a:ext cx="41119" cy="1115834"/>
            </a:xfrm>
            <a:custGeom>
              <a:avLst/>
              <a:gdLst/>
              <a:ahLst/>
              <a:cxnLst/>
              <a:rect l="l" t="t" r="r" b="b"/>
              <a:pathLst>
                <a:path w="1487" h="40352" fill="none" extrusionOk="0">
                  <a:moveTo>
                    <a:pt x="1030" y="0"/>
                  </a:moveTo>
                  <a:lnTo>
                    <a:pt x="961" y="252"/>
                  </a:lnTo>
                  <a:lnTo>
                    <a:pt x="481" y="3018"/>
                  </a:lnTo>
                  <a:lnTo>
                    <a:pt x="115" y="6630"/>
                  </a:lnTo>
                  <a:lnTo>
                    <a:pt x="1" y="9556"/>
                  </a:lnTo>
                  <a:lnTo>
                    <a:pt x="47" y="12848"/>
                  </a:lnTo>
                  <a:lnTo>
                    <a:pt x="321" y="16415"/>
                  </a:lnTo>
                  <a:lnTo>
                    <a:pt x="572" y="18312"/>
                  </a:lnTo>
                  <a:lnTo>
                    <a:pt x="824" y="20187"/>
                  </a:lnTo>
                  <a:lnTo>
                    <a:pt x="1213" y="23776"/>
                  </a:lnTo>
                  <a:lnTo>
                    <a:pt x="1418" y="27091"/>
                  </a:lnTo>
                  <a:lnTo>
                    <a:pt x="1487" y="30155"/>
                  </a:lnTo>
                  <a:lnTo>
                    <a:pt x="1395" y="34270"/>
                  </a:lnTo>
                  <a:lnTo>
                    <a:pt x="1007" y="38659"/>
                  </a:lnTo>
                  <a:lnTo>
                    <a:pt x="778" y="40351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1153683" y="-1928515"/>
              <a:ext cx="835769" cy="611977"/>
            </a:xfrm>
            <a:custGeom>
              <a:avLst/>
              <a:gdLst/>
              <a:ahLst/>
              <a:cxnLst/>
              <a:rect l="l" t="t" r="r" b="b"/>
              <a:pathLst>
                <a:path w="30224" h="22131" extrusionOk="0">
                  <a:moveTo>
                    <a:pt x="2081" y="1"/>
                  </a:moveTo>
                  <a:lnTo>
                    <a:pt x="1669" y="229"/>
                  </a:lnTo>
                  <a:lnTo>
                    <a:pt x="1372" y="572"/>
                  </a:lnTo>
                  <a:lnTo>
                    <a:pt x="1212" y="892"/>
                  </a:lnTo>
                  <a:lnTo>
                    <a:pt x="709" y="2447"/>
                  </a:lnTo>
                  <a:lnTo>
                    <a:pt x="229" y="4893"/>
                  </a:lnTo>
                  <a:lnTo>
                    <a:pt x="23" y="7111"/>
                  </a:lnTo>
                  <a:lnTo>
                    <a:pt x="0" y="8711"/>
                  </a:lnTo>
                  <a:lnTo>
                    <a:pt x="92" y="10380"/>
                  </a:lnTo>
                  <a:lnTo>
                    <a:pt x="343" y="12049"/>
                  </a:lnTo>
                  <a:lnTo>
                    <a:pt x="755" y="13695"/>
                  </a:lnTo>
                  <a:lnTo>
                    <a:pt x="1395" y="15295"/>
                  </a:lnTo>
                  <a:lnTo>
                    <a:pt x="2241" y="16804"/>
                  </a:lnTo>
                  <a:lnTo>
                    <a:pt x="3361" y="18176"/>
                  </a:lnTo>
                  <a:lnTo>
                    <a:pt x="4755" y="19388"/>
                  </a:lnTo>
                  <a:lnTo>
                    <a:pt x="6470" y="20393"/>
                  </a:lnTo>
                  <a:lnTo>
                    <a:pt x="7476" y="20805"/>
                  </a:lnTo>
                  <a:lnTo>
                    <a:pt x="8208" y="21079"/>
                  </a:lnTo>
                  <a:lnTo>
                    <a:pt x="9694" y="21514"/>
                  </a:lnTo>
                  <a:lnTo>
                    <a:pt x="11225" y="21811"/>
                  </a:lnTo>
                  <a:lnTo>
                    <a:pt x="12757" y="22017"/>
                  </a:lnTo>
                  <a:lnTo>
                    <a:pt x="15066" y="22131"/>
                  </a:lnTo>
                  <a:lnTo>
                    <a:pt x="18084" y="21948"/>
                  </a:lnTo>
                  <a:lnTo>
                    <a:pt x="20942" y="21377"/>
                  </a:lnTo>
                  <a:lnTo>
                    <a:pt x="23525" y="20531"/>
                  </a:lnTo>
                  <a:lnTo>
                    <a:pt x="25217" y="19685"/>
                  </a:lnTo>
                  <a:lnTo>
                    <a:pt x="26223" y="19067"/>
                  </a:lnTo>
                  <a:lnTo>
                    <a:pt x="27091" y="18382"/>
                  </a:lnTo>
                  <a:lnTo>
                    <a:pt x="27823" y="17650"/>
                  </a:lnTo>
                  <a:lnTo>
                    <a:pt x="28143" y="17261"/>
                  </a:lnTo>
                  <a:lnTo>
                    <a:pt x="28578" y="16644"/>
                  </a:lnTo>
                  <a:lnTo>
                    <a:pt x="29263" y="15364"/>
                  </a:lnTo>
                  <a:lnTo>
                    <a:pt x="29766" y="14038"/>
                  </a:lnTo>
                  <a:lnTo>
                    <a:pt x="30064" y="12689"/>
                  </a:lnTo>
                  <a:lnTo>
                    <a:pt x="30224" y="11317"/>
                  </a:lnTo>
                  <a:lnTo>
                    <a:pt x="30224" y="9946"/>
                  </a:lnTo>
                  <a:lnTo>
                    <a:pt x="30041" y="7980"/>
                  </a:lnTo>
                  <a:lnTo>
                    <a:pt x="29446" y="5579"/>
                  </a:lnTo>
                  <a:lnTo>
                    <a:pt x="28669" y="3613"/>
                  </a:lnTo>
                  <a:lnTo>
                    <a:pt x="27869" y="2264"/>
                  </a:lnTo>
                  <a:lnTo>
                    <a:pt x="27343" y="1761"/>
                  </a:lnTo>
                  <a:lnTo>
                    <a:pt x="27091" y="1715"/>
                  </a:lnTo>
                  <a:lnTo>
                    <a:pt x="26977" y="1784"/>
                  </a:lnTo>
                  <a:lnTo>
                    <a:pt x="26794" y="1990"/>
                  </a:lnTo>
                  <a:lnTo>
                    <a:pt x="26474" y="2607"/>
                  </a:lnTo>
                  <a:lnTo>
                    <a:pt x="26017" y="3773"/>
                  </a:lnTo>
                  <a:lnTo>
                    <a:pt x="25537" y="5328"/>
                  </a:lnTo>
                  <a:lnTo>
                    <a:pt x="25263" y="5991"/>
                  </a:lnTo>
                  <a:lnTo>
                    <a:pt x="25080" y="6059"/>
                  </a:lnTo>
                  <a:lnTo>
                    <a:pt x="25011" y="5922"/>
                  </a:lnTo>
                  <a:lnTo>
                    <a:pt x="24645" y="4870"/>
                  </a:lnTo>
                  <a:lnTo>
                    <a:pt x="23777" y="2744"/>
                  </a:lnTo>
                  <a:lnTo>
                    <a:pt x="23296" y="2058"/>
                  </a:lnTo>
                  <a:lnTo>
                    <a:pt x="22999" y="1853"/>
                  </a:lnTo>
                  <a:lnTo>
                    <a:pt x="22839" y="1875"/>
                  </a:lnTo>
                  <a:lnTo>
                    <a:pt x="22702" y="1967"/>
                  </a:lnTo>
                  <a:lnTo>
                    <a:pt x="22405" y="2356"/>
                  </a:lnTo>
                  <a:lnTo>
                    <a:pt x="21948" y="3247"/>
                  </a:lnTo>
                  <a:lnTo>
                    <a:pt x="21376" y="4573"/>
                  </a:lnTo>
                  <a:lnTo>
                    <a:pt x="20987" y="5213"/>
                  </a:lnTo>
                  <a:lnTo>
                    <a:pt x="20759" y="5328"/>
                  </a:lnTo>
                  <a:lnTo>
                    <a:pt x="20667" y="5236"/>
                  </a:lnTo>
                  <a:lnTo>
                    <a:pt x="20507" y="4870"/>
                  </a:lnTo>
                  <a:lnTo>
                    <a:pt x="20164" y="3590"/>
                  </a:lnTo>
                  <a:lnTo>
                    <a:pt x="19821" y="2173"/>
                  </a:lnTo>
                  <a:lnTo>
                    <a:pt x="19501" y="1418"/>
                  </a:lnTo>
                  <a:lnTo>
                    <a:pt x="19250" y="1167"/>
                  </a:lnTo>
                  <a:lnTo>
                    <a:pt x="19090" y="1190"/>
                  </a:lnTo>
                  <a:lnTo>
                    <a:pt x="18953" y="1258"/>
                  </a:lnTo>
                  <a:lnTo>
                    <a:pt x="18587" y="1693"/>
                  </a:lnTo>
                  <a:lnTo>
                    <a:pt x="17947" y="2744"/>
                  </a:lnTo>
                  <a:lnTo>
                    <a:pt x="17101" y="4367"/>
                  </a:lnTo>
                  <a:lnTo>
                    <a:pt x="16575" y="5168"/>
                  </a:lnTo>
                  <a:lnTo>
                    <a:pt x="16392" y="5328"/>
                  </a:lnTo>
                  <a:lnTo>
                    <a:pt x="16278" y="5282"/>
                  </a:lnTo>
                  <a:lnTo>
                    <a:pt x="16232" y="5236"/>
                  </a:lnTo>
                  <a:lnTo>
                    <a:pt x="15935" y="4230"/>
                  </a:lnTo>
                  <a:lnTo>
                    <a:pt x="15432" y="1761"/>
                  </a:lnTo>
                  <a:lnTo>
                    <a:pt x="15112" y="915"/>
                  </a:lnTo>
                  <a:lnTo>
                    <a:pt x="14883" y="664"/>
                  </a:lnTo>
                  <a:lnTo>
                    <a:pt x="14769" y="687"/>
                  </a:lnTo>
                  <a:lnTo>
                    <a:pt x="14632" y="778"/>
                  </a:lnTo>
                  <a:lnTo>
                    <a:pt x="14335" y="1190"/>
                  </a:lnTo>
                  <a:lnTo>
                    <a:pt x="13900" y="2150"/>
                  </a:lnTo>
                  <a:lnTo>
                    <a:pt x="13283" y="3590"/>
                  </a:lnTo>
                  <a:lnTo>
                    <a:pt x="12849" y="4276"/>
                  </a:lnTo>
                  <a:lnTo>
                    <a:pt x="12597" y="4390"/>
                  </a:lnTo>
                  <a:lnTo>
                    <a:pt x="12483" y="4276"/>
                  </a:lnTo>
                  <a:lnTo>
                    <a:pt x="12254" y="3887"/>
                  </a:lnTo>
                  <a:lnTo>
                    <a:pt x="11843" y="2607"/>
                  </a:lnTo>
                  <a:lnTo>
                    <a:pt x="11477" y="1578"/>
                  </a:lnTo>
                  <a:lnTo>
                    <a:pt x="11180" y="1052"/>
                  </a:lnTo>
                  <a:lnTo>
                    <a:pt x="10814" y="710"/>
                  </a:lnTo>
                  <a:lnTo>
                    <a:pt x="10379" y="664"/>
                  </a:lnTo>
                  <a:lnTo>
                    <a:pt x="10128" y="801"/>
                  </a:lnTo>
                  <a:lnTo>
                    <a:pt x="10014" y="892"/>
                  </a:lnTo>
                  <a:lnTo>
                    <a:pt x="9808" y="1304"/>
                  </a:lnTo>
                  <a:lnTo>
                    <a:pt x="9602" y="2173"/>
                  </a:lnTo>
                  <a:lnTo>
                    <a:pt x="9396" y="3384"/>
                  </a:lnTo>
                  <a:lnTo>
                    <a:pt x="9145" y="3887"/>
                  </a:lnTo>
                  <a:lnTo>
                    <a:pt x="8916" y="3887"/>
                  </a:lnTo>
                  <a:lnTo>
                    <a:pt x="8756" y="3750"/>
                  </a:lnTo>
                  <a:lnTo>
                    <a:pt x="8596" y="3544"/>
                  </a:lnTo>
                  <a:lnTo>
                    <a:pt x="8391" y="3041"/>
                  </a:lnTo>
                  <a:lnTo>
                    <a:pt x="8208" y="2173"/>
                  </a:lnTo>
                  <a:lnTo>
                    <a:pt x="8002" y="1030"/>
                  </a:lnTo>
                  <a:lnTo>
                    <a:pt x="7682" y="412"/>
                  </a:lnTo>
                  <a:lnTo>
                    <a:pt x="7316" y="207"/>
                  </a:lnTo>
                  <a:lnTo>
                    <a:pt x="7065" y="207"/>
                  </a:lnTo>
                  <a:lnTo>
                    <a:pt x="6767" y="252"/>
                  </a:lnTo>
                  <a:lnTo>
                    <a:pt x="6264" y="641"/>
                  </a:lnTo>
                  <a:lnTo>
                    <a:pt x="5693" y="1624"/>
                  </a:lnTo>
                  <a:lnTo>
                    <a:pt x="5213" y="3179"/>
                  </a:lnTo>
                  <a:lnTo>
                    <a:pt x="4938" y="3910"/>
                  </a:lnTo>
                  <a:lnTo>
                    <a:pt x="4755" y="4024"/>
                  </a:lnTo>
                  <a:lnTo>
                    <a:pt x="4641" y="3910"/>
                  </a:lnTo>
                  <a:lnTo>
                    <a:pt x="4413" y="3453"/>
                  </a:lnTo>
                  <a:lnTo>
                    <a:pt x="3772" y="1898"/>
                  </a:lnTo>
                  <a:lnTo>
                    <a:pt x="3178" y="732"/>
                  </a:lnTo>
                  <a:lnTo>
                    <a:pt x="2721" y="184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1422997" y="-2069490"/>
              <a:ext cx="78422" cy="143544"/>
            </a:xfrm>
            <a:custGeom>
              <a:avLst/>
              <a:gdLst/>
              <a:ahLst/>
              <a:cxnLst/>
              <a:rect l="l" t="t" r="r" b="b"/>
              <a:pathLst>
                <a:path w="2836" h="5191" extrusionOk="0">
                  <a:moveTo>
                    <a:pt x="732" y="1"/>
                  </a:moveTo>
                  <a:lnTo>
                    <a:pt x="480" y="115"/>
                  </a:lnTo>
                  <a:lnTo>
                    <a:pt x="183" y="481"/>
                  </a:lnTo>
                  <a:lnTo>
                    <a:pt x="0" y="1258"/>
                  </a:lnTo>
                  <a:lnTo>
                    <a:pt x="0" y="2241"/>
                  </a:lnTo>
                  <a:lnTo>
                    <a:pt x="183" y="3270"/>
                  </a:lnTo>
                  <a:lnTo>
                    <a:pt x="503" y="4207"/>
                  </a:lnTo>
                  <a:lnTo>
                    <a:pt x="983" y="4916"/>
                  </a:lnTo>
                  <a:lnTo>
                    <a:pt x="1418" y="5167"/>
                  </a:lnTo>
                  <a:lnTo>
                    <a:pt x="1738" y="5190"/>
                  </a:lnTo>
                  <a:lnTo>
                    <a:pt x="1898" y="5145"/>
                  </a:lnTo>
                  <a:lnTo>
                    <a:pt x="2218" y="5007"/>
                  </a:lnTo>
                  <a:lnTo>
                    <a:pt x="2652" y="4459"/>
                  </a:lnTo>
                  <a:lnTo>
                    <a:pt x="2835" y="3704"/>
                  </a:lnTo>
                  <a:lnTo>
                    <a:pt x="2812" y="2835"/>
                  </a:lnTo>
                  <a:lnTo>
                    <a:pt x="2607" y="1944"/>
                  </a:lnTo>
                  <a:lnTo>
                    <a:pt x="2264" y="1098"/>
                  </a:lnTo>
                  <a:lnTo>
                    <a:pt x="1784" y="458"/>
                  </a:lnTo>
                  <a:lnTo>
                    <a:pt x="1212" y="46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1555124" y="-2151675"/>
              <a:ext cx="96120" cy="185272"/>
            </a:xfrm>
            <a:custGeom>
              <a:avLst/>
              <a:gdLst/>
              <a:ahLst/>
              <a:cxnLst/>
              <a:rect l="l" t="t" r="r" b="b"/>
              <a:pathLst>
                <a:path w="3476" h="6700" extrusionOk="0">
                  <a:moveTo>
                    <a:pt x="1738" y="1"/>
                  </a:moveTo>
                  <a:lnTo>
                    <a:pt x="1349" y="46"/>
                  </a:lnTo>
                  <a:lnTo>
                    <a:pt x="1006" y="252"/>
                  </a:lnTo>
                  <a:lnTo>
                    <a:pt x="709" y="572"/>
                  </a:lnTo>
                  <a:lnTo>
                    <a:pt x="343" y="1281"/>
                  </a:lnTo>
                  <a:lnTo>
                    <a:pt x="69" y="2493"/>
                  </a:lnTo>
                  <a:lnTo>
                    <a:pt x="0" y="3819"/>
                  </a:lnTo>
                  <a:lnTo>
                    <a:pt x="138" y="5076"/>
                  </a:lnTo>
                  <a:lnTo>
                    <a:pt x="503" y="6082"/>
                  </a:lnTo>
                  <a:lnTo>
                    <a:pt x="938" y="6562"/>
                  </a:lnTo>
                  <a:lnTo>
                    <a:pt x="1281" y="6699"/>
                  </a:lnTo>
                  <a:lnTo>
                    <a:pt x="1464" y="6699"/>
                  </a:lnTo>
                  <a:lnTo>
                    <a:pt x="1669" y="6676"/>
                  </a:lnTo>
                  <a:lnTo>
                    <a:pt x="2035" y="6539"/>
                  </a:lnTo>
                  <a:lnTo>
                    <a:pt x="2515" y="6128"/>
                  </a:lnTo>
                  <a:lnTo>
                    <a:pt x="3018" y="5259"/>
                  </a:lnTo>
                  <a:lnTo>
                    <a:pt x="3338" y="4184"/>
                  </a:lnTo>
                  <a:lnTo>
                    <a:pt x="3475" y="3018"/>
                  </a:lnTo>
                  <a:lnTo>
                    <a:pt x="3361" y="1875"/>
                  </a:lnTo>
                  <a:lnTo>
                    <a:pt x="3018" y="892"/>
                  </a:lnTo>
                  <a:lnTo>
                    <a:pt x="2584" y="366"/>
                  </a:lnTo>
                  <a:lnTo>
                    <a:pt x="2195" y="115"/>
                  </a:lnTo>
                  <a:lnTo>
                    <a:pt x="1967" y="46"/>
                  </a:lnTo>
                  <a:lnTo>
                    <a:pt x="1738" y="1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1679037" y="-2045460"/>
              <a:ext cx="77786" cy="130879"/>
            </a:xfrm>
            <a:custGeom>
              <a:avLst/>
              <a:gdLst/>
              <a:ahLst/>
              <a:cxnLst/>
              <a:rect l="l" t="t" r="r" b="b"/>
              <a:pathLst>
                <a:path w="2813" h="4733" extrusionOk="0">
                  <a:moveTo>
                    <a:pt x="1326" y="0"/>
                  </a:moveTo>
                  <a:lnTo>
                    <a:pt x="938" y="183"/>
                  </a:lnTo>
                  <a:lnTo>
                    <a:pt x="480" y="732"/>
                  </a:lnTo>
                  <a:lnTo>
                    <a:pt x="160" y="1509"/>
                  </a:lnTo>
                  <a:lnTo>
                    <a:pt x="0" y="2378"/>
                  </a:lnTo>
                  <a:lnTo>
                    <a:pt x="23" y="3270"/>
                  </a:lnTo>
                  <a:lnTo>
                    <a:pt x="252" y="4024"/>
                  </a:lnTo>
                  <a:lnTo>
                    <a:pt x="618" y="4436"/>
                  </a:lnTo>
                  <a:lnTo>
                    <a:pt x="938" y="4618"/>
                  </a:lnTo>
                  <a:lnTo>
                    <a:pt x="1121" y="4687"/>
                  </a:lnTo>
                  <a:lnTo>
                    <a:pt x="1509" y="4733"/>
                  </a:lnTo>
                  <a:lnTo>
                    <a:pt x="2104" y="4504"/>
                  </a:lnTo>
                  <a:lnTo>
                    <a:pt x="2515" y="3955"/>
                  </a:lnTo>
                  <a:lnTo>
                    <a:pt x="2744" y="3201"/>
                  </a:lnTo>
                  <a:lnTo>
                    <a:pt x="2812" y="2332"/>
                  </a:lnTo>
                  <a:lnTo>
                    <a:pt x="2698" y="1486"/>
                  </a:lnTo>
                  <a:lnTo>
                    <a:pt x="2424" y="732"/>
                  </a:lnTo>
                  <a:lnTo>
                    <a:pt x="2012" y="183"/>
                  </a:lnTo>
                  <a:lnTo>
                    <a:pt x="1738" y="46"/>
                  </a:lnTo>
                  <a:lnTo>
                    <a:pt x="1601" y="0"/>
                  </a:lnTo>
                  <a:close/>
                </a:path>
              </a:pathLst>
            </a:custGeom>
            <a:solidFill>
              <a:srgbClr val="FFD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1"/>
          <p:cNvGrpSpPr/>
          <p:nvPr/>
        </p:nvGrpSpPr>
        <p:grpSpPr>
          <a:xfrm>
            <a:off x="7499886" y="2230644"/>
            <a:ext cx="1765262" cy="2810177"/>
            <a:chOff x="5720133" y="1863164"/>
            <a:chExt cx="2088079" cy="3324080"/>
          </a:xfrm>
        </p:grpSpPr>
        <p:grpSp>
          <p:nvGrpSpPr>
            <p:cNvPr id="315" name="Google Shape;315;p31"/>
            <p:cNvGrpSpPr/>
            <p:nvPr/>
          </p:nvGrpSpPr>
          <p:grpSpPr>
            <a:xfrm>
              <a:off x="5906261" y="3312125"/>
              <a:ext cx="797418" cy="1875119"/>
              <a:chOff x="4638539" y="2902409"/>
              <a:chExt cx="723807" cy="1702023"/>
            </a:xfrm>
          </p:grpSpPr>
          <p:sp>
            <p:nvSpPr>
              <p:cNvPr id="316" name="Google Shape;316;p31"/>
              <p:cNvSpPr/>
              <p:nvPr/>
            </p:nvSpPr>
            <p:spPr>
              <a:xfrm>
                <a:off x="5305593" y="2902409"/>
                <a:ext cx="47546" cy="170202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rgbClr val="2A6842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>
                <a:off x="4638539" y="3928862"/>
                <a:ext cx="723807" cy="501473"/>
              </a:xfrm>
              <a:custGeom>
                <a:avLst/>
                <a:gdLst/>
                <a:ahLst/>
                <a:cxnLst/>
                <a:rect l="l" t="t" r="r" b="b"/>
                <a:pathLst>
                  <a:path w="18085" h="12529" extrusionOk="0">
                    <a:moveTo>
                      <a:pt x="389" y="1"/>
                    </a:moveTo>
                    <a:lnTo>
                      <a:pt x="1" y="46"/>
                    </a:lnTo>
                    <a:lnTo>
                      <a:pt x="435" y="1235"/>
                    </a:lnTo>
                    <a:lnTo>
                      <a:pt x="1441" y="3384"/>
                    </a:lnTo>
                    <a:lnTo>
                      <a:pt x="2630" y="5236"/>
                    </a:lnTo>
                    <a:lnTo>
                      <a:pt x="3956" y="6813"/>
                    </a:lnTo>
                    <a:lnTo>
                      <a:pt x="5373" y="8139"/>
                    </a:lnTo>
                    <a:lnTo>
                      <a:pt x="6859" y="9260"/>
                    </a:lnTo>
                    <a:lnTo>
                      <a:pt x="8391" y="10151"/>
                    </a:lnTo>
                    <a:lnTo>
                      <a:pt x="9923" y="10883"/>
                    </a:lnTo>
                    <a:lnTo>
                      <a:pt x="12140" y="11683"/>
                    </a:lnTo>
                    <a:lnTo>
                      <a:pt x="14792" y="12255"/>
                    </a:lnTo>
                    <a:lnTo>
                      <a:pt x="17650" y="12529"/>
                    </a:lnTo>
                    <a:lnTo>
                      <a:pt x="18084" y="12506"/>
                    </a:lnTo>
                    <a:lnTo>
                      <a:pt x="17513" y="11249"/>
                    </a:lnTo>
                    <a:lnTo>
                      <a:pt x="16278" y="9031"/>
                    </a:lnTo>
                    <a:lnTo>
                      <a:pt x="14930" y="7111"/>
                    </a:lnTo>
                    <a:lnTo>
                      <a:pt x="13489" y="5487"/>
                    </a:lnTo>
                    <a:lnTo>
                      <a:pt x="12026" y="4116"/>
                    </a:lnTo>
                    <a:lnTo>
                      <a:pt x="10517" y="3018"/>
                    </a:lnTo>
                    <a:lnTo>
                      <a:pt x="9008" y="2127"/>
                    </a:lnTo>
                    <a:lnTo>
                      <a:pt x="7545" y="1418"/>
                    </a:lnTo>
                    <a:lnTo>
                      <a:pt x="5442" y="664"/>
                    </a:lnTo>
                    <a:lnTo>
                      <a:pt x="2973" y="161"/>
                    </a:lnTo>
                    <a:lnTo>
                      <a:pt x="389" y="1"/>
                    </a:lnTo>
                    <a:close/>
                  </a:path>
                </a:pathLst>
              </a:custGeom>
              <a:solidFill>
                <a:srgbClr val="AFDA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 rot="10441685" flipH="1">
                <a:off x="4817073" y="4008562"/>
                <a:ext cx="513079" cy="44461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4573" extrusionOk="0">
                    <a:moveTo>
                      <a:pt x="3910" y="0"/>
                    </a:moveTo>
                    <a:lnTo>
                      <a:pt x="3590" y="69"/>
                    </a:lnTo>
                    <a:lnTo>
                      <a:pt x="2904" y="503"/>
                    </a:lnTo>
                    <a:lnTo>
                      <a:pt x="1921" y="1532"/>
                    </a:lnTo>
                    <a:lnTo>
                      <a:pt x="275" y="4024"/>
                    </a:lnTo>
                    <a:lnTo>
                      <a:pt x="0" y="4572"/>
                    </a:lnTo>
                    <a:lnTo>
                      <a:pt x="412" y="3887"/>
                    </a:lnTo>
                    <a:lnTo>
                      <a:pt x="1624" y="2378"/>
                    </a:lnTo>
                    <a:lnTo>
                      <a:pt x="3521" y="366"/>
                    </a:lnTo>
                    <a:lnTo>
                      <a:pt x="3910" y="0"/>
                    </a:lnTo>
                    <a:close/>
                  </a:path>
                </a:pathLst>
              </a:custGeom>
              <a:solidFill>
                <a:srgbClr val="2A68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9" name="Google Shape;319;p31"/>
            <p:cNvGrpSpPr/>
            <p:nvPr/>
          </p:nvGrpSpPr>
          <p:grpSpPr>
            <a:xfrm>
              <a:off x="5720133" y="1863164"/>
              <a:ext cx="2088079" cy="2286163"/>
              <a:chOff x="7482826" y="3761219"/>
              <a:chExt cx="1656023" cy="1812832"/>
            </a:xfrm>
          </p:grpSpPr>
          <p:sp>
            <p:nvSpPr>
              <p:cNvPr id="320" name="Google Shape;320;p31"/>
              <p:cNvSpPr/>
              <p:nvPr/>
            </p:nvSpPr>
            <p:spPr>
              <a:xfrm>
                <a:off x="7482826" y="3761219"/>
                <a:ext cx="1656023" cy="1812832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3" name="Google Shape;323;p31"/>
          <p:cNvGrpSpPr/>
          <p:nvPr/>
        </p:nvGrpSpPr>
        <p:grpSpPr>
          <a:xfrm rot="-815836">
            <a:off x="5977098" y="3171623"/>
            <a:ext cx="1836188" cy="2390417"/>
            <a:chOff x="5369863" y="1556879"/>
            <a:chExt cx="2788632" cy="3630342"/>
          </a:xfrm>
        </p:grpSpPr>
        <p:sp>
          <p:nvSpPr>
            <p:cNvPr id="324" name="Google Shape;324;p31"/>
            <p:cNvSpPr/>
            <p:nvPr/>
          </p:nvSpPr>
          <p:spPr>
            <a:xfrm>
              <a:off x="6641154" y="3312125"/>
              <a:ext cx="52386" cy="1875096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5" name="Google Shape;325;p31"/>
            <p:cNvGrpSpPr/>
            <p:nvPr/>
          </p:nvGrpSpPr>
          <p:grpSpPr>
            <a:xfrm>
              <a:off x="5369863" y="1556879"/>
              <a:ext cx="2788632" cy="2898836"/>
              <a:chOff x="7205033" y="3518347"/>
              <a:chExt cx="2211620" cy="2298657"/>
            </a:xfrm>
          </p:grpSpPr>
          <p:sp>
            <p:nvSpPr>
              <p:cNvPr id="326" name="Google Shape;326;p31"/>
              <p:cNvSpPr/>
              <p:nvPr/>
            </p:nvSpPr>
            <p:spPr>
              <a:xfrm rot="1309784">
                <a:off x="7482822" y="3761209"/>
                <a:ext cx="1656042" cy="1812934"/>
              </a:xfrm>
              <a:custGeom>
                <a:avLst/>
                <a:gdLst/>
                <a:ahLst/>
                <a:cxnLst/>
                <a:rect l="l" t="t" r="r" b="b"/>
                <a:pathLst>
                  <a:path w="40078" h="43873" extrusionOk="0">
                    <a:moveTo>
                      <a:pt x="15730" y="0"/>
                    </a:moveTo>
                    <a:lnTo>
                      <a:pt x="15615" y="115"/>
                    </a:lnTo>
                    <a:lnTo>
                      <a:pt x="14587" y="1441"/>
                    </a:lnTo>
                    <a:lnTo>
                      <a:pt x="13535" y="3155"/>
                    </a:lnTo>
                    <a:lnTo>
                      <a:pt x="12872" y="4527"/>
                    </a:lnTo>
                    <a:lnTo>
                      <a:pt x="12346" y="6036"/>
                    </a:lnTo>
                    <a:lnTo>
                      <a:pt x="12003" y="7682"/>
                    </a:lnTo>
                    <a:lnTo>
                      <a:pt x="11935" y="8528"/>
                    </a:lnTo>
                    <a:lnTo>
                      <a:pt x="11957" y="9419"/>
                    </a:lnTo>
                    <a:lnTo>
                      <a:pt x="12346" y="11271"/>
                    </a:lnTo>
                    <a:lnTo>
                      <a:pt x="13032" y="13169"/>
                    </a:lnTo>
                    <a:lnTo>
                      <a:pt x="13924" y="15021"/>
                    </a:lnTo>
                    <a:lnTo>
                      <a:pt x="15364" y="17490"/>
                    </a:lnTo>
                    <a:lnTo>
                      <a:pt x="16827" y="19570"/>
                    </a:lnTo>
                    <a:lnTo>
                      <a:pt x="16987" y="19799"/>
                    </a:lnTo>
                    <a:lnTo>
                      <a:pt x="16987" y="19799"/>
                    </a:lnTo>
                    <a:lnTo>
                      <a:pt x="16484" y="19250"/>
                    </a:lnTo>
                    <a:lnTo>
                      <a:pt x="13832" y="17078"/>
                    </a:lnTo>
                    <a:lnTo>
                      <a:pt x="12529" y="16209"/>
                    </a:lnTo>
                    <a:lnTo>
                      <a:pt x="11089" y="15478"/>
                    </a:lnTo>
                    <a:lnTo>
                      <a:pt x="9580" y="14929"/>
                    </a:lnTo>
                    <a:lnTo>
                      <a:pt x="8802" y="14792"/>
                    </a:lnTo>
                    <a:lnTo>
                      <a:pt x="7248" y="14586"/>
                    </a:lnTo>
                    <a:lnTo>
                      <a:pt x="4207" y="14472"/>
                    </a:lnTo>
                    <a:lnTo>
                      <a:pt x="595" y="14609"/>
                    </a:lnTo>
                    <a:lnTo>
                      <a:pt x="1" y="14655"/>
                    </a:lnTo>
                    <a:lnTo>
                      <a:pt x="115" y="14861"/>
                    </a:lnTo>
                    <a:lnTo>
                      <a:pt x="1350" y="16735"/>
                    </a:lnTo>
                    <a:lnTo>
                      <a:pt x="2973" y="18816"/>
                    </a:lnTo>
                    <a:lnTo>
                      <a:pt x="4322" y="20256"/>
                    </a:lnTo>
                    <a:lnTo>
                      <a:pt x="5853" y="21628"/>
                    </a:lnTo>
                    <a:lnTo>
                      <a:pt x="7568" y="22794"/>
                    </a:lnTo>
                    <a:lnTo>
                      <a:pt x="8505" y="23274"/>
                    </a:lnTo>
                    <a:lnTo>
                      <a:pt x="9626" y="23754"/>
                    </a:lnTo>
                    <a:lnTo>
                      <a:pt x="11683" y="24302"/>
                    </a:lnTo>
                    <a:lnTo>
                      <a:pt x="13421" y="24463"/>
                    </a:lnTo>
                    <a:lnTo>
                      <a:pt x="14838" y="24371"/>
                    </a:lnTo>
                    <a:lnTo>
                      <a:pt x="15387" y="24280"/>
                    </a:lnTo>
                    <a:lnTo>
                      <a:pt x="14701" y="24531"/>
                    </a:lnTo>
                    <a:lnTo>
                      <a:pt x="13032" y="25217"/>
                    </a:lnTo>
                    <a:lnTo>
                      <a:pt x="11249" y="26154"/>
                    </a:lnTo>
                    <a:lnTo>
                      <a:pt x="9557" y="27320"/>
                    </a:lnTo>
                    <a:lnTo>
                      <a:pt x="8848" y="27983"/>
                    </a:lnTo>
                    <a:lnTo>
                      <a:pt x="8345" y="28509"/>
                    </a:lnTo>
                    <a:lnTo>
                      <a:pt x="7385" y="29744"/>
                    </a:lnTo>
                    <a:lnTo>
                      <a:pt x="6013" y="31755"/>
                    </a:lnTo>
                    <a:lnTo>
                      <a:pt x="3933" y="35459"/>
                    </a:lnTo>
                    <a:lnTo>
                      <a:pt x="3590" y="36145"/>
                    </a:lnTo>
                    <a:lnTo>
                      <a:pt x="3590" y="36145"/>
                    </a:lnTo>
                    <a:lnTo>
                      <a:pt x="4733" y="36031"/>
                    </a:lnTo>
                    <a:lnTo>
                      <a:pt x="9465" y="35139"/>
                    </a:lnTo>
                    <a:lnTo>
                      <a:pt x="11477" y="34613"/>
                    </a:lnTo>
                    <a:lnTo>
                      <a:pt x="13375" y="33973"/>
                    </a:lnTo>
                    <a:lnTo>
                      <a:pt x="14952" y="33219"/>
                    </a:lnTo>
                    <a:lnTo>
                      <a:pt x="15547" y="32761"/>
                    </a:lnTo>
                    <a:lnTo>
                      <a:pt x="16095" y="32304"/>
                    </a:lnTo>
                    <a:lnTo>
                      <a:pt x="17010" y="31344"/>
                    </a:lnTo>
                    <a:lnTo>
                      <a:pt x="18062" y="29881"/>
                    </a:lnTo>
                    <a:lnTo>
                      <a:pt x="19182" y="27389"/>
                    </a:lnTo>
                    <a:lnTo>
                      <a:pt x="19273" y="26977"/>
                    </a:lnTo>
                    <a:lnTo>
                      <a:pt x="19090" y="27823"/>
                    </a:lnTo>
                    <a:lnTo>
                      <a:pt x="18610" y="31710"/>
                    </a:lnTo>
                    <a:lnTo>
                      <a:pt x="18587" y="33516"/>
                    </a:lnTo>
                    <a:lnTo>
                      <a:pt x="18702" y="35368"/>
                    </a:lnTo>
                    <a:lnTo>
                      <a:pt x="19045" y="37128"/>
                    </a:lnTo>
                    <a:lnTo>
                      <a:pt x="19342" y="37951"/>
                    </a:lnTo>
                    <a:lnTo>
                      <a:pt x="19639" y="38705"/>
                    </a:lnTo>
                    <a:lnTo>
                      <a:pt x="20325" y="40077"/>
                    </a:lnTo>
                    <a:lnTo>
                      <a:pt x="21354" y="41723"/>
                    </a:lnTo>
                    <a:lnTo>
                      <a:pt x="23114" y="43666"/>
                    </a:lnTo>
                    <a:lnTo>
                      <a:pt x="23411" y="43872"/>
                    </a:lnTo>
                    <a:lnTo>
                      <a:pt x="23823" y="43026"/>
                    </a:lnTo>
                    <a:lnTo>
                      <a:pt x="25697" y="38431"/>
                    </a:lnTo>
                    <a:lnTo>
                      <a:pt x="26429" y="35939"/>
                    </a:lnTo>
                    <a:lnTo>
                      <a:pt x="26680" y="34453"/>
                    </a:lnTo>
                    <a:lnTo>
                      <a:pt x="26680" y="33813"/>
                    </a:lnTo>
                    <a:lnTo>
                      <a:pt x="26658" y="33219"/>
                    </a:lnTo>
                    <a:lnTo>
                      <a:pt x="26383" y="31984"/>
                    </a:lnTo>
                    <a:lnTo>
                      <a:pt x="25720" y="30132"/>
                    </a:lnTo>
                    <a:lnTo>
                      <a:pt x="24006" y="27000"/>
                    </a:lnTo>
                    <a:lnTo>
                      <a:pt x="23548" y="26337"/>
                    </a:lnTo>
                    <a:lnTo>
                      <a:pt x="23708" y="26543"/>
                    </a:lnTo>
                    <a:lnTo>
                      <a:pt x="24806" y="27892"/>
                    </a:lnTo>
                    <a:lnTo>
                      <a:pt x="26109" y="29218"/>
                    </a:lnTo>
                    <a:lnTo>
                      <a:pt x="27138" y="30087"/>
                    </a:lnTo>
                    <a:lnTo>
                      <a:pt x="28258" y="30841"/>
                    </a:lnTo>
                    <a:lnTo>
                      <a:pt x="29447" y="31390"/>
                    </a:lnTo>
                    <a:lnTo>
                      <a:pt x="30041" y="31550"/>
                    </a:lnTo>
                    <a:lnTo>
                      <a:pt x="30704" y="31664"/>
                    </a:lnTo>
                    <a:lnTo>
                      <a:pt x="32213" y="31847"/>
                    </a:lnTo>
                    <a:lnTo>
                      <a:pt x="34705" y="31984"/>
                    </a:lnTo>
                    <a:lnTo>
                      <a:pt x="39232" y="31915"/>
                    </a:lnTo>
                    <a:lnTo>
                      <a:pt x="40077" y="31847"/>
                    </a:lnTo>
                    <a:lnTo>
                      <a:pt x="39506" y="31092"/>
                    </a:lnTo>
                    <a:lnTo>
                      <a:pt x="36077" y="27206"/>
                    </a:lnTo>
                    <a:lnTo>
                      <a:pt x="33996" y="25263"/>
                    </a:lnTo>
                    <a:lnTo>
                      <a:pt x="32579" y="24188"/>
                    </a:lnTo>
                    <a:lnTo>
                      <a:pt x="31916" y="23777"/>
                    </a:lnTo>
                    <a:lnTo>
                      <a:pt x="31253" y="23434"/>
                    </a:lnTo>
                    <a:lnTo>
                      <a:pt x="29904" y="22954"/>
                    </a:lnTo>
                    <a:lnTo>
                      <a:pt x="28555" y="22679"/>
                    </a:lnTo>
                    <a:lnTo>
                      <a:pt x="27275" y="22565"/>
                    </a:lnTo>
                    <a:lnTo>
                      <a:pt x="25560" y="22588"/>
                    </a:lnTo>
                    <a:lnTo>
                      <a:pt x="24006" y="22794"/>
                    </a:lnTo>
                    <a:lnTo>
                      <a:pt x="23754" y="22839"/>
                    </a:lnTo>
                    <a:lnTo>
                      <a:pt x="23754" y="22839"/>
                    </a:lnTo>
                    <a:lnTo>
                      <a:pt x="24577" y="22656"/>
                    </a:lnTo>
                    <a:lnTo>
                      <a:pt x="28166" y="21353"/>
                    </a:lnTo>
                    <a:lnTo>
                      <a:pt x="30247" y="20256"/>
                    </a:lnTo>
                    <a:lnTo>
                      <a:pt x="31619" y="19364"/>
                    </a:lnTo>
                    <a:lnTo>
                      <a:pt x="32259" y="18861"/>
                    </a:lnTo>
                    <a:lnTo>
                      <a:pt x="32922" y="18290"/>
                    </a:lnTo>
                    <a:lnTo>
                      <a:pt x="34225" y="16895"/>
                    </a:lnTo>
                    <a:lnTo>
                      <a:pt x="35414" y="15318"/>
                    </a:lnTo>
                    <a:lnTo>
                      <a:pt x="36488" y="13695"/>
                    </a:lnTo>
                    <a:lnTo>
                      <a:pt x="38591" y="9945"/>
                    </a:lnTo>
                    <a:lnTo>
                      <a:pt x="39003" y="9077"/>
                    </a:lnTo>
                    <a:lnTo>
                      <a:pt x="38751" y="9031"/>
                    </a:lnTo>
                    <a:lnTo>
                      <a:pt x="37060" y="8894"/>
                    </a:lnTo>
                    <a:lnTo>
                      <a:pt x="35391" y="8917"/>
                    </a:lnTo>
                    <a:lnTo>
                      <a:pt x="33356" y="9122"/>
                    </a:lnTo>
                    <a:lnTo>
                      <a:pt x="31093" y="9648"/>
                    </a:lnTo>
                    <a:lnTo>
                      <a:pt x="28647" y="10563"/>
                    </a:lnTo>
                    <a:lnTo>
                      <a:pt x="26772" y="11568"/>
                    </a:lnTo>
                    <a:lnTo>
                      <a:pt x="25537" y="12414"/>
                    </a:lnTo>
                    <a:lnTo>
                      <a:pt x="24920" y="12894"/>
                    </a:lnTo>
                    <a:lnTo>
                      <a:pt x="24074" y="13649"/>
                    </a:lnTo>
                    <a:lnTo>
                      <a:pt x="22542" y="15432"/>
                    </a:lnTo>
                    <a:lnTo>
                      <a:pt x="20714" y="18038"/>
                    </a:lnTo>
                    <a:lnTo>
                      <a:pt x="20096" y="18953"/>
                    </a:lnTo>
                    <a:lnTo>
                      <a:pt x="20439" y="18038"/>
                    </a:lnTo>
                    <a:lnTo>
                      <a:pt x="20919" y="16255"/>
                    </a:lnTo>
                    <a:lnTo>
                      <a:pt x="21171" y="14495"/>
                    </a:lnTo>
                    <a:lnTo>
                      <a:pt x="21194" y="12780"/>
                    </a:lnTo>
                    <a:lnTo>
                      <a:pt x="21034" y="11111"/>
                    </a:lnTo>
                    <a:lnTo>
                      <a:pt x="20714" y="9511"/>
                    </a:lnTo>
                    <a:lnTo>
                      <a:pt x="20256" y="7979"/>
                    </a:lnTo>
                    <a:lnTo>
                      <a:pt x="19730" y="6562"/>
                    </a:lnTo>
                    <a:lnTo>
                      <a:pt x="18816" y="4596"/>
                    </a:lnTo>
                    <a:lnTo>
                      <a:pt x="17559" y="2447"/>
                    </a:lnTo>
                    <a:lnTo>
                      <a:pt x="16004" y="298"/>
                    </a:lnTo>
                    <a:lnTo>
                      <a:pt x="1573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8127104" y="4547188"/>
                <a:ext cx="341055" cy="328783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957" extrusionOk="0">
                    <a:moveTo>
                      <a:pt x="3750" y="0"/>
                    </a:moveTo>
                    <a:lnTo>
                      <a:pt x="2972" y="138"/>
                    </a:lnTo>
                    <a:lnTo>
                      <a:pt x="2264" y="435"/>
                    </a:lnTo>
                    <a:lnTo>
                      <a:pt x="1624" y="869"/>
                    </a:lnTo>
                    <a:lnTo>
                      <a:pt x="1075" y="1418"/>
                    </a:lnTo>
                    <a:lnTo>
                      <a:pt x="618" y="2035"/>
                    </a:lnTo>
                    <a:lnTo>
                      <a:pt x="275" y="2744"/>
                    </a:lnTo>
                    <a:lnTo>
                      <a:pt x="69" y="3475"/>
                    </a:lnTo>
                    <a:lnTo>
                      <a:pt x="0" y="4253"/>
                    </a:lnTo>
                    <a:lnTo>
                      <a:pt x="92" y="5007"/>
                    </a:lnTo>
                    <a:lnTo>
                      <a:pt x="366" y="5739"/>
                    </a:lnTo>
                    <a:lnTo>
                      <a:pt x="823" y="6447"/>
                    </a:lnTo>
                    <a:lnTo>
                      <a:pt x="1486" y="7088"/>
                    </a:lnTo>
                    <a:lnTo>
                      <a:pt x="1898" y="7362"/>
                    </a:lnTo>
                    <a:lnTo>
                      <a:pt x="2264" y="7568"/>
                    </a:lnTo>
                    <a:lnTo>
                      <a:pt x="3018" y="7842"/>
                    </a:lnTo>
                    <a:lnTo>
                      <a:pt x="3750" y="7956"/>
                    </a:lnTo>
                    <a:lnTo>
                      <a:pt x="4504" y="7933"/>
                    </a:lnTo>
                    <a:lnTo>
                      <a:pt x="5236" y="7796"/>
                    </a:lnTo>
                    <a:lnTo>
                      <a:pt x="5899" y="7545"/>
                    </a:lnTo>
                    <a:lnTo>
                      <a:pt x="6539" y="7179"/>
                    </a:lnTo>
                    <a:lnTo>
                      <a:pt x="7088" y="6722"/>
                    </a:lnTo>
                    <a:lnTo>
                      <a:pt x="7545" y="6196"/>
                    </a:lnTo>
                    <a:lnTo>
                      <a:pt x="7911" y="5602"/>
                    </a:lnTo>
                    <a:lnTo>
                      <a:pt x="8162" y="4939"/>
                    </a:lnTo>
                    <a:lnTo>
                      <a:pt x="8254" y="4253"/>
                    </a:lnTo>
                    <a:lnTo>
                      <a:pt x="8208" y="3544"/>
                    </a:lnTo>
                    <a:lnTo>
                      <a:pt x="8002" y="2835"/>
                    </a:lnTo>
                    <a:lnTo>
                      <a:pt x="7591" y="2104"/>
                    </a:lnTo>
                    <a:lnTo>
                      <a:pt x="6996" y="1372"/>
                    </a:lnTo>
                    <a:lnTo>
                      <a:pt x="6608" y="1029"/>
                    </a:lnTo>
                    <a:lnTo>
                      <a:pt x="6196" y="709"/>
                    </a:lnTo>
                    <a:lnTo>
                      <a:pt x="5350" y="252"/>
                    </a:lnTo>
                    <a:lnTo>
                      <a:pt x="4527" y="23"/>
                    </a:lnTo>
                    <a:lnTo>
                      <a:pt x="37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1"/>
              <p:cNvSpPr/>
              <p:nvPr/>
            </p:nvSpPr>
            <p:spPr>
              <a:xfrm>
                <a:off x="8210241" y="4616153"/>
                <a:ext cx="159660" cy="177635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4299" extrusionOk="0">
                    <a:moveTo>
                      <a:pt x="1761" y="0"/>
                    </a:moveTo>
                    <a:lnTo>
                      <a:pt x="1235" y="115"/>
                    </a:lnTo>
                    <a:lnTo>
                      <a:pt x="823" y="298"/>
                    </a:lnTo>
                    <a:lnTo>
                      <a:pt x="480" y="595"/>
                    </a:lnTo>
                    <a:lnTo>
                      <a:pt x="160" y="1098"/>
                    </a:lnTo>
                    <a:lnTo>
                      <a:pt x="0" y="1944"/>
                    </a:lnTo>
                    <a:lnTo>
                      <a:pt x="160" y="2812"/>
                    </a:lnTo>
                    <a:lnTo>
                      <a:pt x="526" y="3567"/>
                    </a:lnTo>
                    <a:lnTo>
                      <a:pt x="1098" y="4115"/>
                    </a:lnTo>
                    <a:lnTo>
                      <a:pt x="1623" y="4298"/>
                    </a:lnTo>
                    <a:lnTo>
                      <a:pt x="2012" y="4298"/>
                    </a:lnTo>
                    <a:lnTo>
                      <a:pt x="2218" y="4253"/>
                    </a:lnTo>
                    <a:lnTo>
                      <a:pt x="2629" y="4093"/>
                    </a:lnTo>
                    <a:lnTo>
                      <a:pt x="3247" y="3590"/>
                    </a:lnTo>
                    <a:lnTo>
                      <a:pt x="3658" y="2949"/>
                    </a:lnTo>
                    <a:lnTo>
                      <a:pt x="3864" y="2218"/>
                    </a:lnTo>
                    <a:lnTo>
                      <a:pt x="3841" y="1486"/>
                    </a:lnTo>
                    <a:lnTo>
                      <a:pt x="3612" y="823"/>
                    </a:lnTo>
                    <a:lnTo>
                      <a:pt x="3155" y="320"/>
                    </a:lnTo>
                    <a:lnTo>
                      <a:pt x="2492" y="23"/>
                    </a:lnTo>
                    <a:lnTo>
                      <a:pt x="20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9" name="Google Shape;329;p31"/>
          <p:cNvSpPr/>
          <p:nvPr/>
        </p:nvSpPr>
        <p:spPr>
          <a:xfrm>
            <a:off x="1300263" y="4857062"/>
            <a:ext cx="343824" cy="296188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1"/>
          <p:cNvSpPr/>
          <p:nvPr/>
        </p:nvSpPr>
        <p:spPr>
          <a:xfrm>
            <a:off x="121262" y="4514259"/>
            <a:ext cx="484826" cy="417603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1"/>
          <p:cNvSpPr/>
          <p:nvPr/>
        </p:nvSpPr>
        <p:spPr>
          <a:xfrm>
            <a:off x="2931674" y="4795075"/>
            <a:ext cx="256235" cy="220726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1"/>
          <p:cNvSpPr/>
          <p:nvPr/>
        </p:nvSpPr>
        <p:spPr>
          <a:xfrm>
            <a:off x="8668613" y="4757349"/>
            <a:ext cx="343824" cy="296188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1"/>
          <p:cNvSpPr/>
          <p:nvPr/>
        </p:nvSpPr>
        <p:spPr>
          <a:xfrm>
            <a:off x="6125887" y="4795063"/>
            <a:ext cx="256235" cy="220726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1"/>
          <p:cNvSpPr/>
          <p:nvPr/>
        </p:nvSpPr>
        <p:spPr>
          <a:xfrm>
            <a:off x="7397262" y="4857038"/>
            <a:ext cx="256235" cy="220726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1"/>
          <p:cNvSpPr/>
          <p:nvPr/>
        </p:nvSpPr>
        <p:spPr>
          <a:xfrm>
            <a:off x="7874925" y="504150"/>
            <a:ext cx="1224248" cy="63746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1"/>
          <p:cNvSpPr/>
          <p:nvPr/>
        </p:nvSpPr>
        <p:spPr>
          <a:xfrm>
            <a:off x="530512" y="357449"/>
            <a:ext cx="1787684" cy="930881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1"/>
          <p:cNvSpPr/>
          <p:nvPr/>
        </p:nvSpPr>
        <p:spPr>
          <a:xfrm>
            <a:off x="4381110" y="243287"/>
            <a:ext cx="910793" cy="474266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2" y="457200"/>
            <a:ext cx="7773339" cy="1203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3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3" y="2207517"/>
            <a:ext cx="2477513" cy="2135884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6AC2BF5-3F7A-42C5-B0F1-079DB89BB9D9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1322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2" y="458079"/>
            <a:ext cx="7773339" cy="12029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2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2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2" y="3585811"/>
            <a:ext cx="2472307" cy="757589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70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5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10"/>
            <a:ext cx="2478790" cy="757591"/>
          </a:xfrm>
        </p:spPr>
        <p:txBody>
          <a:bodyPr anchor="t"/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D008CD03-3EAF-4E91-9DEC-F8C2768CE97D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920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2" y="1775321"/>
            <a:ext cx="7773339" cy="2568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3A0034B9-9BCD-4147-BBFD-2815F986AC3F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7265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57202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2" y="457202"/>
            <a:ext cx="5744043" cy="3886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9EA3E02-6982-429E-AC3C-1DB95C5DEEAD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3883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2100841D-F2FF-4BC9-A091-6ACD3832EBB9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720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DFC75A0-3865-4694-ADD6-57F1E24900D4}" type="datetimeFigureOut">
              <a:rPr lang="en-US" kern="1200" smtClean="0">
                <a:latin typeface="Calibri" panose="020F0502020204030204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3/3/2023</a:t>
            </a:fld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F4E7D79B-B5C7-4055-8733-D60FEB798483}" type="slidenum">
              <a:rPr lang="en-US" altLang="en-US" kern="1200"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 smtClean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8911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64AD02F-4D1D-4513-95D5-B32806551061}" type="datetimeFigureOut">
              <a:rPr lang="en-US" kern="1200" smtClean="0">
                <a:latin typeface="Calibri" panose="020F0502020204030204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3/3/2023</a:t>
            </a:fld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E67E098A-E2B2-447C-8BCB-A201FC79FDDA}" type="slidenum">
              <a:rPr lang="en-US" altLang="en-US" kern="1200"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 smtClean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555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D002EB5-174D-46A2-B409-D3AD0CA946FE}" type="datetimeFigureOut">
              <a:rPr lang="en-US" kern="1200" smtClean="0">
                <a:latin typeface="Calibri" panose="020F0502020204030204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3/3/2023</a:t>
            </a:fld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0A68176A-CABD-4BF5-B593-752097DF390C}" type="slidenum">
              <a:rPr lang="en-US" altLang="en-US" kern="1200"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 smtClean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7028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15485047-71AF-4076-9632-797289C88AAE}" type="datetimeFigureOut">
              <a:rPr lang="en-US" kern="1200" smtClean="0">
                <a:latin typeface="Calibri" panose="020F0502020204030204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3/3/2023</a:t>
            </a:fld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975287C8-CB9F-4546-AD56-20C77AD26B44}" type="slidenum">
              <a:rPr lang="en-US" altLang="en-US" kern="1200"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 smtClean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36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6D6EF15-864B-4FA3-A1C9-BD165B8BDCFF}" type="datetimeFigureOut">
              <a:rPr lang="en-US" kern="1200" smtClean="0">
                <a:latin typeface="Calibri" panose="020F0502020204030204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3/3/2023</a:t>
            </a:fld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2803D6B2-F4DB-4297-BAF0-93E302FFC6A6}" type="slidenum">
              <a:rPr lang="en-US" altLang="en-US" kern="1200"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 smtClean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024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/>
          <p:nvPr/>
        </p:nvSpPr>
        <p:spPr>
          <a:xfrm>
            <a:off x="6261345" y="125596"/>
            <a:ext cx="1382624" cy="71992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2"/>
          <p:cNvSpPr/>
          <p:nvPr/>
        </p:nvSpPr>
        <p:spPr>
          <a:xfrm>
            <a:off x="2720090" y="354565"/>
            <a:ext cx="712230" cy="370882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2"/>
          <p:cNvSpPr/>
          <p:nvPr/>
        </p:nvSpPr>
        <p:spPr>
          <a:xfrm>
            <a:off x="5270471" y="3908300"/>
            <a:ext cx="4832346" cy="3172727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2" name="Google Shape;342;p32"/>
          <p:cNvGrpSpPr/>
          <p:nvPr/>
        </p:nvGrpSpPr>
        <p:grpSpPr>
          <a:xfrm>
            <a:off x="6917761" y="2966248"/>
            <a:ext cx="1382580" cy="3172722"/>
            <a:chOff x="4028136" y="3226323"/>
            <a:chExt cx="1382580" cy="3172722"/>
          </a:xfrm>
        </p:grpSpPr>
        <p:sp>
          <p:nvSpPr>
            <p:cNvPr id="343" name="Google Shape;343;p32"/>
            <p:cNvSpPr/>
            <p:nvPr/>
          </p:nvSpPr>
          <p:spPr>
            <a:xfrm>
              <a:off x="4628934" y="4011379"/>
              <a:ext cx="348478" cy="2387666"/>
            </a:xfrm>
            <a:custGeom>
              <a:avLst/>
              <a:gdLst/>
              <a:ahLst/>
              <a:cxnLst/>
              <a:rect l="l" t="t" r="r" b="b"/>
              <a:pathLst>
                <a:path w="7134" h="48880" fill="none" extrusionOk="0">
                  <a:moveTo>
                    <a:pt x="2721" y="1"/>
                  </a:moveTo>
                  <a:lnTo>
                    <a:pt x="2447" y="1167"/>
                  </a:lnTo>
                  <a:lnTo>
                    <a:pt x="1144" y="8894"/>
                  </a:lnTo>
                  <a:lnTo>
                    <a:pt x="527" y="14175"/>
                  </a:lnTo>
                  <a:lnTo>
                    <a:pt x="207" y="18016"/>
                  </a:lnTo>
                  <a:lnTo>
                    <a:pt x="24" y="22040"/>
                  </a:lnTo>
                  <a:lnTo>
                    <a:pt x="1" y="26178"/>
                  </a:lnTo>
                  <a:lnTo>
                    <a:pt x="207" y="30293"/>
                  </a:lnTo>
                  <a:lnTo>
                    <a:pt x="664" y="34316"/>
                  </a:lnTo>
                  <a:lnTo>
                    <a:pt x="1418" y="38180"/>
                  </a:lnTo>
                  <a:lnTo>
                    <a:pt x="2241" y="40878"/>
                  </a:lnTo>
                  <a:lnTo>
                    <a:pt x="2881" y="42570"/>
                  </a:lnTo>
                  <a:lnTo>
                    <a:pt x="3636" y="44193"/>
                  </a:lnTo>
                  <a:lnTo>
                    <a:pt x="4482" y="45679"/>
                  </a:lnTo>
                  <a:lnTo>
                    <a:pt x="5465" y="47073"/>
                  </a:lnTo>
                  <a:lnTo>
                    <a:pt x="6539" y="48308"/>
                  </a:lnTo>
                  <a:lnTo>
                    <a:pt x="7134" y="48879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4028136" y="3226323"/>
              <a:ext cx="1382580" cy="1349070"/>
            </a:xfrm>
            <a:custGeom>
              <a:avLst/>
              <a:gdLst/>
              <a:ahLst/>
              <a:cxnLst/>
              <a:rect l="l" t="t" r="r" b="b"/>
              <a:pathLst>
                <a:path w="28304" h="27618" extrusionOk="0">
                  <a:moveTo>
                    <a:pt x="6150" y="0"/>
                  </a:moveTo>
                  <a:lnTo>
                    <a:pt x="4664" y="69"/>
                  </a:lnTo>
                  <a:lnTo>
                    <a:pt x="3361" y="274"/>
                  </a:lnTo>
                  <a:lnTo>
                    <a:pt x="2332" y="617"/>
                  </a:lnTo>
                  <a:lnTo>
                    <a:pt x="1966" y="823"/>
                  </a:lnTo>
                  <a:lnTo>
                    <a:pt x="1669" y="1075"/>
                  </a:lnTo>
                  <a:lnTo>
                    <a:pt x="1166" y="1738"/>
                  </a:lnTo>
                  <a:lnTo>
                    <a:pt x="778" y="2606"/>
                  </a:lnTo>
                  <a:lnTo>
                    <a:pt x="526" y="3612"/>
                  </a:lnTo>
                  <a:lnTo>
                    <a:pt x="366" y="4755"/>
                  </a:lnTo>
                  <a:lnTo>
                    <a:pt x="343" y="5990"/>
                  </a:lnTo>
                  <a:lnTo>
                    <a:pt x="457" y="7887"/>
                  </a:lnTo>
                  <a:lnTo>
                    <a:pt x="686" y="9145"/>
                  </a:lnTo>
                  <a:lnTo>
                    <a:pt x="778" y="9465"/>
                  </a:lnTo>
                  <a:lnTo>
                    <a:pt x="1052" y="10036"/>
                  </a:lnTo>
                  <a:lnTo>
                    <a:pt x="1738" y="10814"/>
                  </a:lnTo>
                  <a:lnTo>
                    <a:pt x="3018" y="11705"/>
                  </a:lnTo>
                  <a:lnTo>
                    <a:pt x="4550" y="12414"/>
                  </a:lnTo>
                  <a:lnTo>
                    <a:pt x="6950" y="13191"/>
                  </a:lnTo>
                  <a:lnTo>
                    <a:pt x="9351" y="13717"/>
                  </a:lnTo>
                  <a:lnTo>
                    <a:pt x="9716" y="13786"/>
                  </a:lnTo>
                  <a:lnTo>
                    <a:pt x="9031" y="13900"/>
                  </a:lnTo>
                  <a:lnTo>
                    <a:pt x="5578" y="14632"/>
                  </a:lnTo>
                  <a:lnTo>
                    <a:pt x="4115" y="15066"/>
                  </a:lnTo>
                  <a:lnTo>
                    <a:pt x="2766" y="15638"/>
                  </a:lnTo>
                  <a:lnTo>
                    <a:pt x="1669" y="16323"/>
                  </a:lnTo>
                  <a:lnTo>
                    <a:pt x="1258" y="16735"/>
                  </a:lnTo>
                  <a:lnTo>
                    <a:pt x="938" y="17146"/>
                  </a:lnTo>
                  <a:lnTo>
                    <a:pt x="435" y="18084"/>
                  </a:lnTo>
                  <a:lnTo>
                    <a:pt x="137" y="19067"/>
                  </a:lnTo>
                  <a:lnTo>
                    <a:pt x="0" y="20118"/>
                  </a:lnTo>
                  <a:lnTo>
                    <a:pt x="23" y="21742"/>
                  </a:lnTo>
                  <a:lnTo>
                    <a:pt x="412" y="24005"/>
                  </a:lnTo>
                  <a:lnTo>
                    <a:pt x="663" y="25125"/>
                  </a:lnTo>
                  <a:lnTo>
                    <a:pt x="732" y="25377"/>
                  </a:lnTo>
                  <a:lnTo>
                    <a:pt x="1029" y="25834"/>
                  </a:lnTo>
                  <a:lnTo>
                    <a:pt x="1486" y="26177"/>
                  </a:lnTo>
                  <a:lnTo>
                    <a:pt x="2058" y="26451"/>
                  </a:lnTo>
                  <a:lnTo>
                    <a:pt x="3087" y="26680"/>
                  </a:lnTo>
                  <a:lnTo>
                    <a:pt x="4778" y="26726"/>
                  </a:lnTo>
                  <a:lnTo>
                    <a:pt x="6630" y="26474"/>
                  </a:lnTo>
                  <a:lnTo>
                    <a:pt x="8505" y="25971"/>
                  </a:lnTo>
                  <a:lnTo>
                    <a:pt x="10242" y="25308"/>
                  </a:lnTo>
                  <a:lnTo>
                    <a:pt x="11683" y="24462"/>
                  </a:lnTo>
                  <a:lnTo>
                    <a:pt x="12231" y="24005"/>
                  </a:lnTo>
                  <a:lnTo>
                    <a:pt x="12711" y="23525"/>
                  </a:lnTo>
                  <a:lnTo>
                    <a:pt x="13420" y="22496"/>
                  </a:lnTo>
                  <a:lnTo>
                    <a:pt x="13854" y="21467"/>
                  </a:lnTo>
                  <a:lnTo>
                    <a:pt x="14106" y="20484"/>
                  </a:lnTo>
                  <a:lnTo>
                    <a:pt x="14197" y="19181"/>
                  </a:lnTo>
                  <a:lnTo>
                    <a:pt x="14083" y="18084"/>
                  </a:lnTo>
                  <a:lnTo>
                    <a:pt x="14060" y="17992"/>
                  </a:lnTo>
                  <a:lnTo>
                    <a:pt x="14266" y="18564"/>
                  </a:lnTo>
                  <a:lnTo>
                    <a:pt x="15661" y="21902"/>
                  </a:lnTo>
                  <a:lnTo>
                    <a:pt x="16941" y="24599"/>
                  </a:lnTo>
                  <a:lnTo>
                    <a:pt x="17650" y="25880"/>
                  </a:lnTo>
                  <a:lnTo>
                    <a:pt x="18015" y="26451"/>
                  </a:lnTo>
                  <a:lnTo>
                    <a:pt x="18884" y="27228"/>
                  </a:lnTo>
                  <a:lnTo>
                    <a:pt x="19867" y="27571"/>
                  </a:lnTo>
                  <a:lnTo>
                    <a:pt x="20942" y="27617"/>
                  </a:lnTo>
                  <a:lnTo>
                    <a:pt x="22702" y="27297"/>
                  </a:lnTo>
                  <a:lnTo>
                    <a:pt x="25080" y="26474"/>
                  </a:lnTo>
                  <a:lnTo>
                    <a:pt x="26223" y="26131"/>
                  </a:lnTo>
                  <a:lnTo>
                    <a:pt x="26474" y="26040"/>
                  </a:lnTo>
                  <a:lnTo>
                    <a:pt x="26931" y="25788"/>
                  </a:lnTo>
                  <a:lnTo>
                    <a:pt x="27297" y="25400"/>
                  </a:lnTo>
                  <a:lnTo>
                    <a:pt x="27572" y="24919"/>
                  </a:lnTo>
                  <a:lnTo>
                    <a:pt x="27823" y="24074"/>
                  </a:lnTo>
                  <a:lnTo>
                    <a:pt x="27892" y="22679"/>
                  </a:lnTo>
                  <a:lnTo>
                    <a:pt x="27663" y="21147"/>
                  </a:lnTo>
                  <a:lnTo>
                    <a:pt x="27206" y="19570"/>
                  </a:lnTo>
                  <a:lnTo>
                    <a:pt x="26543" y="18038"/>
                  </a:lnTo>
                  <a:lnTo>
                    <a:pt x="25697" y="16666"/>
                  </a:lnTo>
                  <a:lnTo>
                    <a:pt x="25240" y="16072"/>
                  </a:lnTo>
                  <a:lnTo>
                    <a:pt x="25011" y="15866"/>
                  </a:lnTo>
                  <a:lnTo>
                    <a:pt x="24394" y="15500"/>
                  </a:lnTo>
                  <a:lnTo>
                    <a:pt x="23114" y="15089"/>
                  </a:lnTo>
                  <a:lnTo>
                    <a:pt x="20096" y="14609"/>
                  </a:lnTo>
                  <a:lnTo>
                    <a:pt x="18678" y="14426"/>
                  </a:lnTo>
                  <a:lnTo>
                    <a:pt x="19387" y="14312"/>
                  </a:lnTo>
                  <a:lnTo>
                    <a:pt x="21376" y="13923"/>
                  </a:lnTo>
                  <a:lnTo>
                    <a:pt x="23571" y="13329"/>
                  </a:lnTo>
                  <a:lnTo>
                    <a:pt x="24988" y="12757"/>
                  </a:lnTo>
                  <a:lnTo>
                    <a:pt x="25720" y="12323"/>
                  </a:lnTo>
                  <a:lnTo>
                    <a:pt x="25971" y="12094"/>
                  </a:lnTo>
                  <a:lnTo>
                    <a:pt x="26520" y="11522"/>
                  </a:lnTo>
                  <a:lnTo>
                    <a:pt x="27343" y="10265"/>
                  </a:lnTo>
                  <a:lnTo>
                    <a:pt x="27892" y="8939"/>
                  </a:lnTo>
                  <a:lnTo>
                    <a:pt x="28189" y="7590"/>
                  </a:lnTo>
                  <a:lnTo>
                    <a:pt x="28303" y="6241"/>
                  </a:lnTo>
                  <a:lnTo>
                    <a:pt x="28235" y="4984"/>
                  </a:lnTo>
                  <a:lnTo>
                    <a:pt x="28006" y="3818"/>
                  </a:lnTo>
                  <a:lnTo>
                    <a:pt x="27686" y="2835"/>
                  </a:lnTo>
                  <a:lnTo>
                    <a:pt x="27480" y="2423"/>
                  </a:lnTo>
                  <a:lnTo>
                    <a:pt x="27229" y="2058"/>
                  </a:lnTo>
                  <a:lnTo>
                    <a:pt x="26360" y="1372"/>
                  </a:lnTo>
                  <a:lnTo>
                    <a:pt x="25125" y="823"/>
                  </a:lnTo>
                  <a:lnTo>
                    <a:pt x="23616" y="435"/>
                  </a:lnTo>
                  <a:lnTo>
                    <a:pt x="21970" y="297"/>
                  </a:lnTo>
                  <a:lnTo>
                    <a:pt x="20279" y="412"/>
                  </a:lnTo>
                  <a:lnTo>
                    <a:pt x="18633" y="846"/>
                  </a:lnTo>
                  <a:lnTo>
                    <a:pt x="17512" y="1418"/>
                  </a:lnTo>
                  <a:lnTo>
                    <a:pt x="16827" y="1921"/>
                  </a:lnTo>
                  <a:lnTo>
                    <a:pt x="16529" y="2195"/>
                  </a:lnTo>
                  <a:lnTo>
                    <a:pt x="16049" y="2721"/>
                  </a:lnTo>
                  <a:lnTo>
                    <a:pt x="15272" y="3864"/>
                  </a:lnTo>
                  <a:lnTo>
                    <a:pt x="14700" y="5121"/>
                  </a:lnTo>
                  <a:lnTo>
                    <a:pt x="14312" y="6379"/>
                  </a:lnTo>
                  <a:lnTo>
                    <a:pt x="13992" y="8208"/>
                  </a:lnTo>
                  <a:lnTo>
                    <a:pt x="13969" y="10082"/>
                  </a:lnTo>
                  <a:lnTo>
                    <a:pt x="14060" y="10562"/>
                  </a:lnTo>
                  <a:lnTo>
                    <a:pt x="13763" y="9099"/>
                  </a:lnTo>
                  <a:lnTo>
                    <a:pt x="13054" y="5190"/>
                  </a:lnTo>
                  <a:lnTo>
                    <a:pt x="12528" y="3315"/>
                  </a:lnTo>
                  <a:lnTo>
                    <a:pt x="12094" y="2286"/>
                  </a:lnTo>
                  <a:lnTo>
                    <a:pt x="11843" y="1875"/>
                  </a:lnTo>
                  <a:lnTo>
                    <a:pt x="11683" y="1669"/>
                  </a:lnTo>
                  <a:lnTo>
                    <a:pt x="11271" y="1280"/>
                  </a:lnTo>
                  <a:lnTo>
                    <a:pt x="10494" y="800"/>
                  </a:lnTo>
                  <a:lnTo>
                    <a:pt x="9168" y="343"/>
                  </a:lnTo>
                  <a:lnTo>
                    <a:pt x="7705" y="69"/>
                  </a:lnTo>
                  <a:lnTo>
                    <a:pt x="6150" y="0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4702647" y="3734452"/>
              <a:ext cx="99454" cy="155286"/>
            </a:xfrm>
            <a:custGeom>
              <a:avLst/>
              <a:gdLst/>
              <a:ahLst/>
              <a:cxnLst/>
              <a:rect l="l" t="t" r="r" b="b"/>
              <a:pathLst>
                <a:path w="2036" h="3179" extrusionOk="0">
                  <a:moveTo>
                    <a:pt x="1258" y="0"/>
                  </a:moveTo>
                  <a:lnTo>
                    <a:pt x="847" y="160"/>
                  </a:lnTo>
                  <a:lnTo>
                    <a:pt x="504" y="503"/>
                  </a:lnTo>
                  <a:lnTo>
                    <a:pt x="229" y="1006"/>
                  </a:lnTo>
                  <a:lnTo>
                    <a:pt x="46" y="1578"/>
                  </a:lnTo>
                  <a:lnTo>
                    <a:pt x="1" y="2149"/>
                  </a:lnTo>
                  <a:lnTo>
                    <a:pt x="69" y="2652"/>
                  </a:lnTo>
                  <a:lnTo>
                    <a:pt x="298" y="3018"/>
                  </a:lnTo>
                  <a:lnTo>
                    <a:pt x="481" y="3132"/>
                  </a:lnTo>
                  <a:lnTo>
                    <a:pt x="664" y="3178"/>
                  </a:lnTo>
                  <a:lnTo>
                    <a:pt x="1052" y="3041"/>
                  </a:lnTo>
                  <a:lnTo>
                    <a:pt x="1418" y="2675"/>
                  </a:lnTo>
                  <a:lnTo>
                    <a:pt x="1738" y="2172"/>
                  </a:lnTo>
                  <a:lnTo>
                    <a:pt x="1944" y="1578"/>
                  </a:lnTo>
                  <a:lnTo>
                    <a:pt x="2035" y="1006"/>
                  </a:lnTo>
                  <a:lnTo>
                    <a:pt x="1967" y="480"/>
                  </a:lnTo>
                  <a:lnTo>
                    <a:pt x="1715" y="137"/>
                  </a:lnTo>
                  <a:lnTo>
                    <a:pt x="1510" y="46"/>
                  </a:lnTo>
                  <a:lnTo>
                    <a:pt x="125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4781929" y="3824921"/>
              <a:ext cx="97207" cy="105022"/>
            </a:xfrm>
            <a:custGeom>
              <a:avLst/>
              <a:gdLst/>
              <a:ahLst/>
              <a:cxnLst/>
              <a:rect l="l" t="t" r="r" b="b"/>
              <a:pathLst>
                <a:path w="1990" h="2150" extrusionOk="0">
                  <a:moveTo>
                    <a:pt x="1167" y="0"/>
                  </a:moveTo>
                  <a:lnTo>
                    <a:pt x="778" y="229"/>
                  </a:lnTo>
                  <a:lnTo>
                    <a:pt x="435" y="572"/>
                  </a:lnTo>
                  <a:lnTo>
                    <a:pt x="161" y="983"/>
                  </a:lnTo>
                  <a:lnTo>
                    <a:pt x="1" y="1417"/>
                  </a:lnTo>
                  <a:lnTo>
                    <a:pt x="1" y="1806"/>
                  </a:lnTo>
                  <a:lnTo>
                    <a:pt x="161" y="2058"/>
                  </a:lnTo>
                  <a:lnTo>
                    <a:pt x="344" y="2126"/>
                  </a:lnTo>
                  <a:lnTo>
                    <a:pt x="527" y="2149"/>
                  </a:lnTo>
                  <a:lnTo>
                    <a:pt x="915" y="2080"/>
                  </a:lnTo>
                  <a:lnTo>
                    <a:pt x="1464" y="1760"/>
                  </a:lnTo>
                  <a:lnTo>
                    <a:pt x="1853" y="1280"/>
                  </a:lnTo>
                  <a:lnTo>
                    <a:pt x="1990" y="937"/>
                  </a:lnTo>
                  <a:lnTo>
                    <a:pt x="1990" y="572"/>
                  </a:lnTo>
                  <a:lnTo>
                    <a:pt x="1853" y="252"/>
                  </a:lnTo>
                  <a:lnTo>
                    <a:pt x="1693" y="114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4603288" y="3777977"/>
              <a:ext cx="72636" cy="134086"/>
            </a:xfrm>
            <a:custGeom>
              <a:avLst/>
              <a:gdLst/>
              <a:ahLst/>
              <a:cxnLst/>
              <a:rect l="l" t="t" r="r" b="b"/>
              <a:pathLst>
                <a:path w="1487" h="2745" extrusionOk="0">
                  <a:moveTo>
                    <a:pt x="412" y="1"/>
                  </a:moveTo>
                  <a:lnTo>
                    <a:pt x="137" y="184"/>
                  </a:lnTo>
                  <a:lnTo>
                    <a:pt x="23" y="550"/>
                  </a:lnTo>
                  <a:lnTo>
                    <a:pt x="0" y="1030"/>
                  </a:lnTo>
                  <a:lnTo>
                    <a:pt x="137" y="1853"/>
                  </a:lnTo>
                  <a:lnTo>
                    <a:pt x="457" y="2516"/>
                  </a:lnTo>
                  <a:lnTo>
                    <a:pt x="732" y="2721"/>
                  </a:lnTo>
                  <a:lnTo>
                    <a:pt x="892" y="2744"/>
                  </a:lnTo>
                  <a:lnTo>
                    <a:pt x="1052" y="2699"/>
                  </a:lnTo>
                  <a:lnTo>
                    <a:pt x="1280" y="2493"/>
                  </a:lnTo>
                  <a:lnTo>
                    <a:pt x="1486" y="1944"/>
                  </a:lnTo>
                  <a:lnTo>
                    <a:pt x="1395" y="1007"/>
                  </a:lnTo>
                  <a:lnTo>
                    <a:pt x="1097" y="390"/>
                  </a:lnTo>
                  <a:lnTo>
                    <a:pt x="800" y="115"/>
                  </a:lnTo>
                  <a:lnTo>
                    <a:pt x="594" y="47"/>
                  </a:lnTo>
                  <a:lnTo>
                    <a:pt x="41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4689262" y="3912019"/>
              <a:ext cx="60327" cy="78205"/>
            </a:xfrm>
            <a:custGeom>
              <a:avLst/>
              <a:gdLst/>
              <a:ahLst/>
              <a:cxnLst/>
              <a:rect l="l" t="t" r="r" b="b"/>
              <a:pathLst>
                <a:path w="1235" h="1601" extrusionOk="0">
                  <a:moveTo>
                    <a:pt x="641" y="0"/>
                  </a:moveTo>
                  <a:lnTo>
                    <a:pt x="389" y="69"/>
                  </a:lnTo>
                  <a:lnTo>
                    <a:pt x="138" y="389"/>
                  </a:lnTo>
                  <a:lnTo>
                    <a:pt x="0" y="1029"/>
                  </a:lnTo>
                  <a:lnTo>
                    <a:pt x="138" y="1418"/>
                  </a:lnTo>
                  <a:lnTo>
                    <a:pt x="343" y="1578"/>
                  </a:lnTo>
                  <a:lnTo>
                    <a:pt x="481" y="1601"/>
                  </a:lnTo>
                  <a:lnTo>
                    <a:pt x="641" y="1601"/>
                  </a:lnTo>
                  <a:lnTo>
                    <a:pt x="892" y="1509"/>
                  </a:lnTo>
                  <a:lnTo>
                    <a:pt x="1143" y="1212"/>
                  </a:lnTo>
                  <a:lnTo>
                    <a:pt x="1235" y="663"/>
                  </a:lnTo>
                  <a:lnTo>
                    <a:pt x="1075" y="275"/>
                  </a:lnTo>
                  <a:lnTo>
                    <a:pt x="892" y="92"/>
                  </a:lnTo>
                  <a:lnTo>
                    <a:pt x="755" y="46"/>
                  </a:lnTo>
                  <a:lnTo>
                    <a:pt x="64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32"/>
          <p:cNvGrpSpPr/>
          <p:nvPr/>
        </p:nvGrpSpPr>
        <p:grpSpPr>
          <a:xfrm>
            <a:off x="8019438" y="4273462"/>
            <a:ext cx="846527" cy="804128"/>
            <a:chOff x="5129813" y="4533537"/>
            <a:chExt cx="846527" cy="804128"/>
          </a:xfrm>
        </p:grpSpPr>
        <p:sp>
          <p:nvSpPr>
            <p:cNvPr id="350" name="Google Shape;350;p32"/>
            <p:cNvSpPr/>
            <p:nvPr/>
          </p:nvSpPr>
          <p:spPr>
            <a:xfrm>
              <a:off x="5129813" y="4533537"/>
              <a:ext cx="846527" cy="804128"/>
            </a:xfrm>
            <a:custGeom>
              <a:avLst/>
              <a:gdLst/>
              <a:ahLst/>
              <a:cxnLst/>
              <a:rect l="l" t="t" r="r" b="b"/>
              <a:pathLst>
                <a:path w="17330" h="16462" extrusionOk="0">
                  <a:moveTo>
                    <a:pt x="7545" y="1"/>
                  </a:moveTo>
                  <a:lnTo>
                    <a:pt x="6676" y="92"/>
                  </a:lnTo>
                  <a:lnTo>
                    <a:pt x="6493" y="115"/>
                  </a:lnTo>
                  <a:lnTo>
                    <a:pt x="6082" y="344"/>
                  </a:lnTo>
                  <a:lnTo>
                    <a:pt x="5487" y="915"/>
                  </a:lnTo>
                  <a:lnTo>
                    <a:pt x="4847" y="2058"/>
                  </a:lnTo>
                  <a:lnTo>
                    <a:pt x="4459" y="3339"/>
                  </a:lnTo>
                  <a:lnTo>
                    <a:pt x="4413" y="3956"/>
                  </a:lnTo>
                  <a:lnTo>
                    <a:pt x="4436" y="4253"/>
                  </a:lnTo>
                  <a:lnTo>
                    <a:pt x="4619" y="4779"/>
                  </a:lnTo>
                  <a:lnTo>
                    <a:pt x="5122" y="5442"/>
                  </a:lnTo>
                  <a:lnTo>
                    <a:pt x="6356" y="6311"/>
                  </a:lnTo>
                  <a:lnTo>
                    <a:pt x="6630" y="6402"/>
                  </a:lnTo>
                  <a:lnTo>
                    <a:pt x="5464" y="6105"/>
                  </a:lnTo>
                  <a:lnTo>
                    <a:pt x="2561" y="5556"/>
                  </a:lnTo>
                  <a:lnTo>
                    <a:pt x="2241" y="5533"/>
                  </a:lnTo>
                  <a:lnTo>
                    <a:pt x="1715" y="5671"/>
                  </a:lnTo>
                  <a:lnTo>
                    <a:pt x="1281" y="6014"/>
                  </a:lnTo>
                  <a:lnTo>
                    <a:pt x="915" y="6516"/>
                  </a:lnTo>
                  <a:lnTo>
                    <a:pt x="321" y="8003"/>
                  </a:lnTo>
                  <a:lnTo>
                    <a:pt x="69" y="8917"/>
                  </a:lnTo>
                  <a:lnTo>
                    <a:pt x="1" y="9100"/>
                  </a:lnTo>
                  <a:lnTo>
                    <a:pt x="46" y="9534"/>
                  </a:lnTo>
                  <a:lnTo>
                    <a:pt x="389" y="10266"/>
                  </a:lnTo>
                  <a:lnTo>
                    <a:pt x="1258" y="11272"/>
                  </a:lnTo>
                  <a:lnTo>
                    <a:pt x="2104" y="11820"/>
                  </a:lnTo>
                  <a:lnTo>
                    <a:pt x="2721" y="12072"/>
                  </a:lnTo>
                  <a:lnTo>
                    <a:pt x="3041" y="12118"/>
                  </a:lnTo>
                  <a:lnTo>
                    <a:pt x="3361" y="12140"/>
                  </a:lnTo>
                  <a:lnTo>
                    <a:pt x="4047" y="12003"/>
                  </a:lnTo>
                  <a:lnTo>
                    <a:pt x="5122" y="11500"/>
                  </a:lnTo>
                  <a:lnTo>
                    <a:pt x="6951" y="10106"/>
                  </a:lnTo>
                  <a:lnTo>
                    <a:pt x="7271" y="9786"/>
                  </a:lnTo>
                  <a:lnTo>
                    <a:pt x="7271" y="9786"/>
                  </a:lnTo>
                  <a:lnTo>
                    <a:pt x="7042" y="10106"/>
                  </a:lnTo>
                  <a:lnTo>
                    <a:pt x="6196" y="11912"/>
                  </a:lnTo>
                  <a:lnTo>
                    <a:pt x="5990" y="12986"/>
                  </a:lnTo>
                  <a:lnTo>
                    <a:pt x="6036" y="13695"/>
                  </a:lnTo>
                  <a:lnTo>
                    <a:pt x="6127" y="14015"/>
                  </a:lnTo>
                  <a:lnTo>
                    <a:pt x="6265" y="14335"/>
                  </a:lnTo>
                  <a:lnTo>
                    <a:pt x="6630" y="14861"/>
                  </a:lnTo>
                  <a:lnTo>
                    <a:pt x="7339" y="15524"/>
                  </a:lnTo>
                  <a:lnTo>
                    <a:pt x="8459" y="16118"/>
                  </a:lnTo>
                  <a:lnTo>
                    <a:pt x="9648" y="16416"/>
                  </a:lnTo>
                  <a:lnTo>
                    <a:pt x="10220" y="16461"/>
                  </a:lnTo>
                  <a:lnTo>
                    <a:pt x="10494" y="16461"/>
                  </a:lnTo>
                  <a:lnTo>
                    <a:pt x="11066" y="16233"/>
                  </a:lnTo>
                  <a:lnTo>
                    <a:pt x="11637" y="15798"/>
                  </a:lnTo>
                  <a:lnTo>
                    <a:pt x="12163" y="15181"/>
                  </a:lnTo>
                  <a:lnTo>
                    <a:pt x="12666" y="14450"/>
                  </a:lnTo>
                  <a:lnTo>
                    <a:pt x="13055" y="13626"/>
                  </a:lnTo>
                  <a:lnTo>
                    <a:pt x="13329" y="12803"/>
                  </a:lnTo>
                  <a:lnTo>
                    <a:pt x="13466" y="11958"/>
                  </a:lnTo>
                  <a:lnTo>
                    <a:pt x="13466" y="11569"/>
                  </a:lnTo>
                  <a:lnTo>
                    <a:pt x="13420" y="11203"/>
                  </a:lnTo>
                  <a:lnTo>
                    <a:pt x="13215" y="10586"/>
                  </a:lnTo>
                  <a:lnTo>
                    <a:pt x="12872" y="10106"/>
                  </a:lnTo>
                  <a:lnTo>
                    <a:pt x="12460" y="9740"/>
                  </a:lnTo>
                  <a:lnTo>
                    <a:pt x="11432" y="9226"/>
                  </a:lnTo>
                  <a:lnTo>
                    <a:pt x="11432" y="9226"/>
                  </a:lnTo>
                  <a:lnTo>
                    <a:pt x="12895" y="9351"/>
                  </a:lnTo>
                  <a:lnTo>
                    <a:pt x="14266" y="9283"/>
                  </a:lnTo>
                  <a:lnTo>
                    <a:pt x="14632" y="9237"/>
                  </a:lnTo>
                  <a:lnTo>
                    <a:pt x="15272" y="8940"/>
                  </a:lnTo>
                  <a:lnTo>
                    <a:pt x="15844" y="8483"/>
                  </a:lnTo>
                  <a:lnTo>
                    <a:pt x="16324" y="7888"/>
                  </a:lnTo>
                  <a:lnTo>
                    <a:pt x="16873" y="6974"/>
                  </a:lnTo>
                  <a:lnTo>
                    <a:pt x="17284" y="5991"/>
                  </a:lnTo>
                  <a:lnTo>
                    <a:pt x="17330" y="5808"/>
                  </a:lnTo>
                  <a:lnTo>
                    <a:pt x="17238" y="5625"/>
                  </a:lnTo>
                  <a:lnTo>
                    <a:pt x="16255" y="4848"/>
                  </a:lnTo>
                  <a:lnTo>
                    <a:pt x="14724" y="3979"/>
                  </a:lnTo>
                  <a:lnTo>
                    <a:pt x="13443" y="3567"/>
                  </a:lnTo>
                  <a:lnTo>
                    <a:pt x="12620" y="3499"/>
                  </a:lnTo>
                  <a:lnTo>
                    <a:pt x="12254" y="3567"/>
                  </a:lnTo>
                  <a:lnTo>
                    <a:pt x="11912" y="3659"/>
                  </a:lnTo>
                  <a:lnTo>
                    <a:pt x="11317" y="3933"/>
                  </a:lnTo>
                  <a:lnTo>
                    <a:pt x="10631" y="4436"/>
                  </a:lnTo>
                  <a:lnTo>
                    <a:pt x="9900" y="5465"/>
                  </a:lnTo>
                  <a:lnTo>
                    <a:pt x="9854" y="5671"/>
                  </a:lnTo>
                  <a:lnTo>
                    <a:pt x="9923" y="5236"/>
                  </a:lnTo>
                  <a:lnTo>
                    <a:pt x="10105" y="2927"/>
                  </a:lnTo>
                  <a:lnTo>
                    <a:pt x="10083" y="1441"/>
                  </a:lnTo>
                  <a:lnTo>
                    <a:pt x="9923" y="961"/>
                  </a:lnTo>
                  <a:lnTo>
                    <a:pt x="9831" y="755"/>
                  </a:lnTo>
                  <a:lnTo>
                    <a:pt x="9557" y="458"/>
                  </a:lnTo>
                  <a:lnTo>
                    <a:pt x="8985" y="161"/>
                  </a:lnTo>
                  <a:lnTo>
                    <a:pt x="7545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5520705" y="4804944"/>
              <a:ext cx="68142" cy="105022"/>
            </a:xfrm>
            <a:custGeom>
              <a:avLst/>
              <a:gdLst/>
              <a:ahLst/>
              <a:cxnLst/>
              <a:rect l="l" t="t" r="r" b="b"/>
              <a:pathLst>
                <a:path w="1395" h="2150" extrusionOk="0">
                  <a:moveTo>
                    <a:pt x="435" y="0"/>
                  </a:moveTo>
                  <a:lnTo>
                    <a:pt x="160" y="183"/>
                  </a:lnTo>
                  <a:lnTo>
                    <a:pt x="0" y="663"/>
                  </a:lnTo>
                  <a:lnTo>
                    <a:pt x="114" y="1486"/>
                  </a:lnTo>
                  <a:lnTo>
                    <a:pt x="412" y="1966"/>
                  </a:lnTo>
                  <a:lnTo>
                    <a:pt x="663" y="2149"/>
                  </a:lnTo>
                  <a:lnTo>
                    <a:pt x="800" y="2149"/>
                  </a:lnTo>
                  <a:lnTo>
                    <a:pt x="1006" y="2104"/>
                  </a:lnTo>
                  <a:lnTo>
                    <a:pt x="1303" y="1738"/>
                  </a:lnTo>
                  <a:lnTo>
                    <a:pt x="1372" y="1463"/>
                  </a:lnTo>
                  <a:lnTo>
                    <a:pt x="1395" y="1212"/>
                  </a:lnTo>
                  <a:lnTo>
                    <a:pt x="1372" y="709"/>
                  </a:lnTo>
                  <a:lnTo>
                    <a:pt x="1189" y="298"/>
                  </a:lnTo>
                  <a:lnTo>
                    <a:pt x="846" y="23"/>
                  </a:lnTo>
                  <a:lnTo>
                    <a:pt x="6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5603309" y="4845147"/>
              <a:ext cx="63746" cy="91589"/>
            </a:xfrm>
            <a:custGeom>
              <a:avLst/>
              <a:gdLst/>
              <a:ahLst/>
              <a:cxnLst/>
              <a:rect l="l" t="t" r="r" b="b"/>
              <a:pathLst>
                <a:path w="1305" h="1875" extrusionOk="0">
                  <a:moveTo>
                    <a:pt x="618" y="0"/>
                  </a:moveTo>
                  <a:lnTo>
                    <a:pt x="367" y="92"/>
                  </a:lnTo>
                  <a:lnTo>
                    <a:pt x="92" y="526"/>
                  </a:lnTo>
                  <a:lnTo>
                    <a:pt x="1" y="1281"/>
                  </a:lnTo>
                  <a:lnTo>
                    <a:pt x="161" y="1715"/>
                  </a:lnTo>
                  <a:lnTo>
                    <a:pt x="390" y="1875"/>
                  </a:lnTo>
                  <a:lnTo>
                    <a:pt x="550" y="1875"/>
                  </a:lnTo>
                  <a:lnTo>
                    <a:pt x="710" y="1829"/>
                  </a:lnTo>
                  <a:lnTo>
                    <a:pt x="984" y="1692"/>
                  </a:lnTo>
                  <a:lnTo>
                    <a:pt x="1235" y="1303"/>
                  </a:lnTo>
                  <a:lnTo>
                    <a:pt x="1304" y="686"/>
                  </a:lnTo>
                  <a:lnTo>
                    <a:pt x="1121" y="275"/>
                  </a:lnTo>
                  <a:lnTo>
                    <a:pt x="915" y="69"/>
                  </a:lnTo>
                  <a:lnTo>
                    <a:pt x="778" y="23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5479379" y="4889795"/>
              <a:ext cx="68142" cy="64821"/>
            </a:xfrm>
            <a:custGeom>
              <a:avLst/>
              <a:gdLst/>
              <a:ahLst/>
              <a:cxnLst/>
              <a:rect l="l" t="t" r="r" b="b"/>
              <a:pathLst>
                <a:path w="1395" h="1327" extrusionOk="0">
                  <a:moveTo>
                    <a:pt x="640" y="1"/>
                  </a:moveTo>
                  <a:lnTo>
                    <a:pt x="366" y="24"/>
                  </a:lnTo>
                  <a:lnTo>
                    <a:pt x="229" y="69"/>
                  </a:lnTo>
                  <a:lnTo>
                    <a:pt x="92" y="161"/>
                  </a:lnTo>
                  <a:lnTo>
                    <a:pt x="0" y="367"/>
                  </a:lnTo>
                  <a:lnTo>
                    <a:pt x="69" y="710"/>
                  </a:lnTo>
                  <a:lnTo>
                    <a:pt x="480" y="1167"/>
                  </a:lnTo>
                  <a:lnTo>
                    <a:pt x="869" y="1327"/>
                  </a:lnTo>
                  <a:lnTo>
                    <a:pt x="1120" y="1327"/>
                  </a:lnTo>
                  <a:lnTo>
                    <a:pt x="1212" y="1258"/>
                  </a:lnTo>
                  <a:lnTo>
                    <a:pt x="1303" y="1190"/>
                  </a:lnTo>
                  <a:lnTo>
                    <a:pt x="1395" y="984"/>
                  </a:lnTo>
                  <a:lnTo>
                    <a:pt x="1349" y="618"/>
                  </a:lnTo>
                  <a:lnTo>
                    <a:pt x="1006" y="18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568724" y="4917737"/>
              <a:ext cx="49189" cy="79328"/>
            </a:xfrm>
            <a:custGeom>
              <a:avLst/>
              <a:gdLst/>
              <a:ahLst/>
              <a:cxnLst/>
              <a:rect l="l" t="t" r="r" b="b"/>
              <a:pathLst>
                <a:path w="1007" h="1624" extrusionOk="0">
                  <a:moveTo>
                    <a:pt x="412" y="0"/>
                  </a:moveTo>
                  <a:lnTo>
                    <a:pt x="297" y="23"/>
                  </a:lnTo>
                  <a:lnTo>
                    <a:pt x="115" y="206"/>
                  </a:lnTo>
                  <a:lnTo>
                    <a:pt x="0" y="595"/>
                  </a:lnTo>
                  <a:lnTo>
                    <a:pt x="92" y="1212"/>
                  </a:lnTo>
                  <a:lnTo>
                    <a:pt x="297" y="1532"/>
                  </a:lnTo>
                  <a:lnTo>
                    <a:pt x="503" y="1624"/>
                  </a:lnTo>
                  <a:lnTo>
                    <a:pt x="617" y="1578"/>
                  </a:lnTo>
                  <a:lnTo>
                    <a:pt x="823" y="1463"/>
                  </a:lnTo>
                  <a:lnTo>
                    <a:pt x="1006" y="961"/>
                  </a:lnTo>
                  <a:lnTo>
                    <a:pt x="938" y="389"/>
                  </a:lnTo>
                  <a:lnTo>
                    <a:pt x="732" y="92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32"/>
          <p:cNvGrpSpPr/>
          <p:nvPr/>
        </p:nvGrpSpPr>
        <p:grpSpPr>
          <a:xfrm>
            <a:off x="5854982" y="4061858"/>
            <a:ext cx="1019643" cy="1049782"/>
            <a:chOff x="2965357" y="4321933"/>
            <a:chExt cx="1019643" cy="1049782"/>
          </a:xfrm>
        </p:grpSpPr>
        <p:sp>
          <p:nvSpPr>
            <p:cNvPr id="356" name="Google Shape;356;p32"/>
            <p:cNvSpPr/>
            <p:nvPr/>
          </p:nvSpPr>
          <p:spPr>
            <a:xfrm>
              <a:off x="2965357" y="4321933"/>
              <a:ext cx="1019643" cy="1049782"/>
            </a:xfrm>
            <a:custGeom>
              <a:avLst/>
              <a:gdLst/>
              <a:ahLst/>
              <a:cxnLst/>
              <a:rect l="l" t="t" r="r" b="b"/>
              <a:pathLst>
                <a:path w="20874" h="21491" extrusionOk="0">
                  <a:moveTo>
                    <a:pt x="15935" y="1"/>
                  </a:moveTo>
                  <a:lnTo>
                    <a:pt x="14952" y="161"/>
                  </a:lnTo>
                  <a:lnTo>
                    <a:pt x="13375" y="549"/>
                  </a:lnTo>
                  <a:lnTo>
                    <a:pt x="11477" y="1304"/>
                  </a:lnTo>
                  <a:lnTo>
                    <a:pt x="10837" y="1693"/>
                  </a:lnTo>
                  <a:lnTo>
                    <a:pt x="10586" y="1898"/>
                  </a:lnTo>
                  <a:lnTo>
                    <a:pt x="10174" y="2538"/>
                  </a:lnTo>
                  <a:lnTo>
                    <a:pt x="9763" y="3819"/>
                  </a:lnTo>
                  <a:lnTo>
                    <a:pt x="9465" y="6494"/>
                  </a:lnTo>
                  <a:lnTo>
                    <a:pt x="9465" y="7019"/>
                  </a:lnTo>
                  <a:lnTo>
                    <a:pt x="9443" y="6562"/>
                  </a:lnTo>
                  <a:lnTo>
                    <a:pt x="8871" y="4162"/>
                  </a:lnTo>
                  <a:lnTo>
                    <a:pt x="8277" y="2973"/>
                  </a:lnTo>
                  <a:lnTo>
                    <a:pt x="7751" y="2310"/>
                  </a:lnTo>
                  <a:lnTo>
                    <a:pt x="7431" y="2058"/>
                  </a:lnTo>
                  <a:lnTo>
                    <a:pt x="7065" y="1830"/>
                  </a:lnTo>
                  <a:lnTo>
                    <a:pt x="6242" y="1487"/>
                  </a:lnTo>
                  <a:lnTo>
                    <a:pt x="4847" y="1121"/>
                  </a:lnTo>
                  <a:lnTo>
                    <a:pt x="2881" y="984"/>
                  </a:lnTo>
                  <a:lnTo>
                    <a:pt x="1647" y="1098"/>
                  </a:lnTo>
                  <a:lnTo>
                    <a:pt x="1007" y="1258"/>
                  </a:lnTo>
                  <a:lnTo>
                    <a:pt x="778" y="1372"/>
                  </a:lnTo>
                  <a:lnTo>
                    <a:pt x="572" y="1510"/>
                  </a:lnTo>
                  <a:lnTo>
                    <a:pt x="252" y="2058"/>
                  </a:lnTo>
                  <a:lnTo>
                    <a:pt x="69" y="2881"/>
                  </a:lnTo>
                  <a:lnTo>
                    <a:pt x="1" y="3887"/>
                  </a:lnTo>
                  <a:lnTo>
                    <a:pt x="69" y="5579"/>
                  </a:lnTo>
                  <a:lnTo>
                    <a:pt x="389" y="7294"/>
                  </a:lnTo>
                  <a:lnTo>
                    <a:pt x="687" y="8300"/>
                  </a:lnTo>
                  <a:lnTo>
                    <a:pt x="869" y="8757"/>
                  </a:lnTo>
                  <a:lnTo>
                    <a:pt x="1098" y="9168"/>
                  </a:lnTo>
                  <a:lnTo>
                    <a:pt x="1807" y="9831"/>
                  </a:lnTo>
                  <a:lnTo>
                    <a:pt x="2698" y="10334"/>
                  </a:lnTo>
                  <a:lnTo>
                    <a:pt x="3704" y="10677"/>
                  </a:lnTo>
                  <a:lnTo>
                    <a:pt x="6128" y="11157"/>
                  </a:lnTo>
                  <a:lnTo>
                    <a:pt x="6745" y="11180"/>
                  </a:lnTo>
                  <a:lnTo>
                    <a:pt x="6219" y="11317"/>
                  </a:lnTo>
                  <a:lnTo>
                    <a:pt x="3636" y="12392"/>
                  </a:lnTo>
                  <a:lnTo>
                    <a:pt x="2470" y="13215"/>
                  </a:lnTo>
                  <a:lnTo>
                    <a:pt x="1875" y="13878"/>
                  </a:lnTo>
                  <a:lnTo>
                    <a:pt x="1715" y="14244"/>
                  </a:lnTo>
                  <a:lnTo>
                    <a:pt x="1555" y="14609"/>
                  </a:lnTo>
                  <a:lnTo>
                    <a:pt x="1395" y="15432"/>
                  </a:lnTo>
                  <a:lnTo>
                    <a:pt x="1350" y="16736"/>
                  </a:lnTo>
                  <a:lnTo>
                    <a:pt x="1578" y="18519"/>
                  </a:lnTo>
                  <a:lnTo>
                    <a:pt x="1990" y="20096"/>
                  </a:lnTo>
                  <a:lnTo>
                    <a:pt x="2218" y="20714"/>
                  </a:lnTo>
                  <a:lnTo>
                    <a:pt x="2287" y="20851"/>
                  </a:lnTo>
                  <a:lnTo>
                    <a:pt x="2515" y="21102"/>
                  </a:lnTo>
                  <a:lnTo>
                    <a:pt x="3041" y="21354"/>
                  </a:lnTo>
                  <a:lnTo>
                    <a:pt x="4070" y="21491"/>
                  </a:lnTo>
                  <a:lnTo>
                    <a:pt x="5305" y="21445"/>
                  </a:lnTo>
                  <a:lnTo>
                    <a:pt x="6653" y="21216"/>
                  </a:lnTo>
                  <a:lnTo>
                    <a:pt x="7979" y="20874"/>
                  </a:lnTo>
                  <a:lnTo>
                    <a:pt x="9145" y="20393"/>
                  </a:lnTo>
                  <a:lnTo>
                    <a:pt x="10060" y="19799"/>
                  </a:lnTo>
                  <a:lnTo>
                    <a:pt x="10357" y="19479"/>
                  </a:lnTo>
                  <a:lnTo>
                    <a:pt x="10586" y="19136"/>
                  </a:lnTo>
                  <a:lnTo>
                    <a:pt x="10929" y="18382"/>
                  </a:lnTo>
                  <a:lnTo>
                    <a:pt x="11134" y="17239"/>
                  </a:lnTo>
                  <a:lnTo>
                    <a:pt x="10929" y="15272"/>
                  </a:lnTo>
                  <a:lnTo>
                    <a:pt x="10814" y="14929"/>
                  </a:lnTo>
                  <a:lnTo>
                    <a:pt x="11134" y="15318"/>
                  </a:lnTo>
                  <a:lnTo>
                    <a:pt x="12872" y="17216"/>
                  </a:lnTo>
                  <a:lnTo>
                    <a:pt x="13924" y="18039"/>
                  </a:lnTo>
                  <a:lnTo>
                    <a:pt x="14587" y="18404"/>
                  </a:lnTo>
                  <a:lnTo>
                    <a:pt x="14907" y="18496"/>
                  </a:lnTo>
                  <a:lnTo>
                    <a:pt x="15227" y="18565"/>
                  </a:lnTo>
                  <a:lnTo>
                    <a:pt x="15958" y="18565"/>
                  </a:lnTo>
                  <a:lnTo>
                    <a:pt x="17147" y="18382"/>
                  </a:lnTo>
                  <a:lnTo>
                    <a:pt x="18725" y="17856"/>
                  </a:lnTo>
                  <a:lnTo>
                    <a:pt x="20028" y="17124"/>
                  </a:lnTo>
                  <a:lnTo>
                    <a:pt x="20462" y="16736"/>
                  </a:lnTo>
                  <a:lnTo>
                    <a:pt x="20622" y="16530"/>
                  </a:lnTo>
                  <a:lnTo>
                    <a:pt x="20828" y="15890"/>
                  </a:lnTo>
                  <a:lnTo>
                    <a:pt x="20874" y="15090"/>
                  </a:lnTo>
                  <a:lnTo>
                    <a:pt x="20736" y="14152"/>
                  </a:lnTo>
                  <a:lnTo>
                    <a:pt x="20439" y="13192"/>
                  </a:lnTo>
                  <a:lnTo>
                    <a:pt x="19982" y="12232"/>
                  </a:lnTo>
                  <a:lnTo>
                    <a:pt x="19388" y="11340"/>
                  </a:lnTo>
                  <a:lnTo>
                    <a:pt x="18610" y="10609"/>
                  </a:lnTo>
                  <a:lnTo>
                    <a:pt x="18176" y="10311"/>
                  </a:lnTo>
                  <a:lnTo>
                    <a:pt x="17719" y="10060"/>
                  </a:lnTo>
                  <a:lnTo>
                    <a:pt x="16850" y="9717"/>
                  </a:lnTo>
                  <a:lnTo>
                    <a:pt x="15707" y="9466"/>
                  </a:lnTo>
                  <a:lnTo>
                    <a:pt x="14564" y="9511"/>
                  </a:lnTo>
                  <a:lnTo>
                    <a:pt x="14414" y="9555"/>
                  </a:lnTo>
                  <a:lnTo>
                    <a:pt x="14414" y="9555"/>
                  </a:lnTo>
                  <a:lnTo>
                    <a:pt x="15410" y="9008"/>
                  </a:lnTo>
                  <a:lnTo>
                    <a:pt x="17010" y="7865"/>
                  </a:lnTo>
                  <a:lnTo>
                    <a:pt x="18107" y="6791"/>
                  </a:lnTo>
                  <a:lnTo>
                    <a:pt x="18702" y="6013"/>
                  </a:lnTo>
                  <a:lnTo>
                    <a:pt x="18907" y="5602"/>
                  </a:lnTo>
                  <a:lnTo>
                    <a:pt x="19067" y="5213"/>
                  </a:lnTo>
                  <a:lnTo>
                    <a:pt x="19227" y="4413"/>
                  </a:lnTo>
                  <a:lnTo>
                    <a:pt x="19182" y="3636"/>
                  </a:lnTo>
                  <a:lnTo>
                    <a:pt x="19022" y="2904"/>
                  </a:lnTo>
                  <a:lnTo>
                    <a:pt x="18587" y="1875"/>
                  </a:lnTo>
                  <a:lnTo>
                    <a:pt x="17856" y="755"/>
                  </a:lnTo>
                  <a:lnTo>
                    <a:pt x="17559" y="344"/>
                  </a:lnTo>
                  <a:lnTo>
                    <a:pt x="17376" y="184"/>
                  </a:lnTo>
                  <a:lnTo>
                    <a:pt x="16781" y="1"/>
                  </a:lnTo>
                  <a:close/>
                </a:path>
              </a:pathLst>
            </a:custGeom>
            <a:solidFill>
              <a:srgbClr val="ED7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3444471" y="4691624"/>
              <a:ext cx="91638" cy="126222"/>
            </a:xfrm>
            <a:custGeom>
              <a:avLst/>
              <a:gdLst/>
              <a:ahLst/>
              <a:cxnLst/>
              <a:rect l="l" t="t" r="r" b="b"/>
              <a:pathLst>
                <a:path w="1876" h="2584" extrusionOk="0">
                  <a:moveTo>
                    <a:pt x="961" y="0"/>
                  </a:moveTo>
                  <a:lnTo>
                    <a:pt x="755" y="23"/>
                  </a:lnTo>
                  <a:lnTo>
                    <a:pt x="412" y="297"/>
                  </a:lnTo>
                  <a:lnTo>
                    <a:pt x="160" y="709"/>
                  </a:lnTo>
                  <a:lnTo>
                    <a:pt x="23" y="1189"/>
                  </a:lnTo>
                  <a:lnTo>
                    <a:pt x="0" y="1692"/>
                  </a:lnTo>
                  <a:lnTo>
                    <a:pt x="92" y="2149"/>
                  </a:lnTo>
                  <a:lnTo>
                    <a:pt x="320" y="2469"/>
                  </a:lnTo>
                  <a:lnTo>
                    <a:pt x="686" y="2583"/>
                  </a:lnTo>
                  <a:lnTo>
                    <a:pt x="915" y="2561"/>
                  </a:lnTo>
                  <a:lnTo>
                    <a:pt x="1166" y="2469"/>
                  </a:lnTo>
                  <a:lnTo>
                    <a:pt x="1532" y="2172"/>
                  </a:lnTo>
                  <a:lnTo>
                    <a:pt x="1761" y="1783"/>
                  </a:lnTo>
                  <a:lnTo>
                    <a:pt x="1875" y="1326"/>
                  </a:lnTo>
                  <a:lnTo>
                    <a:pt x="1852" y="869"/>
                  </a:lnTo>
                  <a:lnTo>
                    <a:pt x="1738" y="457"/>
                  </a:lnTo>
                  <a:lnTo>
                    <a:pt x="1509" y="160"/>
                  </a:lnTo>
                  <a:lnTo>
                    <a:pt x="11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3347309" y="4740717"/>
              <a:ext cx="60327" cy="84946"/>
            </a:xfrm>
            <a:custGeom>
              <a:avLst/>
              <a:gdLst/>
              <a:ahLst/>
              <a:cxnLst/>
              <a:rect l="l" t="t" r="r" b="b"/>
              <a:pathLst>
                <a:path w="1235" h="1739" extrusionOk="0">
                  <a:moveTo>
                    <a:pt x="572" y="1"/>
                  </a:moveTo>
                  <a:lnTo>
                    <a:pt x="435" y="24"/>
                  </a:lnTo>
                  <a:lnTo>
                    <a:pt x="321" y="70"/>
                  </a:lnTo>
                  <a:lnTo>
                    <a:pt x="115" y="252"/>
                  </a:lnTo>
                  <a:lnTo>
                    <a:pt x="0" y="664"/>
                  </a:lnTo>
                  <a:lnTo>
                    <a:pt x="92" y="1304"/>
                  </a:lnTo>
                  <a:lnTo>
                    <a:pt x="366" y="1647"/>
                  </a:lnTo>
                  <a:lnTo>
                    <a:pt x="618" y="1738"/>
                  </a:lnTo>
                  <a:lnTo>
                    <a:pt x="755" y="1738"/>
                  </a:lnTo>
                  <a:lnTo>
                    <a:pt x="915" y="1693"/>
                  </a:lnTo>
                  <a:lnTo>
                    <a:pt x="1121" y="1510"/>
                  </a:lnTo>
                  <a:lnTo>
                    <a:pt x="1235" y="1098"/>
                  </a:lnTo>
                  <a:lnTo>
                    <a:pt x="1098" y="458"/>
                  </a:lnTo>
                  <a:lnTo>
                    <a:pt x="823" y="115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3496935" y="4813307"/>
              <a:ext cx="77130" cy="86069"/>
            </a:xfrm>
            <a:custGeom>
              <a:avLst/>
              <a:gdLst/>
              <a:ahLst/>
              <a:cxnLst/>
              <a:rect l="l" t="t" r="r" b="b"/>
              <a:pathLst>
                <a:path w="1579" h="1762" extrusionOk="0">
                  <a:moveTo>
                    <a:pt x="1144" y="1"/>
                  </a:moveTo>
                  <a:lnTo>
                    <a:pt x="824" y="24"/>
                  </a:lnTo>
                  <a:lnTo>
                    <a:pt x="390" y="321"/>
                  </a:lnTo>
                  <a:lnTo>
                    <a:pt x="1" y="961"/>
                  </a:lnTo>
                  <a:lnTo>
                    <a:pt x="1" y="1441"/>
                  </a:lnTo>
                  <a:lnTo>
                    <a:pt x="161" y="1670"/>
                  </a:lnTo>
                  <a:lnTo>
                    <a:pt x="321" y="1738"/>
                  </a:lnTo>
                  <a:lnTo>
                    <a:pt x="481" y="1761"/>
                  </a:lnTo>
                  <a:lnTo>
                    <a:pt x="801" y="1716"/>
                  </a:lnTo>
                  <a:lnTo>
                    <a:pt x="1235" y="1441"/>
                  </a:lnTo>
                  <a:lnTo>
                    <a:pt x="1578" y="824"/>
                  </a:lnTo>
                  <a:lnTo>
                    <a:pt x="1578" y="367"/>
                  </a:lnTo>
                  <a:lnTo>
                    <a:pt x="1441" y="138"/>
                  </a:lnTo>
                  <a:lnTo>
                    <a:pt x="1304" y="47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3398699" y="4830063"/>
              <a:ext cx="60327" cy="78254"/>
            </a:xfrm>
            <a:custGeom>
              <a:avLst/>
              <a:gdLst/>
              <a:ahLst/>
              <a:cxnLst/>
              <a:rect l="l" t="t" r="r" b="b"/>
              <a:pathLst>
                <a:path w="1235" h="1602" extrusionOk="0">
                  <a:moveTo>
                    <a:pt x="800" y="1"/>
                  </a:moveTo>
                  <a:lnTo>
                    <a:pt x="572" y="47"/>
                  </a:lnTo>
                  <a:lnTo>
                    <a:pt x="252" y="344"/>
                  </a:lnTo>
                  <a:lnTo>
                    <a:pt x="0" y="961"/>
                  </a:lnTo>
                  <a:lnTo>
                    <a:pt x="46" y="1373"/>
                  </a:lnTo>
                  <a:lnTo>
                    <a:pt x="229" y="1555"/>
                  </a:lnTo>
                  <a:lnTo>
                    <a:pt x="366" y="1601"/>
                  </a:lnTo>
                  <a:lnTo>
                    <a:pt x="526" y="1601"/>
                  </a:lnTo>
                  <a:lnTo>
                    <a:pt x="755" y="1533"/>
                  </a:lnTo>
                  <a:lnTo>
                    <a:pt x="1052" y="1258"/>
                  </a:lnTo>
                  <a:lnTo>
                    <a:pt x="1235" y="687"/>
                  </a:lnTo>
                  <a:lnTo>
                    <a:pt x="1166" y="298"/>
                  </a:lnTo>
                  <a:lnTo>
                    <a:pt x="1029" y="92"/>
                  </a:lnTo>
                  <a:lnTo>
                    <a:pt x="915" y="4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1" name="Google Shape;361;p32"/>
          <p:cNvSpPr/>
          <p:nvPr/>
        </p:nvSpPr>
        <p:spPr>
          <a:xfrm>
            <a:off x="340279" y="1414449"/>
            <a:ext cx="1019606" cy="530974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2"/>
          <p:cNvSpPr/>
          <p:nvPr/>
        </p:nvSpPr>
        <p:spPr>
          <a:xfrm flipH="1">
            <a:off x="7846371" y="1002125"/>
            <a:ext cx="1019606" cy="530974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2"/>
          <p:cNvSpPr/>
          <p:nvPr/>
        </p:nvSpPr>
        <p:spPr>
          <a:xfrm rot="781981">
            <a:off x="-1129868" y="4426513"/>
            <a:ext cx="3699720" cy="2145288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2"/>
          <p:cNvSpPr/>
          <p:nvPr/>
        </p:nvSpPr>
        <p:spPr>
          <a:xfrm>
            <a:off x="349299" y="4517300"/>
            <a:ext cx="256235" cy="220726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2"/>
          <p:cNvSpPr/>
          <p:nvPr/>
        </p:nvSpPr>
        <p:spPr>
          <a:xfrm>
            <a:off x="1248300" y="4674346"/>
            <a:ext cx="484826" cy="417603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C2E5EE4-DE02-4736-82FA-977B0F12B067}" type="datetimeFigureOut">
              <a:rPr lang="en-US" kern="1200" smtClean="0">
                <a:latin typeface="Calibri" panose="020F0502020204030204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3/3/2023</a:t>
            </a:fld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5FD93119-A9B3-49D7-A03F-648225AF209E}" type="slidenum">
              <a:rPr lang="en-US" altLang="en-US" kern="1200"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 smtClean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0358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A5D2AA87-CD60-48F0-BF72-70DE35FFE412}" type="datetimeFigureOut">
              <a:rPr lang="en-US" kern="1200" smtClean="0">
                <a:latin typeface="Calibri" panose="020F0502020204030204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3/3/2023</a:t>
            </a:fld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D0B43D44-1489-468C-A3DD-8B32AC5EDD73}" type="slidenum">
              <a:rPr lang="en-US" altLang="en-US" kern="1200"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 smtClean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483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98726A3-ECD1-4B3E-82CC-D7531A681742}" type="datetimeFigureOut">
              <a:rPr lang="en-US" kern="1200" smtClean="0">
                <a:latin typeface="Calibri" panose="020F0502020204030204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3/3/2023</a:t>
            </a:fld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106F05EB-3486-4747-B985-1B1ED1EC8169}" type="slidenum">
              <a:rPr lang="en-US" altLang="en-US" kern="1200"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 smtClean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746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BE9967D-1278-4B54-A15E-D70CAA3C260C}" type="datetimeFigureOut">
              <a:rPr lang="en-US" kern="1200" smtClean="0">
                <a:latin typeface="Calibri" panose="020F0502020204030204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3/3/2023</a:t>
            </a:fld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4926A089-90E8-43BD-B0BC-EC65E4BE7C68}" type="slidenum">
              <a:rPr lang="en-US" altLang="en-US" kern="1200"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 smtClean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722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D1E60CD0-142A-4070-B6C5-BA8399DF0E8A}" type="datetimeFigureOut">
              <a:rPr lang="en-US" kern="1200" smtClean="0">
                <a:latin typeface="Calibri" panose="020F0502020204030204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3/3/2023</a:t>
            </a:fld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F524A772-C557-4AF7-8542-4291C1F467B1}" type="slidenum">
              <a:rPr lang="en-US" altLang="en-US" kern="1200"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 smtClean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8802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2BF8DAA-FB7D-45F4-8DE9-FB58F91B4965}" type="datetimeFigureOut">
              <a:rPr lang="en-US" kern="1200" smtClean="0">
                <a:latin typeface="Calibri" panose="020F0502020204030204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3/3/2023</a:t>
            </a:fld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850D1B06-93EB-4727-83EF-CB2479333A53}" type="slidenum">
              <a:rPr lang="en-US" altLang="en-US" kern="1200"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 smtClean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32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_1_1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/>
          <p:nvPr/>
        </p:nvSpPr>
        <p:spPr>
          <a:xfrm rot="183667">
            <a:off x="779206" y="4516696"/>
            <a:ext cx="6114028" cy="2826175"/>
          </a:xfrm>
          <a:custGeom>
            <a:avLst/>
            <a:gdLst/>
            <a:ahLst/>
            <a:cxnLst/>
            <a:rect l="l" t="t" r="r" b="b"/>
            <a:pathLst>
              <a:path w="80766" h="82682" extrusionOk="0">
                <a:moveTo>
                  <a:pt x="48496" y="1"/>
                </a:moveTo>
                <a:lnTo>
                  <a:pt x="46367" y="115"/>
                </a:lnTo>
                <a:lnTo>
                  <a:pt x="44239" y="345"/>
                </a:lnTo>
                <a:lnTo>
                  <a:pt x="42078" y="688"/>
                </a:lnTo>
                <a:lnTo>
                  <a:pt x="39933" y="1131"/>
                </a:lnTo>
                <a:lnTo>
                  <a:pt x="37772" y="1671"/>
                </a:lnTo>
                <a:lnTo>
                  <a:pt x="35611" y="2326"/>
                </a:lnTo>
                <a:lnTo>
                  <a:pt x="33466" y="3062"/>
                </a:lnTo>
                <a:lnTo>
                  <a:pt x="31321" y="3897"/>
                </a:lnTo>
                <a:lnTo>
                  <a:pt x="29209" y="4814"/>
                </a:lnTo>
                <a:lnTo>
                  <a:pt x="27130" y="5829"/>
                </a:lnTo>
                <a:lnTo>
                  <a:pt x="25083" y="6926"/>
                </a:lnTo>
                <a:lnTo>
                  <a:pt x="23069" y="8105"/>
                </a:lnTo>
                <a:lnTo>
                  <a:pt x="21088" y="9349"/>
                </a:lnTo>
                <a:lnTo>
                  <a:pt x="19173" y="10676"/>
                </a:lnTo>
                <a:lnTo>
                  <a:pt x="17323" y="12067"/>
                </a:lnTo>
                <a:lnTo>
                  <a:pt x="15522" y="13524"/>
                </a:lnTo>
                <a:lnTo>
                  <a:pt x="13786" y="15047"/>
                </a:lnTo>
                <a:lnTo>
                  <a:pt x="12133" y="16635"/>
                </a:lnTo>
                <a:lnTo>
                  <a:pt x="10545" y="18272"/>
                </a:lnTo>
                <a:lnTo>
                  <a:pt x="9055" y="19975"/>
                </a:lnTo>
                <a:lnTo>
                  <a:pt x="7663" y="21727"/>
                </a:lnTo>
                <a:lnTo>
                  <a:pt x="6370" y="23512"/>
                </a:lnTo>
                <a:lnTo>
                  <a:pt x="5158" y="25345"/>
                </a:lnTo>
                <a:lnTo>
                  <a:pt x="4078" y="27228"/>
                </a:lnTo>
                <a:lnTo>
                  <a:pt x="3112" y="29144"/>
                </a:lnTo>
                <a:lnTo>
                  <a:pt x="2260" y="31108"/>
                </a:lnTo>
                <a:lnTo>
                  <a:pt x="1523" y="33089"/>
                </a:lnTo>
                <a:lnTo>
                  <a:pt x="934" y="35087"/>
                </a:lnTo>
                <a:lnTo>
                  <a:pt x="492" y="37133"/>
                </a:lnTo>
                <a:lnTo>
                  <a:pt x="181" y="39180"/>
                </a:lnTo>
                <a:lnTo>
                  <a:pt x="17" y="41259"/>
                </a:lnTo>
                <a:lnTo>
                  <a:pt x="1" y="42307"/>
                </a:lnTo>
                <a:lnTo>
                  <a:pt x="17" y="43355"/>
                </a:lnTo>
                <a:lnTo>
                  <a:pt x="165" y="45418"/>
                </a:lnTo>
                <a:lnTo>
                  <a:pt x="427" y="47448"/>
                </a:lnTo>
                <a:lnTo>
                  <a:pt x="836" y="49462"/>
                </a:lnTo>
                <a:lnTo>
                  <a:pt x="1376" y="51426"/>
                </a:lnTo>
                <a:lnTo>
                  <a:pt x="2015" y="53358"/>
                </a:lnTo>
                <a:lnTo>
                  <a:pt x="2784" y="55258"/>
                </a:lnTo>
                <a:lnTo>
                  <a:pt x="3668" y="57108"/>
                </a:lnTo>
                <a:lnTo>
                  <a:pt x="4651" y="58925"/>
                </a:lnTo>
                <a:lnTo>
                  <a:pt x="5731" y="60693"/>
                </a:lnTo>
                <a:lnTo>
                  <a:pt x="6910" y="62412"/>
                </a:lnTo>
                <a:lnTo>
                  <a:pt x="8187" y="64066"/>
                </a:lnTo>
                <a:lnTo>
                  <a:pt x="9546" y="65687"/>
                </a:lnTo>
                <a:lnTo>
                  <a:pt x="10987" y="67242"/>
                </a:lnTo>
                <a:lnTo>
                  <a:pt x="12509" y="68732"/>
                </a:lnTo>
                <a:lnTo>
                  <a:pt x="14097" y="70173"/>
                </a:lnTo>
                <a:lnTo>
                  <a:pt x="15767" y="71532"/>
                </a:lnTo>
                <a:lnTo>
                  <a:pt x="17486" y="72842"/>
                </a:lnTo>
                <a:lnTo>
                  <a:pt x="19271" y="74069"/>
                </a:lnTo>
                <a:lnTo>
                  <a:pt x="21105" y="75232"/>
                </a:lnTo>
                <a:lnTo>
                  <a:pt x="22988" y="76329"/>
                </a:lnTo>
                <a:lnTo>
                  <a:pt x="24919" y="77344"/>
                </a:lnTo>
                <a:lnTo>
                  <a:pt x="26884" y="78277"/>
                </a:lnTo>
                <a:lnTo>
                  <a:pt x="28882" y="79129"/>
                </a:lnTo>
                <a:lnTo>
                  <a:pt x="30912" y="79882"/>
                </a:lnTo>
                <a:lnTo>
                  <a:pt x="32958" y="80569"/>
                </a:lnTo>
                <a:lnTo>
                  <a:pt x="35038" y="81159"/>
                </a:lnTo>
                <a:lnTo>
                  <a:pt x="37117" y="81650"/>
                </a:lnTo>
                <a:lnTo>
                  <a:pt x="39229" y="82059"/>
                </a:lnTo>
                <a:lnTo>
                  <a:pt x="41325" y="82370"/>
                </a:lnTo>
                <a:lnTo>
                  <a:pt x="43437" y="82567"/>
                </a:lnTo>
                <a:lnTo>
                  <a:pt x="45532" y="82681"/>
                </a:lnTo>
                <a:lnTo>
                  <a:pt x="47612" y="82681"/>
                </a:lnTo>
                <a:lnTo>
                  <a:pt x="49642" y="82567"/>
                </a:lnTo>
                <a:lnTo>
                  <a:pt x="51606" y="82370"/>
                </a:lnTo>
                <a:lnTo>
                  <a:pt x="53522" y="82059"/>
                </a:lnTo>
                <a:lnTo>
                  <a:pt x="55372" y="81650"/>
                </a:lnTo>
                <a:lnTo>
                  <a:pt x="57140" y="81159"/>
                </a:lnTo>
                <a:lnTo>
                  <a:pt x="58859" y="80569"/>
                </a:lnTo>
                <a:lnTo>
                  <a:pt x="60529" y="79882"/>
                </a:lnTo>
                <a:lnTo>
                  <a:pt x="62117" y="79129"/>
                </a:lnTo>
                <a:lnTo>
                  <a:pt x="63640" y="78277"/>
                </a:lnTo>
                <a:lnTo>
                  <a:pt x="65114" y="77344"/>
                </a:lnTo>
                <a:lnTo>
                  <a:pt x="66522" y="76329"/>
                </a:lnTo>
                <a:lnTo>
                  <a:pt x="67864" y="75232"/>
                </a:lnTo>
                <a:lnTo>
                  <a:pt x="69125" y="74069"/>
                </a:lnTo>
                <a:lnTo>
                  <a:pt x="70336" y="72842"/>
                </a:lnTo>
                <a:lnTo>
                  <a:pt x="71482" y="71532"/>
                </a:lnTo>
                <a:lnTo>
                  <a:pt x="72563" y="70173"/>
                </a:lnTo>
                <a:lnTo>
                  <a:pt x="73578" y="68732"/>
                </a:lnTo>
                <a:lnTo>
                  <a:pt x="74528" y="67242"/>
                </a:lnTo>
                <a:lnTo>
                  <a:pt x="75412" y="65687"/>
                </a:lnTo>
                <a:lnTo>
                  <a:pt x="76230" y="64066"/>
                </a:lnTo>
                <a:lnTo>
                  <a:pt x="76983" y="62412"/>
                </a:lnTo>
                <a:lnTo>
                  <a:pt x="77655" y="60693"/>
                </a:lnTo>
                <a:lnTo>
                  <a:pt x="78277" y="58925"/>
                </a:lnTo>
                <a:lnTo>
                  <a:pt x="79079" y="56191"/>
                </a:lnTo>
                <a:lnTo>
                  <a:pt x="79914" y="52409"/>
                </a:lnTo>
                <a:lnTo>
                  <a:pt x="80454" y="48463"/>
                </a:lnTo>
                <a:lnTo>
                  <a:pt x="80733" y="44386"/>
                </a:lnTo>
                <a:lnTo>
                  <a:pt x="80765" y="42307"/>
                </a:lnTo>
                <a:lnTo>
                  <a:pt x="80749" y="40228"/>
                </a:lnTo>
                <a:lnTo>
                  <a:pt x="80536" y="36102"/>
                </a:lnTo>
                <a:lnTo>
                  <a:pt x="80094" y="32091"/>
                </a:lnTo>
                <a:lnTo>
                  <a:pt x="79439" y="28178"/>
                </a:lnTo>
                <a:lnTo>
                  <a:pt x="78555" y="24428"/>
                </a:lnTo>
                <a:lnTo>
                  <a:pt x="77426" y="20826"/>
                </a:lnTo>
                <a:lnTo>
                  <a:pt x="76410" y="18272"/>
                </a:lnTo>
                <a:lnTo>
                  <a:pt x="75657" y="16635"/>
                </a:lnTo>
                <a:lnTo>
                  <a:pt x="74855" y="15047"/>
                </a:lnTo>
                <a:lnTo>
                  <a:pt x="73971" y="13524"/>
                </a:lnTo>
                <a:lnTo>
                  <a:pt x="73038" y="12067"/>
                </a:lnTo>
                <a:lnTo>
                  <a:pt x="72023" y="10676"/>
                </a:lnTo>
                <a:lnTo>
                  <a:pt x="70958" y="9349"/>
                </a:lnTo>
                <a:lnTo>
                  <a:pt x="69812" y="8105"/>
                </a:lnTo>
                <a:lnTo>
                  <a:pt x="68601" y="6926"/>
                </a:lnTo>
                <a:lnTo>
                  <a:pt x="67324" y="5829"/>
                </a:lnTo>
                <a:lnTo>
                  <a:pt x="65981" y="4814"/>
                </a:lnTo>
                <a:lnTo>
                  <a:pt x="64557" y="3897"/>
                </a:lnTo>
                <a:lnTo>
                  <a:pt x="63067" y="3062"/>
                </a:lnTo>
                <a:lnTo>
                  <a:pt x="61512" y="2326"/>
                </a:lnTo>
                <a:lnTo>
                  <a:pt x="59874" y="1671"/>
                </a:lnTo>
                <a:lnTo>
                  <a:pt x="58172" y="1131"/>
                </a:lnTo>
                <a:lnTo>
                  <a:pt x="56387" y="688"/>
                </a:lnTo>
                <a:lnTo>
                  <a:pt x="54521" y="345"/>
                </a:lnTo>
                <a:lnTo>
                  <a:pt x="52589" y="115"/>
                </a:lnTo>
                <a:lnTo>
                  <a:pt x="5057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3"/>
          <p:cNvSpPr/>
          <p:nvPr/>
        </p:nvSpPr>
        <p:spPr>
          <a:xfrm rot="-156">
            <a:off x="5978923" y="4857195"/>
            <a:ext cx="6277804" cy="2145198"/>
          </a:xfrm>
          <a:custGeom>
            <a:avLst/>
            <a:gdLst/>
            <a:ahLst/>
            <a:cxnLst/>
            <a:rect l="l" t="t" r="r" b="b"/>
            <a:pathLst>
              <a:path w="56796" h="58532" extrusionOk="0">
                <a:moveTo>
                  <a:pt x="24985" y="0"/>
                </a:moveTo>
                <a:lnTo>
                  <a:pt x="22627" y="33"/>
                </a:lnTo>
                <a:lnTo>
                  <a:pt x="20875" y="262"/>
                </a:lnTo>
                <a:lnTo>
                  <a:pt x="19696" y="508"/>
                </a:lnTo>
                <a:lnTo>
                  <a:pt x="18550" y="835"/>
                </a:lnTo>
                <a:lnTo>
                  <a:pt x="17404" y="1244"/>
                </a:lnTo>
                <a:lnTo>
                  <a:pt x="16274" y="1736"/>
                </a:lnTo>
                <a:lnTo>
                  <a:pt x="15161" y="2309"/>
                </a:lnTo>
                <a:lnTo>
                  <a:pt x="14048" y="2980"/>
                </a:lnTo>
                <a:lnTo>
                  <a:pt x="12967" y="3733"/>
                </a:lnTo>
                <a:lnTo>
                  <a:pt x="11887" y="4584"/>
                </a:lnTo>
                <a:lnTo>
                  <a:pt x="10822" y="5518"/>
                </a:lnTo>
                <a:lnTo>
                  <a:pt x="10315" y="6025"/>
                </a:lnTo>
                <a:lnTo>
                  <a:pt x="9791" y="6549"/>
                </a:lnTo>
                <a:lnTo>
                  <a:pt x="8809" y="7662"/>
                </a:lnTo>
                <a:lnTo>
                  <a:pt x="7384" y="9447"/>
                </a:lnTo>
                <a:lnTo>
                  <a:pt x="5682" y="12017"/>
                </a:lnTo>
                <a:lnTo>
                  <a:pt x="4192" y="14801"/>
                </a:lnTo>
                <a:lnTo>
                  <a:pt x="2898" y="17748"/>
                </a:lnTo>
                <a:lnTo>
                  <a:pt x="1834" y="20826"/>
                </a:lnTo>
                <a:lnTo>
                  <a:pt x="999" y="23986"/>
                </a:lnTo>
                <a:lnTo>
                  <a:pt x="410" y="27211"/>
                </a:lnTo>
                <a:lnTo>
                  <a:pt x="66" y="30453"/>
                </a:lnTo>
                <a:lnTo>
                  <a:pt x="0" y="33662"/>
                </a:lnTo>
                <a:lnTo>
                  <a:pt x="197" y="36822"/>
                </a:lnTo>
                <a:lnTo>
                  <a:pt x="557" y="39146"/>
                </a:lnTo>
                <a:lnTo>
                  <a:pt x="868" y="40653"/>
                </a:lnTo>
                <a:lnTo>
                  <a:pt x="1261" y="42126"/>
                </a:lnTo>
                <a:lnTo>
                  <a:pt x="1736" y="43551"/>
                </a:lnTo>
                <a:lnTo>
                  <a:pt x="2276" y="44942"/>
                </a:lnTo>
                <a:lnTo>
                  <a:pt x="2898" y="46285"/>
                </a:lnTo>
                <a:lnTo>
                  <a:pt x="3602" y="47578"/>
                </a:lnTo>
                <a:lnTo>
                  <a:pt x="4388" y="48823"/>
                </a:lnTo>
                <a:lnTo>
                  <a:pt x="5256" y="49985"/>
                </a:lnTo>
                <a:lnTo>
                  <a:pt x="6222" y="51098"/>
                </a:lnTo>
                <a:lnTo>
                  <a:pt x="6729" y="51622"/>
                </a:lnTo>
                <a:lnTo>
                  <a:pt x="7253" y="52130"/>
                </a:lnTo>
                <a:lnTo>
                  <a:pt x="8350" y="53096"/>
                </a:lnTo>
                <a:lnTo>
                  <a:pt x="9496" y="53963"/>
                </a:lnTo>
                <a:lnTo>
                  <a:pt x="10691" y="54766"/>
                </a:lnTo>
                <a:lnTo>
                  <a:pt x="11936" y="55470"/>
                </a:lnTo>
                <a:lnTo>
                  <a:pt x="13213" y="56108"/>
                </a:lnTo>
                <a:lnTo>
                  <a:pt x="14539" y="56665"/>
                </a:lnTo>
                <a:lnTo>
                  <a:pt x="15898" y="57156"/>
                </a:lnTo>
                <a:lnTo>
                  <a:pt x="17977" y="57762"/>
                </a:lnTo>
                <a:lnTo>
                  <a:pt x="20859" y="58286"/>
                </a:lnTo>
                <a:lnTo>
                  <a:pt x="23806" y="58531"/>
                </a:lnTo>
                <a:lnTo>
                  <a:pt x="26802" y="58515"/>
                </a:lnTo>
                <a:lnTo>
                  <a:pt x="29814" y="58220"/>
                </a:lnTo>
                <a:lnTo>
                  <a:pt x="32810" y="57680"/>
                </a:lnTo>
                <a:lnTo>
                  <a:pt x="35757" y="56894"/>
                </a:lnTo>
                <a:lnTo>
                  <a:pt x="38639" y="55863"/>
                </a:lnTo>
                <a:lnTo>
                  <a:pt x="41406" y="54618"/>
                </a:lnTo>
                <a:lnTo>
                  <a:pt x="44058" y="53145"/>
                </a:lnTo>
                <a:lnTo>
                  <a:pt x="46530" y="51459"/>
                </a:lnTo>
                <a:lnTo>
                  <a:pt x="48823" y="49576"/>
                </a:lnTo>
                <a:lnTo>
                  <a:pt x="49887" y="48544"/>
                </a:lnTo>
                <a:lnTo>
                  <a:pt x="50902" y="47496"/>
                </a:lnTo>
                <a:lnTo>
                  <a:pt x="52654" y="45352"/>
                </a:lnTo>
                <a:lnTo>
                  <a:pt x="54078" y="43109"/>
                </a:lnTo>
                <a:lnTo>
                  <a:pt x="55191" y="40816"/>
                </a:lnTo>
                <a:lnTo>
                  <a:pt x="56026" y="38475"/>
                </a:lnTo>
                <a:lnTo>
                  <a:pt x="56550" y="36101"/>
                </a:lnTo>
                <a:lnTo>
                  <a:pt x="56796" y="33678"/>
                </a:lnTo>
                <a:lnTo>
                  <a:pt x="56780" y="31255"/>
                </a:lnTo>
                <a:lnTo>
                  <a:pt x="56485" y="28832"/>
                </a:lnTo>
                <a:lnTo>
                  <a:pt x="55945" y="26392"/>
                </a:lnTo>
                <a:lnTo>
                  <a:pt x="55159" y="23986"/>
                </a:lnTo>
                <a:lnTo>
                  <a:pt x="54127" y="21612"/>
                </a:lnTo>
                <a:lnTo>
                  <a:pt x="52883" y="19270"/>
                </a:lnTo>
                <a:lnTo>
                  <a:pt x="51409" y="16978"/>
                </a:lnTo>
                <a:lnTo>
                  <a:pt x="49723" y="14735"/>
                </a:lnTo>
                <a:lnTo>
                  <a:pt x="47840" y="12574"/>
                </a:lnTo>
                <a:lnTo>
                  <a:pt x="46809" y="11526"/>
                </a:lnTo>
                <a:lnTo>
                  <a:pt x="45777" y="10511"/>
                </a:lnTo>
                <a:lnTo>
                  <a:pt x="43616" y="8563"/>
                </a:lnTo>
                <a:lnTo>
                  <a:pt x="41406" y="6795"/>
                </a:lnTo>
                <a:lnTo>
                  <a:pt x="39147" y="5174"/>
                </a:lnTo>
                <a:lnTo>
                  <a:pt x="36838" y="3749"/>
                </a:lnTo>
                <a:lnTo>
                  <a:pt x="34497" y="2521"/>
                </a:lnTo>
                <a:lnTo>
                  <a:pt x="32139" y="1523"/>
                </a:lnTo>
                <a:lnTo>
                  <a:pt x="29749" y="753"/>
                </a:lnTo>
                <a:lnTo>
                  <a:pt x="27375" y="246"/>
                </a:lnTo>
                <a:lnTo>
                  <a:pt x="2498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9" name="Google Shape;369;p33"/>
          <p:cNvGrpSpPr/>
          <p:nvPr/>
        </p:nvGrpSpPr>
        <p:grpSpPr>
          <a:xfrm>
            <a:off x="511737" y="2012844"/>
            <a:ext cx="2894145" cy="3332943"/>
            <a:chOff x="3444173" y="3579511"/>
            <a:chExt cx="1800065" cy="2072984"/>
          </a:xfrm>
        </p:grpSpPr>
        <p:sp>
          <p:nvSpPr>
            <p:cNvPr id="370" name="Google Shape;370;p33"/>
            <p:cNvSpPr/>
            <p:nvPr/>
          </p:nvSpPr>
          <p:spPr>
            <a:xfrm>
              <a:off x="4273820" y="4476600"/>
              <a:ext cx="1392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3"/>
            <p:cNvSpPr/>
            <p:nvPr/>
          </p:nvSpPr>
          <p:spPr>
            <a:xfrm rot="8256167">
              <a:off x="3662058" y="3885767"/>
              <a:ext cx="1364296" cy="1175424"/>
            </a:xfrm>
            <a:custGeom>
              <a:avLst/>
              <a:gdLst/>
              <a:ahLst/>
              <a:cxnLst/>
              <a:rect l="l" t="t" r="r" b="b"/>
              <a:pathLst>
                <a:path w="32693" h="28167" extrusionOk="0">
                  <a:moveTo>
                    <a:pt x="9968" y="1"/>
                  </a:moveTo>
                  <a:lnTo>
                    <a:pt x="9168" y="23"/>
                  </a:lnTo>
                  <a:lnTo>
                    <a:pt x="8322" y="343"/>
                  </a:lnTo>
                  <a:lnTo>
                    <a:pt x="7430" y="961"/>
                  </a:lnTo>
                  <a:lnTo>
                    <a:pt x="6973" y="1395"/>
                  </a:lnTo>
                  <a:lnTo>
                    <a:pt x="6561" y="1875"/>
                  </a:lnTo>
                  <a:lnTo>
                    <a:pt x="5967" y="2835"/>
                  </a:lnTo>
                  <a:lnTo>
                    <a:pt x="5647" y="3796"/>
                  </a:lnTo>
                  <a:lnTo>
                    <a:pt x="5601" y="4756"/>
                  </a:lnTo>
                  <a:lnTo>
                    <a:pt x="5761" y="5693"/>
                  </a:lnTo>
                  <a:lnTo>
                    <a:pt x="6081" y="6585"/>
                  </a:lnTo>
                  <a:lnTo>
                    <a:pt x="6836" y="7888"/>
                  </a:lnTo>
                  <a:lnTo>
                    <a:pt x="8162" y="9420"/>
                  </a:lnTo>
                  <a:lnTo>
                    <a:pt x="9556" y="10700"/>
                  </a:lnTo>
                  <a:lnTo>
                    <a:pt x="11317" y="11980"/>
                  </a:lnTo>
                  <a:lnTo>
                    <a:pt x="11614" y="12140"/>
                  </a:lnTo>
                  <a:lnTo>
                    <a:pt x="11088" y="11934"/>
                  </a:lnTo>
                  <a:lnTo>
                    <a:pt x="9991" y="11637"/>
                  </a:lnTo>
                  <a:lnTo>
                    <a:pt x="8893" y="11431"/>
                  </a:lnTo>
                  <a:lnTo>
                    <a:pt x="7796" y="11363"/>
                  </a:lnTo>
                  <a:lnTo>
                    <a:pt x="6196" y="11431"/>
                  </a:lnTo>
                  <a:lnTo>
                    <a:pt x="4161" y="11889"/>
                  </a:lnTo>
                  <a:lnTo>
                    <a:pt x="2835" y="12460"/>
                  </a:lnTo>
                  <a:lnTo>
                    <a:pt x="2058" y="12940"/>
                  </a:lnTo>
                  <a:lnTo>
                    <a:pt x="1372" y="13489"/>
                  </a:lnTo>
                  <a:lnTo>
                    <a:pt x="823" y="14106"/>
                  </a:lnTo>
                  <a:lnTo>
                    <a:pt x="389" y="14769"/>
                  </a:lnTo>
                  <a:lnTo>
                    <a:pt x="114" y="15501"/>
                  </a:lnTo>
                  <a:lnTo>
                    <a:pt x="0" y="16278"/>
                  </a:lnTo>
                  <a:lnTo>
                    <a:pt x="69" y="17101"/>
                  </a:lnTo>
                  <a:lnTo>
                    <a:pt x="183" y="17513"/>
                  </a:lnTo>
                  <a:lnTo>
                    <a:pt x="343" y="17924"/>
                  </a:lnTo>
                  <a:lnTo>
                    <a:pt x="777" y="18610"/>
                  </a:lnTo>
                  <a:lnTo>
                    <a:pt x="1372" y="19113"/>
                  </a:lnTo>
                  <a:lnTo>
                    <a:pt x="2081" y="19456"/>
                  </a:lnTo>
                  <a:lnTo>
                    <a:pt x="2904" y="19685"/>
                  </a:lnTo>
                  <a:lnTo>
                    <a:pt x="3795" y="19799"/>
                  </a:lnTo>
                  <a:lnTo>
                    <a:pt x="5213" y="19822"/>
                  </a:lnTo>
                  <a:lnTo>
                    <a:pt x="7110" y="19570"/>
                  </a:lnTo>
                  <a:lnTo>
                    <a:pt x="8870" y="19182"/>
                  </a:lnTo>
                  <a:lnTo>
                    <a:pt x="10791" y="18610"/>
                  </a:lnTo>
                  <a:lnTo>
                    <a:pt x="11088" y="18496"/>
                  </a:lnTo>
                  <a:lnTo>
                    <a:pt x="11088" y="18496"/>
                  </a:lnTo>
                  <a:lnTo>
                    <a:pt x="10745" y="18724"/>
                  </a:lnTo>
                  <a:lnTo>
                    <a:pt x="9808" y="19570"/>
                  </a:lnTo>
                  <a:lnTo>
                    <a:pt x="8733" y="20759"/>
                  </a:lnTo>
                  <a:lnTo>
                    <a:pt x="7727" y="22131"/>
                  </a:lnTo>
                  <a:lnTo>
                    <a:pt x="7156" y="23205"/>
                  </a:lnTo>
                  <a:lnTo>
                    <a:pt x="6904" y="23937"/>
                  </a:lnTo>
                  <a:lnTo>
                    <a:pt x="6790" y="24623"/>
                  </a:lnTo>
                  <a:lnTo>
                    <a:pt x="6859" y="25263"/>
                  </a:lnTo>
                  <a:lnTo>
                    <a:pt x="7110" y="25857"/>
                  </a:lnTo>
                  <a:lnTo>
                    <a:pt x="7567" y="26360"/>
                  </a:lnTo>
                  <a:lnTo>
                    <a:pt x="8276" y="26795"/>
                  </a:lnTo>
                  <a:lnTo>
                    <a:pt x="9282" y="27115"/>
                  </a:lnTo>
                  <a:lnTo>
                    <a:pt x="9899" y="27229"/>
                  </a:lnTo>
                  <a:lnTo>
                    <a:pt x="10517" y="27297"/>
                  </a:lnTo>
                  <a:lnTo>
                    <a:pt x="11660" y="27320"/>
                  </a:lnTo>
                  <a:lnTo>
                    <a:pt x="12643" y="27160"/>
                  </a:lnTo>
                  <a:lnTo>
                    <a:pt x="13511" y="26863"/>
                  </a:lnTo>
                  <a:lnTo>
                    <a:pt x="14266" y="26452"/>
                  </a:lnTo>
                  <a:lnTo>
                    <a:pt x="14883" y="25949"/>
                  </a:lnTo>
                  <a:lnTo>
                    <a:pt x="15638" y="25080"/>
                  </a:lnTo>
                  <a:lnTo>
                    <a:pt x="16323" y="23800"/>
                  </a:lnTo>
                  <a:lnTo>
                    <a:pt x="16735" y="22542"/>
                  </a:lnTo>
                  <a:lnTo>
                    <a:pt x="16964" y="21102"/>
                  </a:lnTo>
                  <a:lnTo>
                    <a:pt x="16986" y="20873"/>
                  </a:lnTo>
                  <a:lnTo>
                    <a:pt x="17009" y="21308"/>
                  </a:lnTo>
                  <a:lnTo>
                    <a:pt x="17238" y="22519"/>
                  </a:lnTo>
                  <a:lnTo>
                    <a:pt x="17672" y="23937"/>
                  </a:lnTo>
                  <a:lnTo>
                    <a:pt x="18335" y="25400"/>
                  </a:lnTo>
                  <a:lnTo>
                    <a:pt x="19250" y="26726"/>
                  </a:lnTo>
                  <a:lnTo>
                    <a:pt x="20073" y="27503"/>
                  </a:lnTo>
                  <a:lnTo>
                    <a:pt x="20713" y="27869"/>
                  </a:lnTo>
                  <a:lnTo>
                    <a:pt x="21399" y="28098"/>
                  </a:lnTo>
                  <a:lnTo>
                    <a:pt x="22176" y="28166"/>
                  </a:lnTo>
                  <a:lnTo>
                    <a:pt x="22999" y="28052"/>
                  </a:lnTo>
                  <a:lnTo>
                    <a:pt x="23891" y="27709"/>
                  </a:lnTo>
                  <a:lnTo>
                    <a:pt x="24371" y="27435"/>
                  </a:lnTo>
                  <a:lnTo>
                    <a:pt x="24828" y="27160"/>
                  </a:lnTo>
                  <a:lnTo>
                    <a:pt x="25514" y="26497"/>
                  </a:lnTo>
                  <a:lnTo>
                    <a:pt x="25971" y="25766"/>
                  </a:lnTo>
                  <a:lnTo>
                    <a:pt x="26200" y="24988"/>
                  </a:lnTo>
                  <a:lnTo>
                    <a:pt x="26245" y="24165"/>
                  </a:lnTo>
                  <a:lnTo>
                    <a:pt x="26131" y="23342"/>
                  </a:lnTo>
                  <a:lnTo>
                    <a:pt x="25742" y="22062"/>
                  </a:lnTo>
                  <a:lnTo>
                    <a:pt x="24897" y="20462"/>
                  </a:lnTo>
                  <a:lnTo>
                    <a:pt x="23914" y="19067"/>
                  </a:lnTo>
                  <a:lnTo>
                    <a:pt x="22656" y="17581"/>
                  </a:lnTo>
                  <a:lnTo>
                    <a:pt x="22428" y="17375"/>
                  </a:lnTo>
                  <a:lnTo>
                    <a:pt x="22428" y="17375"/>
                  </a:lnTo>
                  <a:lnTo>
                    <a:pt x="22816" y="17558"/>
                  </a:lnTo>
                  <a:lnTo>
                    <a:pt x="24142" y="17787"/>
                  </a:lnTo>
                  <a:lnTo>
                    <a:pt x="25925" y="17810"/>
                  </a:lnTo>
                  <a:lnTo>
                    <a:pt x="27892" y="17558"/>
                  </a:lnTo>
                  <a:lnTo>
                    <a:pt x="29355" y="17147"/>
                  </a:lnTo>
                  <a:lnTo>
                    <a:pt x="30246" y="16758"/>
                  </a:lnTo>
                  <a:lnTo>
                    <a:pt x="31046" y="16278"/>
                  </a:lnTo>
                  <a:lnTo>
                    <a:pt x="31732" y="15684"/>
                  </a:lnTo>
                  <a:lnTo>
                    <a:pt x="32258" y="14975"/>
                  </a:lnTo>
                  <a:lnTo>
                    <a:pt x="32578" y="14152"/>
                  </a:lnTo>
                  <a:lnTo>
                    <a:pt x="32692" y="13192"/>
                  </a:lnTo>
                  <a:lnTo>
                    <a:pt x="32532" y="12094"/>
                  </a:lnTo>
                  <a:lnTo>
                    <a:pt x="32350" y="11477"/>
                  </a:lnTo>
                  <a:lnTo>
                    <a:pt x="32121" y="10883"/>
                  </a:lnTo>
                  <a:lnTo>
                    <a:pt x="31549" y="9923"/>
                  </a:lnTo>
                  <a:lnTo>
                    <a:pt x="30864" y="9214"/>
                  </a:lnTo>
                  <a:lnTo>
                    <a:pt x="30086" y="8734"/>
                  </a:lnTo>
                  <a:lnTo>
                    <a:pt x="29240" y="8437"/>
                  </a:lnTo>
                  <a:lnTo>
                    <a:pt x="28326" y="8345"/>
                  </a:lnTo>
                  <a:lnTo>
                    <a:pt x="26931" y="8437"/>
                  </a:lnTo>
                  <a:lnTo>
                    <a:pt x="25080" y="8917"/>
                  </a:lnTo>
                  <a:lnTo>
                    <a:pt x="23456" y="9625"/>
                  </a:lnTo>
                  <a:lnTo>
                    <a:pt x="21650" y="10608"/>
                  </a:lnTo>
                  <a:lnTo>
                    <a:pt x="21376" y="10814"/>
                  </a:lnTo>
                  <a:lnTo>
                    <a:pt x="21376" y="10814"/>
                  </a:lnTo>
                  <a:lnTo>
                    <a:pt x="21650" y="10517"/>
                  </a:lnTo>
                  <a:lnTo>
                    <a:pt x="23182" y="8734"/>
                  </a:lnTo>
                  <a:lnTo>
                    <a:pt x="24348" y="7111"/>
                  </a:lnTo>
                  <a:lnTo>
                    <a:pt x="25354" y="5350"/>
                  </a:lnTo>
                  <a:lnTo>
                    <a:pt x="25811" y="4047"/>
                  </a:lnTo>
                  <a:lnTo>
                    <a:pt x="25903" y="3247"/>
                  </a:lnTo>
                  <a:lnTo>
                    <a:pt x="25811" y="2515"/>
                  </a:lnTo>
                  <a:lnTo>
                    <a:pt x="25491" y="1875"/>
                  </a:lnTo>
                  <a:lnTo>
                    <a:pt x="24897" y="1349"/>
                  </a:lnTo>
                  <a:lnTo>
                    <a:pt x="23982" y="984"/>
                  </a:lnTo>
                  <a:lnTo>
                    <a:pt x="23388" y="869"/>
                  </a:lnTo>
                  <a:lnTo>
                    <a:pt x="22793" y="801"/>
                  </a:lnTo>
                  <a:lnTo>
                    <a:pt x="21673" y="824"/>
                  </a:lnTo>
                  <a:lnTo>
                    <a:pt x="20667" y="1029"/>
                  </a:lnTo>
                  <a:lnTo>
                    <a:pt x="19776" y="1395"/>
                  </a:lnTo>
                  <a:lnTo>
                    <a:pt x="18998" y="1898"/>
                  </a:lnTo>
                  <a:lnTo>
                    <a:pt x="18312" y="2492"/>
                  </a:lnTo>
                  <a:lnTo>
                    <a:pt x="17444" y="3544"/>
                  </a:lnTo>
                  <a:lnTo>
                    <a:pt x="16598" y="5053"/>
                  </a:lnTo>
                  <a:lnTo>
                    <a:pt x="16026" y="6516"/>
                  </a:lnTo>
                  <a:lnTo>
                    <a:pt x="15592" y="8231"/>
                  </a:lnTo>
                  <a:lnTo>
                    <a:pt x="15569" y="8482"/>
                  </a:lnTo>
                  <a:lnTo>
                    <a:pt x="15523" y="8025"/>
                  </a:lnTo>
                  <a:lnTo>
                    <a:pt x="15180" y="6630"/>
                  </a:lnTo>
                  <a:lnTo>
                    <a:pt x="14517" y="4893"/>
                  </a:lnTo>
                  <a:lnTo>
                    <a:pt x="13626" y="3087"/>
                  </a:lnTo>
                  <a:lnTo>
                    <a:pt x="12780" y="1875"/>
                  </a:lnTo>
                  <a:lnTo>
                    <a:pt x="12140" y="1167"/>
                  </a:lnTo>
                  <a:lnTo>
                    <a:pt x="11454" y="595"/>
                  </a:lnTo>
                  <a:lnTo>
                    <a:pt x="10745" y="183"/>
                  </a:lnTo>
                  <a:lnTo>
                    <a:pt x="99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 rot="8256167">
              <a:off x="4052727" y="4234650"/>
              <a:ext cx="538115" cy="439840"/>
            </a:xfrm>
            <a:custGeom>
              <a:avLst/>
              <a:gdLst/>
              <a:ahLst/>
              <a:cxnLst/>
              <a:rect l="l" t="t" r="r" b="b"/>
              <a:pathLst>
                <a:path w="12895" h="10540" extrusionOk="0">
                  <a:moveTo>
                    <a:pt x="4939" y="0"/>
                  </a:moveTo>
                  <a:lnTo>
                    <a:pt x="3773" y="160"/>
                  </a:lnTo>
                  <a:lnTo>
                    <a:pt x="2653" y="503"/>
                  </a:lnTo>
                  <a:lnTo>
                    <a:pt x="2150" y="777"/>
                  </a:lnTo>
                  <a:lnTo>
                    <a:pt x="1670" y="1075"/>
                  </a:lnTo>
                  <a:lnTo>
                    <a:pt x="892" y="1783"/>
                  </a:lnTo>
                  <a:lnTo>
                    <a:pt x="389" y="2629"/>
                  </a:lnTo>
                  <a:lnTo>
                    <a:pt x="92" y="3566"/>
                  </a:lnTo>
                  <a:lnTo>
                    <a:pt x="1" y="4572"/>
                  </a:lnTo>
                  <a:lnTo>
                    <a:pt x="115" y="5578"/>
                  </a:lnTo>
                  <a:lnTo>
                    <a:pt x="435" y="6584"/>
                  </a:lnTo>
                  <a:lnTo>
                    <a:pt x="892" y="7567"/>
                  </a:lnTo>
                  <a:lnTo>
                    <a:pt x="1532" y="8436"/>
                  </a:lnTo>
                  <a:lnTo>
                    <a:pt x="2333" y="9213"/>
                  </a:lnTo>
                  <a:lnTo>
                    <a:pt x="3247" y="9853"/>
                  </a:lnTo>
                  <a:lnTo>
                    <a:pt x="4276" y="10311"/>
                  </a:lnTo>
                  <a:lnTo>
                    <a:pt x="5442" y="10539"/>
                  </a:lnTo>
                  <a:lnTo>
                    <a:pt x="6676" y="10539"/>
                  </a:lnTo>
                  <a:lnTo>
                    <a:pt x="8002" y="10242"/>
                  </a:lnTo>
                  <a:lnTo>
                    <a:pt x="9397" y="9648"/>
                  </a:lnTo>
                  <a:lnTo>
                    <a:pt x="10128" y="9213"/>
                  </a:lnTo>
                  <a:lnTo>
                    <a:pt x="10814" y="8733"/>
                  </a:lnTo>
                  <a:lnTo>
                    <a:pt x="11866" y="7750"/>
                  </a:lnTo>
                  <a:lnTo>
                    <a:pt x="12529" y="6767"/>
                  </a:lnTo>
                  <a:lnTo>
                    <a:pt x="12872" y="5807"/>
                  </a:lnTo>
                  <a:lnTo>
                    <a:pt x="12895" y="4847"/>
                  </a:lnTo>
                  <a:lnTo>
                    <a:pt x="12643" y="3955"/>
                  </a:lnTo>
                  <a:lnTo>
                    <a:pt x="12163" y="3086"/>
                  </a:lnTo>
                  <a:lnTo>
                    <a:pt x="11477" y="2309"/>
                  </a:lnTo>
                  <a:lnTo>
                    <a:pt x="10609" y="1623"/>
                  </a:lnTo>
                  <a:lnTo>
                    <a:pt x="9626" y="1029"/>
                  </a:lnTo>
                  <a:lnTo>
                    <a:pt x="8505" y="572"/>
                  </a:lnTo>
                  <a:lnTo>
                    <a:pt x="7339" y="229"/>
                  </a:lnTo>
                  <a:lnTo>
                    <a:pt x="6151" y="23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3"/>
            <p:cNvSpPr/>
            <p:nvPr/>
          </p:nvSpPr>
          <p:spPr>
            <a:xfrm rot="8256167">
              <a:off x="4138212" y="4267291"/>
              <a:ext cx="395981" cy="348283"/>
            </a:xfrm>
            <a:custGeom>
              <a:avLst/>
              <a:gdLst/>
              <a:ahLst/>
              <a:cxnLst/>
              <a:rect l="l" t="t" r="r" b="b"/>
              <a:pathLst>
                <a:path w="9489" h="8346" fill="none" extrusionOk="0">
                  <a:moveTo>
                    <a:pt x="709" y="1692"/>
                  </a:moveTo>
                  <a:lnTo>
                    <a:pt x="1029" y="1327"/>
                  </a:lnTo>
                  <a:lnTo>
                    <a:pt x="1715" y="755"/>
                  </a:lnTo>
                  <a:lnTo>
                    <a:pt x="2470" y="343"/>
                  </a:lnTo>
                  <a:lnTo>
                    <a:pt x="3270" y="92"/>
                  </a:lnTo>
                  <a:lnTo>
                    <a:pt x="4093" y="1"/>
                  </a:lnTo>
                  <a:lnTo>
                    <a:pt x="4939" y="23"/>
                  </a:lnTo>
                  <a:lnTo>
                    <a:pt x="5739" y="183"/>
                  </a:lnTo>
                  <a:lnTo>
                    <a:pt x="6516" y="458"/>
                  </a:lnTo>
                  <a:lnTo>
                    <a:pt x="7248" y="846"/>
                  </a:lnTo>
                  <a:lnTo>
                    <a:pt x="7911" y="1327"/>
                  </a:lnTo>
                  <a:lnTo>
                    <a:pt x="8482" y="1875"/>
                  </a:lnTo>
                  <a:lnTo>
                    <a:pt x="8939" y="2515"/>
                  </a:lnTo>
                  <a:lnTo>
                    <a:pt x="9282" y="3201"/>
                  </a:lnTo>
                  <a:lnTo>
                    <a:pt x="9465" y="3933"/>
                  </a:lnTo>
                  <a:lnTo>
                    <a:pt x="9488" y="4710"/>
                  </a:lnTo>
                  <a:lnTo>
                    <a:pt x="9305" y="5533"/>
                  </a:lnTo>
                  <a:lnTo>
                    <a:pt x="9145" y="5945"/>
                  </a:lnTo>
                  <a:lnTo>
                    <a:pt x="8894" y="6448"/>
                  </a:lnTo>
                  <a:lnTo>
                    <a:pt x="8276" y="7271"/>
                  </a:lnTo>
                  <a:lnTo>
                    <a:pt x="7545" y="7842"/>
                  </a:lnTo>
                  <a:lnTo>
                    <a:pt x="6722" y="8185"/>
                  </a:lnTo>
                  <a:lnTo>
                    <a:pt x="5830" y="8345"/>
                  </a:lnTo>
                  <a:lnTo>
                    <a:pt x="4939" y="8299"/>
                  </a:lnTo>
                  <a:lnTo>
                    <a:pt x="4024" y="8094"/>
                  </a:lnTo>
                  <a:lnTo>
                    <a:pt x="3155" y="7728"/>
                  </a:lnTo>
                  <a:lnTo>
                    <a:pt x="2310" y="7248"/>
                  </a:lnTo>
                  <a:lnTo>
                    <a:pt x="1578" y="6676"/>
                  </a:lnTo>
                  <a:lnTo>
                    <a:pt x="938" y="5990"/>
                  </a:lnTo>
                  <a:lnTo>
                    <a:pt x="458" y="5259"/>
                  </a:lnTo>
                  <a:lnTo>
                    <a:pt x="138" y="4481"/>
                  </a:lnTo>
                  <a:lnTo>
                    <a:pt x="1" y="3681"/>
                  </a:lnTo>
                  <a:lnTo>
                    <a:pt x="92" y="2881"/>
                  </a:lnTo>
                  <a:lnTo>
                    <a:pt x="412" y="2081"/>
                  </a:lnTo>
                  <a:lnTo>
                    <a:pt x="709" y="1692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374;p33"/>
          <p:cNvGrpSpPr/>
          <p:nvPr/>
        </p:nvGrpSpPr>
        <p:grpSpPr>
          <a:xfrm rot="-901381" flipH="1">
            <a:off x="-59161" y="3409168"/>
            <a:ext cx="1558311" cy="2652955"/>
            <a:chOff x="2599063" y="3749320"/>
            <a:chExt cx="1034115" cy="1762463"/>
          </a:xfrm>
        </p:grpSpPr>
        <p:sp>
          <p:nvSpPr>
            <p:cNvPr id="375" name="Google Shape;375;p33"/>
            <p:cNvSpPr/>
            <p:nvPr/>
          </p:nvSpPr>
          <p:spPr>
            <a:xfrm>
              <a:off x="3032871" y="4335889"/>
              <a:ext cx="130271" cy="1175895"/>
            </a:xfrm>
            <a:custGeom>
              <a:avLst/>
              <a:gdLst/>
              <a:ahLst/>
              <a:cxnLst/>
              <a:rect l="l" t="t" r="r" b="b"/>
              <a:pathLst>
                <a:path w="4711" h="42524" fill="none" extrusionOk="0">
                  <a:moveTo>
                    <a:pt x="3498" y="1"/>
                  </a:moveTo>
                  <a:lnTo>
                    <a:pt x="3224" y="824"/>
                  </a:lnTo>
                  <a:lnTo>
                    <a:pt x="1784" y="6585"/>
                  </a:lnTo>
                  <a:lnTo>
                    <a:pt x="1029" y="10631"/>
                  </a:lnTo>
                  <a:lnTo>
                    <a:pt x="595" y="13672"/>
                  </a:lnTo>
                  <a:lnTo>
                    <a:pt x="252" y="16896"/>
                  </a:lnTo>
                  <a:lnTo>
                    <a:pt x="23" y="20302"/>
                  </a:lnTo>
                  <a:lnTo>
                    <a:pt x="1" y="23800"/>
                  </a:lnTo>
                  <a:lnTo>
                    <a:pt x="161" y="27366"/>
                  </a:lnTo>
                  <a:lnTo>
                    <a:pt x="595" y="30910"/>
                  </a:lnTo>
                  <a:lnTo>
                    <a:pt x="1327" y="34408"/>
                  </a:lnTo>
                  <a:lnTo>
                    <a:pt x="2401" y="37791"/>
                  </a:lnTo>
                  <a:lnTo>
                    <a:pt x="3453" y="40215"/>
                  </a:lnTo>
                  <a:lnTo>
                    <a:pt x="4253" y="41769"/>
                  </a:lnTo>
                  <a:lnTo>
                    <a:pt x="4710" y="42524"/>
                  </a:lnTo>
                </a:path>
              </a:pathLst>
            </a:custGeom>
            <a:noFill/>
            <a:ln w="25150" cap="flat" cmpd="sng">
              <a:solidFill>
                <a:srgbClr val="2A6842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3"/>
            <p:cNvSpPr/>
            <p:nvPr/>
          </p:nvSpPr>
          <p:spPr>
            <a:xfrm rot="8256167">
              <a:off x="2753085" y="3897544"/>
              <a:ext cx="726070" cy="738463"/>
            </a:xfrm>
            <a:custGeom>
              <a:avLst/>
              <a:gdLst/>
              <a:ahLst/>
              <a:cxnLst/>
              <a:rect l="l" t="t" r="r" b="b"/>
              <a:pathLst>
                <a:path w="17399" h="17696" extrusionOk="0">
                  <a:moveTo>
                    <a:pt x="10768" y="1"/>
                  </a:moveTo>
                  <a:lnTo>
                    <a:pt x="10151" y="69"/>
                  </a:lnTo>
                  <a:lnTo>
                    <a:pt x="9625" y="252"/>
                  </a:lnTo>
                  <a:lnTo>
                    <a:pt x="9214" y="549"/>
                  </a:lnTo>
                  <a:lnTo>
                    <a:pt x="8733" y="1121"/>
                  </a:lnTo>
                  <a:lnTo>
                    <a:pt x="8345" y="2081"/>
                  </a:lnTo>
                  <a:lnTo>
                    <a:pt x="8162" y="3110"/>
                  </a:lnTo>
                  <a:lnTo>
                    <a:pt x="8139" y="4116"/>
                  </a:lnTo>
                  <a:lnTo>
                    <a:pt x="8231" y="5236"/>
                  </a:lnTo>
                  <a:lnTo>
                    <a:pt x="8276" y="5419"/>
                  </a:lnTo>
                  <a:lnTo>
                    <a:pt x="8185" y="5213"/>
                  </a:lnTo>
                  <a:lnTo>
                    <a:pt x="7385" y="3567"/>
                  </a:lnTo>
                  <a:lnTo>
                    <a:pt x="6424" y="2173"/>
                  </a:lnTo>
                  <a:lnTo>
                    <a:pt x="5693" y="1487"/>
                  </a:lnTo>
                  <a:lnTo>
                    <a:pt x="5098" y="1281"/>
                  </a:lnTo>
                  <a:lnTo>
                    <a:pt x="4710" y="1304"/>
                  </a:lnTo>
                  <a:lnTo>
                    <a:pt x="4298" y="1487"/>
                  </a:lnTo>
                  <a:lnTo>
                    <a:pt x="3910" y="1852"/>
                  </a:lnTo>
                  <a:lnTo>
                    <a:pt x="3727" y="2127"/>
                  </a:lnTo>
                  <a:lnTo>
                    <a:pt x="3544" y="2424"/>
                  </a:lnTo>
                  <a:lnTo>
                    <a:pt x="3292" y="2996"/>
                  </a:lnTo>
                  <a:lnTo>
                    <a:pt x="3132" y="3819"/>
                  </a:lnTo>
                  <a:lnTo>
                    <a:pt x="3270" y="4847"/>
                  </a:lnTo>
                  <a:lnTo>
                    <a:pt x="3704" y="5762"/>
                  </a:lnTo>
                  <a:lnTo>
                    <a:pt x="4596" y="6882"/>
                  </a:lnTo>
                  <a:lnTo>
                    <a:pt x="5647" y="7751"/>
                  </a:lnTo>
                  <a:lnTo>
                    <a:pt x="5761" y="7842"/>
                  </a:lnTo>
                  <a:lnTo>
                    <a:pt x="5761" y="7842"/>
                  </a:lnTo>
                  <a:lnTo>
                    <a:pt x="5213" y="7659"/>
                  </a:lnTo>
                  <a:lnTo>
                    <a:pt x="3727" y="7545"/>
                  </a:lnTo>
                  <a:lnTo>
                    <a:pt x="2607" y="7591"/>
                  </a:lnTo>
                  <a:lnTo>
                    <a:pt x="1532" y="7797"/>
                  </a:lnTo>
                  <a:lnTo>
                    <a:pt x="640" y="8231"/>
                  </a:lnTo>
                  <a:lnTo>
                    <a:pt x="206" y="8711"/>
                  </a:lnTo>
                  <a:lnTo>
                    <a:pt x="23" y="9145"/>
                  </a:lnTo>
                  <a:lnTo>
                    <a:pt x="0" y="9625"/>
                  </a:lnTo>
                  <a:lnTo>
                    <a:pt x="92" y="10220"/>
                  </a:lnTo>
                  <a:lnTo>
                    <a:pt x="229" y="10563"/>
                  </a:lnTo>
                  <a:lnTo>
                    <a:pt x="366" y="10883"/>
                  </a:lnTo>
                  <a:lnTo>
                    <a:pt x="709" y="11386"/>
                  </a:lnTo>
                  <a:lnTo>
                    <a:pt x="1143" y="11774"/>
                  </a:lnTo>
                  <a:lnTo>
                    <a:pt x="1601" y="12026"/>
                  </a:lnTo>
                  <a:lnTo>
                    <a:pt x="2378" y="12186"/>
                  </a:lnTo>
                  <a:lnTo>
                    <a:pt x="3475" y="12117"/>
                  </a:lnTo>
                  <a:lnTo>
                    <a:pt x="4550" y="11797"/>
                  </a:lnTo>
                  <a:lnTo>
                    <a:pt x="5510" y="11363"/>
                  </a:lnTo>
                  <a:lnTo>
                    <a:pt x="6562" y="10791"/>
                  </a:lnTo>
                  <a:lnTo>
                    <a:pt x="6722" y="10677"/>
                  </a:lnTo>
                  <a:lnTo>
                    <a:pt x="6722" y="10677"/>
                  </a:lnTo>
                  <a:lnTo>
                    <a:pt x="6287" y="11111"/>
                  </a:lnTo>
                  <a:lnTo>
                    <a:pt x="5579" y="12140"/>
                  </a:lnTo>
                  <a:lnTo>
                    <a:pt x="5121" y="13260"/>
                  </a:lnTo>
                  <a:lnTo>
                    <a:pt x="4893" y="14381"/>
                  </a:lnTo>
                  <a:lnTo>
                    <a:pt x="4893" y="15432"/>
                  </a:lnTo>
                  <a:lnTo>
                    <a:pt x="5121" y="16370"/>
                  </a:lnTo>
                  <a:lnTo>
                    <a:pt x="5624" y="17124"/>
                  </a:lnTo>
                  <a:lnTo>
                    <a:pt x="6356" y="17581"/>
                  </a:lnTo>
                  <a:lnTo>
                    <a:pt x="6813" y="17673"/>
                  </a:lnTo>
                  <a:lnTo>
                    <a:pt x="7065" y="17696"/>
                  </a:lnTo>
                  <a:lnTo>
                    <a:pt x="7499" y="17627"/>
                  </a:lnTo>
                  <a:lnTo>
                    <a:pt x="8071" y="17330"/>
                  </a:lnTo>
                  <a:lnTo>
                    <a:pt x="8688" y="16598"/>
                  </a:lnTo>
                  <a:lnTo>
                    <a:pt x="9122" y="15661"/>
                  </a:lnTo>
                  <a:lnTo>
                    <a:pt x="9579" y="14129"/>
                  </a:lnTo>
                  <a:lnTo>
                    <a:pt x="9785" y="12552"/>
                  </a:lnTo>
                  <a:lnTo>
                    <a:pt x="9808" y="12392"/>
                  </a:lnTo>
                  <a:lnTo>
                    <a:pt x="9922" y="12895"/>
                  </a:lnTo>
                  <a:lnTo>
                    <a:pt x="10425" y="14106"/>
                  </a:lnTo>
                  <a:lnTo>
                    <a:pt x="10883" y="14929"/>
                  </a:lnTo>
                  <a:lnTo>
                    <a:pt x="11454" y="15615"/>
                  </a:lnTo>
                  <a:lnTo>
                    <a:pt x="12094" y="16050"/>
                  </a:lnTo>
                  <a:lnTo>
                    <a:pt x="12620" y="16095"/>
                  </a:lnTo>
                  <a:lnTo>
                    <a:pt x="12986" y="15958"/>
                  </a:lnTo>
                  <a:lnTo>
                    <a:pt x="13374" y="15707"/>
                  </a:lnTo>
                  <a:lnTo>
                    <a:pt x="13763" y="15272"/>
                  </a:lnTo>
                  <a:lnTo>
                    <a:pt x="13946" y="14998"/>
                  </a:lnTo>
                  <a:lnTo>
                    <a:pt x="14289" y="14404"/>
                  </a:lnTo>
                  <a:lnTo>
                    <a:pt x="14586" y="13306"/>
                  </a:lnTo>
                  <a:lnTo>
                    <a:pt x="14518" y="12392"/>
                  </a:lnTo>
                  <a:lnTo>
                    <a:pt x="14175" y="11592"/>
                  </a:lnTo>
                  <a:lnTo>
                    <a:pt x="13420" y="10677"/>
                  </a:lnTo>
                  <a:lnTo>
                    <a:pt x="12483" y="10014"/>
                  </a:lnTo>
                  <a:lnTo>
                    <a:pt x="12369" y="9946"/>
                  </a:lnTo>
                  <a:lnTo>
                    <a:pt x="12871" y="10128"/>
                  </a:lnTo>
                  <a:lnTo>
                    <a:pt x="14060" y="10288"/>
                  </a:lnTo>
                  <a:lnTo>
                    <a:pt x="14975" y="10288"/>
                  </a:lnTo>
                  <a:lnTo>
                    <a:pt x="15844" y="10151"/>
                  </a:lnTo>
                  <a:lnTo>
                    <a:pt x="16598" y="9808"/>
                  </a:lnTo>
                  <a:lnTo>
                    <a:pt x="17147" y="9191"/>
                  </a:lnTo>
                  <a:lnTo>
                    <a:pt x="17398" y="8299"/>
                  </a:lnTo>
                  <a:lnTo>
                    <a:pt x="17375" y="7728"/>
                  </a:lnTo>
                  <a:lnTo>
                    <a:pt x="17330" y="7408"/>
                  </a:lnTo>
                  <a:lnTo>
                    <a:pt x="17147" y="6928"/>
                  </a:lnTo>
                  <a:lnTo>
                    <a:pt x="16895" y="6516"/>
                  </a:lnTo>
                  <a:lnTo>
                    <a:pt x="16552" y="6219"/>
                  </a:lnTo>
                  <a:lnTo>
                    <a:pt x="15935" y="5945"/>
                  </a:lnTo>
                  <a:lnTo>
                    <a:pt x="14975" y="5808"/>
                  </a:lnTo>
                  <a:lnTo>
                    <a:pt x="13466" y="5922"/>
                  </a:lnTo>
                  <a:lnTo>
                    <a:pt x="12003" y="6333"/>
                  </a:lnTo>
                  <a:lnTo>
                    <a:pt x="11843" y="6402"/>
                  </a:lnTo>
                  <a:lnTo>
                    <a:pt x="12026" y="6242"/>
                  </a:lnTo>
                  <a:lnTo>
                    <a:pt x="12437" y="5625"/>
                  </a:lnTo>
                  <a:lnTo>
                    <a:pt x="12849" y="4733"/>
                  </a:lnTo>
                  <a:lnTo>
                    <a:pt x="13192" y="3681"/>
                  </a:lnTo>
                  <a:lnTo>
                    <a:pt x="13329" y="2561"/>
                  </a:lnTo>
                  <a:lnTo>
                    <a:pt x="13214" y="1532"/>
                  </a:lnTo>
                  <a:lnTo>
                    <a:pt x="12871" y="869"/>
                  </a:lnTo>
                  <a:lnTo>
                    <a:pt x="12529" y="526"/>
                  </a:lnTo>
                  <a:lnTo>
                    <a:pt x="12071" y="252"/>
                  </a:lnTo>
                  <a:lnTo>
                    <a:pt x="11477" y="69"/>
                  </a:lnTo>
                  <a:lnTo>
                    <a:pt x="11134" y="24"/>
                  </a:lnTo>
                  <a:lnTo>
                    <a:pt x="10768" y="1"/>
                  </a:lnTo>
                  <a:close/>
                </a:path>
              </a:pathLst>
            </a:custGeom>
            <a:solidFill>
              <a:srgbClr val="F2B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3"/>
            <p:cNvSpPr/>
            <p:nvPr/>
          </p:nvSpPr>
          <p:spPr>
            <a:xfrm rot="8256167">
              <a:off x="2980818" y="4134258"/>
              <a:ext cx="257644" cy="283350"/>
            </a:xfrm>
            <a:custGeom>
              <a:avLst/>
              <a:gdLst/>
              <a:ahLst/>
              <a:cxnLst/>
              <a:rect l="l" t="t" r="r" b="b"/>
              <a:pathLst>
                <a:path w="6174" h="6790" extrusionOk="0">
                  <a:moveTo>
                    <a:pt x="4024" y="0"/>
                  </a:moveTo>
                  <a:lnTo>
                    <a:pt x="3499" y="46"/>
                  </a:lnTo>
                  <a:lnTo>
                    <a:pt x="2927" y="229"/>
                  </a:lnTo>
                  <a:lnTo>
                    <a:pt x="2127" y="663"/>
                  </a:lnTo>
                  <a:lnTo>
                    <a:pt x="1144" y="1555"/>
                  </a:lnTo>
                  <a:lnTo>
                    <a:pt x="389" y="2675"/>
                  </a:lnTo>
                  <a:lnTo>
                    <a:pt x="69" y="3635"/>
                  </a:lnTo>
                  <a:lnTo>
                    <a:pt x="1" y="4275"/>
                  </a:lnTo>
                  <a:lnTo>
                    <a:pt x="24" y="4595"/>
                  </a:lnTo>
                  <a:lnTo>
                    <a:pt x="46" y="4892"/>
                  </a:lnTo>
                  <a:lnTo>
                    <a:pt x="252" y="5441"/>
                  </a:lnTo>
                  <a:lnTo>
                    <a:pt x="549" y="5898"/>
                  </a:lnTo>
                  <a:lnTo>
                    <a:pt x="961" y="6264"/>
                  </a:lnTo>
                  <a:lnTo>
                    <a:pt x="1715" y="6653"/>
                  </a:lnTo>
                  <a:lnTo>
                    <a:pt x="2858" y="6790"/>
                  </a:lnTo>
                  <a:lnTo>
                    <a:pt x="4047" y="6561"/>
                  </a:lnTo>
                  <a:lnTo>
                    <a:pt x="4870" y="6104"/>
                  </a:lnTo>
                  <a:lnTo>
                    <a:pt x="5328" y="5693"/>
                  </a:lnTo>
                  <a:lnTo>
                    <a:pt x="5716" y="5167"/>
                  </a:lnTo>
                  <a:lnTo>
                    <a:pt x="5991" y="4527"/>
                  </a:lnTo>
                  <a:lnTo>
                    <a:pt x="6151" y="3795"/>
                  </a:lnTo>
                  <a:lnTo>
                    <a:pt x="6173" y="2949"/>
                  </a:lnTo>
                  <a:lnTo>
                    <a:pt x="6105" y="2469"/>
                  </a:lnTo>
                  <a:lnTo>
                    <a:pt x="6036" y="2012"/>
                  </a:lnTo>
                  <a:lnTo>
                    <a:pt x="5762" y="1257"/>
                  </a:lnTo>
                  <a:lnTo>
                    <a:pt x="5442" y="709"/>
                  </a:lnTo>
                  <a:lnTo>
                    <a:pt x="5008" y="320"/>
                  </a:lnTo>
                  <a:lnTo>
                    <a:pt x="4550" y="69"/>
                  </a:lnTo>
                  <a:lnTo>
                    <a:pt x="40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3"/>
            <p:cNvSpPr/>
            <p:nvPr/>
          </p:nvSpPr>
          <p:spPr>
            <a:xfrm rot="8256167">
              <a:off x="2996690" y="4168165"/>
              <a:ext cx="206107" cy="205189"/>
            </a:xfrm>
            <a:custGeom>
              <a:avLst/>
              <a:gdLst/>
              <a:ahLst/>
              <a:cxnLst/>
              <a:rect l="l" t="t" r="r" b="b"/>
              <a:pathLst>
                <a:path w="4939" h="4917" fill="none" extrusionOk="0">
                  <a:moveTo>
                    <a:pt x="252" y="3979"/>
                  </a:moveTo>
                  <a:lnTo>
                    <a:pt x="69" y="3499"/>
                  </a:lnTo>
                  <a:lnTo>
                    <a:pt x="0" y="2539"/>
                  </a:lnTo>
                  <a:lnTo>
                    <a:pt x="275" y="1647"/>
                  </a:lnTo>
                  <a:lnTo>
                    <a:pt x="801" y="915"/>
                  </a:lnTo>
                  <a:lnTo>
                    <a:pt x="1532" y="344"/>
                  </a:lnTo>
                  <a:lnTo>
                    <a:pt x="2355" y="24"/>
                  </a:lnTo>
                  <a:lnTo>
                    <a:pt x="3201" y="1"/>
                  </a:lnTo>
                  <a:lnTo>
                    <a:pt x="4001" y="344"/>
                  </a:lnTo>
                  <a:lnTo>
                    <a:pt x="4344" y="687"/>
                  </a:lnTo>
                  <a:lnTo>
                    <a:pt x="4550" y="915"/>
                  </a:lnTo>
                  <a:lnTo>
                    <a:pt x="4824" y="1418"/>
                  </a:lnTo>
                  <a:lnTo>
                    <a:pt x="4939" y="1921"/>
                  </a:lnTo>
                  <a:lnTo>
                    <a:pt x="4916" y="2424"/>
                  </a:lnTo>
                  <a:lnTo>
                    <a:pt x="4710" y="3133"/>
                  </a:lnTo>
                  <a:lnTo>
                    <a:pt x="4070" y="3956"/>
                  </a:lnTo>
                  <a:lnTo>
                    <a:pt x="3224" y="4573"/>
                  </a:lnTo>
                  <a:lnTo>
                    <a:pt x="2241" y="4893"/>
                  </a:lnTo>
                  <a:lnTo>
                    <a:pt x="1532" y="4916"/>
                  </a:lnTo>
                  <a:lnTo>
                    <a:pt x="1098" y="4802"/>
                  </a:lnTo>
                  <a:lnTo>
                    <a:pt x="709" y="4573"/>
                  </a:lnTo>
                  <a:lnTo>
                    <a:pt x="389" y="4207"/>
                  </a:lnTo>
                  <a:lnTo>
                    <a:pt x="252" y="3979"/>
                  </a:lnTo>
                  <a:close/>
                </a:path>
              </a:pathLst>
            </a:custGeom>
            <a:noFill/>
            <a:ln w="18850" cap="flat" cmpd="sng">
              <a:solidFill>
                <a:srgbClr val="F2B1B7"/>
              </a:solidFill>
              <a:prstDash val="solid"/>
              <a:miter lim="22861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9" name="Google Shape;379;p33"/>
          <p:cNvSpPr/>
          <p:nvPr/>
        </p:nvSpPr>
        <p:spPr>
          <a:xfrm>
            <a:off x="6104700" y="356275"/>
            <a:ext cx="1224248" cy="63746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3"/>
          <p:cNvSpPr/>
          <p:nvPr/>
        </p:nvSpPr>
        <p:spPr>
          <a:xfrm>
            <a:off x="773110" y="437887"/>
            <a:ext cx="910793" cy="474266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3"/>
          <p:cNvSpPr/>
          <p:nvPr/>
        </p:nvSpPr>
        <p:spPr>
          <a:xfrm>
            <a:off x="2784312" y="778574"/>
            <a:ext cx="1787684" cy="930881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3"/>
          <p:cNvSpPr/>
          <p:nvPr/>
        </p:nvSpPr>
        <p:spPr>
          <a:xfrm>
            <a:off x="5511013" y="4635662"/>
            <a:ext cx="343824" cy="296188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3"/>
          <p:cNvSpPr/>
          <p:nvPr/>
        </p:nvSpPr>
        <p:spPr>
          <a:xfrm>
            <a:off x="4329587" y="4574959"/>
            <a:ext cx="484826" cy="417603"/>
          </a:xfrm>
          <a:custGeom>
            <a:avLst/>
            <a:gdLst/>
            <a:ahLst/>
            <a:cxnLst/>
            <a:rect l="l" t="t" r="r" b="b"/>
            <a:pathLst>
              <a:path w="6768" h="5830" extrusionOk="0">
                <a:moveTo>
                  <a:pt x="3384" y="0"/>
                </a:moveTo>
                <a:lnTo>
                  <a:pt x="3144" y="66"/>
                </a:lnTo>
                <a:lnTo>
                  <a:pt x="3057" y="153"/>
                </a:lnTo>
                <a:lnTo>
                  <a:pt x="2839" y="437"/>
                </a:lnTo>
                <a:lnTo>
                  <a:pt x="2555" y="1026"/>
                </a:lnTo>
                <a:lnTo>
                  <a:pt x="2380" y="1921"/>
                </a:lnTo>
                <a:lnTo>
                  <a:pt x="2380" y="2533"/>
                </a:lnTo>
                <a:lnTo>
                  <a:pt x="2053" y="2140"/>
                </a:lnTo>
                <a:lnTo>
                  <a:pt x="1441" y="1747"/>
                </a:lnTo>
                <a:lnTo>
                  <a:pt x="939" y="1616"/>
                </a:lnTo>
                <a:lnTo>
                  <a:pt x="655" y="1594"/>
                </a:lnTo>
                <a:lnTo>
                  <a:pt x="503" y="1616"/>
                </a:lnTo>
                <a:lnTo>
                  <a:pt x="241" y="1747"/>
                </a:lnTo>
                <a:lnTo>
                  <a:pt x="66" y="1965"/>
                </a:lnTo>
                <a:lnTo>
                  <a:pt x="1" y="2249"/>
                </a:lnTo>
                <a:lnTo>
                  <a:pt x="44" y="2402"/>
                </a:lnTo>
                <a:lnTo>
                  <a:pt x="197" y="2926"/>
                </a:lnTo>
                <a:lnTo>
                  <a:pt x="721" y="3886"/>
                </a:lnTo>
                <a:lnTo>
                  <a:pt x="1441" y="4737"/>
                </a:lnTo>
                <a:lnTo>
                  <a:pt x="2293" y="5458"/>
                </a:lnTo>
                <a:lnTo>
                  <a:pt x="2773" y="5742"/>
                </a:lnTo>
                <a:lnTo>
                  <a:pt x="2904" y="5807"/>
                </a:lnTo>
                <a:lnTo>
                  <a:pt x="3188" y="5829"/>
                </a:lnTo>
                <a:lnTo>
                  <a:pt x="3319" y="5785"/>
                </a:lnTo>
                <a:lnTo>
                  <a:pt x="3472" y="5764"/>
                </a:lnTo>
                <a:lnTo>
                  <a:pt x="3646" y="5676"/>
                </a:lnTo>
                <a:lnTo>
                  <a:pt x="4148" y="5349"/>
                </a:lnTo>
                <a:lnTo>
                  <a:pt x="5262" y="4628"/>
                </a:lnTo>
                <a:lnTo>
                  <a:pt x="6004" y="3995"/>
                </a:lnTo>
                <a:lnTo>
                  <a:pt x="6419" y="3515"/>
                </a:lnTo>
                <a:lnTo>
                  <a:pt x="6681" y="2947"/>
                </a:lnTo>
                <a:lnTo>
                  <a:pt x="6768" y="2336"/>
                </a:lnTo>
                <a:lnTo>
                  <a:pt x="6746" y="2009"/>
                </a:lnTo>
                <a:lnTo>
                  <a:pt x="6681" y="1834"/>
                </a:lnTo>
                <a:lnTo>
                  <a:pt x="6331" y="1550"/>
                </a:lnTo>
                <a:lnTo>
                  <a:pt x="6157" y="1550"/>
                </a:lnTo>
                <a:lnTo>
                  <a:pt x="5676" y="1616"/>
                </a:lnTo>
                <a:lnTo>
                  <a:pt x="4847" y="1943"/>
                </a:lnTo>
                <a:lnTo>
                  <a:pt x="4519" y="2205"/>
                </a:lnTo>
                <a:lnTo>
                  <a:pt x="4563" y="1681"/>
                </a:lnTo>
                <a:lnTo>
                  <a:pt x="4432" y="917"/>
                </a:lnTo>
                <a:lnTo>
                  <a:pt x="4148" y="415"/>
                </a:lnTo>
                <a:lnTo>
                  <a:pt x="3930" y="175"/>
                </a:lnTo>
                <a:lnTo>
                  <a:pt x="3755" y="44"/>
                </a:lnTo>
                <a:lnTo>
                  <a:pt x="33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3"/>
          <p:cNvSpPr/>
          <p:nvPr/>
        </p:nvSpPr>
        <p:spPr>
          <a:xfrm>
            <a:off x="3055724" y="4795075"/>
            <a:ext cx="256235" cy="220726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3"/>
          <p:cNvSpPr/>
          <p:nvPr/>
        </p:nvSpPr>
        <p:spPr>
          <a:xfrm>
            <a:off x="7819313" y="4757349"/>
            <a:ext cx="343824" cy="296188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3"/>
          <p:cNvSpPr/>
          <p:nvPr/>
        </p:nvSpPr>
        <p:spPr>
          <a:xfrm>
            <a:off x="8780499" y="4673388"/>
            <a:ext cx="256235" cy="220726"/>
          </a:xfrm>
          <a:custGeom>
            <a:avLst/>
            <a:gdLst/>
            <a:ahLst/>
            <a:cxnLst/>
            <a:rect l="l" t="t" r="r" b="b"/>
            <a:pathLst>
              <a:path w="5044" h="4345" extrusionOk="0">
                <a:moveTo>
                  <a:pt x="2424" y="1"/>
                </a:moveTo>
                <a:lnTo>
                  <a:pt x="2293" y="132"/>
                </a:lnTo>
                <a:lnTo>
                  <a:pt x="2118" y="350"/>
                </a:lnTo>
                <a:lnTo>
                  <a:pt x="1900" y="787"/>
                </a:lnTo>
                <a:lnTo>
                  <a:pt x="1769" y="1441"/>
                </a:lnTo>
                <a:lnTo>
                  <a:pt x="1769" y="1878"/>
                </a:lnTo>
                <a:lnTo>
                  <a:pt x="1529" y="1594"/>
                </a:lnTo>
                <a:lnTo>
                  <a:pt x="895" y="1245"/>
                </a:lnTo>
                <a:lnTo>
                  <a:pt x="481" y="1201"/>
                </a:lnTo>
                <a:lnTo>
                  <a:pt x="262" y="1245"/>
                </a:lnTo>
                <a:lnTo>
                  <a:pt x="0" y="1551"/>
                </a:lnTo>
                <a:lnTo>
                  <a:pt x="22" y="1769"/>
                </a:lnTo>
                <a:lnTo>
                  <a:pt x="153" y="2162"/>
                </a:lnTo>
                <a:lnTo>
                  <a:pt x="546" y="2882"/>
                </a:lnTo>
                <a:lnTo>
                  <a:pt x="1070" y="3515"/>
                </a:lnTo>
                <a:lnTo>
                  <a:pt x="1703" y="4039"/>
                </a:lnTo>
                <a:lnTo>
                  <a:pt x="2031" y="4258"/>
                </a:lnTo>
                <a:lnTo>
                  <a:pt x="2249" y="4345"/>
                </a:lnTo>
                <a:lnTo>
                  <a:pt x="2445" y="4279"/>
                </a:lnTo>
                <a:lnTo>
                  <a:pt x="2576" y="4279"/>
                </a:lnTo>
                <a:lnTo>
                  <a:pt x="2686" y="4192"/>
                </a:lnTo>
                <a:lnTo>
                  <a:pt x="3493" y="3712"/>
                </a:lnTo>
                <a:lnTo>
                  <a:pt x="4650" y="2795"/>
                </a:lnTo>
                <a:lnTo>
                  <a:pt x="4978" y="2206"/>
                </a:lnTo>
                <a:lnTo>
                  <a:pt x="5043" y="1747"/>
                </a:lnTo>
                <a:lnTo>
                  <a:pt x="5021" y="1507"/>
                </a:lnTo>
                <a:lnTo>
                  <a:pt x="4956" y="1354"/>
                </a:lnTo>
                <a:lnTo>
                  <a:pt x="4716" y="1158"/>
                </a:lnTo>
                <a:lnTo>
                  <a:pt x="4585" y="1158"/>
                </a:lnTo>
                <a:lnTo>
                  <a:pt x="4214" y="1201"/>
                </a:lnTo>
                <a:lnTo>
                  <a:pt x="3624" y="1441"/>
                </a:lnTo>
                <a:lnTo>
                  <a:pt x="3384" y="1638"/>
                </a:lnTo>
                <a:lnTo>
                  <a:pt x="3428" y="1245"/>
                </a:lnTo>
                <a:lnTo>
                  <a:pt x="3297" y="677"/>
                </a:lnTo>
                <a:lnTo>
                  <a:pt x="3100" y="306"/>
                </a:lnTo>
                <a:lnTo>
                  <a:pt x="2948" y="132"/>
                </a:lnTo>
                <a:lnTo>
                  <a:pt x="2795" y="22"/>
                </a:lnTo>
                <a:lnTo>
                  <a:pt x="242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AD17-802E-49AF-ABEC-696F41B49745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839703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C0277542-4ED3-455F-9AB9-62FED37010D8}" type="slidenum">
              <a:rPr lang="en-US" altLang="en-US" kern="120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163676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Sue Ellen Francisco"/>
              <a:buNone/>
              <a:defRPr sz="3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4745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Char char="●"/>
              <a:defRPr sz="18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6" r:id="rId3"/>
    <p:sldLayoutId id="2147483672" r:id="rId4"/>
    <p:sldLayoutId id="2147483677" r:id="rId5"/>
    <p:sldLayoutId id="2147483678" r:id="rId6"/>
    <p:sldLayoutId id="2147483679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1AD17-802E-49AF-ABEC-696F41B49745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5689C-C55C-4275-9A7A-165A1349E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9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B8B8B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64344"/>
            <a:ext cx="7772400" cy="1196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75223"/>
            <a:ext cx="7772400" cy="2568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450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/>
                </a:solidFill>
                <a:latin typeface="+mn-lt"/>
              </a:defRPr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4412457"/>
            <a:ext cx="5003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/>
                </a:solidFill>
                <a:latin typeface="+mn-lt"/>
              </a:defRPr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114" y="4412457"/>
            <a:ext cx="573087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50"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1121EB4-0F7E-486D-89AA-C076401D14D5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1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  <p:sldLayoutId id="2147484181" r:id="rId13"/>
    <p:sldLayoutId id="2147484182" r:id="rId14"/>
    <p:sldLayoutId id="2147484183" r:id="rId15"/>
    <p:sldLayoutId id="2147484184" r:id="rId16"/>
    <p:sldLayoutId id="2147484185" r:id="rId17"/>
    <p:sldLayoutId id="2147484186" r:id="rId18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5pPr>
      <a:lvl6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6pPr>
      <a:lvl7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7pPr>
      <a:lvl8pPr marL="1028700" algn="ctr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8pPr>
      <a:lvl9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171450" indent="-171450" algn="l" rtl="0" eaLnBrk="0" fontAlgn="base" hangingPunct="0">
        <a:lnSpc>
          <a:spcPct val="120000"/>
        </a:lnSpc>
        <a:spcBef>
          <a:spcPts val="75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5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2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05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05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B8B8B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64344"/>
            <a:ext cx="7772400" cy="1196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75223"/>
            <a:ext cx="7772400" cy="2568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450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/>
                </a:solidFill>
                <a:latin typeface="+mn-lt"/>
              </a:defRPr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4412457"/>
            <a:ext cx="5003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/>
                </a:solidFill>
                <a:latin typeface="+mn-lt"/>
              </a:defRPr>
            </a:lvl1pPr>
          </a:lstStyle>
          <a:p>
            <a:pPr defTabSz="342900">
              <a:buClrTx/>
              <a:defRPr/>
            </a:pPr>
            <a:endParaRPr lang="en-US" kern="120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114" y="4412457"/>
            <a:ext cx="573087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50"/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1121EB4-0F7E-486D-89AA-C076401D14D5}" type="slidenum">
              <a:rPr lang="en-US" altLang="en-US" kern="1200" smtClean="0">
                <a:solidFill>
                  <a:prstClr val="black"/>
                </a:solidFill>
                <a:latin typeface="Tw Cen MT" panose="020B0602020104020603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en-US" altLang="en-US" kern="1200">
              <a:solidFill>
                <a:prstClr val="black"/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53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  <p:sldLayoutId id="2147484200" r:id="rId13"/>
    <p:sldLayoutId id="2147484201" r:id="rId14"/>
    <p:sldLayoutId id="2147484202" r:id="rId15"/>
    <p:sldLayoutId id="2147484203" r:id="rId16"/>
    <p:sldLayoutId id="2147484204" r:id="rId17"/>
    <p:sldLayoutId id="2147484205" r:id="rId18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5pPr>
      <a:lvl6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6pPr>
      <a:lvl7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7pPr>
      <a:lvl8pPr marL="1028700" algn="ctr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8pPr>
      <a:lvl9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171450" indent="-171450" algn="l" rtl="0" eaLnBrk="0" fontAlgn="base" hangingPunct="0">
        <a:lnSpc>
          <a:spcPct val="120000"/>
        </a:lnSpc>
        <a:spcBef>
          <a:spcPts val="75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5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2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05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120000"/>
        </a:lnSpc>
        <a:spcBef>
          <a:spcPts val="375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05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72BDFD1-1FD6-4697-B7BE-CC456FB72875}" type="datetimeFigureOut">
              <a:rPr lang="en-US" kern="1200" smtClean="0">
                <a:latin typeface="Calibri" panose="020F0502020204030204" pitchFamily="34" charset="0"/>
                <a:ea typeface="+mn-e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3/3/2023</a:t>
            </a:fld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cs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US" kern="1200">
              <a:latin typeface="Calibri" panose="020F0502020204030204" pitchFamily="34" charset="0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fld id="{CF0393E9-10DF-46BA-B6B7-A28F725101C7}" type="slidenum">
              <a:rPr lang="en-US" altLang="en-US" kern="1200" smtClean="0"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</a:pPr>
              <a:t>‹#›</a:t>
            </a:fld>
            <a:endParaRPr lang="en-US" altLang="en-US" kern="1200" smtClean="0"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2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  <p:sldLayoutId id="2147484215" r:id="rId9"/>
    <p:sldLayoutId id="2147484216" r:id="rId10"/>
    <p:sldLayoutId id="21474842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1081">
            <a:off x="1377056" y="1460323"/>
            <a:ext cx="5721900" cy="3750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VỀ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 GIỜ TIẾT HỌC NGÀY HÔM NAY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70859" y="204321"/>
            <a:ext cx="5282722" cy="14445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1939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Đắk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2001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Minh.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>
            <a:endCxn id="4" idx="1"/>
          </p:cNvCxnSpPr>
          <p:nvPr/>
        </p:nvCxnSpPr>
        <p:spPr>
          <a:xfrm flipV="1">
            <a:off x="2427885" y="926620"/>
            <a:ext cx="1142974" cy="4181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5" y="1106173"/>
            <a:ext cx="2587408" cy="2697897"/>
          </a:xfrm>
          <a:prstGeom prst="rect">
            <a:avLst/>
          </a:prstGeom>
        </p:spPr>
      </p:pic>
      <p:cxnSp>
        <p:nvCxnSpPr>
          <p:cNvPr id="16" name="Straight Arrow Connector 15"/>
          <p:cNvCxnSpPr>
            <a:endCxn id="20" idx="1"/>
          </p:cNvCxnSpPr>
          <p:nvPr/>
        </p:nvCxnSpPr>
        <p:spPr>
          <a:xfrm flipV="1">
            <a:off x="2645253" y="2261595"/>
            <a:ext cx="925606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570859" y="1756922"/>
            <a:ext cx="5282722" cy="1009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600 ca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645253" y="3116342"/>
            <a:ext cx="718149" cy="6770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3419395" y="2874270"/>
            <a:ext cx="5553878" cy="21818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con,….</a:t>
            </a:r>
          </a:p>
          <a:p>
            <a:pPr algn="just"/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627023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23;p41">
            <a:extLst>
              <a:ext uri="{FF2B5EF4-FFF2-40B4-BE49-F238E27FC236}">
                <a16:creationId xmlns:a16="http://schemas.microsoft.com/office/drawing/2014/main" id="{EC696C75-5E98-45AC-BFEC-44E5004A911F}"/>
              </a:ext>
            </a:extLst>
          </p:cNvPr>
          <p:cNvSpPr txBox="1">
            <a:spLocks/>
          </p:cNvSpPr>
          <p:nvPr/>
        </p:nvSpPr>
        <p:spPr>
          <a:xfrm>
            <a:off x="4632934" y="411975"/>
            <a:ext cx="4810743" cy="848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6842"/>
              </a:buClr>
              <a:buSzPts val="5200"/>
              <a:buFont typeface="Sue Ellen Francisco"/>
              <a:buNone/>
              <a:tabLst/>
              <a:defRPr/>
            </a:pPr>
            <a:r>
              <a:rPr lang="en-US" sz="2600" noProof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2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. </a:t>
            </a:r>
            <a:r>
              <a:rPr kumimoji="0" lang="en-US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Tìm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 </a:t>
            </a:r>
            <a:r>
              <a:rPr kumimoji="0" lang="en-US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hiểu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 </a:t>
            </a:r>
            <a:r>
              <a:rPr kumimoji="0" lang="en-US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Bài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hát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Nối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vòng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tay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 </a:t>
            </a:r>
            <a:r>
              <a:rPr kumimoji="0" lang="en-US" sz="26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lớn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6842"/>
              </a:buClr>
              <a:buSzPts val="5200"/>
              <a:buFont typeface="Sue Ellen Francisco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   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  <p:sp>
        <p:nvSpPr>
          <p:cNvPr id="5" name="Google Shape;523;p41">
            <a:extLst>
              <a:ext uri="{FF2B5EF4-FFF2-40B4-BE49-F238E27FC236}">
                <a16:creationId xmlns:a16="http://schemas.microsoft.com/office/drawing/2014/main" id="{EC696C75-5E98-45AC-BFEC-44E5004A911F}"/>
              </a:ext>
            </a:extLst>
          </p:cNvPr>
          <p:cNvSpPr txBox="1">
            <a:spLocks/>
          </p:cNvSpPr>
          <p:nvPr/>
        </p:nvSpPr>
        <p:spPr>
          <a:xfrm>
            <a:off x="4632933" y="1102258"/>
            <a:ext cx="4810743" cy="848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6842"/>
              </a:buClr>
              <a:buSzPts val="5200"/>
              <a:buFont typeface="Sue Ellen Francisco"/>
              <a:buNone/>
              <a:tabLst/>
              <a:defRPr/>
            </a:pPr>
            <a:r>
              <a:rPr lang="en-US" sz="2600" noProof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Bài</a:t>
            </a:r>
            <a:r>
              <a:rPr lang="en-US" sz="2600" noProof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noProof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hát</a:t>
            </a:r>
            <a:r>
              <a:rPr lang="en-US" sz="2600" noProof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noProof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sáng</a:t>
            </a:r>
            <a:r>
              <a:rPr lang="en-US" sz="2600" noProof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noProof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tác</a:t>
            </a:r>
            <a:r>
              <a:rPr lang="en-US" sz="2600" noProof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noProof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năm</a:t>
            </a:r>
            <a:r>
              <a:rPr lang="en-US" sz="2600" noProof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noProof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600" noProof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?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6842"/>
              </a:buClr>
              <a:buSzPts val="5200"/>
              <a:buFont typeface="Sue Ellen Francisco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   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  <p:sp>
        <p:nvSpPr>
          <p:cNvPr id="6" name="Google Shape;523;p41">
            <a:extLst>
              <a:ext uri="{FF2B5EF4-FFF2-40B4-BE49-F238E27FC236}">
                <a16:creationId xmlns:a16="http://schemas.microsoft.com/office/drawing/2014/main" id="{EC696C75-5E98-45AC-BFEC-44E5004A911F}"/>
              </a:ext>
            </a:extLst>
          </p:cNvPr>
          <p:cNvSpPr txBox="1">
            <a:spLocks/>
          </p:cNvSpPr>
          <p:nvPr/>
        </p:nvSpPr>
        <p:spPr>
          <a:xfrm>
            <a:off x="4524282" y="1792541"/>
            <a:ext cx="4810743" cy="848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6842"/>
              </a:buClr>
              <a:buSzPts val="5200"/>
              <a:buFont typeface="Sue Ellen Francisco"/>
              <a:buNone/>
              <a:tabLst/>
              <a:defRPr/>
            </a:pPr>
            <a:r>
              <a:rPr lang="en-US" sz="2600" noProof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Bài</a:t>
            </a:r>
            <a:r>
              <a:rPr lang="en-US" sz="2600" noProof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noProof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hát</a:t>
            </a:r>
            <a:r>
              <a:rPr lang="en-US" sz="2600" noProof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noProof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sáng</a:t>
            </a:r>
            <a:r>
              <a:rPr lang="en-US" sz="2600" noProof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noProof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tác</a:t>
            </a:r>
            <a:r>
              <a:rPr lang="en-US" sz="2600" noProof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noProof="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năm</a:t>
            </a:r>
            <a:r>
              <a:rPr lang="en-US" sz="2600" noProof="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1968?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6842"/>
              </a:buClr>
              <a:buSzPts val="5200"/>
              <a:buFont typeface="Sue Ellen Francisco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   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Condensed" panose="020B0502040204020203" pitchFamily="34" charset="0"/>
              <a:cs typeface="Sue Ellen Francisco"/>
              <a:sym typeface="Sue Ellen Francisco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" y="86778"/>
            <a:ext cx="4509453" cy="5056721"/>
          </a:xfrm>
        </p:spPr>
      </p:pic>
    </p:spTree>
    <p:extLst>
      <p:ext uri="{BB962C8B-B14F-4D97-AF65-F5344CB8AC3E}">
        <p14:creationId xmlns:p14="http://schemas.microsoft.com/office/powerpoint/2010/main" val="1218833371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89219" y="253093"/>
            <a:ext cx="1561779" cy="253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 defTabSz="3429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alt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lang="en-US" alt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altLang="en-US" sz="1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lang="en-US" altLang="en-US" sz="1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altLang="en-US" sz="18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r>
              <a:rPr lang="en-US" altLang="en-US" sz="1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US" sz="1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lang="en-US" altLang="en-US" sz="18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altLang="en-US" sz="1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alt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alt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lang="en-US" alt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lang="en-US" alt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lang="en-US" alt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lang="en-US" alt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alt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98" y="23052"/>
            <a:ext cx="7402534" cy="502824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914170" y="580765"/>
            <a:ext cx="253573" cy="4226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18220" y="494629"/>
            <a:ext cx="253573" cy="4226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12505" y="705940"/>
            <a:ext cx="600315" cy="2183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68895" y="1494525"/>
            <a:ext cx="643610" cy="2253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05103" y="3634548"/>
            <a:ext cx="253573" cy="4226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509318" y="4210850"/>
            <a:ext cx="253573" cy="4226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731213" y="2789304"/>
            <a:ext cx="591671" cy="3918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36766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535" y="0"/>
            <a:ext cx="7284465" cy="5143500"/>
          </a:xfrm>
        </p:spPr>
      </p:pic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89219" y="253093"/>
            <a:ext cx="1561779" cy="253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 defTabSz="3429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alt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lang="en-US" altLang="en-US" sz="1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altLang="en-US" sz="1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lang="en-US" altLang="en-US" sz="1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lang="en-US" altLang="en-US" sz="18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</a:t>
            </a:r>
            <a:r>
              <a:rPr lang="en-US" altLang="en-US" sz="1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US" sz="18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en-US" altLang="en-US" sz="18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08924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92207" y="0"/>
            <a:ext cx="8905795" cy="5143500"/>
          </a:xfrm>
          <a:prstGeom prst="rect">
            <a:avLst/>
          </a:prstGeom>
          <a:noFill/>
          <a:ln w="57150" cmpd="thinThick" algn="ctr">
            <a:solidFill>
              <a:srgbClr val="3333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defTabSz="3429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vi-VN" altLang="en-US" sz="135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366912" y="342394"/>
            <a:ext cx="3829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342900" indent="-342900" defTabSz="3429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trúc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lang="en-US" altLang="en-US" sz="1800" b="1" kern="1200" dirty="0" smtClean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altLang="en-US" sz="1800" b="1" kern="1200" dirty="0" smtClean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lang="en-US" altLang="en-US" sz="1800" b="1" kern="1200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altLang="en-US" sz="1800" b="1" kern="1200" dirty="0" smtClean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lang="en-US" altLang="en-US" sz="1800" b="1" kern="1200" dirty="0" smtClean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lang="en-US" altLang="en-US" sz="1800" b="1" kern="1200" dirty="0" smtClean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en-US" altLang="en-US" sz="1800" b="1" kern="1200" dirty="0">
              <a:solidFill>
                <a:srgbClr val="3333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967978" y="1025129"/>
            <a:ext cx="30861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defTabSz="3429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 dirty="0">
                <a:solidFill>
                  <a:srgbClr val="009900"/>
                </a:solidFill>
                <a:latin typeface=".VnArial Narrow"/>
                <a:ea typeface="+mn-ea"/>
                <a:cs typeface="+mn-cs"/>
              </a:rPr>
              <a:t>* </a:t>
            </a:r>
            <a:r>
              <a:rPr lang="en-US" altLang="en-US" sz="1800" b="1" kern="1200" dirty="0" err="1">
                <a:solidFill>
                  <a:srgbClr val="0099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altLang="en-US" sz="1800" b="1" kern="1200" dirty="0">
                <a:solidFill>
                  <a:srgbClr val="0099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0099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lang="en-US" altLang="en-US" sz="1800" b="1" kern="1200" dirty="0">
                <a:solidFill>
                  <a:srgbClr val="0099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0099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lang="en-US" altLang="en-US" sz="1800" b="1" kern="1200" dirty="0">
                <a:solidFill>
                  <a:srgbClr val="0099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0099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altLang="en-US" sz="1800" b="1" kern="1200" dirty="0">
                <a:solidFill>
                  <a:srgbClr val="0099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0099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cấu</a:t>
            </a:r>
            <a:r>
              <a:rPr lang="en-US" altLang="en-US" sz="1800" b="1" kern="1200" dirty="0">
                <a:solidFill>
                  <a:srgbClr val="0099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 smtClean="0">
                <a:solidFill>
                  <a:srgbClr val="0099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trúc</a:t>
            </a:r>
            <a:r>
              <a:rPr lang="en-US" altLang="en-US" sz="1800" b="1" kern="1200" dirty="0" smtClean="0">
                <a:solidFill>
                  <a:srgbClr val="0099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lang="en-US" altLang="en-US" sz="1800" b="1" kern="1200" dirty="0" err="1" smtClean="0">
                <a:solidFill>
                  <a:srgbClr val="0099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lang="en-US" altLang="en-US" sz="1800" b="1" kern="1200" dirty="0" smtClean="0">
                <a:solidFill>
                  <a:srgbClr val="0099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a </a:t>
            </a:r>
            <a:r>
              <a:rPr lang="en-US" altLang="en-US" sz="1800" b="1" kern="1200" dirty="0">
                <a:solidFill>
                  <a:srgbClr val="0099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b – a’</a:t>
            </a:r>
          </a:p>
        </p:txBody>
      </p:sp>
      <p:sp>
        <p:nvSpPr>
          <p:cNvPr id="231442" name="Text Box 18"/>
          <p:cNvSpPr txBox="1">
            <a:spLocks noChangeArrowheads="1"/>
          </p:cNvSpPr>
          <p:nvPr/>
        </p:nvSpPr>
        <p:spPr bwMode="auto">
          <a:xfrm>
            <a:off x="1143000" y="1744267"/>
            <a:ext cx="2857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 defTabSz="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§ </a:t>
            </a:r>
            <a:r>
              <a:rPr lang="en-US" altLang="en-US" sz="1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lang="en-US" altLang="en-US" sz="1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a:</a:t>
            </a:r>
            <a:r>
              <a:rPr lang="en-US" alt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dang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.......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231443" name="Text Box 19"/>
          <p:cNvSpPr txBox="1">
            <a:spLocks noChangeArrowheads="1"/>
          </p:cNvSpPr>
          <p:nvPr/>
        </p:nvSpPr>
        <p:spPr bwMode="auto">
          <a:xfrm>
            <a:off x="1117997" y="2711054"/>
            <a:ext cx="29146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 defTabSz="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§ </a:t>
            </a:r>
            <a:r>
              <a:rPr lang="en-US" altLang="en-US" sz="1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lang="en-US" altLang="en-US" sz="1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b:</a:t>
            </a:r>
            <a:r>
              <a:rPr lang="en-US" alt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Cờ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nụ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1444" name="Text Box 20"/>
          <p:cNvSpPr txBox="1">
            <a:spLocks noChangeArrowheads="1"/>
          </p:cNvSpPr>
          <p:nvPr/>
        </p:nvSpPr>
        <p:spPr bwMode="auto">
          <a:xfrm>
            <a:off x="1123950" y="3677842"/>
            <a:ext cx="2914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 defTabSz="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§ </a:t>
            </a:r>
            <a:r>
              <a:rPr lang="en-US" altLang="en-US" sz="1800" b="1" kern="12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lang="en-US" altLang="en-US" sz="1800" b="1" kern="12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a’:</a:t>
            </a:r>
            <a:r>
              <a:rPr lang="en-US" altLang="en-US" sz="18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……..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lang="en-US" altLang="en-US" sz="1800" b="1" kern="1200" dirty="0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FF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lang="en-US" altLang="en-US" sz="1800" b="1" kern="1200" dirty="0">
              <a:solidFill>
                <a:srgbClr val="FF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584" name="Picture 26" descr="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71500"/>
            <a:ext cx="46680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WordArt 28"/>
          <p:cNvSpPr>
            <a:spLocks noChangeArrowheads="1" noChangeShapeType="1" noTextEdit="1"/>
          </p:cNvSpPr>
          <p:nvPr/>
        </p:nvSpPr>
        <p:spPr bwMode="auto">
          <a:xfrm>
            <a:off x="6057900" y="435769"/>
            <a:ext cx="1657350" cy="15001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pt-BR" sz="1200" kern="1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và lời Trịnh Công Sơn</a:t>
            </a:r>
            <a:endParaRPr lang="en-US" sz="1200" kern="1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1465" name="Text Box 41"/>
          <p:cNvSpPr txBox="1">
            <a:spLocks noChangeArrowheads="1"/>
          </p:cNvSpPr>
          <p:nvPr/>
        </p:nvSpPr>
        <p:spPr bwMode="auto">
          <a:xfrm>
            <a:off x="7004448" y="2679978"/>
            <a:ext cx="328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defTabSz="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800" kern="1200" dirty="0">
                <a:solidFill>
                  <a:srgbClr val="FF0000"/>
                </a:solidFill>
                <a:latin typeface=".VnTime"/>
                <a:ea typeface="+mn-ea"/>
                <a:cs typeface="+mn-cs"/>
                <a:sym typeface="Wingdings" panose="05000000000000000000" pitchFamily="2" charset="2"/>
              </a:rPr>
              <a:t></a:t>
            </a:r>
          </a:p>
        </p:txBody>
      </p:sp>
      <p:sp>
        <p:nvSpPr>
          <p:cNvPr id="231466" name="Text Box 42"/>
          <p:cNvSpPr txBox="1">
            <a:spLocks noChangeArrowheads="1"/>
          </p:cNvSpPr>
          <p:nvPr/>
        </p:nvSpPr>
        <p:spPr bwMode="auto">
          <a:xfrm>
            <a:off x="7585312" y="4139507"/>
            <a:ext cx="259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defTabSz="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800" kern="1200" dirty="0">
                <a:solidFill>
                  <a:srgbClr val="FF0000"/>
                </a:solidFill>
                <a:latin typeface=".VnTime"/>
                <a:ea typeface="+mn-ea"/>
                <a:cs typeface="+mn-cs"/>
                <a:sym typeface="Wingdings" panose="05000000000000000000" pitchFamily="2" charset="2"/>
              </a:rPr>
              <a:t></a:t>
            </a:r>
          </a:p>
        </p:txBody>
      </p:sp>
      <p:sp>
        <p:nvSpPr>
          <p:cNvPr id="24600" name="TextBox 5"/>
          <p:cNvSpPr txBox="1">
            <a:spLocks noChangeArrowheads="1"/>
          </p:cNvSpPr>
          <p:nvPr/>
        </p:nvSpPr>
        <p:spPr bwMode="auto">
          <a:xfrm>
            <a:off x="4689873" y="57150"/>
            <a:ext cx="325397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defTabSz="3429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100" b="1" kern="1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 VÒNG TAY LỚN</a:t>
            </a:r>
          </a:p>
        </p:txBody>
      </p:sp>
    </p:spTree>
    <p:extLst>
      <p:ext uri="{BB962C8B-B14F-4D97-AF65-F5344CB8AC3E}">
        <p14:creationId xmlns:p14="http://schemas.microsoft.com/office/powerpoint/2010/main" val="112656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1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1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1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1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41" grpId="0"/>
      <p:bldP spid="231442" grpId="0"/>
      <p:bldP spid="231443" grpId="0"/>
      <p:bldP spid="231444" grpId="0"/>
      <p:bldP spid="231465" grpId="0"/>
      <p:bldP spid="2314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ChangeArrowheads="1"/>
          </p:cNvSpPr>
          <p:nvPr/>
        </p:nvSpPr>
        <p:spPr bwMode="auto">
          <a:xfrm>
            <a:off x="2093243" y="685800"/>
            <a:ext cx="49720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6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LUYỆN THANH</a:t>
            </a:r>
            <a:endParaRPr lang="en-US" altLang="en-US" sz="36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</a:endParaRPr>
          </a:p>
        </p:txBody>
      </p:sp>
      <p:pic>
        <p:nvPicPr>
          <p:cNvPr id="1229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33" y="1969791"/>
            <a:ext cx="6515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9"/>
          <p:cNvSpPr>
            <a:spLocks noChangeArrowheads="1"/>
          </p:cNvSpPr>
          <p:nvPr/>
        </p:nvSpPr>
        <p:spPr bwMode="auto">
          <a:xfrm>
            <a:off x="3200400" y="114300"/>
            <a:ext cx="2514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2700" b="1" kern="1200">
              <a:solidFill>
                <a:srgbClr val="FF0000"/>
              </a:solidFill>
              <a:latin typeface="Times New Roman" panose="02020603050405020304" pitchFamily="18" charset="0"/>
              <a:ea typeface="+mn-ea"/>
            </a:endParaRPr>
          </a:p>
        </p:txBody>
      </p:sp>
      <p:grpSp>
        <p:nvGrpSpPr>
          <p:cNvPr id="12293" name="Group 5"/>
          <p:cNvGrpSpPr>
            <a:grpSpLocks/>
          </p:cNvGrpSpPr>
          <p:nvPr/>
        </p:nvGrpSpPr>
        <p:grpSpPr bwMode="auto">
          <a:xfrm>
            <a:off x="1143000" y="4400550"/>
            <a:ext cx="6858000" cy="742950"/>
            <a:chOff x="0" y="3804"/>
            <a:chExt cx="5856" cy="516"/>
          </a:xfrm>
        </p:grpSpPr>
        <p:sp>
          <p:nvSpPr>
            <p:cNvPr id="1229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5664" y="4176"/>
              <a:ext cx="96" cy="144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2700" kern="10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latin typeface="Impact" panose="020B080603090205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pic>
          <p:nvPicPr>
            <p:cNvPr id="12295" name="Picture 7" descr="2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04"/>
              <a:ext cx="1200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6" name="Picture 8" descr="2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804"/>
              <a:ext cx="1200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7" name="Picture 9" descr="2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3804"/>
              <a:ext cx="1200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10" descr="2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3804"/>
              <a:ext cx="1200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Picture 11" descr="2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3804"/>
              <a:ext cx="1200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548328" y="2984877"/>
            <a:ext cx="4572000" cy="822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50" kern="1200" dirty="0">
                <a:solidFill>
                  <a:prstClr val="white"/>
                </a:solidFill>
                <a:latin typeface="Calibri"/>
              </a:rPr>
              <a:t>   </a:t>
            </a:r>
            <a:r>
              <a:rPr lang="en-US" sz="2400" kern="1200" dirty="0" err="1">
                <a:solidFill>
                  <a:prstClr val="white"/>
                </a:solidFill>
                <a:latin typeface="Calibri"/>
              </a:rPr>
              <a:t>Mì</a:t>
            </a:r>
            <a:r>
              <a:rPr lang="en-US" sz="2400" kern="1200" dirty="0">
                <a:solidFill>
                  <a:prstClr val="white"/>
                </a:solidFill>
                <a:latin typeface="Calibri"/>
              </a:rPr>
              <a:t>   </a:t>
            </a:r>
            <a:r>
              <a:rPr lang="en-US" sz="2400" kern="1200" dirty="0" err="1">
                <a:solidFill>
                  <a:prstClr val="white"/>
                </a:solidFill>
                <a:latin typeface="Calibri"/>
              </a:rPr>
              <a:t>i</a:t>
            </a:r>
            <a:r>
              <a:rPr lang="en-US" sz="2400" kern="1200" dirty="0">
                <a:solidFill>
                  <a:prstClr val="white"/>
                </a:solidFill>
                <a:latin typeface="Calibri"/>
              </a:rPr>
              <a:t>     </a:t>
            </a:r>
            <a:r>
              <a:rPr lang="en-US" sz="2400" kern="1200" dirty="0" err="1">
                <a:solidFill>
                  <a:prstClr val="white"/>
                </a:solidFill>
                <a:latin typeface="Calibri"/>
              </a:rPr>
              <a:t>i</a:t>
            </a:r>
            <a:r>
              <a:rPr lang="en-US" sz="2400" kern="1200" dirty="0">
                <a:solidFill>
                  <a:prstClr val="white"/>
                </a:solidFill>
                <a:latin typeface="Calibri"/>
              </a:rPr>
              <a:t>    </a:t>
            </a:r>
            <a:r>
              <a:rPr lang="en-US" sz="2400" kern="1200" dirty="0" err="1">
                <a:solidFill>
                  <a:prstClr val="white"/>
                </a:solidFill>
                <a:latin typeface="Calibri"/>
              </a:rPr>
              <a:t>i</a:t>
            </a:r>
            <a:r>
              <a:rPr lang="en-US" sz="2400" kern="1200" dirty="0">
                <a:solidFill>
                  <a:prstClr val="white"/>
                </a:solidFill>
                <a:latin typeface="Calibri"/>
              </a:rPr>
              <a:t>     </a:t>
            </a:r>
            <a:r>
              <a:rPr lang="en-US" sz="2400" kern="1200" dirty="0" err="1">
                <a:solidFill>
                  <a:prstClr val="white"/>
                </a:solidFill>
                <a:latin typeface="Calibri"/>
              </a:rPr>
              <a:t>Má</a:t>
            </a:r>
            <a:r>
              <a:rPr lang="en-US" sz="2400" kern="1200" dirty="0">
                <a:solidFill>
                  <a:prstClr val="white"/>
                </a:solidFill>
                <a:latin typeface="Calibri"/>
              </a:rPr>
              <a:t>  a    </a:t>
            </a:r>
            <a:r>
              <a:rPr lang="en-US" sz="2400" kern="1200" dirty="0" err="1">
                <a:solidFill>
                  <a:prstClr val="white"/>
                </a:solidFill>
                <a:latin typeface="Calibri"/>
              </a:rPr>
              <a:t>a</a:t>
            </a:r>
            <a:r>
              <a:rPr lang="en-US" sz="2400" kern="1200" dirty="0">
                <a:solidFill>
                  <a:prstClr val="white"/>
                </a:solidFill>
                <a:latin typeface="Calibri"/>
              </a:rPr>
              <a:t>    </a:t>
            </a:r>
            <a:r>
              <a:rPr lang="en-US" sz="2400" kern="1200" dirty="0" err="1">
                <a:solidFill>
                  <a:prstClr val="white"/>
                </a:solidFill>
                <a:latin typeface="Calibri"/>
              </a:rPr>
              <a:t>a</a:t>
            </a:r>
            <a:r>
              <a:rPr lang="en-US" sz="2400" kern="1200" dirty="0">
                <a:solidFill>
                  <a:prstClr val="white"/>
                </a:solidFill>
                <a:latin typeface="Calibri"/>
              </a:rPr>
              <a:t>          à</a:t>
            </a:r>
          </a:p>
        </p:txBody>
      </p:sp>
    </p:spTree>
    <p:extLst>
      <p:ext uri="{BB962C8B-B14F-4D97-AF65-F5344CB8AC3E}">
        <p14:creationId xmlns:p14="http://schemas.microsoft.com/office/powerpoint/2010/main" val="23908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i vong tay l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8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5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oi vong tay lon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4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AutoShape 10"/>
          <p:cNvSpPr>
            <a:spLocks noChangeArrowheads="1"/>
          </p:cNvSpPr>
          <p:nvPr/>
        </p:nvSpPr>
        <p:spPr bwMode="auto">
          <a:xfrm>
            <a:off x="1305805" y="178172"/>
            <a:ext cx="3543300" cy="2096301"/>
          </a:xfrm>
          <a:prstGeom prst="cloudCallout">
            <a:avLst>
              <a:gd name="adj1" fmla="val -24083"/>
              <a:gd name="adj2" fmla="val 133986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 defTabSz="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180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lang="en-US" altLang="en-US" sz="180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i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n-US" altLang="en-US" sz="1800" b="1" i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lang="en-US" altLang="en-US" sz="1800" b="1" i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i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lang="en-US" altLang="en-US" sz="1800" b="1" i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i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lang="en-US" altLang="en-US" sz="1800" b="1" i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i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lang="en-US" altLang="en-US" sz="1800" b="1" i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Trịnh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1800" b="1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en-US" sz="1800" b="1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algn="just" defTabSz="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en-US" altLang="en-US" sz="1800" kern="1200" dirty="0">
              <a:solidFill>
                <a:srgbClr val="3333FF"/>
              </a:solidFill>
              <a:latin typeface=".VnArial Narrow"/>
              <a:ea typeface="+mn-ea"/>
              <a:cs typeface="+mn-cs"/>
            </a:endParaRPr>
          </a:p>
        </p:txBody>
      </p:sp>
      <p:sp>
        <p:nvSpPr>
          <p:cNvPr id="247820" name="AutoShape 12"/>
          <p:cNvSpPr>
            <a:spLocks noChangeArrowheads="1"/>
          </p:cNvSpPr>
          <p:nvPr/>
        </p:nvSpPr>
        <p:spPr bwMode="auto">
          <a:xfrm>
            <a:off x="2996293" y="1964531"/>
            <a:ext cx="5657850" cy="3178969"/>
          </a:xfrm>
          <a:prstGeom prst="wedgeEllipseCallout">
            <a:avLst>
              <a:gd name="adj1" fmla="val -38102"/>
              <a:gd name="adj2" fmla="val 1042"/>
            </a:avLst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 defTabSz="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,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mong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 smtClean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nắm</a:t>
            </a:r>
            <a:r>
              <a:rPr lang="en-US" altLang="en-US" sz="2100" kern="1200" dirty="0" smtClean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đoàn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kề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vai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yên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tới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lang="en-US" altLang="en-US" sz="2100" kern="1200" dirty="0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 err="1">
                <a:solidFill>
                  <a:srgbClr val="3333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lang="en-US" altLang="en-US" sz="2100" kern="1200" dirty="0">
                <a:solidFill>
                  <a:srgbClr val="3333FF"/>
                </a:solidFill>
                <a:latin typeface=".VnArial Narrow"/>
                <a:ea typeface="+mn-ea"/>
                <a:cs typeface="+mn-cs"/>
              </a:rPr>
              <a:t>.</a:t>
            </a:r>
          </a:p>
        </p:txBody>
      </p:sp>
      <p:pic>
        <p:nvPicPr>
          <p:cNvPr id="28676" name="Picture 13" descr="18wf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644" y="285751"/>
            <a:ext cx="1421606" cy="97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93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7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7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67"/>
          <p:cNvSpPr/>
          <p:nvPr/>
        </p:nvSpPr>
        <p:spPr>
          <a:xfrm>
            <a:off x="351675" y="588303"/>
            <a:ext cx="914296" cy="476090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67"/>
          <p:cNvSpPr/>
          <p:nvPr/>
        </p:nvSpPr>
        <p:spPr>
          <a:xfrm>
            <a:off x="7630329" y="465097"/>
            <a:ext cx="1387467" cy="722505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00;p38">
            <a:extLst>
              <a:ext uri="{FF2B5EF4-FFF2-40B4-BE49-F238E27FC236}">
                <a16:creationId xmlns:a16="http://schemas.microsoft.com/office/drawing/2014/main" id="{C8A03F23-DAA8-405F-88C9-3902AA55CABF}"/>
              </a:ext>
            </a:extLst>
          </p:cNvPr>
          <p:cNvSpPr txBox="1">
            <a:spLocks/>
          </p:cNvSpPr>
          <p:nvPr/>
        </p:nvSpPr>
        <p:spPr>
          <a:xfrm rot="21599640">
            <a:off x="3427039" y="227120"/>
            <a:ext cx="2289920" cy="722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r>
              <a:rPr lang="en-US" sz="3200" spc="50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KHỞI ĐỘNG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63795D2-F72A-42F2-9A43-7624A459D0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2979" y="2220056"/>
            <a:ext cx="1164186" cy="11641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4" y="2026825"/>
            <a:ext cx="3147486" cy="1796995"/>
          </a:xfrm>
          <a:prstGeom prst="rect">
            <a:avLst/>
          </a:prstGeom>
        </p:spPr>
      </p:pic>
      <p:sp>
        <p:nvSpPr>
          <p:cNvPr id="13" name="Google Shape;525;p41">
            <a:extLst>
              <a:ext uri="{FF2B5EF4-FFF2-40B4-BE49-F238E27FC236}">
                <a16:creationId xmlns:a16="http://schemas.microsoft.com/office/drawing/2014/main" id="{5419FF02-80E4-43F5-A181-6FA599A972BD}"/>
              </a:ext>
            </a:extLst>
          </p:cNvPr>
          <p:cNvSpPr txBox="1">
            <a:spLocks/>
          </p:cNvSpPr>
          <p:nvPr/>
        </p:nvSpPr>
        <p:spPr>
          <a:xfrm>
            <a:off x="992591" y="990511"/>
            <a:ext cx="6966691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24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1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1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1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1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1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1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1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ue Ellen Francisco"/>
              <a:buNone/>
              <a:defRPr sz="18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SzPts val="688"/>
            </a:pPr>
            <a:r>
              <a:rPr lang="en-US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Nghe </a:t>
            </a:r>
            <a:r>
              <a:rPr lang="en-US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giai</a:t>
            </a:r>
            <a:r>
              <a:rPr lang="en-US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điệu</a:t>
            </a:r>
            <a:r>
              <a:rPr lang="en-US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lang="en-US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đoán</a:t>
            </a:r>
            <a:r>
              <a:rPr lang="en-US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tên</a:t>
            </a:r>
            <a:r>
              <a:rPr lang="en-US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dirty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dirty="0" err="1" smtClean="0">
                <a:solidFill>
                  <a:srgbClr val="01C1CB">
                    <a:lumMod val="50000"/>
                  </a:srgbClr>
                </a:solidFill>
                <a:latin typeface="Arial"/>
                <a:cs typeface="Times New Roman" panose="02020603050405020304" pitchFamily="18" charset="0"/>
                <a:sym typeface="Arial"/>
              </a:rPr>
              <a:t>hát</a:t>
            </a:r>
            <a:endParaRPr lang="vi-VN" dirty="0">
              <a:solidFill>
                <a:srgbClr val="01C1CB">
                  <a:lumMod val="50000"/>
                </a:srgbClr>
              </a:solidFill>
              <a:latin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64" y="2026825"/>
            <a:ext cx="2769003" cy="1842646"/>
          </a:xfrm>
          <a:prstGeom prst="rect">
            <a:avLst/>
          </a:prstGeom>
        </p:spPr>
      </p:pic>
      <p:pic>
        <p:nvPicPr>
          <p:cNvPr id="6" name="tu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30329" y="1454333"/>
            <a:ext cx="406400" cy="406400"/>
          </a:xfrm>
          <a:prstGeom prst="rect">
            <a:avLst/>
          </a:prstGeom>
        </p:spPr>
      </p:pic>
      <p:pic>
        <p:nvPicPr>
          <p:cNvPr id="7" name="hè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2771" y="13577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7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7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3"/>
          <p:cNvSpPr/>
          <p:nvPr/>
        </p:nvSpPr>
        <p:spPr>
          <a:xfrm>
            <a:off x="4091200" y="833400"/>
            <a:ext cx="1224248" cy="63746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0" name="Google Shape;860;p53"/>
          <p:cNvSpPr/>
          <p:nvPr/>
        </p:nvSpPr>
        <p:spPr>
          <a:xfrm>
            <a:off x="1555610" y="248687"/>
            <a:ext cx="910793" cy="474266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7" name="Google Shape;1603;p72">
            <a:extLst>
              <a:ext uri="{FF2B5EF4-FFF2-40B4-BE49-F238E27FC236}">
                <a16:creationId xmlns:a16="http://schemas.microsoft.com/office/drawing/2014/main" id="{B5D20376-A95A-4DF9-8668-5E7D455D66BE}"/>
              </a:ext>
            </a:extLst>
          </p:cNvPr>
          <p:cNvGrpSpPr/>
          <p:nvPr/>
        </p:nvGrpSpPr>
        <p:grpSpPr>
          <a:xfrm rot="4190294">
            <a:off x="7308992" y="4080229"/>
            <a:ext cx="708904" cy="1368994"/>
            <a:chOff x="4643600" y="3537175"/>
            <a:chExt cx="325300" cy="628200"/>
          </a:xfrm>
        </p:grpSpPr>
        <p:sp>
          <p:nvSpPr>
            <p:cNvPr id="48" name="Google Shape;1604;p72">
              <a:extLst>
                <a:ext uri="{FF2B5EF4-FFF2-40B4-BE49-F238E27FC236}">
                  <a16:creationId xmlns:a16="http://schemas.microsoft.com/office/drawing/2014/main" id="{F2475748-79E6-4708-9608-B0D2A8611BB3}"/>
                </a:ext>
              </a:extLst>
            </p:cNvPr>
            <p:cNvSpPr/>
            <p:nvPr/>
          </p:nvSpPr>
          <p:spPr>
            <a:xfrm>
              <a:off x="4681250" y="3577025"/>
              <a:ext cx="287650" cy="588350"/>
            </a:xfrm>
            <a:custGeom>
              <a:avLst/>
              <a:gdLst/>
              <a:ahLst/>
              <a:cxnLst/>
              <a:rect l="l" t="t" r="r" b="b"/>
              <a:pathLst>
                <a:path w="11506" h="23534" extrusionOk="0">
                  <a:moveTo>
                    <a:pt x="110" y="0"/>
                  </a:moveTo>
                  <a:lnTo>
                    <a:pt x="1" y="110"/>
                  </a:lnTo>
                  <a:lnTo>
                    <a:pt x="45" y="197"/>
                  </a:lnTo>
                  <a:lnTo>
                    <a:pt x="372" y="699"/>
                  </a:lnTo>
                  <a:lnTo>
                    <a:pt x="983" y="1725"/>
                  </a:lnTo>
                  <a:lnTo>
                    <a:pt x="1726" y="3384"/>
                  </a:lnTo>
                  <a:lnTo>
                    <a:pt x="2118" y="4541"/>
                  </a:lnTo>
                  <a:lnTo>
                    <a:pt x="2468" y="5698"/>
                  </a:lnTo>
                  <a:lnTo>
                    <a:pt x="3014" y="8056"/>
                  </a:lnTo>
                  <a:lnTo>
                    <a:pt x="3275" y="9256"/>
                  </a:lnTo>
                  <a:lnTo>
                    <a:pt x="3559" y="10479"/>
                  </a:lnTo>
                  <a:lnTo>
                    <a:pt x="4214" y="12924"/>
                  </a:lnTo>
                  <a:lnTo>
                    <a:pt x="4585" y="14103"/>
                  </a:lnTo>
                  <a:lnTo>
                    <a:pt x="5087" y="15391"/>
                  </a:lnTo>
                  <a:lnTo>
                    <a:pt x="6266" y="17858"/>
                  </a:lnTo>
                  <a:lnTo>
                    <a:pt x="6965" y="19015"/>
                  </a:lnTo>
                  <a:lnTo>
                    <a:pt x="7336" y="19604"/>
                  </a:lnTo>
                  <a:lnTo>
                    <a:pt x="8165" y="20761"/>
                  </a:lnTo>
                  <a:lnTo>
                    <a:pt x="9104" y="21831"/>
                  </a:lnTo>
                  <a:lnTo>
                    <a:pt x="10130" y="22769"/>
                  </a:lnTo>
                  <a:lnTo>
                    <a:pt x="10698" y="23162"/>
                  </a:lnTo>
                  <a:lnTo>
                    <a:pt x="11003" y="23359"/>
                  </a:lnTo>
                  <a:lnTo>
                    <a:pt x="11309" y="23512"/>
                  </a:lnTo>
                  <a:lnTo>
                    <a:pt x="11418" y="23534"/>
                  </a:lnTo>
                  <a:lnTo>
                    <a:pt x="11506" y="23424"/>
                  </a:lnTo>
                  <a:lnTo>
                    <a:pt x="11440" y="23359"/>
                  </a:lnTo>
                  <a:lnTo>
                    <a:pt x="10829" y="22988"/>
                  </a:lnTo>
                  <a:lnTo>
                    <a:pt x="9715" y="22115"/>
                  </a:lnTo>
                  <a:lnTo>
                    <a:pt x="8733" y="21089"/>
                  </a:lnTo>
                  <a:lnTo>
                    <a:pt x="7860" y="19975"/>
                  </a:lnTo>
                  <a:lnTo>
                    <a:pt x="7467" y="19408"/>
                  </a:lnTo>
                  <a:lnTo>
                    <a:pt x="6725" y="18229"/>
                  </a:lnTo>
                  <a:lnTo>
                    <a:pt x="5459" y="15762"/>
                  </a:lnTo>
                  <a:lnTo>
                    <a:pt x="4956" y="14496"/>
                  </a:lnTo>
                  <a:lnTo>
                    <a:pt x="4520" y="13295"/>
                  </a:lnTo>
                  <a:lnTo>
                    <a:pt x="3843" y="10850"/>
                  </a:lnTo>
                  <a:lnTo>
                    <a:pt x="3559" y="9606"/>
                  </a:lnTo>
                  <a:lnTo>
                    <a:pt x="3035" y="7226"/>
                  </a:lnTo>
                  <a:lnTo>
                    <a:pt x="2402" y="4890"/>
                  </a:lnTo>
                  <a:lnTo>
                    <a:pt x="2053" y="3733"/>
                  </a:lnTo>
                  <a:lnTo>
                    <a:pt x="1376" y="2074"/>
                  </a:lnTo>
                  <a:lnTo>
                    <a:pt x="830" y="1026"/>
                  </a:lnTo>
                  <a:lnTo>
                    <a:pt x="503" y="524"/>
                  </a:lnTo>
                  <a:lnTo>
                    <a:pt x="328" y="262"/>
                  </a:lnTo>
                  <a:lnTo>
                    <a:pt x="176" y="6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05;p72">
              <a:extLst>
                <a:ext uri="{FF2B5EF4-FFF2-40B4-BE49-F238E27FC236}">
                  <a16:creationId xmlns:a16="http://schemas.microsoft.com/office/drawing/2014/main" id="{6996F78D-0EAF-4F17-BB6D-71B19B0F5A6E}"/>
                </a:ext>
              </a:extLst>
            </p:cNvPr>
            <p:cNvSpPr/>
            <p:nvPr/>
          </p:nvSpPr>
          <p:spPr>
            <a:xfrm>
              <a:off x="4818250" y="3678000"/>
              <a:ext cx="32775" cy="319275"/>
            </a:xfrm>
            <a:custGeom>
              <a:avLst/>
              <a:gdLst/>
              <a:ahLst/>
              <a:cxnLst/>
              <a:rect l="l" t="t" r="r" b="b"/>
              <a:pathLst>
                <a:path w="1311" h="12771" extrusionOk="0">
                  <a:moveTo>
                    <a:pt x="131" y="0"/>
                  </a:moveTo>
                  <a:lnTo>
                    <a:pt x="0" y="65"/>
                  </a:lnTo>
                  <a:lnTo>
                    <a:pt x="22" y="131"/>
                  </a:lnTo>
                  <a:lnTo>
                    <a:pt x="284" y="720"/>
                  </a:lnTo>
                  <a:lnTo>
                    <a:pt x="721" y="1899"/>
                  </a:lnTo>
                  <a:lnTo>
                    <a:pt x="874" y="2511"/>
                  </a:lnTo>
                  <a:lnTo>
                    <a:pt x="983" y="3122"/>
                  </a:lnTo>
                  <a:lnTo>
                    <a:pt x="1114" y="4388"/>
                  </a:lnTo>
                  <a:lnTo>
                    <a:pt x="1114" y="5043"/>
                  </a:lnTo>
                  <a:lnTo>
                    <a:pt x="1005" y="6287"/>
                  </a:lnTo>
                  <a:lnTo>
                    <a:pt x="808" y="7510"/>
                  </a:lnTo>
                  <a:lnTo>
                    <a:pt x="568" y="8732"/>
                  </a:lnTo>
                  <a:lnTo>
                    <a:pt x="371" y="9955"/>
                  </a:lnTo>
                  <a:lnTo>
                    <a:pt x="306" y="10566"/>
                  </a:lnTo>
                  <a:lnTo>
                    <a:pt x="284" y="11810"/>
                  </a:lnTo>
                  <a:lnTo>
                    <a:pt x="350" y="12422"/>
                  </a:lnTo>
                  <a:lnTo>
                    <a:pt x="350" y="12574"/>
                  </a:lnTo>
                  <a:lnTo>
                    <a:pt x="393" y="12727"/>
                  </a:lnTo>
                  <a:lnTo>
                    <a:pt x="415" y="12771"/>
                  </a:lnTo>
                  <a:lnTo>
                    <a:pt x="524" y="12727"/>
                  </a:lnTo>
                  <a:lnTo>
                    <a:pt x="546" y="12662"/>
                  </a:lnTo>
                  <a:lnTo>
                    <a:pt x="459" y="12050"/>
                  </a:lnTo>
                  <a:lnTo>
                    <a:pt x="437" y="10828"/>
                  </a:lnTo>
                  <a:lnTo>
                    <a:pt x="502" y="10217"/>
                  </a:lnTo>
                  <a:lnTo>
                    <a:pt x="677" y="8972"/>
                  </a:lnTo>
                  <a:lnTo>
                    <a:pt x="917" y="7772"/>
                  </a:lnTo>
                  <a:lnTo>
                    <a:pt x="1157" y="6549"/>
                  </a:lnTo>
                  <a:lnTo>
                    <a:pt x="1267" y="5305"/>
                  </a:lnTo>
                  <a:lnTo>
                    <a:pt x="1310" y="4650"/>
                  </a:lnTo>
                  <a:lnTo>
                    <a:pt x="1223" y="3384"/>
                  </a:lnTo>
                  <a:lnTo>
                    <a:pt x="1114" y="2751"/>
                  </a:lnTo>
                  <a:lnTo>
                    <a:pt x="983" y="2118"/>
                  </a:lnTo>
                  <a:lnTo>
                    <a:pt x="568" y="917"/>
                  </a:lnTo>
                  <a:lnTo>
                    <a:pt x="328" y="327"/>
                  </a:lnTo>
                  <a:lnTo>
                    <a:pt x="240" y="196"/>
                  </a:lnTo>
                  <a:lnTo>
                    <a:pt x="175" y="65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06;p72">
              <a:extLst>
                <a:ext uri="{FF2B5EF4-FFF2-40B4-BE49-F238E27FC236}">
                  <a16:creationId xmlns:a16="http://schemas.microsoft.com/office/drawing/2014/main" id="{F18B759F-09DF-45D2-8987-33571516B09C}"/>
                </a:ext>
              </a:extLst>
            </p:cNvPr>
            <p:cNvSpPr/>
            <p:nvPr/>
          </p:nvSpPr>
          <p:spPr>
            <a:xfrm>
              <a:off x="4650700" y="3686725"/>
              <a:ext cx="120625" cy="146275"/>
            </a:xfrm>
            <a:custGeom>
              <a:avLst/>
              <a:gdLst/>
              <a:ahLst/>
              <a:cxnLst/>
              <a:rect l="l" t="t" r="r" b="b"/>
              <a:pathLst>
                <a:path w="4825" h="5851" extrusionOk="0">
                  <a:moveTo>
                    <a:pt x="153" y="0"/>
                  </a:moveTo>
                  <a:lnTo>
                    <a:pt x="22" y="22"/>
                  </a:lnTo>
                  <a:lnTo>
                    <a:pt x="0" y="88"/>
                  </a:lnTo>
                  <a:lnTo>
                    <a:pt x="197" y="764"/>
                  </a:lnTo>
                  <a:lnTo>
                    <a:pt x="503" y="1397"/>
                  </a:lnTo>
                  <a:lnTo>
                    <a:pt x="830" y="2009"/>
                  </a:lnTo>
                  <a:lnTo>
                    <a:pt x="1223" y="2598"/>
                  </a:lnTo>
                  <a:lnTo>
                    <a:pt x="1681" y="3231"/>
                  </a:lnTo>
                  <a:lnTo>
                    <a:pt x="2162" y="3821"/>
                  </a:lnTo>
                  <a:lnTo>
                    <a:pt x="2664" y="4410"/>
                  </a:lnTo>
                  <a:lnTo>
                    <a:pt x="3231" y="4912"/>
                  </a:lnTo>
                  <a:lnTo>
                    <a:pt x="3821" y="5392"/>
                  </a:lnTo>
                  <a:lnTo>
                    <a:pt x="4497" y="5764"/>
                  </a:lnTo>
                  <a:lnTo>
                    <a:pt x="4672" y="5851"/>
                  </a:lnTo>
                  <a:lnTo>
                    <a:pt x="4759" y="5851"/>
                  </a:lnTo>
                  <a:lnTo>
                    <a:pt x="4781" y="5785"/>
                  </a:lnTo>
                  <a:lnTo>
                    <a:pt x="4825" y="5698"/>
                  </a:lnTo>
                  <a:lnTo>
                    <a:pt x="4759" y="5654"/>
                  </a:lnTo>
                  <a:lnTo>
                    <a:pt x="4083" y="5327"/>
                  </a:lnTo>
                  <a:lnTo>
                    <a:pt x="3493" y="4890"/>
                  </a:lnTo>
                  <a:lnTo>
                    <a:pt x="2948" y="4410"/>
                  </a:lnTo>
                  <a:lnTo>
                    <a:pt x="2445" y="3821"/>
                  </a:lnTo>
                  <a:lnTo>
                    <a:pt x="1965" y="3231"/>
                  </a:lnTo>
                  <a:lnTo>
                    <a:pt x="1507" y="2620"/>
                  </a:lnTo>
                  <a:lnTo>
                    <a:pt x="1114" y="2052"/>
                  </a:lnTo>
                  <a:lnTo>
                    <a:pt x="764" y="1485"/>
                  </a:lnTo>
                  <a:lnTo>
                    <a:pt x="459" y="874"/>
                  </a:lnTo>
                  <a:lnTo>
                    <a:pt x="262" y="219"/>
                  </a:lnTo>
                  <a:lnTo>
                    <a:pt x="219" y="153"/>
                  </a:lnTo>
                  <a:lnTo>
                    <a:pt x="197" y="66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07;p72">
              <a:extLst>
                <a:ext uri="{FF2B5EF4-FFF2-40B4-BE49-F238E27FC236}">
                  <a16:creationId xmlns:a16="http://schemas.microsoft.com/office/drawing/2014/main" id="{85918AFD-A10E-411A-8227-C670A0D08AD9}"/>
                </a:ext>
              </a:extLst>
            </p:cNvPr>
            <p:cNvSpPr/>
            <p:nvPr/>
          </p:nvSpPr>
          <p:spPr>
            <a:xfrm>
              <a:off x="4698725" y="3879925"/>
              <a:ext cx="153375" cy="160475"/>
            </a:xfrm>
            <a:custGeom>
              <a:avLst/>
              <a:gdLst/>
              <a:ahLst/>
              <a:cxnLst/>
              <a:rect l="l" t="t" r="r" b="b"/>
              <a:pathLst>
                <a:path w="6135" h="6419" extrusionOk="0">
                  <a:moveTo>
                    <a:pt x="131" y="0"/>
                  </a:moveTo>
                  <a:lnTo>
                    <a:pt x="1" y="66"/>
                  </a:lnTo>
                  <a:lnTo>
                    <a:pt x="22" y="131"/>
                  </a:lnTo>
                  <a:lnTo>
                    <a:pt x="415" y="917"/>
                  </a:lnTo>
                  <a:lnTo>
                    <a:pt x="852" y="1638"/>
                  </a:lnTo>
                  <a:lnTo>
                    <a:pt x="1310" y="2358"/>
                  </a:lnTo>
                  <a:lnTo>
                    <a:pt x="1856" y="3035"/>
                  </a:lnTo>
                  <a:lnTo>
                    <a:pt x="2402" y="3668"/>
                  </a:lnTo>
                  <a:lnTo>
                    <a:pt x="3035" y="4279"/>
                  </a:lnTo>
                  <a:lnTo>
                    <a:pt x="3668" y="4868"/>
                  </a:lnTo>
                  <a:lnTo>
                    <a:pt x="4367" y="5371"/>
                  </a:lnTo>
                  <a:lnTo>
                    <a:pt x="5065" y="5851"/>
                  </a:lnTo>
                  <a:lnTo>
                    <a:pt x="5807" y="6266"/>
                  </a:lnTo>
                  <a:lnTo>
                    <a:pt x="5895" y="6309"/>
                  </a:lnTo>
                  <a:lnTo>
                    <a:pt x="6004" y="6375"/>
                  </a:lnTo>
                  <a:lnTo>
                    <a:pt x="6091" y="6418"/>
                  </a:lnTo>
                  <a:lnTo>
                    <a:pt x="6135" y="6353"/>
                  </a:lnTo>
                  <a:lnTo>
                    <a:pt x="6135" y="6287"/>
                  </a:lnTo>
                  <a:lnTo>
                    <a:pt x="6091" y="6222"/>
                  </a:lnTo>
                  <a:lnTo>
                    <a:pt x="5327" y="5829"/>
                  </a:lnTo>
                  <a:lnTo>
                    <a:pt x="4607" y="5349"/>
                  </a:lnTo>
                  <a:lnTo>
                    <a:pt x="3930" y="4847"/>
                  </a:lnTo>
                  <a:lnTo>
                    <a:pt x="3275" y="4323"/>
                  </a:lnTo>
                  <a:lnTo>
                    <a:pt x="2664" y="3733"/>
                  </a:lnTo>
                  <a:lnTo>
                    <a:pt x="2096" y="3078"/>
                  </a:lnTo>
                  <a:lnTo>
                    <a:pt x="1572" y="2423"/>
                  </a:lnTo>
                  <a:lnTo>
                    <a:pt x="1092" y="1725"/>
                  </a:lnTo>
                  <a:lnTo>
                    <a:pt x="655" y="1004"/>
                  </a:lnTo>
                  <a:lnTo>
                    <a:pt x="262" y="240"/>
                  </a:lnTo>
                  <a:lnTo>
                    <a:pt x="219" y="153"/>
                  </a:lnTo>
                  <a:lnTo>
                    <a:pt x="197" y="66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08;p72">
              <a:extLst>
                <a:ext uri="{FF2B5EF4-FFF2-40B4-BE49-F238E27FC236}">
                  <a16:creationId xmlns:a16="http://schemas.microsoft.com/office/drawing/2014/main" id="{0DFE2082-63E4-4BFD-9D7B-D63FE897394C}"/>
                </a:ext>
              </a:extLst>
            </p:cNvPr>
            <p:cNvSpPr/>
            <p:nvPr/>
          </p:nvSpPr>
          <p:spPr>
            <a:xfrm>
              <a:off x="4832425" y="3787675"/>
              <a:ext cx="77000" cy="117375"/>
            </a:xfrm>
            <a:custGeom>
              <a:avLst/>
              <a:gdLst/>
              <a:ahLst/>
              <a:cxnLst/>
              <a:rect l="l" t="t" r="r" b="b"/>
              <a:pathLst>
                <a:path w="3080" h="4695" extrusionOk="0">
                  <a:moveTo>
                    <a:pt x="2992" y="1"/>
                  </a:moveTo>
                  <a:lnTo>
                    <a:pt x="2926" y="23"/>
                  </a:lnTo>
                  <a:lnTo>
                    <a:pt x="2883" y="88"/>
                  </a:lnTo>
                  <a:lnTo>
                    <a:pt x="2883" y="219"/>
                  </a:lnTo>
                  <a:lnTo>
                    <a:pt x="2861" y="328"/>
                  </a:lnTo>
                  <a:lnTo>
                    <a:pt x="2839" y="481"/>
                  </a:lnTo>
                  <a:lnTo>
                    <a:pt x="2817" y="612"/>
                  </a:lnTo>
                  <a:lnTo>
                    <a:pt x="2752" y="874"/>
                  </a:lnTo>
                  <a:lnTo>
                    <a:pt x="2664" y="1114"/>
                  </a:lnTo>
                  <a:lnTo>
                    <a:pt x="2599" y="1376"/>
                  </a:lnTo>
                  <a:lnTo>
                    <a:pt x="2490" y="1616"/>
                  </a:lnTo>
                  <a:lnTo>
                    <a:pt x="2446" y="1660"/>
                  </a:lnTo>
                  <a:lnTo>
                    <a:pt x="2424" y="1726"/>
                  </a:lnTo>
                  <a:lnTo>
                    <a:pt x="2424" y="1747"/>
                  </a:lnTo>
                  <a:lnTo>
                    <a:pt x="2424" y="1769"/>
                  </a:lnTo>
                  <a:lnTo>
                    <a:pt x="2402" y="1813"/>
                  </a:lnTo>
                  <a:lnTo>
                    <a:pt x="2402" y="1835"/>
                  </a:lnTo>
                  <a:lnTo>
                    <a:pt x="2337" y="1966"/>
                  </a:lnTo>
                  <a:lnTo>
                    <a:pt x="2293" y="2075"/>
                  </a:lnTo>
                  <a:lnTo>
                    <a:pt x="2031" y="2555"/>
                  </a:lnTo>
                  <a:lnTo>
                    <a:pt x="1726" y="2970"/>
                  </a:lnTo>
                  <a:lnTo>
                    <a:pt x="1638" y="3079"/>
                  </a:lnTo>
                  <a:lnTo>
                    <a:pt x="1551" y="3188"/>
                  </a:lnTo>
                  <a:lnTo>
                    <a:pt x="1529" y="3232"/>
                  </a:lnTo>
                  <a:lnTo>
                    <a:pt x="1464" y="3275"/>
                  </a:lnTo>
                  <a:lnTo>
                    <a:pt x="1420" y="3319"/>
                  </a:lnTo>
                  <a:lnTo>
                    <a:pt x="1398" y="3385"/>
                  </a:lnTo>
                  <a:lnTo>
                    <a:pt x="1202" y="3603"/>
                  </a:lnTo>
                  <a:lnTo>
                    <a:pt x="1005" y="3778"/>
                  </a:lnTo>
                  <a:lnTo>
                    <a:pt x="809" y="3952"/>
                  </a:lnTo>
                  <a:lnTo>
                    <a:pt x="590" y="4127"/>
                  </a:lnTo>
                  <a:lnTo>
                    <a:pt x="481" y="4214"/>
                  </a:lnTo>
                  <a:lnTo>
                    <a:pt x="372" y="4280"/>
                  </a:lnTo>
                  <a:lnTo>
                    <a:pt x="350" y="4323"/>
                  </a:lnTo>
                  <a:lnTo>
                    <a:pt x="307" y="4323"/>
                  </a:lnTo>
                  <a:lnTo>
                    <a:pt x="263" y="4345"/>
                  </a:lnTo>
                  <a:lnTo>
                    <a:pt x="219" y="4389"/>
                  </a:lnTo>
                  <a:lnTo>
                    <a:pt x="154" y="4432"/>
                  </a:lnTo>
                  <a:lnTo>
                    <a:pt x="110" y="4476"/>
                  </a:lnTo>
                  <a:lnTo>
                    <a:pt x="45" y="4498"/>
                  </a:lnTo>
                  <a:lnTo>
                    <a:pt x="1" y="4563"/>
                  </a:lnTo>
                  <a:lnTo>
                    <a:pt x="23" y="4651"/>
                  </a:lnTo>
                  <a:lnTo>
                    <a:pt x="1" y="4694"/>
                  </a:lnTo>
                  <a:lnTo>
                    <a:pt x="88" y="4673"/>
                  </a:lnTo>
                  <a:lnTo>
                    <a:pt x="525" y="4367"/>
                  </a:lnTo>
                  <a:lnTo>
                    <a:pt x="961" y="4018"/>
                  </a:lnTo>
                  <a:lnTo>
                    <a:pt x="1354" y="3647"/>
                  </a:lnTo>
                  <a:lnTo>
                    <a:pt x="1726" y="3232"/>
                  </a:lnTo>
                  <a:lnTo>
                    <a:pt x="2053" y="2795"/>
                  </a:lnTo>
                  <a:lnTo>
                    <a:pt x="2315" y="2337"/>
                  </a:lnTo>
                  <a:lnTo>
                    <a:pt x="2577" y="1835"/>
                  </a:lnTo>
                  <a:lnTo>
                    <a:pt x="2773" y="1311"/>
                  </a:lnTo>
                  <a:lnTo>
                    <a:pt x="2948" y="787"/>
                  </a:lnTo>
                  <a:lnTo>
                    <a:pt x="3057" y="263"/>
                  </a:lnTo>
                  <a:lnTo>
                    <a:pt x="3057" y="176"/>
                  </a:lnTo>
                  <a:lnTo>
                    <a:pt x="3079" y="110"/>
                  </a:lnTo>
                  <a:lnTo>
                    <a:pt x="3057" y="23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09;p72">
              <a:extLst>
                <a:ext uri="{FF2B5EF4-FFF2-40B4-BE49-F238E27FC236}">
                  <a16:creationId xmlns:a16="http://schemas.microsoft.com/office/drawing/2014/main" id="{784B0DD7-0970-41CA-A222-28F79AB50FB4}"/>
                </a:ext>
              </a:extLst>
            </p:cNvPr>
            <p:cNvSpPr/>
            <p:nvPr/>
          </p:nvSpPr>
          <p:spPr>
            <a:xfrm>
              <a:off x="4646875" y="3537175"/>
              <a:ext cx="39875" cy="44250"/>
            </a:xfrm>
            <a:custGeom>
              <a:avLst/>
              <a:gdLst/>
              <a:ahLst/>
              <a:cxnLst/>
              <a:rect l="l" t="t" r="r" b="b"/>
              <a:pathLst>
                <a:path w="1595" h="1770" extrusionOk="0">
                  <a:moveTo>
                    <a:pt x="721" y="1"/>
                  </a:moveTo>
                  <a:lnTo>
                    <a:pt x="459" y="66"/>
                  </a:lnTo>
                  <a:lnTo>
                    <a:pt x="350" y="154"/>
                  </a:lnTo>
                  <a:lnTo>
                    <a:pt x="197" y="350"/>
                  </a:lnTo>
                  <a:lnTo>
                    <a:pt x="88" y="590"/>
                  </a:lnTo>
                  <a:lnTo>
                    <a:pt x="1" y="699"/>
                  </a:lnTo>
                  <a:lnTo>
                    <a:pt x="1" y="830"/>
                  </a:lnTo>
                  <a:lnTo>
                    <a:pt x="22" y="939"/>
                  </a:lnTo>
                  <a:lnTo>
                    <a:pt x="197" y="1136"/>
                  </a:lnTo>
                  <a:lnTo>
                    <a:pt x="306" y="1223"/>
                  </a:lnTo>
                  <a:lnTo>
                    <a:pt x="590" y="1398"/>
                  </a:lnTo>
                  <a:lnTo>
                    <a:pt x="1201" y="1660"/>
                  </a:lnTo>
                  <a:lnTo>
                    <a:pt x="1529" y="1769"/>
                  </a:lnTo>
                  <a:lnTo>
                    <a:pt x="1594" y="1420"/>
                  </a:lnTo>
                  <a:lnTo>
                    <a:pt x="1572" y="1114"/>
                  </a:lnTo>
                  <a:lnTo>
                    <a:pt x="1507" y="939"/>
                  </a:lnTo>
                  <a:lnTo>
                    <a:pt x="1420" y="787"/>
                  </a:lnTo>
                  <a:lnTo>
                    <a:pt x="1267" y="568"/>
                  </a:lnTo>
                  <a:lnTo>
                    <a:pt x="1136" y="350"/>
                  </a:lnTo>
                  <a:lnTo>
                    <a:pt x="1027" y="154"/>
                  </a:lnTo>
                  <a:lnTo>
                    <a:pt x="830" y="44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10;p72">
              <a:extLst>
                <a:ext uri="{FF2B5EF4-FFF2-40B4-BE49-F238E27FC236}">
                  <a16:creationId xmlns:a16="http://schemas.microsoft.com/office/drawing/2014/main" id="{B8BCFA52-78D6-4709-8513-81294E4DE71E}"/>
                </a:ext>
              </a:extLst>
            </p:cNvPr>
            <p:cNvSpPr/>
            <p:nvPr/>
          </p:nvSpPr>
          <p:spPr>
            <a:xfrm>
              <a:off x="4681250" y="3872825"/>
              <a:ext cx="40975" cy="44225"/>
            </a:xfrm>
            <a:custGeom>
              <a:avLst/>
              <a:gdLst/>
              <a:ahLst/>
              <a:cxnLst/>
              <a:rect l="l" t="t" r="r" b="b"/>
              <a:pathLst>
                <a:path w="1639" h="1769" extrusionOk="0">
                  <a:moveTo>
                    <a:pt x="721" y="0"/>
                  </a:moveTo>
                  <a:lnTo>
                    <a:pt x="481" y="66"/>
                  </a:lnTo>
                  <a:lnTo>
                    <a:pt x="372" y="153"/>
                  </a:lnTo>
                  <a:lnTo>
                    <a:pt x="219" y="350"/>
                  </a:lnTo>
                  <a:lnTo>
                    <a:pt x="88" y="590"/>
                  </a:lnTo>
                  <a:lnTo>
                    <a:pt x="23" y="699"/>
                  </a:lnTo>
                  <a:lnTo>
                    <a:pt x="1" y="830"/>
                  </a:lnTo>
                  <a:lnTo>
                    <a:pt x="23" y="939"/>
                  </a:lnTo>
                  <a:lnTo>
                    <a:pt x="197" y="1136"/>
                  </a:lnTo>
                  <a:lnTo>
                    <a:pt x="307" y="1223"/>
                  </a:lnTo>
                  <a:lnTo>
                    <a:pt x="612" y="1398"/>
                  </a:lnTo>
                  <a:lnTo>
                    <a:pt x="1223" y="1660"/>
                  </a:lnTo>
                  <a:lnTo>
                    <a:pt x="1529" y="1769"/>
                  </a:lnTo>
                  <a:lnTo>
                    <a:pt x="1638" y="1419"/>
                  </a:lnTo>
                  <a:lnTo>
                    <a:pt x="1595" y="1114"/>
                  </a:lnTo>
                  <a:lnTo>
                    <a:pt x="1529" y="939"/>
                  </a:lnTo>
                  <a:lnTo>
                    <a:pt x="1420" y="786"/>
                  </a:lnTo>
                  <a:lnTo>
                    <a:pt x="1289" y="568"/>
                  </a:lnTo>
                  <a:lnTo>
                    <a:pt x="1158" y="350"/>
                  </a:lnTo>
                  <a:lnTo>
                    <a:pt x="1027" y="153"/>
                  </a:lnTo>
                  <a:lnTo>
                    <a:pt x="852" y="44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11;p72">
              <a:extLst>
                <a:ext uri="{FF2B5EF4-FFF2-40B4-BE49-F238E27FC236}">
                  <a16:creationId xmlns:a16="http://schemas.microsoft.com/office/drawing/2014/main" id="{8AB56538-5D48-473C-BF30-83F139A90325}"/>
                </a:ext>
              </a:extLst>
            </p:cNvPr>
            <p:cNvSpPr/>
            <p:nvPr/>
          </p:nvSpPr>
          <p:spPr>
            <a:xfrm>
              <a:off x="4804050" y="3653425"/>
              <a:ext cx="20775" cy="30050"/>
            </a:xfrm>
            <a:custGeom>
              <a:avLst/>
              <a:gdLst/>
              <a:ahLst/>
              <a:cxnLst/>
              <a:rect l="l" t="t" r="r" b="b"/>
              <a:pathLst>
                <a:path w="831" h="1202" extrusionOk="0">
                  <a:moveTo>
                    <a:pt x="481" y="1"/>
                  </a:moveTo>
                  <a:lnTo>
                    <a:pt x="350" y="44"/>
                  </a:lnTo>
                  <a:lnTo>
                    <a:pt x="197" y="132"/>
                  </a:lnTo>
                  <a:lnTo>
                    <a:pt x="88" y="241"/>
                  </a:lnTo>
                  <a:lnTo>
                    <a:pt x="44" y="306"/>
                  </a:lnTo>
                  <a:lnTo>
                    <a:pt x="23" y="394"/>
                  </a:lnTo>
                  <a:lnTo>
                    <a:pt x="1" y="525"/>
                  </a:lnTo>
                  <a:lnTo>
                    <a:pt x="88" y="656"/>
                  </a:lnTo>
                  <a:lnTo>
                    <a:pt x="350" y="961"/>
                  </a:lnTo>
                  <a:lnTo>
                    <a:pt x="678" y="1201"/>
                  </a:lnTo>
                  <a:lnTo>
                    <a:pt x="787" y="1027"/>
                  </a:lnTo>
                  <a:lnTo>
                    <a:pt x="830" y="808"/>
                  </a:lnTo>
                  <a:lnTo>
                    <a:pt x="830" y="699"/>
                  </a:lnTo>
                  <a:lnTo>
                    <a:pt x="808" y="590"/>
                  </a:lnTo>
                  <a:lnTo>
                    <a:pt x="787" y="459"/>
                  </a:lnTo>
                  <a:lnTo>
                    <a:pt x="743" y="306"/>
                  </a:lnTo>
                  <a:lnTo>
                    <a:pt x="699" y="175"/>
                  </a:lnTo>
                  <a:lnTo>
                    <a:pt x="634" y="88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12;p72">
              <a:extLst>
                <a:ext uri="{FF2B5EF4-FFF2-40B4-BE49-F238E27FC236}">
                  <a16:creationId xmlns:a16="http://schemas.microsoft.com/office/drawing/2014/main" id="{859E1907-7386-46C8-B0DA-BEE7B3B3E9C7}"/>
                </a:ext>
              </a:extLst>
            </p:cNvPr>
            <p:cNvSpPr/>
            <p:nvPr/>
          </p:nvSpPr>
          <p:spPr>
            <a:xfrm>
              <a:off x="4643600" y="3674725"/>
              <a:ext cx="20775" cy="30025"/>
            </a:xfrm>
            <a:custGeom>
              <a:avLst/>
              <a:gdLst/>
              <a:ahLst/>
              <a:cxnLst/>
              <a:rect l="l" t="t" r="r" b="b"/>
              <a:pathLst>
                <a:path w="831" h="1201" extrusionOk="0">
                  <a:moveTo>
                    <a:pt x="503" y="0"/>
                  </a:moveTo>
                  <a:lnTo>
                    <a:pt x="350" y="44"/>
                  </a:lnTo>
                  <a:lnTo>
                    <a:pt x="219" y="131"/>
                  </a:lnTo>
                  <a:lnTo>
                    <a:pt x="110" y="240"/>
                  </a:lnTo>
                  <a:lnTo>
                    <a:pt x="66" y="306"/>
                  </a:lnTo>
                  <a:lnTo>
                    <a:pt x="22" y="371"/>
                  </a:lnTo>
                  <a:lnTo>
                    <a:pt x="1" y="524"/>
                  </a:lnTo>
                  <a:lnTo>
                    <a:pt x="110" y="655"/>
                  </a:lnTo>
                  <a:lnTo>
                    <a:pt x="350" y="939"/>
                  </a:lnTo>
                  <a:lnTo>
                    <a:pt x="677" y="1201"/>
                  </a:lnTo>
                  <a:lnTo>
                    <a:pt x="765" y="1026"/>
                  </a:lnTo>
                  <a:lnTo>
                    <a:pt x="830" y="808"/>
                  </a:lnTo>
                  <a:lnTo>
                    <a:pt x="830" y="699"/>
                  </a:lnTo>
                  <a:lnTo>
                    <a:pt x="808" y="589"/>
                  </a:lnTo>
                  <a:lnTo>
                    <a:pt x="787" y="437"/>
                  </a:lnTo>
                  <a:lnTo>
                    <a:pt x="765" y="284"/>
                  </a:lnTo>
                  <a:lnTo>
                    <a:pt x="721" y="175"/>
                  </a:lnTo>
                  <a:lnTo>
                    <a:pt x="656" y="87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13;p72">
              <a:extLst>
                <a:ext uri="{FF2B5EF4-FFF2-40B4-BE49-F238E27FC236}">
                  <a16:creationId xmlns:a16="http://schemas.microsoft.com/office/drawing/2014/main" id="{F3E6C51A-5551-4D6B-AD6B-708250ACFA1D}"/>
                </a:ext>
              </a:extLst>
            </p:cNvPr>
            <p:cNvSpPr/>
            <p:nvPr/>
          </p:nvSpPr>
          <p:spPr>
            <a:xfrm>
              <a:off x="4894100" y="3764225"/>
              <a:ext cx="24600" cy="37125"/>
            </a:xfrm>
            <a:custGeom>
              <a:avLst/>
              <a:gdLst/>
              <a:ahLst/>
              <a:cxnLst/>
              <a:rect l="l" t="t" r="r" b="b"/>
              <a:pathLst>
                <a:path w="984" h="1485" extrusionOk="0">
                  <a:moveTo>
                    <a:pt x="416" y="0"/>
                  </a:moveTo>
                  <a:lnTo>
                    <a:pt x="241" y="66"/>
                  </a:lnTo>
                  <a:lnTo>
                    <a:pt x="154" y="88"/>
                  </a:lnTo>
                  <a:lnTo>
                    <a:pt x="66" y="153"/>
                  </a:lnTo>
                  <a:lnTo>
                    <a:pt x="1" y="240"/>
                  </a:lnTo>
                  <a:lnTo>
                    <a:pt x="1" y="437"/>
                  </a:lnTo>
                  <a:lnTo>
                    <a:pt x="23" y="546"/>
                  </a:lnTo>
                  <a:lnTo>
                    <a:pt x="132" y="1048"/>
                  </a:lnTo>
                  <a:lnTo>
                    <a:pt x="372" y="1485"/>
                  </a:lnTo>
                  <a:lnTo>
                    <a:pt x="590" y="1376"/>
                  </a:lnTo>
                  <a:lnTo>
                    <a:pt x="787" y="1135"/>
                  </a:lnTo>
                  <a:lnTo>
                    <a:pt x="808" y="1004"/>
                  </a:lnTo>
                  <a:lnTo>
                    <a:pt x="852" y="873"/>
                  </a:lnTo>
                  <a:lnTo>
                    <a:pt x="896" y="677"/>
                  </a:lnTo>
                  <a:lnTo>
                    <a:pt x="939" y="502"/>
                  </a:lnTo>
                  <a:lnTo>
                    <a:pt x="983" y="349"/>
                  </a:lnTo>
                  <a:lnTo>
                    <a:pt x="939" y="175"/>
                  </a:lnTo>
                  <a:lnTo>
                    <a:pt x="808" y="22"/>
                  </a:lnTo>
                  <a:lnTo>
                    <a:pt x="6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44F8E9F-058E-4239-BE6E-05FE331FFCE5}"/>
              </a:ext>
            </a:extLst>
          </p:cNvPr>
          <p:cNvGrpSpPr/>
          <p:nvPr/>
        </p:nvGrpSpPr>
        <p:grpSpPr>
          <a:xfrm>
            <a:off x="-149757" y="172281"/>
            <a:ext cx="9737506" cy="5385105"/>
            <a:chOff x="-149757" y="172281"/>
            <a:chExt cx="9737506" cy="538510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037735-9D05-402D-BCBF-0ABF4B40A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0211061">
              <a:off x="6354392" y="3678800"/>
              <a:ext cx="585267" cy="1518036"/>
            </a:xfrm>
            <a:prstGeom prst="rect">
              <a:avLst/>
            </a:prstGeom>
          </p:spPr>
        </p:pic>
        <p:sp>
          <p:nvSpPr>
            <p:cNvPr id="33" name="Google Shape;400;p38">
              <a:extLst>
                <a:ext uri="{FF2B5EF4-FFF2-40B4-BE49-F238E27FC236}">
                  <a16:creationId xmlns:a16="http://schemas.microsoft.com/office/drawing/2014/main" id="{3AECEABF-58A4-4404-862E-A63D12EC44A6}"/>
                </a:ext>
              </a:extLst>
            </p:cNvPr>
            <p:cNvSpPr txBox="1">
              <a:spLocks/>
            </p:cNvSpPr>
            <p:nvPr/>
          </p:nvSpPr>
          <p:spPr>
            <a:xfrm rot="21599640">
              <a:off x="2561940" y="1552570"/>
              <a:ext cx="3868657" cy="509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buClr>
                  <a:schemeClr val="dk1"/>
                </a:buClr>
                <a:buSzPts val="1100"/>
                <a:buNone/>
                <a:defRPr sz="4000" b="1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Bahnschrift Condensed" panose="020B0502040204020203" pitchFamily="34" charset="0"/>
                  <a:ea typeface="Sue Ellen Francisco"/>
                  <a:cs typeface="Sue Ellen Francisco"/>
                </a:defRPr>
              </a:lvl1pPr>
              <a:lvl2pPr>
                <a:buClr>
                  <a:schemeClr val="accent1"/>
                </a:buClr>
                <a:buSzPts val="5000"/>
                <a:buFont typeface="Sue Ellen Francisco"/>
                <a:buNone/>
                <a:defRPr sz="50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</a:defRPr>
              </a:lvl2pPr>
              <a:lvl3pPr>
                <a:buClr>
                  <a:schemeClr val="accent1"/>
                </a:buClr>
                <a:buSzPts val="5000"/>
                <a:buFont typeface="Sue Ellen Francisco"/>
                <a:buNone/>
                <a:defRPr sz="50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</a:defRPr>
              </a:lvl3pPr>
              <a:lvl4pPr>
                <a:buClr>
                  <a:schemeClr val="accent1"/>
                </a:buClr>
                <a:buSzPts val="5000"/>
                <a:buFont typeface="Sue Ellen Francisco"/>
                <a:buNone/>
                <a:defRPr sz="50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</a:defRPr>
              </a:lvl4pPr>
              <a:lvl5pPr>
                <a:buClr>
                  <a:schemeClr val="accent1"/>
                </a:buClr>
                <a:buSzPts val="5000"/>
                <a:buFont typeface="Sue Ellen Francisco"/>
                <a:buNone/>
                <a:defRPr sz="50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</a:defRPr>
              </a:lvl5pPr>
              <a:lvl6pPr>
                <a:buClr>
                  <a:schemeClr val="accent1"/>
                </a:buClr>
                <a:buSzPts val="5000"/>
                <a:buFont typeface="Sue Ellen Francisco"/>
                <a:buNone/>
                <a:defRPr sz="50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</a:defRPr>
              </a:lvl6pPr>
              <a:lvl7pPr>
                <a:buClr>
                  <a:schemeClr val="accent1"/>
                </a:buClr>
                <a:buSzPts val="5000"/>
                <a:buFont typeface="Sue Ellen Francisco"/>
                <a:buNone/>
                <a:defRPr sz="50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</a:defRPr>
              </a:lvl7pPr>
              <a:lvl8pPr>
                <a:buClr>
                  <a:schemeClr val="accent1"/>
                </a:buClr>
                <a:buSzPts val="5000"/>
                <a:buFont typeface="Sue Ellen Francisco"/>
                <a:buNone/>
                <a:defRPr sz="50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</a:defRPr>
              </a:lvl8pPr>
              <a:lvl9pPr>
                <a:buClr>
                  <a:schemeClr val="accent1"/>
                </a:buClr>
                <a:buSzPts val="5000"/>
                <a:buFont typeface="Sue Ellen Francisco"/>
                <a:buNone/>
                <a:defRPr sz="5000">
                  <a:solidFill>
                    <a:schemeClr val="accent1"/>
                  </a:solidFill>
                  <a:latin typeface="Sue Ellen Francisco"/>
                  <a:ea typeface="Sue Ellen Francisco"/>
                  <a:cs typeface="Sue Ellen Francisco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Bahnschrift Condensed" panose="020B0502040204020203" pitchFamily="34" charset="0"/>
                  <a:sym typeface="Arial"/>
                </a:rPr>
                <a:t>TẠM BIỆT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 w="10160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Bahnschrift Condensed" panose="020B0502040204020203" pitchFamily="34" charset="0"/>
                  <a:sym typeface="Arial"/>
                </a:rPr>
                <a:t>HẸN GẶP LẠI CÁC EM</a:t>
              </a:r>
            </a:p>
          </p:txBody>
        </p:sp>
        <p:grpSp>
          <p:nvGrpSpPr>
            <p:cNvPr id="34" name="Google Shape;492;p40">
              <a:extLst>
                <a:ext uri="{FF2B5EF4-FFF2-40B4-BE49-F238E27FC236}">
                  <a16:creationId xmlns:a16="http://schemas.microsoft.com/office/drawing/2014/main" id="{6B12EDD1-F2F8-4D16-8217-6C75375D8CF6}"/>
                </a:ext>
              </a:extLst>
            </p:cNvPr>
            <p:cNvGrpSpPr/>
            <p:nvPr/>
          </p:nvGrpSpPr>
          <p:grpSpPr>
            <a:xfrm rot="21178109">
              <a:off x="6728993" y="2941734"/>
              <a:ext cx="1460364" cy="2615652"/>
              <a:chOff x="6151127" y="3360634"/>
              <a:chExt cx="1460364" cy="2615652"/>
            </a:xfrm>
          </p:grpSpPr>
          <p:sp>
            <p:nvSpPr>
              <p:cNvPr id="35" name="Google Shape;493;p40">
                <a:extLst>
                  <a:ext uri="{FF2B5EF4-FFF2-40B4-BE49-F238E27FC236}">
                    <a16:creationId xmlns:a16="http://schemas.microsoft.com/office/drawing/2014/main" id="{E4001828-5720-428C-96D0-39066003C9BC}"/>
                  </a:ext>
                </a:extLst>
              </p:cNvPr>
              <p:cNvSpPr/>
              <p:nvPr/>
            </p:nvSpPr>
            <p:spPr>
              <a:xfrm rot="930904">
                <a:off x="6451470" y="4073622"/>
                <a:ext cx="264857" cy="1901893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48765" fill="none" extrusionOk="0">
                    <a:moveTo>
                      <a:pt x="3453" y="1"/>
                    </a:moveTo>
                    <a:lnTo>
                      <a:pt x="3156" y="1052"/>
                    </a:lnTo>
                    <a:lnTo>
                      <a:pt x="1624" y="8071"/>
                    </a:lnTo>
                    <a:lnTo>
                      <a:pt x="847" y="12963"/>
                    </a:lnTo>
                    <a:lnTo>
                      <a:pt x="412" y="16575"/>
                    </a:lnTo>
                    <a:lnTo>
                      <a:pt x="115" y="20393"/>
                    </a:lnTo>
                    <a:lnTo>
                      <a:pt x="1" y="24371"/>
                    </a:lnTo>
                    <a:lnTo>
                      <a:pt x="92" y="28441"/>
                    </a:lnTo>
                    <a:lnTo>
                      <a:pt x="481" y="32487"/>
                    </a:lnTo>
                    <a:lnTo>
                      <a:pt x="1167" y="36465"/>
                    </a:lnTo>
                    <a:lnTo>
                      <a:pt x="1921" y="39369"/>
                    </a:lnTo>
                    <a:lnTo>
                      <a:pt x="2561" y="41220"/>
                    </a:lnTo>
                    <a:lnTo>
                      <a:pt x="3293" y="43026"/>
                    </a:lnTo>
                    <a:lnTo>
                      <a:pt x="4139" y="44764"/>
                    </a:lnTo>
                    <a:lnTo>
                      <a:pt x="5099" y="46433"/>
                    </a:lnTo>
                    <a:lnTo>
                      <a:pt x="6196" y="48010"/>
                    </a:lnTo>
                    <a:lnTo>
                      <a:pt x="6791" y="48765"/>
                    </a:lnTo>
                  </a:path>
                </a:pathLst>
              </a:custGeom>
              <a:noFill/>
              <a:ln w="31425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94;p40">
                <a:extLst>
                  <a:ext uri="{FF2B5EF4-FFF2-40B4-BE49-F238E27FC236}">
                    <a16:creationId xmlns:a16="http://schemas.microsoft.com/office/drawing/2014/main" id="{4C0FC5D0-5098-4FC4-96EB-542C8B0E8A62}"/>
                  </a:ext>
                </a:extLst>
              </p:cNvPr>
              <p:cNvSpPr/>
              <p:nvPr/>
            </p:nvSpPr>
            <p:spPr>
              <a:xfrm rot="930904">
                <a:off x="6269185" y="3505251"/>
                <a:ext cx="1224248" cy="1049483"/>
              </a:xfrm>
              <a:custGeom>
                <a:avLst/>
                <a:gdLst/>
                <a:ahLst/>
                <a:cxnLst/>
                <a:rect l="l" t="t" r="r" b="b"/>
                <a:pathLst>
                  <a:path w="31390" h="26909" extrusionOk="0">
                    <a:moveTo>
                      <a:pt x="17809" y="0"/>
                    </a:moveTo>
                    <a:lnTo>
                      <a:pt x="17009" y="229"/>
                    </a:lnTo>
                    <a:lnTo>
                      <a:pt x="16323" y="778"/>
                    </a:lnTo>
                    <a:lnTo>
                      <a:pt x="15775" y="1532"/>
                    </a:lnTo>
                    <a:lnTo>
                      <a:pt x="15340" y="2515"/>
                    </a:lnTo>
                    <a:lnTo>
                      <a:pt x="15020" y="3635"/>
                    </a:lnTo>
                    <a:lnTo>
                      <a:pt x="14677" y="5510"/>
                    </a:lnTo>
                    <a:lnTo>
                      <a:pt x="14472" y="8185"/>
                    </a:lnTo>
                    <a:lnTo>
                      <a:pt x="14449" y="10700"/>
                    </a:lnTo>
                    <a:lnTo>
                      <a:pt x="14586" y="13557"/>
                    </a:lnTo>
                    <a:lnTo>
                      <a:pt x="14632" y="14015"/>
                    </a:lnTo>
                    <a:lnTo>
                      <a:pt x="14334" y="13420"/>
                    </a:lnTo>
                    <a:lnTo>
                      <a:pt x="13306" y="11774"/>
                    </a:lnTo>
                    <a:lnTo>
                      <a:pt x="11865" y="9877"/>
                    </a:lnTo>
                    <a:lnTo>
                      <a:pt x="10082" y="7956"/>
                    </a:lnTo>
                    <a:lnTo>
                      <a:pt x="8596" y="6676"/>
                    </a:lnTo>
                    <a:lnTo>
                      <a:pt x="7544" y="5945"/>
                    </a:lnTo>
                    <a:lnTo>
                      <a:pt x="6493" y="5373"/>
                    </a:lnTo>
                    <a:lnTo>
                      <a:pt x="5441" y="4984"/>
                    </a:lnTo>
                    <a:lnTo>
                      <a:pt x="4367" y="4779"/>
                    </a:lnTo>
                    <a:lnTo>
                      <a:pt x="3338" y="4847"/>
                    </a:lnTo>
                    <a:lnTo>
                      <a:pt x="2332" y="5167"/>
                    </a:lnTo>
                    <a:lnTo>
                      <a:pt x="1372" y="5830"/>
                    </a:lnTo>
                    <a:lnTo>
                      <a:pt x="915" y="6287"/>
                    </a:lnTo>
                    <a:lnTo>
                      <a:pt x="503" y="6768"/>
                    </a:lnTo>
                    <a:lnTo>
                      <a:pt x="46" y="7751"/>
                    </a:lnTo>
                    <a:lnTo>
                      <a:pt x="0" y="8688"/>
                    </a:lnTo>
                    <a:lnTo>
                      <a:pt x="297" y="9625"/>
                    </a:lnTo>
                    <a:lnTo>
                      <a:pt x="892" y="10517"/>
                    </a:lnTo>
                    <a:lnTo>
                      <a:pt x="1715" y="11363"/>
                    </a:lnTo>
                    <a:lnTo>
                      <a:pt x="3292" y="12574"/>
                    </a:lnTo>
                    <a:lnTo>
                      <a:pt x="5761" y="13969"/>
                    </a:lnTo>
                    <a:lnTo>
                      <a:pt x="8253" y="15089"/>
                    </a:lnTo>
                    <a:lnTo>
                      <a:pt x="11225" y="16209"/>
                    </a:lnTo>
                    <a:lnTo>
                      <a:pt x="11705" y="16347"/>
                    </a:lnTo>
                    <a:lnTo>
                      <a:pt x="11248" y="16415"/>
                    </a:lnTo>
                    <a:lnTo>
                      <a:pt x="8413" y="16872"/>
                    </a:lnTo>
                    <a:lnTo>
                      <a:pt x="6058" y="17444"/>
                    </a:lnTo>
                    <a:lnTo>
                      <a:pt x="4298" y="18038"/>
                    </a:lnTo>
                    <a:lnTo>
                      <a:pt x="3224" y="18518"/>
                    </a:lnTo>
                    <a:lnTo>
                      <a:pt x="2309" y="19044"/>
                    </a:lnTo>
                    <a:lnTo>
                      <a:pt x="1577" y="19662"/>
                    </a:lnTo>
                    <a:lnTo>
                      <a:pt x="1097" y="20325"/>
                    </a:lnTo>
                    <a:lnTo>
                      <a:pt x="892" y="21102"/>
                    </a:lnTo>
                    <a:lnTo>
                      <a:pt x="1052" y="21925"/>
                    </a:lnTo>
                    <a:lnTo>
                      <a:pt x="1623" y="22862"/>
                    </a:lnTo>
                    <a:lnTo>
                      <a:pt x="2080" y="23365"/>
                    </a:lnTo>
                    <a:lnTo>
                      <a:pt x="2583" y="23845"/>
                    </a:lnTo>
                    <a:lnTo>
                      <a:pt x="3635" y="24485"/>
                    </a:lnTo>
                    <a:lnTo>
                      <a:pt x="4710" y="24828"/>
                    </a:lnTo>
                    <a:lnTo>
                      <a:pt x="5784" y="24897"/>
                    </a:lnTo>
                    <a:lnTo>
                      <a:pt x="6859" y="24714"/>
                    </a:lnTo>
                    <a:lnTo>
                      <a:pt x="7910" y="24325"/>
                    </a:lnTo>
                    <a:lnTo>
                      <a:pt x="8939" y="23800"/>
                    </a:lnTo>
                    <a:lnTo>
                      <a:pt x="9922" y="23137"/>
                    </a:lnTo>
                    <a:lnTo>
                      <a:pt x="11294" y="21993"/>
                    </a:lnTo>
                    <a:lnTo>
                      <a:pt x="12826" y="20393"/>
                    </a:lnTo>
                    <a:lnTo>
                      <a:pt x="14403" y="18450"/>
                    </a:lnTo>
                    <a:lnTo>
                      <a:pt x="14632" y="18107"/>
                    </a:lnTo>
                    <a:lnTo>
                      <a:pt x="14814" y="18496"/>
                    </a:lnTo>
                    <a:lnTo>
                      <a:pt x="16163" y="20828"/>
                    </a:lnTo>
                    <a:lnTo>
                      <a:pt x="17489" y="22771"/>
                    </a:lnTo>
                    <a:lnTo>
                      <a:pt x="19090" y="24645"/>
                    </a:lnTo>
                    <a:lnTo>
                      <a:pt x="20416" y="25811"/>
                    </a:lnTo>
                    <a:lnTo>
                      <a:pt x="21353" y="26406"/>
                    </a:lnTo>
                    <a:lnTo>
                      <a:pt x="22313" y="26772"/>
                    </a:lnTo>
                    <a:lnTo>
                      <a:pt x="23296" y="26909"/>
                    </a:lnTo>
                    <a:lnTo>
                      <a:pt x="24279" y="26749"/>
                    </a:lnTo>
                    <a:lnTo>
                      <a:pt x="25239" y="26246"/>
                    </a:lnTo>
                    <a:lnTo>
                      <a:pt x="25720" y="25834"/>
                    </a:lnTo>
                    <a:lnTo>
                      <a:pt x="26177" y="25400"/>
                    </a:lnTo>
                    <a:lnTo>
                      <a:pt x="26726" y="24531"/>
                    </a:lnTo>
                    <a:lnTo>
                      <a:pt x="26931" y="23685"/>
                    </a:lnTo>
                    <a:lnTo>
                      <a:pt x="26840" y="22862"/>
                    </a:lnTo>
                    <a:lnTo>
                      <a:pt x="26474" y="22062"/>
                    </a:lnTo>
                    <a:lnTo>
                      <a:pt x="25902" y="21285"/>
                    </a:lnTo>
                    <a:lnTo>
                      <a:pt x="24714" y="20210"/>
                    </a:lnTo>
                    <a:lnTo>
                      <a:pt x="22793" y="18953"/>
                    </a:lnTo>
                    <a:lnTo>
                      <a:pt x="20804" y="17947"/>
                    </a:lnTo>
                    <a:lnTo>
                      <a:pt x="18404" y="16918"/>
                    </a:lnTo>
                    <a:lnTo>
                      <a:pt x="17992" y="16781"/>
                    </a:lnTo>
                    <a:lnTo>
                      <a:pt x="18381" y="16895"/>
                    </a:lnTo>
                    <a:lnTo>
                      <a:pt x="19318" y="17010"/>
                    </a:lnTo>
                    <a:lnTo>
                      <a:pt x="20964" y="16987"/>
                    </a:lnTo>
                    <a:lnTo>
                      <a:pt x="23502" y="16530"/>
                    </a:lnTo>
                    <a:lnTo>
                      <a:pt x="26108" y="15684"/>
                    </a:lnTo>
                    <a:lnTo>
                      <a:pt x="27914" y="14838"/>
                    </a:lnTo>
                    <a:lnTo>
                      <a:pt x="28989" y="14175"/>
                    </a:lnTo>
                    <a:lnTo>
                      <a:pt x="29926" y="13466"/>
                    </a:lnTo>
                    <a:lnTo>
                      <a:pt x="30658" y="12712"/>
                    </a:lnTo>
                    <a:lnTo>
                      <a:pt x="31161" y="11889"/>
                    </a:lnTo>
                    <a:lnTo>
                      <a:pt x="31389" y="11020"/>
                    </a:lnTo>
                    <a:lnTo>
                      <a:pt x="31321" y="10151"/>
                    </a:lnTo>
                    <a:lnTo>
                      <a:pt x="30909" y="9237"/>
                    </a:lnTo>
                    <a:lnTo>
                      <a:pt x="30543" y="8757"/>
                    </a:lnTo>
                    <a:lnTo>
                      <a:pt x="30132" y="8322"/>
                    </a:lnTo>
                    <a:lnTo>
                      <a:pt x="29240" y="7728"/>
                    </a:lnTo>
                    <a:lnTo>
                      <a:pt x="28257" y="7385"/>
                    </a:lnTo>
                    <a:lnTo>
                      <a:pt x="27228" y="7316"/>
                    </a:lnTo>
                    <a:lnTo>
                      <a:pt x="26131" y="7476"/>
                    </a:lnTo>
                    <a:lnTo>
                      <a:pt x="25034" y="7796"/>
                    </a:lnTo>
                    <a:lnTo>
                      <a:pt x="23388" y="8528"/>
                    </a:lnTo>
                    <a:lnTo>
                      <a:pt x="21284" y="9831"/>
                    </a:lnTo>
                    <a:lnTo>
                      <a:pt x="19478" y="11248"/>
                    </a:lnTo>
                    <a:lnTo>
                      <a:pt x="17535" y="12986"/>
                    </a:lnTo>
                    <a:lnTo>
                      <a:pt x="17519" y="13004"/>
                    </a:lnTo>
                    <a:lnTo>
                      <a:pt x="18175" y="11866"/>
                    </a:lnTo>
                    <a:lnTo>
                      <a:pt x="18975" y="9991"/>
                    </a:lnTo>
                    <a:lnTo>
                      <a:pt x="19753" y="7728"/>
                    </a:lnTo>
                    <a:lnTo>
                      <a:pt x="20324" y="5350"/>
                    </a:lnTo>
                    <a:lnTo>
                      <a:pt x="20507" y="3658"/>
                    </a:lnTo>
                    <a:lnTo>
                      <a:pt x="20484" y="2630"/>
                    </a:lnTo>
                    <a:lnTo>
                      <a:pt x="20324" y="1715"/>
                    </a:lnTo>
                    <a:lnTo>
                      <a:pt x="20004" y="961"/>
                    </a:lnTo>
                    <a:lnTo>
                      <a:pt x="19478" y="412"/>
                    </a:lnTo>
                    <a:lnTo>
                      <a:pt x="18747" y="69"/>
                    </a:lnTo>
                    <a:lnTo>
                      <a:pt x="1828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95;p40">
                <a:extLst>
                  <a:ext uri="{FF2B5EF4-FFF2-40B4-BE49-F238E27FC236}">
                    <a16:creationId xmlns:a16="http://schemas.microsoft.com/office/drawing/2014/main" id="{9E11B520-571F-4984-8E12-045AD540CC8A}"/>
                  </a:ext>
                </a:extLst>
              </p:cNvPr>
              <p:cNvSpPr/>
              <p:nvPr/>
            </p:nvSpPr>
            <p:spPr>
              <a:xfrm rot="930904">
                <a:off x="6981724" y="3969686"/>
                <a:ext cx="83853" cy="78509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013" extrusionOk="0">
                    <a:moveTo>
                      <a:pt x="915" y="0"/>
                    </a:moveTo>
                    <a:lnTo>
                      <a:pt x="686" y="23"/>
                    </a:lnTo>
                    <a:lnTo>
                      <a:pt x="297" y="206"/>
                    </a:lnTo>
                    <a:lnTo>
                      <a:pt x="69" y="526"/>
                    </a:lnTo>
                    <a:lnTo>
                      <a:pt x="0" y="892"/>
                    </a:lnTo>
                    <a:lnTo>
                      <a:pt x="46" y="1303"/>
                    </a:lnTo>
                    <a:lnTo>
                      <a:pt x="229" y="1646"/>
                    </a:lnTo>
                    <a:lnTo>
                      <a:pt x="526" y="1898"/>
                    </a:lnTo>
                    <a:lnTo>
                      <a:pt x="960" y="2012"/>
                    </a:lnTo>
                    <a:lnTo>
                      <a:pt x="1212" y="1966"/>
                    </a:lnTo>
                    <a:lnTo>
                      <a:pt x="1486" y="1898"/>
                    </a:lnTo>
                    <a:lnTo>
                      <a:pt x="1852" y="1692"/>
                    </a:lnTo>
                    <a:lnTo>
                      <a:pt x="2081" y="1395"/>
                    </a:lnTo>
                    <a:lnTo>
                      <a:pt x="2149" y="1052"/>
                    </a:lnTo>
                    <a:lnTo>
                      <a:pt x="2104" y="709"/>
                    </a:lnTo>
                    <a:lnTo>
                      <a:pt x="1898" y="389"/>
                    </a:lnTo>
                    <a:lnTo>
                      <a:pt x="1601" y="160"/>
                    </a:lnTo>
                    <a:lnTo>
                      <a:pt x="1166" y="23"/>
                    </a:lnTo>
                    <a:lnTo>
                      <a:pt x="91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96;p40">
                <a:extLst>
                  <a:ext uri="{FF2B5EF4-FFF2-40B4-BE49-F238E27FC236}">
                    <a16:creationId xmlns:a16="http://schemas.microsoft.com/office/drawing/2014/main" id="{906679F7-75DF-449B-858D-6FDE7B428A5E}"/>
                  </a:ext>
                </a:extLst>
              </p:cNvPr>
              <p:cNvSpPr/>
              <p:nvPr/>
            </p:nvSpPr>
            <p:spPr>
              <a:xfrm rot="930904">
                <a:off x="6849838" y="3880273"/>
                <a:ext cx="97230" cy="75818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944" extrusionOk="0">
                    <a:moveTo>
                      <a:pt x="1098" y="0"/>
                    </a:moveTo>
                    <a:lnTo>
                      <a:pt x="824" y="23"/>
                    </a:lnTo>
                    <a:lnTo>
                      <a:pt x="549" y="69"/>
                    </a:lnTo>
                    <a:lnTo>
                      <a:pt x="184" y="298"/>
                    </a:lnTo>
                    <a:lnTo>
                      <a:pt x="1" y="641"/>
                    </a:lnTo>
                    <a:lnTo>
                      <a:pt x="1" y="1029"/>
                    </a:lnTo>
                    <a:lnTo>
                      <a:pt x="138" y="1418"/>
                    </a:lnTo>
                    <a:lnTo>
                      <a:pt x="412" y="1738"/>
                    </a:lnTo>
                    <a:lnTo>
                      <a:pt x="824" y="1944"/>
                    </a:lnTo>
                    <a:lnTo>
                      <a:pt x="1350" y="1944"/>
                    </a:lnTo>
                    <a:lnTo>
                      <a:pt x="1647" y="1852"/>
                    </a:lnTo>
                    <a:lnTo>
                      <a:pt x="1944" y="1738"/>
                    </a:lnTo>
                    <a:lnTo>
                      <a:pt x="2333" y="1464"/>
                    </a:lnTo>
                    <a:lnTo>
                      <a:pt x="2493" y="1143"/>
                    </a:lnTo>
                    <a:lnTo>
                      <a:pt x="2493" y="801"/>
                    </a:lnTo>
                    <a:lnTo>
                      <a:pt x="2333" y="503"/>
                    </a:lnTo>
                    <a:lnTo>
                      <a:pt x="2013" y="229"/>
                    </a:lnTo>
                    <a:lnTo>
                      <a:pt x="1601" y="46"/>
                    </a:lnTo>
                    <a:lnTo>
                      <a:pt x="10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97;p40">
                <a:extLst>
                  <a:ext uri="{FF2B5EF4-FFF2-40B4-BE49-F238E27FC236}">
                    <a16:creationId xmlns:a16="http://schemas.microsoft.com/office/drawing/2014/main" id="{FA135ED3-AA45-4324-ABAA-E55ACAD2C66A}"/>
                  </a:ext>
                </a:extLst>
              </p:cNvPr>
              <p:cNvSpPr/>
              <p:nvPr/>
            </p:nvSpPr>
            <p:spPr>
              <a:xfrm rot="930904">
                <a:off x="6725155" y="3889675"/>
                <a:ext cx="91887" cy="94578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425" extrusionOk="0">
                    <a:moveTo>
                      <a:pt x="824" y="1"/>
                    </a:moveTo>
                    <a:lnTo>
                      <a:pt x="412" y="184"/>
                    </a:lnTo>
                    <a:lnTo>
                      <a:pt x="138" y="549"/>
                    </a:lnTo>
                    <a:lnTo>
                      <a:pt x="1" y="1007"/>
                    </a:lnTo>
                    <a:lnTo>
                      <a:pt x="1" y="1510"/>
                    </a:lnTo>
                    <a:lnTo>
                      <a:pt x="161" y="1944"/>
                    </a:lnTo>
                    <a:lnTo>
                      <a:pt x="458" y="2287"/>
                    </a:lnTo>
                    <a:lnTo>
                      <a:pt x="938" y="2424"/>
                    </a:lnTo>
                    <a:lnTo>
                      <a:pt x="1235" y="2401"/>
                    </a:lnTo>
                    <a:lnTo>
                      <a:pt x="1555" y="2333"/>
                    </a:lnTo>
                    <a:lnTo>
                      <a:pt x="1990" y="2081"/>
                    </a:lnTo>
                    <a:lnTo>
                      <a:pt x="2264" y="1738"/>
                    </a:lnTo>
                    <a:lnTo>
                      <a:pt x="2355" y="1350"/>
                    </a:lnTo>
                    <a:lnTo>
                      <a:pt x="2310" y="938"/>
                    </a:lnTo>
                    <a:lnTo>
                      <a:pt x="2127" y="572"/>
                    </a:lnTo>
                    <a:lnTo>
                      <a:pt x="1807" y="252"/>
                    </a:lnTo>
                    <a:lnTo>
                      <a:pt x="1349" y="46"/>
                    </a:lnTo>
                    <a:lnTo>
                      <a:pt x="10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98;p40">
                <a:extLst>
                  <a:ext uri="{FF2B5EF4-FFF2-40B4-BE49-F238E27FC236}">
                    <a16:creationId xmlns:a16="http://schemas.microsoft.com/office/drawing/2014/main" id="{AD642358-5D7C-49B3-9CA4-80F1CC3F2A52}"/>
                  </a:ext>
                </a:extLst>
              </p:cNvPr>
              <p:cNvSpPr/>
              <p:nvPr/>
            </p:nvSpPr>
            <p:spPr>
              <a:xfrm rot="930904">
                <a:off x="6740316" y="3946179"/>
                <a:ext cx="102573" cy="18728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802" extrusionOk="0">
                    <a:moveTo>
                      <a:pt x="0" y="0"/>
                    </a:moveTo>
                    <a:lnTo>
                      <a:pt x="252" y="183"/>
                    </a:lnTo>
                    <a:lnTo>
                      <a:pt x="1486" y="1852"/>
                    </a:lnTo>
                    <a:lnTo>
                      <a:pt x="2035" y="3155"/>
                    </a:lnTo>
                    <a:lnTo>
                      <a:pt x="2263" y="4207"/>
                    </a:lnTo>
                    <a:lnTo>
                      <a:pt x="2332" y="4801"/>
                    </a:lnTo>
                    <a:lnTo>
                      <a:pt x="2629" y="4710"/>
                    </a:lnTo>
                    <a:lnTo>
                      <a:pt x="2583" y="4253"/>
                    </a:lnTo>
                    <a:lnTo>
                      <a:pt x="2058" y="2378"/>
                    </a:lnTo>
                    <a:lnTo>
                      <a:pt x="1646" y="1601"/>
                    </a:lnTo>
                    <a:lnTo>
                      <a:pt x="1120" y="846"/>
                    </a:lnTo>
                    <a:lnTo>
                      <a:pt x="412" y="2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99;p40">
                <a:extLst>
                  <a:ext uri="{FF2B5EF4-FFF2-40B4-BE49-F238E27FC236}">
                    <a16:creationId xmlns:a16="http://schemas.microsoft.com/office/drawing/2014/main" id="{A8C810A7-CA3F-405D-83DE-5D102E08B7FD}"/>
                  </a:ext>
                </a:extLst>
              </p:cNvPr>
              <p:cNvSpPr/>
              <p:nvPr/>
            </p:nvSpPr>
            <p:spPr>
              <a:xfrm rot="930904">
                <a:off x="6845024" y="3900906"/>
                <a:ext cx="32137" cy="246995"/>
              </a:xfrm>
              <a:custGeom>
                <a:avLst/>
                <a:gdLst/>
                <a:ahLst/>
                <a:cxnLst/>
                <a:rect l="l" t="t" r="r" b="b"/>
                <a:pathLst>
                  <a:path w="824" h="6333" extrusionOk="0">
                    <a:moveTo>
                      <a:pt x="824" y="0"/>
                    </a:moveTo>
                    <a:lnTo>
                      <a:pt x="504" y="115"/>
                    </a:lnTo>
                    <a:lnTo>
                      <a:pt x="412" y="595"/>
                    </a:lnTo>
                    <a:lnTo>
                      <a:pt x="69" y="3384"/>
                    </a:lnTo>
                    <a:lnTo>
                      <a:pt x="1" y="5441"/>
                    </a:lnTo>
                    <a:lnTo>
                      <a:pt x="115" y="6333"/>
                    </a:lnTo>
                    <a:lnTo>
                      <a:pt x="390" y="6333"/>
                    </a:lnTo>
                    <a:lnTo>
                      <a:pt x="390" y="5784"/>
                    </a:lnTo>
                    <a:lnTo>
                      <a:pt x="435" y="2881"/>
                    </a:lnTo>
                    <a:lnTo>
                      <a:pt x="618" y="823"/>
                    </a:ln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500;p40">
                <a:extLst>
                  <a:ext uri="{FF2B5EF4-FFF2-40B4-BE49-F238E27FC236}">
                    <a16:creationId xmlns:a16="http://schemas.microsoft.com/office/drawing/2014/main" id="{3C300B98-8DE8-4872-85ED-733918C2B16E}"/>
                  </a:ext>
                </a:extLst>
              </p:cNvPr>
              <p:cNvSpPr/>
              <p:nvPr/>
            </p:nvSpPr>
            <p:spPr>
              <a:xfrm rot="930904">
                <a:off x="6837441" y="3989487"/>
                <a:ext cx="148946" cy="173906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4459" extrusionOk="0">
                    <a:moveTo>
                      <a:pt x="3612" y="1"/>
                    </a:moveTo>
                    <a:lnTo>
                      <a:pt x="3269" y="138"/>
                    </a:lnTo>
                    <a:lnTo>
                      <a:pt x="2561" y="618"/>
                    </a:lnTo>
                    <a:lnTo>
                      <a:pt x="1623" y="1670"/>
                    </a:lnTo>
                    <a:lnTo>
                      <a:pt x="206" y="3979"/>
                    </a:lnTo>
                    <a:lnTo>
                      <a:pt x="0" y="4459"/>
                    </a:lnTo>
                    <a:lnTo>
                      <a:pt x="297" y="4459"/>
                    </a:lnTo>
                    <a:lnTo>
                      <a:pt x="549" y="3842"/>
                    </a:lnTo>
                    <a:lnTo>
                      <a:pt x="1143" y="2790"/>
                    </a:lnTo>
                    <a:lnTo>
                      <a:pt x="2035" y="1578"/>
                    </a:lnTo>
                    <a:lnTo>
                      <a:pt x="3544" y="298"/>
                    </a:lnTo>
                    <a:lnTo>
                      <a:pt x="3818" y="207"/>
                    </a:lnTo>
                    <a:lnTo>
                      <a:pt x="36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" name="Google Shape;501;p40">
              <a:extLst>
                <a:ext uri="{FF2B5EF4-FFF2-40B4-BE49-F238E27FC236}">
                  <a16:creationId xmlns:a16="http://schemas.microsoft.com/office/drawing/2014/main" id="{ED3A06D2-DDCF-455B-9888-0B9AE1B404F9}"/>
                </a:ext>
              </a:extLst>
            </p:cNvPr>
            <p:cNvGrpSpPr/>
            <p:nvPr/>
          </p:nvGrpSpPr>
          <p:grpSpPr>
            <a:xfrm rot="21178109">
              <a:off x="6990117" y="3624709"/>
              <a:ext cx="1992323" cy="1864374"/>
              <a:chOff x="6254962" y="4267609"/>
              <a:chExt cx="1992323" cy="1864374"/>
            </a:xfrm>
          </p:grpSpPr>
          <p:sp>
            <p:nvSpPr>
              <p:cNvPr id="44" name="Google Shape;502;p40">
                <a:extLst>
                  <a:ext uri="{FF2B5EF4-FFF2-40B4-BE49-F238E27FC236}">
                    <a16:creationId xmlns:a16="http://schemas.microsoft.com/office/drawing/2014/main" id="{2CB5CDB1-B213-4E88-81B9-B4CB3037073D}"/>
                  </a:ext>
                </a:extLst>
              </p:cNvPr>
              <p:cNvSpPr/>
              <p:nvPr/>
            </p:nvSpPr>
            <p:spPr>
              <a:xfrm rot="2870139">
                <a:off x="6809315" y="4717393"/>
                <a:ext cx="222038" cy="1594330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48765" fill="none" extrusionOk="0">
                    <a:moveTo>
                      <a:pt x="3453" y="1"/>
                    </a:moveTo>
                    <a:lnTo>
                      <a:pt x="3156" y="1052"/>
                    </a:lnTo>
                    <a:lnTo>
                      <a:pt x="1624" y="8071"/>
                    </a:lnTo>
                    <a:lnTo>
                      <a:pt x="847" y="12963"/>
                    </a:lnTo>
                    <a:lnTo>
                      <a:pt x="412" y="16575"/>
                    </a:lnTo>
                    <a:lnTo>
                      <a:pt x="115" y="20393"/>
                    </a:lnTo>
                    <a:lnTo>
                      <a:pt x="1" y="24371"/>
                    </a:lnTo>
                    <a:lnTo>
                      <a:pt x="92" y="28441"/>
                    </a:lnTo>
                    <a:lnTo>
                      <a:pt x="481" y="32487"/>
                    </a:lnTo>
                    <a:lnTo>
                      <a:pt x="1167" y="36465"/>
                    </a:lnTo>
                    <a:lnTo>
                      <a:pt x="1921" y="39369"/>
                    </a:lnTo>
                    <a:lnTo>
                      <a:pt x="2561" y="41220"/>
                    </a:lnTo>
                    <a:lnTo>
                      <a:pt x="3293" y="43026"/>
                    </a:lnTo>
                    <a:lnTo>
                      <a:pt x="4139" y="44764"/>
                    </a:lnTo>
                    <a:lnTo>
                      <a:pt x="5099" y="46433"/>
                    </a:lnTo>
                    <a:lnTo>
                      <a:pt x="6196" y="48010"/>
                    </a:lnTo>
                    <a:lnTo>
                      <a:pt x="6791" y="48765"/>
                    </a:lnTo>
                  </a:path>
                </a:pathLst>
              </a:custGeom>
              <a:noFill/>
              <a:ln w="31425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503;p40">
                <a:extLst>
                  <a:ext uri="{FF2B5EF4-FFF2-40B4-BE49-F238E27FC236}">
                    <a16:creationId xmlns:a16="http://schemas.microsoft.com/office/drawing/2014/main" id="{FFB92F4B-5ABD-4FE4-81F8-A7524511E400}"/>
                  </a:ext>
                </a:extLst>
              </p:cNvPr>
              <p:cNvSpPr/>
              <p:nvPr/>
            </p:nvSpPr>
            <p:spPr>
              <a:xfrm rot="2870139">
                <a:off x="7063619" y="4503387"/>
                <a:ext cx="1026327" cy="879767"/>
              </a:xfrm>
              <a:custGeom>
                <a:avLst/>
                <a:gdLst/>
                <a:ahLst/>
                <a:cxnLst/>
                <a:rect l="l" t="t" r="r" b="b"/>
                <a:pathLst>
                  <a:path w="31390" h="26909" extrusionOk="0">
                    <a:moveTo>
                      <a:pt x="17809" y="0"/>
                    </a:moveTo>
                    <a:lnTo>
                      <a:pt x="17009" y="229"/>
                    </a:lnTo>
                    <a:lnTo>
                      <a:pt x="16323" y="778"/>
                    </a:lnTo>
                    <a:lnTo>
                      <a:pt x="15775" y="1532"/>
                    </a:lnTo>
                    <a:lnTo>
                      <a:pt x="15340" y="2515"/>
                    </a:lnTo>
                    <a:lnTo>
                      <a:pt x="15020" y="3635"/>
                    </a:lnTo>
                    <a:lnTo>
                      <a:pt x="14677" y="5510"/>
                    </a:lnTo>
                    <a:lnTo>
                      <a:pt x="14472" y="8185"/>
                    </a:lnTo>
                    <a:lnTo>
                      <a:pt x="14449" y="10700"/>
                    </a:lnTo>
                    <a:lnTo>
                      <a:pt x="14586" y="13557"/>
                    </a:lnTo>
                    <a:lnTo>
                      <a:pt x="14632" y="14015"/>
                    </a:lnTo>
                    <a:lnTo>
                      <a:pt x="14334" y="13420"/>
                    </a:lnTo>
                    <a:lnTo>
                      <a:pt x="13306" y="11774"/>
                    </a:lnTo>
                    <a:lnTo>
                      <a:pt x="11865" y="9877"/>
                    </a:lnTo>
                    <a:lnTo>
                      <a:pt x="10082" y="7956"/>
                    </a:lnTo>
                    <a:lnTo>
                      <a:pt x="8596" y="6676"/>
                    </a:lnTo>
                    <a:lnTo>
                      <a:pt x="7544" y="5945"/>
                    </a:lnTo>
                    <a:lnTo>
                      <a:pt x="6493" y="5373"/>
                    </a:lnTo>
                    <a:lnTo>
                      <a:pt x="5441" y="4984"/>
                    </a:lnTo>
                    <a:lnTo>
                      <a:pt x="4367" y="4779"/>
                    </a:lnTo>
                    <a:lnTo>
                      <a:pt x="3338" y="4847"/>
                    </a:lnTo>
                    <a:lnTo>
                      <a:pt x="2332" y="5167"/>
                    </a:lnTo>
                    <a:lnTo>
                      <a:pt x="1372" y="5830"/>
                    </a:lnTo>
                    <a:lnTo>
                      <a:pt x="915" y="6287"/>
                    </a:lnTo>
                    <a:lnTo>
                      <a:pt x="503" y="6768"/>
                    </a:lnTo>
                    <a:lnTo>
                      <a:pt x="46" y="7751"/>
                    </a:lnTo>
                    <a:lnTo>
                      <a:pt x="0" y="8688"/>
                    </a:lnTo>
                    <a:lnTo>
                      <a:pt x="297" y="9625"/>
                    </a:lnTo>
                    <a:lnTo>
                      <a:pt x="892" y="10517"/>
                    </a:lnTo>
                    <a:lnTo>
                      <a:pt x="1715" y="11363"/>
                    </a:lnTo>
                    <a:lnTo>
                      <a:pt x="3292" y="12574"/>
                    </a:lnTo>
                    <a:lnTo>
                      <a:pt x="5761" y="13969"/>
                    </a:lnTo>
                    <a:lnTo>
                      <a:pt x="8253" y="15089"/>
                    </a:lnTo>
                    <a:lnTo>
                      <a:pt x="11225" y="16209"/>
                    </a:lnTo>
                    <a:lnTo>
                      <a:pt x="11705" y="16347"/>
                    </a:lnTo>
                    <a:lnTo>
                      <a:pt x="11248" y="16415"/>
                    </a:lnTo>
                    <a:lnTo>
                      <a:pt x="8413" y="16872"/>
                    </a:lnTo>
                    <a:lnTo>
                      <a:pt x="6058" y="17444"/>
                    </a:lnTo>
                    <a:lnTo>
                      <a:pt x="4298" y="18038"/>
                    </a:lnTo>
                    <a:lnTo>
                      <a:pt x="3224" y="18518"/>
                    </a:lnTo>
                    <a:lnTo>
                      <a:pt x="2309" y="19044"/>
                    </a:lnTo>
                    <a:lnTo>
                      <a:pt x="1577" y="19662"/>
                    </a:lnTo>
                    <a:lnTo>
                      <a:pt x="1097" y="20325"/>
                    </a:lnTo>
                    <a:lnTo>
                      <a:pt x="892" y="21102"/>
                    </a:lnTo>
                    <a:lnTo>
                      <a:pt x="1052" y="21925"/>
                    </a:lnTo>
                    <a:lnTo>
                      <a:pt x="1623" y="22862"/>
                    </a:lnTo>
                    <a:lnTo>
                      <a:pt x="2080" y="23365"/>
                    </a:lnTo>
                    <a:lnTo>
                      <a:pt x="2583" y="23845"/>
                    </a:lnTo>
                    <a:lnTo>
                      <a:pt x="3635" y="24485"/>
                    </a:lnTo>
                    <a:lnTo>
                      <a:pt x="4710" y="24828"/>
                    </a:lnTo>
                    <a:lnTo>
                      <a:pt x="5784" y="24897"/>
                    </a:lnTo>
                    <a:lnTo>
                      <a:pt x="6859" y="24714"/>
                    </a:lnTo>
                    <a:lnTo>
                      <a:pt x="7910" y="24325"/>
                    </a:lnTo>
                    <a:lnTo>
                      <a:pt x="8939" y="23800"/>
                    </a:lnTo>
                    <a:lnTo>
                      <a:pt x="9922" y="23137"/>
                    </a:lnTo>
                    <a:lnTo>
                      <a:pt x="11294" y="21993"/>
                    </a:lnTo>
                    <a:lnTo>
                      <a:pt x="12826" y="20393"/>
                    </a:lnTo>
                    <a:lnTo>
                      <a:pt x="14403" y="18450"/>
                    </a:lnTo>
                    <a:lnTo>
                      <a:pt x="14632" y="18107"/>
                    </a:lnTo>
                    <a:lnTo>
                      <a:pt x="14814" y="18496"/>
                    </a:lnTo>
                    <a:lnTo>
                      <a:pt x="16163" y="20828"/>
                    </a:lnTo>
                    <a:lnTo>
                      <a:pt x="17489" y="22771"/>
                    </a:lnTo>
                    <a:lnTo>
                      <a:pt x="19090" y="24645"/>
                    </a:lnTo>
                    <a:lnTo>
                      <a:pt x="20416" y="25811"/>
                    </a:lnTo>
                    <a:lnTo>
                      <a:pt x="21353" y="26406"/>
                    </a:lnTo>
                    <a:lnTo>
                      <a:pt x="22313" y="26772"/>
                    </a:lnTo>
                    <a:lnTo>
                      <a:pt x="23296" y="26909"/>
                    </a:lnTo>
                    <a:lnTo>
                      <a:pt x="24279" y="26749"/>
                    </a:lnTo>
                    <a:lnTo>
                      <a:pt x="25239" y="26246"/>
                    </a:lnTo>
                    <a:lnTo>
                      <a:pt x="25720" y="25834"/>
                    </a:lnTo>
                    <a:lnTo>
                      <a:pt x="26177" y="25400"/>
                    </a:lnTo>
                    <a:lnTo>
                      <a:pt x="26726" y="24531"/>
                    </a:lnTo>
                    <a:lnTo>
                      <a:pt x="26931" y="23685"/>
                    </a:lnTo>
                    <a:lnTo>
                      <a:pt x="26840" y="22862"/>
                    </a:lnTo>
                    <a:lnTo>
                      <a:pt x="26474" y="22062"/>
                    </a:lnTo>
                    <a:lnTo>
                      <a:pt x="25902" y="21285"/>
                    </a:lnTo>
                    <a:lnTo>
                      <a:pt x="24714" y="20210"/>
                    </a:lnTo>
                    <a:lnTo>
                      <a:pt x="22793" y="18953"/>
                    </a:lnTo>
                    <a:lnTo>
                      <a:pt x="20804" y="17947"/>
                    </a:lnTo>
                    <a:lnTo>
                      <a:pt x="18404" y="16918"/>
                    </a:lnTo>
                    <a:lnTo>
                      <a:pt x="17992" y="16781"/>
                    </a:lnTo>
                    <a:lnTo>
                      <a:pt x="18381" y="16895"/>
                    </a:lnTo>
                    <a:lnTo>
                      <a:pt x="19318" y="17010"/>
                    </a:lnTo>
                    <a:lnTo>
                      <a:pt x="20964" y="16987"/>
                    </a:lnTo>
                    <a:lnTo>
                      <a:pt x="23502" y="16530"/>
                    </a:lnTo>
                    <a:lnTo>
                      <a:pt x="26108" y="15684"/>
                    </a:lnTo>
                    <a:lnTo>
                      <a:pt x="27914" y="14838"/>
                    </a:lnTo>
                    <a:lnTo>
                      <a:pt x="28989" y="14175"/>
                    </a:lnTo>
                    <a:lnTo>
                      <a:pt x="29926" y="13466"/>
                    </a:lnTo>
                    <a:lnTo>
                      <a:pt x="30658" y="12712"/>
                    </a:lnTo>
                    <a:lnTo>
                      <a:pt x="31161" y="11889"/>
                    </a:lnTo>
                    <a:lnTo>
                      <a:pt x="31389" y="11020"/>
                    </a:lnTo>
                    <a:lnTo>
                      <a:pt x="31321" y="10151"/>
                    </a:lnTo>
                    <a:lnTo>
                      <a:pt x="30909" y="9237"/>
                    </a:lnTo>
                    <a:lnTo>
                      <a:pt x="30543" y="8757"/>
                    </a:lnTo>
                    <a:lnTo>
                      <a:pt x="30132" y="8322"/>
                    </a:lnTo>
                    <a:lnTo>
                      <a:pt x="29240" y="7728"/>
                    </a:lnTo>
                    <a:lnTo>
                      <a:pt x="28257" y="7385"/>
                    </a:lnTo>
                    <a:lnTo>
                      <a:pt x="27228" y="7316"/>
                    </a:lnTo>
                    <a:lnTo>
                      <a:pt x="26131" y="7476"/>
                    </a:lnTo>
                    <a:lnTo>
                      <a:pt x="25034" y="7796"/>
                    </a:lnTo>
                    <a:lnTo>
                      <a:pt x="23388" y="8528"/>
                    </a:lnTo>
                    <a:lnTo>
                      <a:pt x="21284" y="9831"/>
                    </a:lnTo>
                    <a:lnTo>
                      <a:pt x="19478" y="11248"/>
                    </a:lnTo>
                    <a:lnTo>
                      <a:pt x="17535" y="12986"/>
                    </a:lnTo>
                    <a:lnTo>
                      <a:pt x="17519" y="13004"/>
                    </a:lnTo>
                    <a:lnTo>
                      <a:pt x="18175" y="11866"/>
                    </a:lnTo>
                    <a:lnTo>
                      <a:pt x="18975" y="9991"/>
                    </a:lnTo>
                    <a:lnTo>
                      <a:pt x="19753" y="7728"/>
                    </a:lnTo>
                    <a:lnTo>
                      <a:pt x="20324" y="5350"/>
                    </a:lnTo>
                    <a:lnTo>
                      <a:pt x="20507" y="3658"/>
                    </a:lnTo>
                    <a:lnTo>
                      <a:pt x="20484" y="2630"/>
                    </a:lnTo>
                    <a:lnTo>
                      <a:pt x="20324" y="1715"/>
                    </a:lnTo>
                    <a:lnTo>
                      <a:pt x="20004" y="961"/>
                    </a:lnTo>
                    <a:lnTo>
                      <a:pt x="19478" y="412"/>
                    </a:lnTo>
                    <a:lnTo>
                      <a:pt x="18747" y="69"/>
                    </a:lnTo>
                    <a:lnTo>
                      <a:pt x="1828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504;p40">
                <a:extLst>
                  <a:ext uri="{FF2B5EF4-FFF2-40B4-BE49-F238E27FC236}">
                    <a16:creationId xmlns:a16="http://schemas.microsoft.com/office/drawing/2014/main" id="{5CBB7A9B-EBD9-409F-972A-9CB4778F3B78}"/>
                  </a:ext>
                </a:extLst>
              </p:cNvPr>
              <p:cNvSpPr/>
              <p:nvPr/>
            </p:nvSpPr>
            <p:spPr>
              <a:xfrm rot="2870139">
                <a:off x="7651889" y="4959232"/>
                <a:ext cx="70296" cy="65813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013" extrusionOk="0">
                    <a:moveTo>
                      <a:pt x="915" y="0"/>
                    </a:moveTo>
                    <a:lnTo>
                      <a:pt x="686" y="23"/>
                    </a:lnTo>
                    <a:lnTo>
                      <a:pt x="297" y="206"/>
                    </a:lnTo>
                    <a:lnTo>
                      <a:pt x="69" y="526"/>
                    </a:lnTo>
                    <a:lnTo>
                      <a:pt x="0" y="892"/>
                    </a:lnTo>
                    <a:lnTo>
                      <a:pt x="46" y="1303"/>
                    </a:lnTo>
                    <a:lnTo>
                      <a:pt x="229" y="1646"/>
                    </a:lnTo>
                    <a:lnTo>
                      <a:pt x="526" y="1898"/>
                    </a:lnTo>
                    <a:lnTo>
                      <a:pt x="960" y="2012"/>
                    </a:lnTo>
                    <a:lnTo>
                      <a:pt x="1212" y="1966"/>
                    </a:lnTo>
                    <a:lnTo>
                      <a:pt x="1486" y="1898"/>
                    </a:lnTo>
                    <a:lnTo>
                      <a:pt x="1852" y="1692"/>
                    </a:lnTo>
                    <a:lnTo>
                      <a:pt x="2081" y="1395"/>
                    </a:lnTo>
                    <a:lnTo>
                      <a:pt x="2149" y="1052"/>
                    </a:lnTo>
                    <a:lnTo>
                      <a:pt x="2104" y="709"/>
                    </a:lnTo>
                    <a:lnTo>
                      <a:pt x="1898" y="389"/>
                    </a:lnTo>
                    <a:lnTo>
                      <a:pt x="1601" y="160"/>
                    </a:lnTo>
                    <a:lnTo>
                      <a:pt x="1166" y="23"/>
                    </a:lnTo>
                    <a:lnTo>
                      <a:pt x="91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05;p40">
                <a:extLst>
                  <a:ext uri="{FF2B5EF4-FFF2-40B4-BE49-F238E27FC236}">
                    <a16:creationId xmlns:a16="http://schemas.microsoft.com/office/drawing/2014/main" id="{330C2BB2-23C0-4C98-B6A8-1780E313FEBA}"/>
                  </a:ext>
                </a:extLst>
              </p:cNvPr>
              <p:cNvSpPr/>
              <p:nvPr/>
            </p:nvSpPr>
            <p:spPr>
              <a:xfrm rot="2870139">
                <a:off x="7598265" y="4839950"/>
                <a:ext cx="81511" cy="63557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944" extrusionOk="0">
                    <a:moveTo>
                      <a:pt x="1098" y="0"/>
                    </a:moveTo>
                    <a:lnTo>
                      <a:pt x="824" y="23"/>
                    </a:lnTo>
                    <a:lnTo>
                      <a:pt x="549" y="69"/>
                    </a:lnTo>
                    <a:lnTo>
                      <a:pt x="184" y="298"/>
                    </a:lnTo>
                    <a:lnTo>
                      <a:pt x="1" y="641"/>
                    </a:lnTo>
                    <a:lnTo>
                      <a:pt x="1" y="1029"/>
                    </a:lnTo>
                    <a:lnTo>
                      <a:pt x="138" y="1418"/>
                    </a:lnTo>
                    <a:lnTo>
                      <a:pt x="412" y="1738"/>
                    </a:lnTo>
                    <a:lnTo>
                      <a:pt x="824" y="1944"/>
                    </a:lnTo>
                    <a:lnTo>
                      <a:pt x="1350" y="1944"/>
                    </a:lnTo>
                    <a:lnTo>
                      <a:pt x="1647" y="1852"/>
                    </a:lnTo>
                    <a:lnTo>
                      <a:pt x="1944" y="1738"/>
                    </a:lnTo>
                    <a:lnTo>
                      <a:pt x="2333" y="1464"/>
                    </a:lnTo>
                    <a:lnTo>
                      <a:pt x="2493" y="1143"/>
                    </a:lnTo>
                    <a:lnTo>
                      <a:pt x="2493" y="801"/>
                    </a:lnTo>
                    <a:lnTo>
                      <a:pt x="2333" y="503"/>
                    </a:lnTo>
                    <a:lnTo>
                      <a:pt x="2013" y="229"/>
                    </a:lnTo>
                    <a:lnTo>
                      <a:pt x="1601" y="46"/>
                    </a:lnTo>
                    <a:lnTo>
                      <a:pt x="10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06;p40">
                <a:extLst>
                  <a:ext uri="{FF2B5EF4-FFF2-40B4-BE49-F238E27FC236}">
                    <a16:creationId xmlns:a16="http://schemas.microsoft.com/office/drawing/2014/main" id="{5770CAB4-47CB-47C6-B47D-32AD9F68A33C}"/>
                  </a:ext>
                </a:extLst>
              </p:cNvPr>
              <p:cNvSpPr/>
              <p:nvPr/>
            </p:nvSpPr>
            <p:spPr>
              <a:xfrm rot="2870139">
                <a:off x="7501863" y="4788312"/>
                <a:ext cx="77032" cy="79283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425" extrusionOk="0">
                    <a:moveTo>
                      <a:pt x="824" y="1"/>
                    </a:moveTo>
                    <a:lnTo>
                      <a:pt x="412" y="184"/>
                    </a:lnTo>
                    <a:lnTo>
                      <a:pt x="138" y="549"/>
                    </a:lnTo>
                    <a:lnTo>
                      <a:pt x="1" y="1007"/>
                    </a:lnTo>
                    <a:lnTo>
                      <a:pt x="1" y="1510"/>
                    </a:lnTo>
                    <a:lnTo>
                      <a:pt x="161" y="1944"/>
                    </a:lnTo>
                    <a:lnTo>
                      <a:pt x="458" y="2287"/>
                    </a:lnTo>
                    <a:lnTo>
                      <a:pt x="938" y="2424"/>
                    </a:lnTo>
                    <a:lnTo>
                      <a:pt x="1235" y="2401"/>
                    </a:lnTo>
                    <a:lnTo>
                      <a:pt x="1555" y="2333"/>
                    </a:lnTo>
                    <a:lnTo>
                      <a:pt x="1990" y="2081"/>
                    </a:lnTo>
                    <a:lnTo>
                      <a:pt x="2264" y="1738"/>
                    </a:lnTo>
                    <a:lnTo>
                      <a:pt x="2355" y="1350"/>
                    </a:lnTo>
                    <a:lnTo>
                      <a:pt x="2310" y="938"/>
                    </a:lnTo>
                    <a:lnTo>
                      <a:pt x="2127" y="572"/>
                    </a:lnTo>
                    <a:lnTo>
                      <a:pt x="1807" y="252"/>
                    </a:lnTo>
                    <a:lnTo>
                      <a:pt x="1349" y="46"/>
                    </a:lnTo>
                    <a:lnTo>
                      <a:pt x="10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507;p40">
                <a:extLst>
                  <a:ext uri="{FF2B5EF4-FFF2-40B4-BE49-F238E27FC236}">
                    <a16:creationId xmlns:a16="http://schemas.microsoft.com/office/drawing/2014/main" id="{F334C1C6-4342-4265-8030-194467171077}"/>
                  </a:ext>
                </a:extLst>
              </p:cNvPr>
              <p:cNvSpPr/>
              <p:nvPr/>
            </p:nvSpPr>
            <p:spPr>
              <a:xfrm rot="2870139">
                <a:off x="7465811" y="4831513"/>
                <a:ext cx="85990" cy="156997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802" extrusionOk="0">
                    <a:moveTo>
                      <a:pt x="0" y="0"/>
                    </a:moveTo>
                    <a:lnTo>
                      <a:pt x="252" y="183"/>
                    </a:lnTo>
                    <a:lnTo>
                      <a:pt x="1486" y="1852"/>
                    </a:lnTo>
                    <a:lnTo>
                      <a:pt x="2035" y="3155"/>
                    </a:lnTo>
                    <a:lnTo>
                      <a:pt x="2263" y="4207"/>
                    </a:lnTo>
                    <a:lnTo>
                      <a:pt x="2332" y="4801"/>
                    </a:lnTo>
                    <a:lnTo>
                      <a:pt x="2629" y="4710"/>
                    </a:lnTo>
                    <a:lnTo>
                      <a:pt x="2583" y="4253"/>
                    </a:lnTo>
                    <a:lnTo>
                      <a:pt x="2058" y="2378"/>
                    </a:lnTo>
                    <a:lnTo>
                      <a:pt x="1646" y="1601"/>
                    </a:lnTo>
                    <a:lnTo>
                      <a:pt x="1120" y="846"/>
                    </a:lnTo>
                    <a:lnTo>
                      <a:pt x="412" y="2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508;p40">
                <a:extLst>
                  <a:ext uri="{FF2B5EF4-FFF2-40B4-BE49-F238E27FC236}">
                    <a16:creationId xmlns:a16="http://schemas.microsoft.com/office/drawing/2014/main" id="{CF61C2AC-EB79-483C-A88D-7A643861A805}"/>
                  </a:ext>
                </a:extLst>
              </p:cNvPr>
              <p:cNvSpPr/>
              <p:nvPr/>
            </p:nvSpPr>
            <p:spPr>
              <a:xfrm rot="2870139">
                <a:off x="7551477" y="4826709"/>
                <a:ext cx="26941" cy="207052"/>
              </a:xfrm>
              <a:custGeom>
                <a:avLst/>
                <a:gdLst/>
                <a:ahLst/>
                <a:cxnLst/>
                <a:rect l="l" t="t" r="r" b="b"/>
                <a:pathLst>
                  <a:path w="824" h="6333" extrusionOk="0">
                    <a:moveTo>
                      <a:pt x="824" y="0"/>
                    </a:moveTo>
                    <a:lnTo>
                      <a:pt x="504" y="115"/>
                    </a:lnTo>
                    <a:lnTo>
                      <a:pt x="412" y="595"/>
                    </a:lnTo>
                    <a:lnTo>
                      <a:pt x="69" y="3384"/>
                    </a:lnTo>
                    <a:lnTo>
                      <a:pt x="1" y="5441"/>
                    </a:lnTo>
                    <a:lnTo>
                      <a:pt x="115" y="6333"/>
                    </a:lnTo>
                    <a:lnTo>
                      <a:pt x="390" y="6333"/>
                    </a:lnTo>
                    <a:lnTo>
                      <a:pt x="390" y="5784"/>
                    </a:lnTo>
                    <a:lnTo>
                      <a:pt x="435" y="2881"/>
                    </a:lnTo>
                    <a:lnTo>
                      <a:pt x="618" y="823"/>
                    </a:ln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509;p40">
                <a:extLst>
                  <a:ext uri="{FF2B5EF4-FFF2-40B4-BE49-F238E27FC236}">
                    <a16:creationId xmlns:a16="http://schemas.microsoft.com/office/drawing/2014/main" id="{CE2B88C5-5849-4A8E-AE0C-CDD0C6558109}"/>
                  </a:ext>
                </a:extLst>
              </p:cNvPr>
              <p:cNvSpPr/>
              <p:nvPr/>
            </p:nvSpPr>
            <p:spPr>
              <a:xfrm rot="2870139">
                <a:off x="7515194" y="4916987"/>
                <a:ext cx="124866" cy="145783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4459" extrusionOk="0">
                    <a:moveTo>
                      <a:pt x="3612" y="1"/>
                    </a:moveTo>
                    <a:lnTo>
                      <a:pt x="3269" y="138"/>
                    </a:lnTo>
                    <a:lnTo>
                      <a:pt x="2561" y="618"/>
                    </a:lnTo>
                    <a:lnTo>
                      <a:pt x="1623" y="1670"/>
                    </a:lnTo>
                    <a:lnTo>
                      <a:pt x="206" y="3979"/>
                    </a:lnTo>
                    <a:lnTo>
                      <a:pt x="0" y="4459"/>
                    </a:lnTo>
                    <a:lnTo>
                      <a:pt x="297" y="4459"/>
                    </a:lnTo>
                    <a:lnTo>
                      <a:pt x="549" y="3842"/>
                    </a:lnTo>
                    <a:lnTo>
                      <a:pt x="1143" y="2790"/>
                    </a:lnTo>
                    <a:lnTo>
                      <a:pt x="2035" y="1578"/>
                    </a:lnTo>
                    <a:lnTo>
                      <a:pt x="3544" y="298"/>
                    </a:lnTo>
                    <a:lnTo>
                      <a:pt x="3818" y="207"/>
                    </a:lnTo>
                    <a:lnTo>
                      <a:pt x="36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510;p40">
              <a:extLst>
                <a:ext uri="{FF2B5EF4-FFF2-40B4-BE49-F238E27FC236}">
                  <a16:creationId xmlns:a16="http://schemas.microsoft.com/office/drawing/2014/main" id="{456BAC6D-F4AD-404E-997A-C8A432EB8F12}"/>
                </a:ext>
              </a:extLst>
            </p:cNvPr>
            <p:cNvGrpSpPr/>
            <p:nvPr/>
          </p:nvGrpSpPr>
          <p:grpSpPr>
            <a:xfrm rot="15515205">
              <a:off x="5395917" y="3842438"/>
              <a:ext cx="1584311" cy="1482565"/>
              <a:chOff x="6254962" y="4267609"/>
              <a:chExt cx="1992323" cy="1864374"/>
            </a:xfrm>
          </p:grpSpPr>
          <p:sp>
            <p:nvSpPr>
              <p:cNvPr id="64" name="Google Shape;511;p40">
                <a:extLst>
                  <a:ext uri="{FF2B5EF4-FFF2-40B4-BE49-F238E27FC236}">
                    <a16:creationId xmlns:a16="http://schemas.microsoft.com/office/drawing/2014/main" id="{F0B3A241-C418-4048-AC59-95513C278F1B}"/>
                  </a:ext>
                </a:extLst>
              </p:cNvPr>
              <p:cNvSpPr/>
              <p:nvPr/>
            </p:nvSpPr>
            <p:spPr>
              <a:xfrm rot="2870139">
                <a:off x="6809315" y="4717393"/>
                <a:ext cx="222038" cy="1594330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48765" fill="none" extrusionOk="0">
                    <a:moveTo>
                      <a:pt x="3453" y="1"/>
                    </a:moveTo>
                    <a:lnTo>
                      <a:pt x="3156" y="1052"/>
                    </a:lnTo>
                    <a:lnTo>
                      <a:pt x="1624" y="8071"/>
                    </a:lnTo>
                    <a:lnTo>
                      <a:pt x="847" y="12963"/>
                    </a:lnTo>
                    <a:lnTo>
                      <a:pt x="412" y="16575"/>
                    </a:lnTo>
                    <a:lnTo>
                      <a:pt x="115" y="20393"/>
                    </a:lnTo>
                    <a:lnTo>
                      <a:pt x="1" y="24371"/>
                    </a:lnTo>
                    <a:lnTo>
                      <a:pt x="92" y="28441"/>
                    </a:lnTo>
                    <a:lnTo>
                      <a:pt x="481" y="32487"/>
                    </a:lnTo>
                    <a:lnTo>
                      <a:pt x="1167" y="36465"/>
                    </a:lnTo>
                    <a:lnTo>
                      <a:pt x="1921" y="39369"/>
                    </a:lnTo>
                    <a:lnTo>
                      <a:pt x="2561" y="41220"/>
                    </a:lnTo>
                    <a:lnTo>
                      <a:pt x="3293" y="43026"/>
                    </a:lnTo>
                    <a:lnTo>
                      <a:pt x="4139" y="44764"/>
                    </a:lnTo>
                    <a:lnTo>
                      <a:pt x="5099" y="46433"/>
                    </a:lnTo>
                    <a:lnTo>
                      <a:pt x="6196" y="48010"/>
                    </a:lnTo>
                    <a:lnTo>
                      <a:pt x="6791" y="48765"/>
                    </a:lnTo>
                  </a:path>
                </a:pathLst>
              </a:custGeom>
              <a:noFill/>
              <a:ln w="31425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512;p40">
                <a:extLst>
                  <a:ext uri="{FF2B5EF4-FFF2-40B4-BE49-F238E27FC236}">
                    <a16:creationId xmlns:a16="http://schemas.microsoft.com/office/drawing/2014/main" id="{333D0625-BD02-4BEF-A4BA-9BF38E7E2891}"/>
                  </a:ext>
                </a:extLst>
              </p:cNvPr>
              <p:cNvSpPr/>
              <p:nvPr/>
            </p:nvSpPr>
            <p:spPr>
              <a:xfrm rot="2870139">
                <a:off x="7063619" y="4503387"/>
                <a:ext cx="1026327" cy="879767"/>
              </a:xfrm>
              <a:custGeom>
                <a:avLst/>
                <a:gdLst/>
                <a:ahLst/>
                <a:cxnLst/>
                <a:rect l="l" t="t" r="r" b="b"/>
                <a:pathLst>
                  <a:path w="31390" h="26909" extrusionOk="0">
                    <a:moveTo>
                      <a:pt x="17809" y="0"/>
                    </a:moveTo>
                    <a:lnTo>
                      <a:pt x="17009" y="229"/>
                    </a:lnTo>
                    <a:lnTo>
                      <a:pt x="16323" y="778"/>
                    </a:lnTo>
                    <a:lnTo>
                      <a:pt x="15775" y="1532"/>
                    </a:lnTo>
                    <a:lnTo>
                      <a:pt x="15340" y="2515"/>
                    </a:lnTo>
                    <a:lnTo>
                      <a:pt x="15020" y="3635"/>
                    </a:lnTo>
                    <a:lnTo>
                      <a:pt x="14677" y="5510"/>
                    </a:lnTo>
                    <a:lnTo>
                      <a:pt x="14472" y="8185"/>
                    </a:lnTo>
                    <a:lnTo>
                      <a:pt x="14449" y="10700"/>
                    </a:lnTo>
                    <a:lnTo>
                      <a:pt x="14586" y="13557"/>
                    </a:lnTo>
                    <a:lnTo>
                      <a:pt x="14632" y="14015"/>
                    </a:lnTo>
                    <a:lnTo>
                      <a:pt x="14334" y="13420"/>
                    </a:lnTo>
                    <a:lnTo>
                      <a:pt x="13306" y="11774"/>
                    </a:lnTo>
                    <a:lnTo>
                      <a:pt x="11865" y="9877"/>
                    </a:lnTo>
                    <a:lnTo>
                      <a:pt x="10082" y="7956"/>
                    </a:lnTo>
                    <a:lnTo>
                      <a:pt x="8596" y="6676"/>
                    </a:lnTo>
                    <a:lnTo>
                      <a:pt x="7544" y="5945"/>
                    </a:lnTo>
                    <a:lnTo>
                      <a:pt x="6493" y="5373"/>
                    </a:lnTo>
                    <a:lnTo>
                      <a:pt x="5441" y="4984"/>
                    </a:lnTo>
                    <a:lnTo>
                      <a:pt x="4367" y="4779"/>
                    </a:lnTo>
                    <a:lnTo>
                      <a:pt x="3338" y="4847"/>
                    </a:lnTo>
                    <a:lnTo>
                      <a:pt x="2332" y="5167"/>
                    </a:lnTo>
                    <a:lnTo>
                      <a:pt x="1372" y="5830"/>
                    </a:lnTo>
                    <a:lnTo>
                      <a:pt x="915" y="6287"/>
                    </a:lnTo>
                    <a:lnTo>
                      <a:pt x="503" y="6768"/>
                    </a:lnTo>
                    <a:lnTo>
                      <a:pt x="46" y="7751"/>
                    </a:lnTo>
                    <a:lnTo>
                      <a:pt x="0" y="8688"/>
                    </a:lnTo>
                    <a:lnTo>
                      <a:pt x="297" y="9625"/>
                    </a:lnTo>
                    <a:lnTo>
                      <a:pt x="892" y="10517"/>
                    </a:lnTo>
                    <a:lnTo>
                      <a:pt x="1715" y="11363"/>
                    </a:lnTo>
                    <a:lnTo>
                      <a:pt x="3292" y="12574"/>
                    </a:lnTo>
                    <a:lnTo>
                      <a:pt x="5761" y="13969"/>
                    </a:lnTo>
                    <a:lnTo>
                      <a:pt x="8253" y="15089"/>
                    </a:lnTo>
                    <a:lnTo>
                      <a:pt x="11225" y="16209"/>
                    </a:lnTo>
                    <a:lnTo>
                      <a:pt x="11705" y="16347"/>
                    </a:lnTo>
                    <a:lnTo>
                      <a:pt x="11248" y="16415"/>
                    </a:lnTo>
                    <a:lnTo>
                      <a:pt x="8413" y="16872"/>
                    </a:lnTo>
                    <a:lnTo>
                      <a:pt x="6058" y="17444"/>
                    </a:lnTo>
                    <a:lnTo>
                      <a:pt x="4298" y="18038"/>
                    </a:lnTo>
                    <a:lnTo>
                      <a:pt x="3224" y="18518"/>
                    </a:lnTo>
                    <a:lnTo>
                      <a:pt x="2309" y="19044"/>
                    </a:lnTo>
                    <a:lnTo>
                      <a:pt x="1577" y="19662"/>
                    </a:lnTo>
                    <a:lnTo>
                      <a:pt x="1097" y="20325"/>
                    </a:lnTo>
                    <a:lnTo>
                      <a:pt x="892" y="21102"/>
                    </a:lnTo>
                    <a:lnTo>
                      <a:pt x="1052" y="21925"/>
                    </a:lnTo>
                    <a:lnTo>
                      <a:pt x="1623" y="22862"/>
                    </a:lnTo>
                    <a:lnTo>
                      <a:pt x="2080" y="23365"/>
                    </a:lnTo>
                    <a:lnTo>
                      <a:pt x="2583" y="23845"/>
                    </a:lnTo>
                    <a:lnTo>
                      <a:pt x="3635" y="24485"/>
                    </a:lnTo>
                    <a:lnTo>
                      <a:pt x="4710" y="24828"/>
                    </a:lnTo>
                    <a:lnTo>
                      <a:pt x="5784" y="24897"/>
                    </a:lnTo>
                    <a:lnTo>
                      <a:pt x="6859" y="24714"/>
                    </a:lnTo>
                    <a:lnTo>
                      <a:pt x="7910" y="24325"/>
                    </a:lnTo>
                    <a:lnTo>
                      <a:pt x="8939" y="23800"/>
                    </a:lnTo>
                    <a:lnTo>
                      <a:pt x="9922" y="23137"/>
                    </a:lnTo>
                    <a:lnTo>
                      <a:pt x="11294" y="21993"/>
                    </a:lnTo>
                    <a:lnTo>
                      <a:pt x="12826" y="20393"/>
                    </a:lnTo>
                    <a:lnTo>
                      <a:pt x="14403" y="18450"/>
                    </a:lnTo>
                    <a:lnTo>
                      <a:pt x="14632" y="18107"/>
                    </a:lnTo>
                    <a:lnTo>
                      <a:pt x="14814" y="18496"/>
                    </a:lnTo>
                    <a:lnTo>
                      <a:pt x="16163" y="20828"/>
                    </a:lnTo>
                    <a:lnTo>
                      <a:pt x="17489" y="22771"/>
                    </a:lnTo>
                    <a:lnTo>
                      <a:pt x="19090" y="24645"/>
                    </a:lnTo>
                    <a:lnTo>
                      <a:pt x="20416" y="25811"/>
                    </a:lnTo>
                    <a:lnTo>
                      <a:pt x="21353" y="26406"/>
                    </a:lnTo>
                    <a:lnTo>
                      <a:pt x="22313" y="26772"/>
                    </a:lnTo>
                    <a:lnTo>
                      <a:pt x="23296" y="26909"/>
                    </a:lnTo>
                    <a:lnTo>
                      <a:pt x="24279" y="26749"/>
                    </a:lnTo>
                    <a:lnTo>
                      <a:pt x="25239" y="26246"/>
                    </a:lnTo>
                    <a:lnTo>
                      <a:pt x="25720" y="25834"/>
                    </a:lnTo>
                    <a:lnTo>
                      <a:pt x="26177" y="25400"/>
                    </a:lnTo>
                    <a:lnTo>
                      <a:pt x="26726" y="24531"/>
                    </a:lnTo>
                    <a:lnTo>
                      <a:pt x="26931" y="23685"/>
                    </a:lnTo>
                    <a:lnTo>
                      <a:pt x="26840" y="22862"/>
                    </a:lnTo>
                    <a:lnTo>
                      <a:pt x="26474" y="22062"/>
                    </a:lnTo>
                    <a:lnTo>
                      <a:pt x="25902" y="21285"/>
                    </a:lnTo>
                    <a:lnTo>
                      <a:pt x="24714" y="20210"/>
                    </a:lnTo>
                    <a:lnTo>
                      <a:pt x="22793" y="18953"/>
                    </a:lnTo>
                    <a:lnTo>
                      <a:pt x="20804" y="17947"/>
                    </a:lnTo>
                    <a:lnTo>
                      <a:pt x="18404" y="16918"/>
                    </a:lnTo>
                    <a:lnTo>
                      <a:pt x="17992" y="16781"/>
                    </a:lnTo>
                    <a:lnTo>
                      <a:pt x="18381" y="16895"/>
                    </a:lnTo>
                    <a:lnTo>
                      <a:pt x="19318" y="17010"/>
                    </a:lnTo>
                    <a:lnTo>
                      <a:pt x="20964" y="16987"/>
                    </a:lnTo>
                    <a:lnTo>
                      <a:pt x="23502" y="16530"/>
                    </a:lnTo>
                    <a:lnTo>
                      <a:pt x="26108" y="15684"/>
                    </a:lnTo>
                    <a:lnTo>
                      <a:pt x="27914" y="14838"/>
                    </a:lnTo>
                    <a:lnTo>
                      <a:pt x="28989" y="14175"/>
                    </a:lnTo>
                    <a:lnTo>
                      <a:pt x="29926" y="13466"/>
                    </a:lnTo>
                    <a:lnTo>
                      <a:pt x="30658" y="12712"/>
                    </a:lnTo>
                    <a:lnTo>
                      <a:pt x="31161" y="11889"/>
                    </a:lnTo>
                    <a:lnTo>
                      <a:pt x="31389" y="11020"/>
                    </a:lnTo>
                    <a:lnTo>
                      <a:pt x="31321" y="10151"/>
                    </a:lnTo>
                    <a:lnTo>
                      <a:pt x="30909" y="9237"/>
                    </a:lnTo>
                    <a:lnTo>
                      <a:pt x="30543" y="8757"/>
                    </a:lnTo>
                    <a:lnTo>
                      <a:pt x="30132" y="8322"/>
                    </a:lnTo>
                    <a:lnTo>
                      <a:pt x="29240" y="7728"/>
                    </a:lnTo>
                    <a:lnTo>
                      <a:pt x="28257" y="7385"/>
                    </a:lnTo>
                    <a:lnTo>
                      <a:pt x="27228" y="7316"/>
                    </a:lnTo>
                    <a:lnTo>
                      <a:pt x="26131" y="7476"/>
                    </a:lnTo>
                    <a:lnTo>
                      <a:pt x="25034" y="7796"/>
                    </a:lnTo>
                    <a:lnTo>
                      <a:pt x="23388" y="8528"/>
                    </a:lnTo>
                    <a:lnTo>
                      <a:pt x="21284" y="9831"/>
                    </a:lnTo>
                    <a:lnTo>
                      <a:pt x="19478" y="11248"/>
                    </a:lnTo>
                    <a:lnTo>
                      <a:pt x="17535" y="12986"/>
                    </a:lnTo>
                    <a:lnTo>
                      <a:pt x="17519" y="13004"/>
                    </a:lnTo>
                    <a:lnTo>
                      <a:pt x="18175" y="11866"/>
                    </a:lnTo>
                    <a:lnTo>
                      <a:pt x="18975" y="9991"/>
                    </a:lnTo>
                    <a:lnTo>
                      <a:pt x="19753" y="7728"/>
                    </a:lnTo>
                    <a:lnTo>
                      <a:pt x="20324" y="5350"/>
                    </a:lnTo>
                    <a:lnTo>
                      <a:pt x="20507" y="3658"/>
                    </a:lnTo>
                    <a:lnTo>
                      <a:pt x="20484" y="2630"/>
                    </a:lnTo>
                    <a:lnTo>
                      <a:pt x="20324" y="1715"/>
                    </a:lnTo>
                    <a:lnTo>
                      <a:pt x="20004" y="961"/>
                    </a:lnTo>
                    <a:lnTo>
                      <a:pt x="19478" y="412"/>
                    </a:lnTo>
                    <a:lnTo>
                      <a:pt x="18747" y="69"/>
                    </a:lnTo>
                    <a:lnTo>
                      <a:pt x="1828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513;p40">
                <a:extLst>
                  <a:ext uri="{FF2B5EF4-FFF2-40B4-BE49-F238E27FC236}">
                    <a16:creationId xmlns:a16="http://schemas.microsoft.com/office/drawing/2014/main" id="{A021000F-43EB-4FD1-93F9-DF958F38FE01}"/>
                  </a:ext>
                </a:extLst>
              </p:cNvPr>
              <p:cNvSpPr/>
              <p:nvPr/>
            </p:nvSpPr>
            <p:spPr>
              <a:xfrm rot="2870139">
                <a:off x="7651889" y="4959232"/>
                <a:ext cx="70296" cy="65813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013" extrusionOk="0">
                    <a:moveTo>
                      <a:pt x="915" y="0"/>
                    </a:moveTo>
                    <a:lnTo>
                      <a:pt x="686" y="23"/>
                    </a:lnTo>
                    <a:lnTo>
                      <a:pt x="297" y="206"/>
                    </a:lnTo>
                    <a:lnTo>
                      <a:pt x="69" y="526"/>
                    </a:lnTo>
                    <a:lnTo>
                      <a:pt x="0" y="892"/>
                    </a:lnTo>
                    <a:lnTo>
                      <a:pt x="46" y="1303"/>
                    </a:lnTo>
                    <a:lnTo>
                      <a:pt x="229" y="1646"/>
                    </a:lnTo>
                    <a:lnTo>
                      <a:pt x="526" y="1898"/>
                    </a:lnTo>
                    <a:lnTo>
                      <a:pt x="960" y="2012"/>
                    </a:lnTo>
                    <a:lnTo>
                      <a:pt x="1212" y="1966"/>
                    </a:lnTo>
                    <a:lnTo>
                      <a:pt x="1486" y="1898"/>
                    </a:lnTo>
                    <a:lnTo>
                      <a:pt x="1852" y="1692"/>
                    </a:lnTo>
                    <a:lnTo>
                      <a:pt x="2081" y="1395"/>
                    </a:lnTo>
                    <a:lnTo>
                      <a:pt x="2149" y="1052"/>
                    </a:lnTo>
                    <a:lnTo>
                      <a:pt x="2104" y="709"/>
                    </a:lnTo>
                    <a:lnTo>
                      <a:pt x="1898" y="389"/>
                    </a:lnTo>
                    <a:lnTo>
                      <a:pt x="1601" y="160"/>
                    </a:lnTo>
                    <a:lnTo>
                      <a:pt x="1166" y="23"/>
                    </a:lnTo>
                    <a:lnTo>
                      <a:pt x="91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514;p40">
                <a:extLst>
                  <a:ext uri="{FF2B5EF4-FFF2-40B4-BE49-F238E27FC236}">
                    <a16:creationId xmlns:a16="http://schemas.microsoft.com/office/drawing/2014/main" id="{B37A5025-5F62-4E17-82B6-D12BF01D2B33}"/>
                  </a:ext>
                </a:extLst>
              </p:cNvPr>
              <p:cNvSpPr/>
              <p:nvPr/>
            </p:nvSpPr>
            <p:spPr>
              <a:xfrm rot="2870139">
                <a:off x="7598265" y="4839950"/>
                <a:ext cx="81511" cy="63557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944" extrusionOk="0">
                    <a:moveTo>
                      <a:pt x="1098" y="0"/>
                    </a:moveTo>
                    <a:lnTo>
                      <a:pt x="824" y="23"/>
                    </a:lnTo>
                    <a:lnTo>
                      <a:pt x="549" y="69"/>
                    </a:lnTo>
                    <a:lnTo>
                      <a:pt x="184" y="298"/>
                    </a:lnTo>
                    <a:lnTo>
                      <a:pt x="1" y="641"/>
                    </a:lnTo>
                    <a:lnTo>
                      <a:pt x="1" y="1029"/>
                    </a:lnTo>
                    <a:lnTo>
                      <a:pt x="138" y="1418"/>
                    </a:lnTo>
                    <a:lnTo>
                      <a:pt x="412" y="1738"/>
                    </a:lnTo>
                    <a:lnTo>
                      <a:pt x="824" y="1944"/>
                    </a:lnTo>
                    <a:lnTo>
                      <a:pt x="1350" y="1944"/>
                    </a:lnTo>
                    <a:lnTo>
                      <a:pt x="1647" y="1852"/>
                    </a:lnTo>
                    <a:lnTo>
                      <a:pt x="1944" y="1738"/>
                    </a:lnTo>
                    <a:lnTo>
                      <a:pt x="2333" y="1464"/>
                    </a:lnTo>
                    <a:lnTo>
                      <a:pt x="2493" y="1143"/>
                    </a:lnTo>
                    <a:lnTo>
                      <a:pt x="2493" y="801"/>
                    </a:lnTo>
                    <a:lnTo>
                      <a:pt x="2333" y="503"/>
                    </a:lnTo>
                    <a:lnTo>
                      <a:pt x="2013" y="229"/>
                    </a:lnTo>
                    <a:lnTo>
                      <a:pt x="1601" y="46"/>
                    </a:lnTo>
                    <a:lnTo>
                      <a:pt x="10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515;p40">
                <a:extLst>
                  <a:ext uri="{FF2B5EF4-FFF2-40B4-BE49-F238E27FC236}">
                    <a16:creationId xmlns:a16="http://schemas.microsoft.com/office/drawing/2014/main" id="{BE5D0C08-BBAB-4911-B472-BEA14D99E042}"/>
                  </a:ext>
                </a:extLst>
              </p:cNvPr>
              <p:cNvSpPr/>
              <p:nvPr/>
            </p:nvSpPr>
            <p:spPr>
              <a:xfrm rot="2870139">
                <a:off x="7501863" y="4788312"/>
                <a:ext cx="77032" cy="79283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425" extrusionOk="0">
                    <a:moveTo>
                      <a:pt x="824" y="1"/>
                    </a:moveTo>
                    <a:lnTo>
                      <a:pt x="412" y="184"/>
                    </a:lnTo>
                    <a:lnTo>
                      <a:pt x="138" y="549"/>
                    </a:lnTo>
                    <a:lnTo>
                      <a:pt x="1" y="1007"/>
                    </a:lnTo>
                    <a:lnTo>
                      <a:pt x="1" y="1510"/>
                    </a:lnTo>
                    <a:lnTo>
                      <a:pt x="161" y="1944"/>
                    </a:lnTo>
                    <a:lnTo>
                      <a:pt x="458" y="2287"/>
                    </a:lnTo>
                    <a:lnTo>
                      <a:pt x="938" y="2424"/>
                    </a:lnTo>
                    <a:lnTo>
                      <a:pt x="1235" y="2401"/>
                    </a:lnTo>
                    <a:lnTo>
                      <a:pt x="1555" y="2333"/>
                    </a:lnTo>
                    <a:lnTo>
                      <a:pt x="1990" y="2081"/>
                    </a:lnTo>
                    <a:lnTo>
                      <a:pt x="2264" y="1738"/>
                    </a:lnTo>
                    <a:lnTo>
                      <a:pt x="2355" y="1350"/>
                    </a:lnTo>
                    <a:lnTo>
                      <a:pt x="2310" y="938"/>
                    </a:lnTo>
                    <a:lnTo>
                      <a:pt x="2127" y="572"/>
                    </a:lnTo>
                    <a:lnTo>
                      <a:pt x="1807" y="252"/>
                    </a:lnTo>
                    <a:lnTo>
                      <a:pt x="1349" y="46"/>
                    </a:lnTo>
                    <a:lnTo>
                      <a:pt x="109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516;p40">
                <a:extLst>
                  <a:ext uri="{FF2B5EF4-FFF2-40B4-BE49-F238E27FC236}">
                    <a16:creationId xmlns:a16="http://schemas.microsoft.com/office/drawing/2014/main" id="{AAA2B249-5866-4259-A34E-2AF20944F20A}"/>
                  </a:ext>
                </a:extLst>
              </p:cNvPr>
              <p:cNvSpPr/>
              <p:nvPr/>
            </p:nvSpPr>
            <p:spPr>
              <a:xfrm rot="2870139">
                <a:off x="7465811" y="4831513"/>
                <a:ext cx="85990" cy="156997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802" extrusionOk="0">
                    <a:moveTo>
                      <a:pt x="0" y="0"/>
                    </a:moveTo>
                    <a:lnTo>
                      <a:pt x="252" y="183"/>
                    </a:lnTo>
                    <a:lnTo>
                      <a:pt x="1486" y="1852"/>
                    </a:lnTo>
                    <a:lnTo>
                      <a:pt x="2035" y="3155"/>
                    </a:lnTo>
                    <a:lnTo>
                      <a:pt x="2263" y="4207"/>
                    </a:lnTo>
                    <a:lnTo>
                      <a:pt x="2332" y="4801"/>
                    </a:lnTo>
                    <a:lnTo>
                      <a:pt x="2629" y="4710"/>
                    </a:lnTo>
                    <a:lnTo>
                      <a:pt x="2583" y="4253"/>
                    </a:lnTo>
                    <a:lnTo>
                      <a:pt x="2058" y="2378"/>
                    </a:lnTo>
                    <a:lnTo>
                      <a:pt x="1646" y="1601"/>
                    </a:lnTo>
                    <a:lnTo>
                      <a:pt x="1120" y="846"/>
                    </a:lnTo>
                    <a:lnTo>
                      <a:pt x="412" y="2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517;p40">
                <a:extLst>
                  <a:ext uri="{FF2B5EF4-FFF2-40B4-BE49-F238E27FC236}">
                    <a16:creationId xmlns:a16="http://schemas.microsoft.com/office/drawing/2014/main" id="{5D49515C-0D89-421E-A5DF-D9BFF271C0BF}"/>
                  </a:ext>
                </a:extLst>
              </p:cNvPr>
              <p:cNvSpPr/>
              <p:nvPr/>
            </p:nvSpPr>
            <p:spPr>
              <a:xfrm rot="2870139">
                <a:off x="7551477" y="4826709"/>
                <a:ext cx="26941" cy="207052"/>
              </a:xfrm>
              <a:custGeom>
                <a:avLst/>
                <a:gdLst/>
                <a:ahLst/>
                <a:cxnLst/>
                <a:rect l="l" t="t" r="r" b="b"/>
                <a:pathLst>
                  <a:path w="824" h="6333" extrusionOk="0">
                    <a:moveTo>
                      <a:pt x="824" y="0"/>
                    </a:moveTo>
                    <a:lnTo>
                      <a:pt x="504" y="115"/>
                    </a:lnTo>
                    <a:lnTo>
                      <a:pt x="412" y="595"/>
                    </a:lnTo>
                    <a:lnTo>
                      <a:pt x="69" y="3384"/>
                    </a:lnTo>
                    <a:lnTo>
                      <a:pt x="1" y="5441"/>
                    </a:lnTo>
                    <a:lnTo>
                      <a:pt x="115" y="6333"/>
                    </a:lnTo>
                    <a:lnTo>
                      <a:pt x="390" y="6333"/>
                    </a:lnTo>
                    <a:lnTo>
                      <a:pt x="390" y="5784"/>
                    </a:lnTo>
                    <a:lnTo>
                      <a:pt x="435" y="2881"/>
                    </a:lnTo>
                    <a:lnTo>
                      <a:pt x="618" y="823"/>
                    </a:lnTo>
                    <a:lnTo>
                      <a:pt x="82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518;p40">
                <a:extLst>
                  <a:ext uri="{FF2B5EF4-FFF2-40B4-BE49-F238E27FC236}">
                    <a16:creationId xmlns:a16="http://schemas.microsoft.com/office/drawing/2014/main" id="{7EDC8B5E-88AB-4A23-A1F0-430313884A4A}"/>
                  </a:ext>
                </a:extLst>
              </p:cNvPr>
              <p:cNvSpPr/>
              <p:nvPr/>
            </p:nvSpPr>
            <p:spPr>
              <a:xfrm rot="2870139">
                <a:off x="7515194" y="4916987"/>
                <a:ext cx="124866" cy="145783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4459" extrusionOk="0">
                    <a:moveTo>
                      <a:pt x="3612" y="1"/>
                    </a:moveTo>
                    <a:lnTo>
                      <a:pt x="3269" y="138"/>
                    </a:lnTo>
                    <a:lnTo>
                      <a:pt x="2561" y="618"/>
                    </a:lnTo>
                    <a:lnTo>
                      <a:pt x="1623" y="1670"/>
                    </a:lnTo>
                    <a:lnTo>
                      <a:pt x="206" y="3979"/>
                    </a:lnTo>
                    <a:lnTo>
                      <a:pt x="0" y="4459"/>
                    </a:lnTo>
                    <a:lnTo>
                      <a:pt x="297" y="4459"/>
                    </a:lnTo>
                    <a:lnTo>
                      <a:pt x="549" y="3842"/>
                    </a:lnTo>
                    <a:lnTo>
                      <a:pt x="1143" y="2790"/>
                    </a:lnTo>
                    <a:lnTo>
                      <a:pt x="2035" y="1578"/>
                    </a:lnTo>
                    <a:lnTo>
                      <a:pt x="3544" y="298"/>
                    </a:lnTo>
                    <a:lnTo>
                      <a:pt x="3818" y="207"/>
                    </a:lnTo>
                    <a:lnTo>
                      <a:pt x="36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0732A28C-37AF-4F66-8F42-C68DA9A18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696" y="3217826"/>
              <a:ext cx="2914649" cy="2063467"/>
            </a:xfrm>
            <a:prstGeom prst="rect">
              <a:avLst/>
            </a:prstGeom>
          </p:spPr>
        </p:pic>
        <p:sp>
          <p:nvSpPr>
            <p:cNvPr id="81" name="Google Shape;404;p38">
              <a:extLst>
                <a:ext uri="{FF2B5EF4-FFF2-40B4-BE49-F238E27FC236}">
                  <a16:creationId xmlns:a16="http://schemas.microsoft.com/office/drawing/2014/main" id="{9FA04676-AE31-4299-B5F9-7DE01784AB61}"/>
                </a:ext>
              </a:extLst>
            </p:cNvPr>
            <p:cNvSpPr/>
            <p:nvPr/>
          </p:nvSpPr>
          <p:spPr>
            <a:xfrm>
              <a:off x="7918048" y="1470869"/>
              <a:ext cx="1669701" cy="869398"/>
            </a:xfrm>
            <a:custGeom>
              <a:avLst/>
              <a:gdLst/>
              <a:ahLst/>
              <a:cxnLst/>
              <a:rect l="l" t="t" r="r" b="b"/>
              <a:pathLst>
                <a:path w="41217" h="21460" extrusionOk="0">
                  <a:moveTo>
                    <a:pt x="27463" y="1"/>
                  </a:moveTo>
                  <a:lnTo>
                    <a:pt x="26721" y="66"/>
                  </a:lnTo>
                  <a:lnTo>
                    <a:pt x="25673" y="350"/>
                  </a:lnTo>
                  <a:lnTo>
                    <a:pt x="24429" y="1048"/>
                  </a:lnTo>
                  <a:lnTo>
                    <a:pt x="23337" y="2031"/>
                  </a:lnTo>
                  <a:lnTo>
                    <a:pt x="22421" y="3253"/>
                  </a:lnTo>
                  <a:lnTo>
                    <a:pt x="21700" y="4585"/>
                  </a:lnTo>
                  <a:lnTo>
                    <a:pt x="21198" y="6004"/>
                  </a:lnTo>
                  <a:lnTo>
                    <a:pt x="21023" y="6724"/>
                  </a:lnTo>
                  <a:lnTo>
                    <a:pt x="19910" y="5480"/>
                  </a:lnTo>
                  <a:lnTo>
                    <a:pt x="18338" y="3755"/>
                  </a:lnTo>
                  <a:lnTo>
                    <a:pt x="17290" y="2795"/>
                  </a:lnTo>
                  <a:lnTo>
                    <a:pt x="16177" y="2053"/>
                  </a:lnTo>
                  <a:lnTo>
                    <a:pt x="14955" y="1594"/>
                  </a:lnTo>
                  <a:lnTo>
                    <a:pt x="13929" y="1507"/>
                  </a:lnTo>
                  <a:lnTo>
                    <a:pt x="13186" y="1572"/>
                  </a:lnTo>
                  <a:lnTo>
                    <a:pt x="11986" y="1856"/>
                  </a:lnTo>
                  <a:lnTo>
                    <a:pt x="11091" y="2249"/>
                  </a:lnTo>
                  <a:lnTo>
                    <a:pt x="10305" y="2620"/>
                  </a:lnTo>
                  <a:lnTo>
                    <a:pt x="9017" y="3515"/>
                  </a:lnTo>
                  <a:lnTo>
                    <a:pt x="8056" y="4563"/>
                  </a:lnTo>
                  <a:lnTo>
                    <a:pt x="7379" y="5764"/>
                  </a:lnTo>
                  <a:lnTo>
                    <a:pt x="6986" y="7074"/>
                  </a:lnTo>
                  <a:lnTo>
                    <a:pt x="6855" y="8471"/>
                  </a:lnTo>
                  <a:lnTo>
                    <a:pt x="6965" y="9955"/>
                  </a:lnTo>
                  <a:lnTo>
                    <a:pt x="7270" y="11461"/>
                  </a:lnTo>
                  <a:lnTo>
                    <a:pt x="7510" y="12226"/>
                  </a:lnTo>
                  <a:lnTo>
                    <a:pt x="6899" y="12029"/>
                  </a:lnTo>
                  <a:lnTo>
                    <a:pt x="5611" y="11745"/>
                  </a:lnTo>
                  <a:lnTo>
                    <a:pt x="4323" y="11658"/>
                  </a:lnTo>
                  <a:lnTo>
                    <a:pt x="3079" y="11745"/>
                  </a:lnTo>
                  <a:lnTo>
                    <a:pt x="1965" y="12073"/>
                  </a:lnTo>
                  <a:lnTo>
                    <a:pt x="1049" y="12640"/>
                  </a:lnTo>
                  <a:lnTo>
                    <a:pt x="525" y="13273"/>
                  </a:lnTo>
                  <a:lnTo>
                    <a:pt x="263" y="13776"/>
                  </a:lnTo>
                  <a:lnTo>
                    <a:pt x="88" y="14365"/>
                  </a:lnTo>
                  <a:lnTo>
                    <a:pt x="1" y="15020"/>
                  </a:lnTo>
                  <a:lnTo>
                    <a:pt x="23" y="15391"/>
                  </a:lnTo>
                  <a:lnTo>
                    <a:pt x="23" y="15806"/>
                  </a:lnTo>
                  <a:lnTo>
                    <a:pt x="154" y="16592"/>
                  </a:lnTo>
                  <a:lnTo>
                    <a:pt x="372" y="17290"/>
                  </a:lnTo>
                  <a:lnTo>
                    <a:pt x="699" y="17901"/>
                  </a:lnTo>
                  <a:lnTo>
                    <a:pt x="1311" y="18731"/>
                  </a:lnTo>
                  <a:lnTo>
                    <a:pt x="2402" y="19582"/>
                  </a:lnTo>
                  <a:lnTo>
                    <a:pt x="3690" y="20237"/>
                  </a:lnTo>
                  <a:lnTo>
                    <a:pt x="5109" y="20696"/>
                  </a:lnTo>
                  <a:lnTo>
                    <a:pt x="7336" y="21111"/>
                  </a:lnTo>
                  <a:lnTo>
                    <a:pt x="8755" y="21242"/>
                  </a:lnTo>
                  <a:lnTo>
                    <a:pt x="10916" y="21394"/>
                  </a:lnTo>
                  <a:lnTo>
                    <a:pt x="15653" y="21460"/>
                  </a:lnTo>
                  <a:lnTo>
                    <a:pt x="22988" y="21176"/>
                  </a:lnTo>
                  <a:lnTo>
                    <a:pt x="27354" y="20980"/>
                  </a:lnTo>
                  <a:lnTo>
                    <a:pt x="28991" y="21001"/>
                  </a:lnTo>
                  <a:lnTo>
                    <a:pt x="31960" y="21067"/>
                  </a:lnTo>
                  <a:lnTo>
                    <a:pt x="34012" y="21001"/>
                  </a:lnTo>
                  <a:lnTo>
                    <a:pt x="36043" y="20761"/>
                  </a:lnTo>
                  <a:lnTo>
                    <a:pt x="37440" y="20390"/>
                  </a:lnTo>
                  <a:lnTo>
                    <a:pt x="38291" y="20041"/>
                  </a:lnTo>
                  <a:lnTo>
                    <a:pt x="39077" y="19582"/>
                  </a:lnTo>
                  <a:lnTo>
                    <a:pt x="39754" y="19037"/>
                  </a:lnTo>
                  <a:lnTo>
                    <a:pt x="40321" y="18360"/>
                  </a:lnTo>
                  <a:lnTo>
                    <a:pt x="40780" y="17574"/>
                  </a:lnTo>
                  <a:lnTo>
                    <a:pt x="40933" y="17116"/>
                  </a:lnTo>
                  <a:lnTo>
                    <a:pt x="41086" y="16592"/>
                  </a:lnTo>
                  <a:lnTo>
                    <a:pt x="41216" y="15631"/>
                  </a:lnTo>
                  <a:lnTo>
                    <a:pt x="41129" y="14780"/>
                  </a:lnTo>
                  <a:lnTo>
                    <a:pt x="40867" y="14037"/>
                  </a:lnTo>
                  <a:lnTo>
                    <a:pt x="40452" y="13404"/>
                  </a:lnTo>
                  <a:lnTo>
                    <a:pt x="39885" y="12859"/>
                  </a:lnTo>
                  <a:lnTo>
                    <a:pt x="39208" y="12400"/>
                  </a:lnTo>
                  <a:lnTo>
                    <a:pt x="38444" y="12051"/>
                  </a:lnTo>
                  <a:lnTo>
                    <a:pt x="37156" y="11636"/>
                  </a:lnTo>
                  <a:lnTo>
                    <a:pt x="35300" y="11352"/>
                  </a:lnTo>
                  <a:lnTo>
                    <a:pt x="33467" y="11352"/>
                  </a:lnTo>
                  <a:lnTo>
                    <a:pt x="31786" y="11549"/>
                  </a:lnTo>
                  <a:lnTo>
                    <a:pt x="31087" y="11745"/>
                  </a:lnTo>
                  <a:lnTo>
                    <a:pt x="31415" y="10370"/>
                  </a:lnTo>
                  <a:lnTo>
                    <a:pt x="31982" y="7903"/>
                  </a:lnTo>
                  <a:lnTo>
                    <a:pt x="32244" y="6179"/>
                  </a:lnTo>
                  <a:lnTo>
                    <a:pt x="32310" y="4519"/>
                  </a:lnTo>
                  <a:lnTo>
                    <a:pt x="32135" y="3362"/>
                  </a:lnTo>
                  <a:lnTo>
                    <a:pt x="31939" y="2642"/>
                  </a:lnTo>
                  <a:lnTo>
                    <a:pt x="31611" y="1965"/>
                  </a:lnTo>
                  <a:lnTo>
                    <a:pt x="31153" y="1398"/>
                  </a:lnTo>
                  <a:lnTo>
                    <a:pt x="30585" y="896"/>
                  </a:lnTo>
                  <a:lnTo>
                    <a:pt x="29887" y="481"/>
                  </a:lnTo>
                  <a:lnTo>
                    <a:pt x="29450" y="328"/>
                  </a:lnTo>
                  <a:lnTo>
                    <a:pt x="29035" y="197"/>
                  </a:lnTo>
                  <a:lnTo>
                    <a:pt x="28227" y="22"/>
                  </a:lnTo>
                  <a:lnTo>
                    <a:pt x="27463" y="1"/>
                  </a:lnTo>
                  <a:close/>
                </a:path>
              </a:pathLst>
            </a:custGeom>
            <a:solidFill>
              <a:srgbClr val="F8F8F8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2" name="Google Shape;405;p38">
              <a:extLst>
                <a:ext uri="{FF2B5EF4-FFF2-40B4-BE49-F238E27FC236}">
                  <a16:creationId xmlns:a16="http://schemas.microsoft.com/office/drawing/2014/main" id="{4CF3EEBC-DC61-4061-9B64-11B021903E6D}"/>
                </a:ext>
              </a:extLst>
            </p:cNvPr>
            <p:cNvSpPr/>
            <p:nvPr/>
          </p:nvSpPr>
          <p:spPr>
            <a:xfrm>
              <a:off x="-149757" y="1586833"/>
              <a:ext cx="1224248" cy="637469"/>
            </a:xfrm>
            <a:custGeom>
              <a:avLst/>
              <a:gdLst/>
              <a:ahLst/>
              <a:cxnLst/>
              <a:rect l="l" t="t" r="r" b="b"/>
              <a:pathLst>
                <a:path w="41217" h="21460" extrusionOk="0">
                  <a:moveTo>
                    <a:pt x="27463" y="1"/>
                  </a:moveTo>
                  <a:lnTo>
                    <a:pt x="26721" y="66"/>
                  </a:lnTo>
                  <a:lnTo>
                    <a:pt x="25673" y="350"/>
                  </a:lnTo>
                  <a:lnTo>
                    <a:pt x="24429" y="1048"/>
                  </a:lnTo>
                  <a:lnTo>
                    <a:pt x="23337" y="2031"/>
                  </a:lnTo>
                  <a:lnTo>
                    <a:pt x="22421" y="3253"/>
                  </a:lnTo>
                  <a:lnTo>
                    <a:pt x="21700" y="4585"/>
                  </a:lnTo>
                  <a:lnTo>
                    <a:pt x="21198" y="6004"/>
                  </a:lnTo>
                  <a:lnTo>
                    <a:pt x="21023" y="6724"/>
                  </a:lnTo>
                  <a:lnTo>
                    <a:pt x="19910" y="5480"/>
                  </a:lnTo>
                  <a:lnTo>
                    <a:pt x="18338" y="3755"/>
                  </a:lnTo>
                  <a:lnTo>
                    <a:pt x="17290" y="2795"/>
                  </a:lnTo>
                  <a:lnTo>
                    <a:pt x="16177" y="2053"/>
                  </a:lnTo>
                  <a:lnTo>
                    <a:pt x="14955" y="1594"/>
                  </a:lnTo>
                  <a:lnTo>
                    <a:pt x="13929" y="1507"/>
                  </a:lnTo>
                  <a:lnTo>
                    <a:pt x="13186" y="1572"/>
                  </a:lnTo>
                  <a:lnTo>
                    <a:pt x="11986" y="1856"/>
                  </a:lnTo>
                  <a:lnTo>
                    <a:pt x="11091" y="2249"/>
                  </a:lnTo>
                  <a:lnTo>
                    <a:pt x="10305" y="2620"/>
                  </a:lnTo>
                  <a:lnTo>
                    <a:pt x="9017" y="3515"/>
                  </a:lnTo>
                  <a:lnTo>
                    <a:pt x="8056" y="4563"/>
                  </a:lnTo>
                  <a:lnTo>
                    <a:pt x="7379" y="5764"/>
                  </a:lnTo>
                  <a:lnTo>
                    <a:pt x="6986" y="7074"/>
                  </a:lnTo>
                  <a:lnTo>
                    <a:pt x="6855" y="8471"/>
                  </a:lnTo>
                  <a:lnTo>
                    <a:pt x="6965" y="9955"/>
                  </a:lnTo>
                  <a:lnTo>
                    <a:pt x="7270" y="11461"/>
                  </a:lnTo>
                  <a:lnTo>
                    <a:pt x="7510" y="12226"/>
                  </a:lnTo>
                  <a:lnTo>
                    <a:pt x="6899" y="12029"/>
                  </a:lnTo>
                  <a:lnTo>
                    <a:pt x="5611" y="11745"/>
                  </a:lnTo>
                  <a:lnTo>
                    <a:pt x="4323" y="11658"/>
                  </a:lnTo>
                  <a:lnTo>
                    <a:pt x="3079" y="11745"/>
                  </a:lnTo>
                  <a:lnTo>
                    <a:pt x="1965" y="12073"/>
                  </a:lnTo>
                  <a:lnTo>
                    <a:pt x="1049" y="12640"/>
                  </a:lnTo>
                  <a:lnTo>
                    <a:pt x="525" y="13273"/>
                  </a:lnTo>
                  <a:lnTo>
                    <a:pt x="263" y="13776"/>
                  </a:lnTo>
                  <a:lnTo>
                    <a:pt x="88" y="14365"/>
                  </a:lnTo>
                  <a:lnTo>
                    <a:pt x="1" y="15020"/>
                  </a:lnTo>
                  <a:lnTo>
                    <a:pt x="23" y="15391"/>
                  </a:lnTo>
                  <a:lnTo>
                    <a:pt x="23" y="15806"/>
                  </a:lnTo>
                  <a:lnTo>
                    <a:pt x="154" y="16592"/>
                  </a:lnTo>
                  <a:lnTo>
                    <a:pt x="372" y="17290"/>
                  </a:lnTo>
                  <a:lnTo>
                    <a:pt x="699" y="17901"/>
                  </a:lnTo>
                  <a:lnTo>
                    <a:pt x="1311" y="18731"/>
                  </a:lnTo>
                  <a:lnTo>
                    <a:pt x="2402" y="19582"/>
                  </a:lnTo>
                  <a:lnTo>
                    <a:pt x="3690" y="20237"/>
                  </a:lnTo>
                  <a:lnTo>
                    <a:pt x="5109" y="20696"/>
                  </a:lnTo>
                  <a:lnTo>
                    <a:pt x="7336" y="21111"/>
                  </a:lnTo>
                  <a:lnTo>
                    <a:pt x="8755" y="21242"/>
                  </a:lnTo>
                  <a:lnTo>
                    <a:pt x="10916" y="21394"/>
                  </a:lnTo>
                  <a:lnTo>
                    <a:pt x="15653" y="21460"/>
                  </a:lnTo>
                  <a:lnTo>
                    <a:pt x="22988" y="21176"/>
                  </a:lnTo>
                  <a:lnTo>
                    <a:pt x="27354" y="20980"/>
                  </a:lnTo>
                  <a:lnTo>
                    <a:pt x="28991" y="21001"/>
                  </a:lnTo>
                  <a:lnTo>
                    <a:pt x="31960" y="21067"/>
                  </a:lnTo>
                  <a:lnTo>
                    <a:pt x="34012" y="21001"/>
                  </a:lnTo>
                  <a:lnTo>
                    <a:pt x="36043" y="20761"/>
                  </a:lnTo>
                  <a:lnTo>
                    <a:pt x="37440" y="20390"/>
                  </a:lnTo>
                  <a:lnTo>
                    <a:pt x="38291" y="20041"/>
                  </a:lnTo>
                  <a:lnTo>
                    <a:pt x="39077" y="19582"/>
                  </a:lnTo>
                  <a:lnTo>
                    <a:pt x="39754" y="19037"/>
                  </a:lnTo>
                  <a:lnTo>
                    <a:pt x="40321" y="18360"/>
                  </a:lnTo>
                  <a:lnTo>
                    <a:pt x="40780" y="17574"/>
                  </a:lnTo>
                  <a:lnTo>
                    <a:pt x="40933" y="17116"/>
                  </a:lnTo>
                  <a:lnTo>
                    <a:pt x="41086" y="16592"/>
                  </a:lnTo>
                  <a:lnTo>
                    <a:pt x="41216" y="15631"/>
                  </a:lnTo>
                  <a:lnTo>
                    <a:pt x="41129" y="14780"/>
                  </a:lnTo>
                  <a:lnTo>
                    <a:pt x="40867" y="14037"/>
                  </a:lnTo>
                  <a:lnTo>
                    <a:pt x="40452" y="13404"/>
                  </a:lnTo>
                  <a:lnTo>
                    <a:pt x="39885" y="12859"/>
                  </a:lnTo>
                  <a:lnTo>
                    <a:pt x="39208" y="12400"/>
                  </a:lnTo>
                  <a:lnTo>
                    <a:pt x="38444" y="12051"/>
                  </a:lnTo>
                  <a:lnTo>
                    <a:pt x="37156" y="11636"/>
                  </a:lnTo>
                  <a:lnTo>
                    <a:pt x="35300" y="11352"/>
                  </a:lnTo>
                  <a:lnTo>
                    <a:pt x="33467" y="11352"/>
                  </a:lnTo>
                  <a:lnTo>
                    <a:pt x="31786" y="11549"/>
                  </a:lnTo>
                  <a:lnTo>
                    <a:pt x="31087" y="11745"/>
                  </a:lnTo>
                  <a:lnTo>
                    <a:pt x="31415" y="10370"/>
                  </a:lnTo>
                  <a:lnTo>
                    <a:pt x="31982" y="7903"/>
                  </a:lnTo>
                  <a:lnTo>
                    <a:pt x="32244" y="6179"/>
                  </a:lnTo>
                  <a:lnTo>
                    <a:pt x="32310" y="4519"/>
                  </a:lnTo>
                  <a:lnTo>
                    <a:pt x="32135" y="3362"/>
                  </a:lnTo>
                  <a:lnTo>
                    <a:pt x="31939" y="2642"/>
                  </a:lnTo>
                  <a:lnTo>
                    <a:pt x="31611" y="1965"/>
                  </a:lnTo>
                  <a:lnTo>
                    <a:pt x="31153" y="1398"/>
                  </a:lnTo>
                  <a:lnTo>
                    <a:pt x="30585" y="896"/>
                  </a:lnTo>
                  <a:lnTo>
                    <a:pt x="29887" y="481"/>
                  </a:lnTo>
                  <a:lnTo>
                    <a:pt x="29450" y="328"/>
                  </a:lnTo>
                  <a:lnTo>
                    <a:pt x="29035" y="197"/>
                  </a:lnTo>
                  <a:lnTo>
                    <a:pt x="28227" y="22"/>
                  </a:lnTo>
                  <a:lnTo>
                    <a:pt x="27463" y="1"/>
                  </a:lnTo>
                  <a:close/>
                </a:path>
              </a:pathLst>
            </a:custGeom>
            <a:solidFill>
              <a:srgbClr val="F8F8F8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3" name="Google Shape;406;p38">
              <a:extLst>
                <a:ext uri="{FF2B5EF4-FFF2-40B4-BE49-F238E27FC236}">
                  <a16:creationId xmlns:a16="http://schemas.microsoft.com/office/drawing/2014/main" id="{8EAF2692-23BF-4D67-9A79-24E8F6F6C2D3}"/>
                </a:ext>
              </a:extLst>
            </p:cNvPr>
            <p:cNvSpPr/>
            <p:nvPr/>
          </p:nvSpPr>
          <p:spPr>
            <a:xfrm>
              <a:off x="5440864" y="172281"/>
              <a:ext cx="910793" cy="474266"/>
            </a:xfrm>
            <a:custGeom>
              <a:avLst/>
              <a:gdLst/>
              <a:ahLst/>
              <a:cxnLst/>
              <a:rect l="l" t="t" r="r" b="b"/>
              <a:pathLst>
                <a:path w="41217" h="21460" extrusionOk="0">
                  <a:moveTo>
                    <a:pt x="27463" y="1"/>
                  </a:moveTo>
                  <a:lnTo>
                    <a:pt x="26721" y="66"/>
                  </a:lnTo>
                  <a:lnTo>
                    <a:pt x="25673" y="350"/>
                  </a:lnTo>
                  <a:lnTo>
                    <a:pt x="24429" y="1048"/>
                  </a:lnTo>
                  <a:lnTo>
                    <a:pt x="23337" y="2031"/>
                  </a:lnTo>
                  <a:lnTo>
                    <a:pt x="22421" y="3253"/>
                  </a:lnTo>
                  <a:lnTo>
                    <a:pt x="21700" y="4585"/>
                  </a:lnTo>
                  <a:lnTo>
                    <a:pt x="21198" y="6004"/>
                  </a:lnTo>
                  <a:lnTo>
                    <a:pt x="21023" y="6724"/>
                  </a:lnTo>
                  <a:lnTo>
                    <a:pt x="19910" y="5480"/>
                  </a:lnTo>
                  <a:lnTo>
                    <a:pt x="18338" y="3755"/>
                  </a:lnTo>
                  <a:lnTo>
                    <a:pt x="17290" y="2795"/>
                  </a:lnTo>
                  <a:lnTo>
                    <a:pt x="16177" y="2053"/>
                  </a:lnTo>
                  <a:lnTo>
                    <a:pt x="14955" y="1594"/>
                  </a:lnTo>
                  <a:lnTo>
                    <a:pt x="13929" y="1507"/>
                  </a:lnTo>
                  <a:lnTo>
                    <a:pt x="13186" y="1572"/>
                  </a:lnTo>
                  <a:lnTo>
                    <a:pt x="11986" y="1856"/>
                  </a:lnTo>
                  <a:lnTo>
                    <a:pt x="11091" y="2249"/>
                  </a:lnTo>
                  <a:lnTo>
                    <a:pt x="10305" y="2620"/>
                  </a:lnTo>
                  <a:lnTo>
                    <a:pt x="9017" y="3515"/>
                  </a:lnTo>
                  <a:lnTo>
                    <a:pt x="8056" y="4563"/>
                  </a:lnTo>
                  <a:lnTo>
                    <a:pt x="7379" y="5764"/>
                  </a:lnTo>
                  <a:lnTo>
                    <a:pt x="6986" y="7074"/>
                  </a:lnTo>
                  <a:lnTo>
                    <a:pt x="6855" y="8471"/>
                  </a:lnTo>
                  <a:lnTo>
                    <a:pt x="6965" y="9955"/>
                  </a:lnTo>
                  <a:lnTo>
                    <a:pt x="7270" y="11461"/>
                  </a:lnTo>
                  <a:lnTo>
                    <a:pt x="7510" y="12226"/>
                  </a:lnTo>
                  <a:lnTo>
                    <a:pt x="6899" y="12029"/>
                  </a:lnTo>
                  <a:lnTo>
                    <a:pt x="5611" y="11745"/>
                  </a:lnTo>
                  <a:lnTo>
                    <a:pt x="4323" y="11658"/>
                  </a:lnTo>
                  <a:lnTo>
                    <a:pt x="3079" y="11745"/>
                  </a:lnTo>
                  <a:lnTo>
                    <a:pt x="1965" y="12073"/>
                  </a:lnTo>
                  <a:lnTo>
                    <a:pt x="1049" y="12640"/>
                  </a:lnTo>
                  <a:lnTo>
                    <a:pt x="525" y="13273"/>
                  </a:lnTo>
                  <a:lnTo>
                    <a:pt x="263" y="13776"/>
                  </a:lnTo>
                  <a:lnTo>
                    <a:pt x="88" y="14365"/>
                  </a:lnTo>
                  <a:lnTo>
                    <a:pt x="1" y="15020"/>
                  </a:lnTo>
                  <a:lnTo>
                    <a:pt x="23" y="15391"/>
                  </a:lnTo>
                  <a:lnTo>
                    <a:pt x="23" y="15806"/>
                  </a:lnTo>
                  <a:lnTo>
                    <a:pt x="154" y="16592"/>
                  </a:lnTo>
                  <a:lnTo>
                    <a:pt x="372" y="17290"/>
                  </a:lnTo>
                  <a:lnTo>
                    <a:pt x="699" y="17901"/>
                  </a:lnTo>
                  <a:lnTo>
                    <a:pt x="1311" y="18731"/>
                  </a:lnTo>
                  <a:lnTo>
                    <a:pt x="2402" y="19582"/>
                  </a:lnTo>
                  <a:lnTo>
                    <a:pt x="3690" y="20237"/>
                  </a:lnTo>
                  <a:lnTo>
                    <a:pt x="5109" y="20696"/>
                  </a:lnTo>
                  <a:lnTo>
                    <a:pt x="7336" y="21111"/>
                  </a:lnTo>
                  <a:lnTo>
                    <a:pt x="8755" y="21242"/>
                  </a:lnTo>
                  <a:lnTo>
                    <a:pt x="10916" y="21394"/>
                  </a:lnTo>
                  <a:lnTo>
                    <a:pt x="15653" y="21460"/>
                  </a:lnTo>
                  <a:lnTo>
                    <a:pt x="22988" y="21176"/>
                  </a:lnTo>
                  <a:lnTo>
                    <a:pt x="27354" y="20980"/>
                  </a:lnTo>
                  <a:lnTo>
                    <a:pt x="28991" y="21001"/>
                  </a:lnTo>
                  <a:lnTo>
                    <a:pt x="31960" y="21067"/>
                  </a:lnTo>
                  <a:lnTo>
                    <a:pt x="34012" y="21001"/>
                  </a:lnTo>
                  <a:lnTo>
                    <a:pt x="36043" y="20761"/>
                  </a:lnTo>
                  <a:lnTo>
                    <a:pt x="37440" y="20390"/>
                  </a:lnTo>
                  <a:lnTo>
                    <a:pt x="38291" y="20041"/>
                  </a:lnTo>
                  <a:lnTo>
                    <a:pt x="39077" y="19582"/>
                  </a:lnTo>
                  <a:lnTo>
                    <a:pt x="39754" y="19037"/>
                  </a:lnTo>
                  <a:lnTo>
                    <a:pt x="40321" y="18360"/>
                  </a:lnTo>
                  <a:lnTo>
                    <a:pt x="40780" y="17574"/>
                  </a:lnTo>
                  <a:lnTo>
                    <a:pt x="40933" y="17116"/>
                  </a:lnTo>
                  <a:lnTo>
                    <a:pt x="41086" y="16592"/>
                  </a:lnTo>
                  <a:lnTo>
                    <a:pt x="41216" y="15631"/>
                  </a:lnTo>
                  <a:lnTo>
                    <a:pt x="41129" y="14780"/>
                  </a:lnTo>
                  <a:lnTo>
                    <a:pt x="40867" y="14037"/>
                  </a:lnTo>
                  <a:lnTo>
                    <a:pt x="40452" y="13404"/>
                  </a:lnTo>
                  <a:lnTo>
                    <a:pt x="39885" y="12859"/>
                  </a:lnTo>
                  <a:lnTo>
                    <a:pt x="39208" y="12400"/>
                  </a:lnTo>
                  <a:lnTo>
                    <a:pt x="38444" y="12051"/>
                  </a:lnTo>
                  <a:lnTo>
                    <a:pt x="37156" y="11636"/>
                  </a:lnTo>
                  <a:lnTo>
                    <a:pt x="35300" y="11352"/>
                  </a:lnTo>
                  <a:lnTo>
                    <a:pt x="33467" y="11352"/>
                  </a:lnTo>
                  <a:lnTo>
                    <a:pt x="31786" y="11549"/>
                  </a:lnTo>
                  <a:lnTo>
                    <a:pt x="31087" y="11745"/>
                  </a:lnTo>
                  <a:lnTo>
                    <a:pt x="31415" y="10370"/>
                  </a:lnTo>
                  <a:lnTo>
                    <a:pt x="31982" y="7903"/>
                  </a:lnTo>
                  <a:lnTo>
                    <a:pt x="32244" y="6179"/>
                  </a:lnTo>
                  <a:lnTo>
                    <a:pt x="32310" y="4519"/>
                  </a:lnTo>
                  <a:lnTo>
                    <a:pt x="32135" y="3362"/>
                  </a:lnTo>
                  <a:lnTo>
                    <a:pt x="31939" y="2642"/>
                  </a:lnTo>
                  <a:lnTo>
                    <a:pt x="31611" y="1965"/>
                  </a:lnTo>
                  <a:lnTo>
                    <a:pt x="31153" y="1398"/>
                  </a:lnTo>
                  <a:lnTo>
                    <a:pt x="30585" y="896"/>
                  </a:lnTo>
                  <a:lnTo>
                    <a:pt x="29887" y="481"/>
                  </a:lnTo>
                  <a:lnTo>
                    <a:pt x="29450" y="328"/>
                  </a:lnTo>
                  <a:lnTo>
                    <a:pt x="29035" y="197"/>
                  </a:lnTo>
                  <a:lnTo>
                    <a:pt x="28227" y="22"/>
                  </a:lnTo>
                  <a:lnTo>
                    <a:pt x="27463" y="1"/>
                  </a:lnTo>
                  <a:close/>
                </a:path>
              </a:pathLst>
            </a:custGeom>
            <a:solidFill>
              <a:srgbClr val="F8F8F8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51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8"/>
          <p:cNvSpPr/>
          <p:nvPr/>
        </p:nvSpPr>
        <p:spPr>
          <a:xfrm>
            <a:off x="7446418" y="975966"/>
            <a:ext cx="1863730" cy="970421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8"/>
          <p:cNvSpPr/>
          <p:nvPr/>
        </p:nvSpPr>
        <p:spPr>
          <a:xfrm>
            <a:off x="-115187" y="210573"/>
            <a:ext cx="1224248" cy="637469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8"/>
          <p:cNvSpPr/>
          <p:nvPr/>
        </p:nvSpPr>
        <p:spPr>
          <a:xfrm>
            <a:off x="4927798" y="55042"/>
            <a:ext cx="910793" cy="474266"/>
          </a:xfrm>
          <a:custGeom>
            <a:avLst/>
            <a:gdLst/>
            <a:ahLst/>
            <a:cxnLst/>
            <a:rect l="l" t="t" r="r" b="b"/>
            <a:pathLst>
              <a:path w="41217" h="21460" extrusionOk="0">
                <a:moveTo>
                  <a:pt x="27463" y="1"/>
                </a:moveTo>
                <a:lnTo>
                  <a:pt x="26721" y="66"/>
                </a:lnTo>
                <a:lnTo>
                  <a:pt x="25673" y="350"/>
                </a:lnTo>
                <a:lnTo>
                  <a:pt x="24429" y="1048"/>
                </a:lnTo>
                <a:lnTo>
                  <a:pt x="23337" y="2031"/>
                </a:lnTo>
                <a:lnTo>
                  <a:pt x="22421" y="3253"/>
                </a:lnTo>
                <a:lnTo>
                  <a:pt x="21700" y="4585"/>
                </a:lnTo>
                <a:lnTo>
                  <a:pt x="21198" y="6004"/>
                </a:lnTo>
                <a:lnTo>
                  <a:pt x="21023" y="6724"/>
                </a:lnTo>
                <a:lnTo>
                  <a:pt x="19910" y="5480"/>
                </a:lnTo>
                <a:lnTo>
                  <a:pt x="18338" y="3755"/>
                </a:lnTo>
                <a:lnTo>
                  <a:pt x="17290" y="2795"/>
                </a:lnTo>
                <a:lnTo>
                  <a:pt x="16177" y="2053"/>
                </a:lnTo>
                <a:lnTo>
                  <a:pt x="14955" y="1594"/>
                </a:lnTo>
                <a:lnTo>
                  <a:pt x="13929" y="1507"/>
                </a:lnTo>
                <a:lnTo>
                  <a:pt x="13186" y="1572"/>
                </a:lnTo>
                <a:lnTo>
                  <a:pt x="11986" y="1856"/>
                </a:lnTo>
                <a:lnTo>
                  <a:pt x="11091" y="2249"/>
                </a:lnTo>
                <a:lnTo>
                  <a:pt x="10305" y="2620"/>
                </a:lnTo>
                <a:lnTo>
                  <a:pt x="9017" y="3515"/>
                </a:lnTo>
                <a:lnTo>
                  <a:pt x="8056" y="4563"/>
                </a:lnTo>
                <a:lnTo>
                  <a:pt x="7379" y="5764"/>
                </a:lnTo>
                <a:lnTo>
                  <a:pt x="6986" y="7074"/>
                </a:lnTo>
                <a:lnTo>
                  <a:pt x="6855" y="8471"/>
                </a:lnTo>
                <a:lnTo>
                  <a:pt x="6965" y="9955"/>
                </a:lnTo>
                <a:lnTo>
                  <a:pt x="7270" y="11461"/>
                </a:lnTo>
                <a:lnTo>
                  <a:pt x="7510" y="12226"/>
                </a:lnTo>
                <a:lnTo>
                  <a:pt x="6899" y="12029"/>
                </a:lnTo>
                <a:lnTo>
                  <a:pt x="5611" y="11745"/>
                </a:lnTo>
                <a:lnTo>
                  <a:pt x="4323" y="11658"/>
                </a:lnTo>
                <a:lnTo>
                  <a:pt x="3079" y="11745"/>
                </a:lnTo>
                <a:lnTo>
                  <a:pt x="1965" y="12073"/>
                </a:lnTo>
                <a:lnTo>
                  <a:pt x="1049" y="12640"/>
                </a:lnTo>
                <a:lnTo>
                  <a:pt x="525" y="13273"/>
                </a:lnTo>
                <a:lnTo>
                  <a:pt x="263" y="13776"/>
                </a:lnTo>
                <a:lnTo>
                  <a:pt x="88" y="14365"/>
                </a:lnTo>
                <a:lnTo>
                  <a:pt x="1" y="15020"/>
                </a:lnTo>
                <a:lnTo>
                  <a:pt x="23" y="15391"/>
                </a:lnTo>
                <a:lnTo>
                  <a:pt x="23" y="15806"/>
                </a:lnTo>
                <a:lnTo>
                  <a:pt x="154" y="16592"/>
                </a:lnTo>
                <a:lnTo>
                  <a:pt x="372" y="17290"/>
                </a:lnTo>
                <a:lnTo>
                  <a:pt x="699" y="17901"/>
                </a:lnTo>
                <a:lnTo>
                  <a:pt x="1311" y="18731"/>
                </a:lnTo>
                <a:lnTo>
                  <a:pt x="2402" y="19582"/>
                </a:lnTo>
                <a:lnTo>
                  <a:pt x="3690" y="20237"/>
                </a:lnTo>
                <a:lnTo>
                  <a:pt x="5109" y="20696"/>
                </a:lnTo>
                <a:lnTo>
                  <a:pt x="7336" y="21111"/>
                </a:lnTo>
                <a:lnTo>
                  <a:pt x="8755" y="21242"/>
                </a:lnTo>
                <a:lnTo>
                  <a:pt x="10916" y="21394"/>
                </a:lnTo>
                <a:lnTo>
                  <a:pt x="15653" y="21460"/>
                </a:lnTo>
                <a:lnTo>
                  <a:pt x="22988" y="21176"/>
                </a:lnTo>
                <a:lnTo>
                  <a:pt x="27354" y="20980"/>
                </a:lnTo>
                <a:lnTo>
                  <a:pt x="28991" y="21001"/>
                </a:lnTo>
                <a:lnTo>
                  <a:pt x="31960" y="21067"/>
                </a:lnTo>
                <a:lnTo>
                  <a:pt x="34012" y="21001"/>
                </a:lnTo>
                <a:lnTo>
                  <a:pt x="36043" y="20761"/>
                </a:lnTo>
                <a:lnTo>
                  <a:pt x="37440" y="20390"/>
                </a:lnTo>
                <a:lnTo>
                  <a:pt x="38291" y="20041"/>
                </a:lnTo>
                <a:lnTo>
                  <a:pt x="39077" y="19582"/>
                </a:lnTo>
                <a:lnTo>
                  <a:pt x="39754" y="19037"/>
                </a:lnTo>
                <a:lnTo>
                  <a:pt x="40321" y="18360"/>
                </a:lnTo>
                <a:lnTo>
                  <a:pt x="40780" y="17574"/>
                </a:lnTo>
                <a:lnTo>
                  <a:pt x="40933" y="17116"/>
                </a:lnTo>
                <a:lnTo>
                  <a:pt x="41086" y="16592"/>
                </a:lnTo>
                <a:lnTo>
                  <a:pt x="41216" y="15631"/>
                </a:lnTo>
                <a:lnTo>
                  <a:pt x="41129" y="14780"/>
                </a:lnTo>
                <a:lnTo>
                  <a:pt x="40867" y="14037"/>
                </a:lnTo>
                <a:lnTo>
                  <a:pt x="40452" y="13404"/>
                </a:lnTo>
                <a:lnTo>
                  <a:pt x="39885" y="12859"/>
                </a:lnTo>
                <a:lnTo>
                  <a:pt x="39208" y="12400"/>
                </a:lnTo>
                <a:lnTo>
                  <a:pt x="38444" y="12051"/>
                </a:lnTo>
                <a:lnTo>
                  <a:pt x="37156" y="11636"/>
                </a:lnTo>
                <a:lnTo>
                  <a:pt x="35300" y="11352"/>
                </a:lnTo>
                <a:lnTo>
                  <a:pt x="33467" y="11352"/>
                </a:lnTo>
                <a:lnTo>
                  <a:pt x="31786" y="11549"/>
                </a:lnTo>
                <a:lnTo>
                  <a:pt x="31087" y="11745"/>
                </a:lnTo>
                <a:lnTo>
                  <a:pt x="31415" y="10370"/>
                </a:lnTo>
                <a:lnTo>
                  <a:pt x="31982" y="7903"/>
                </a:lnTo>
                <a:lnTo>
                  <a:pt x="32244" y="6179"/>
                </a:lnTo>
                <a:lnTo>
                  <a:pt x="32310" y="4519"/>
                </a:lnTo>
                <a:lnTo>
                  <a:pt x="32135" y="3362"/>
                </a:lnTo>
                <a:lnTo>
                  <a:pt x="31939" y="2642"/>
                </a:lnTo>
                <a:lnTo>
                  <a:pt x="31611" y="1965"/>
                </a:lnTo>
                <a:lnTo>
                  <a:pt x="31153" y="1398"/>
                </a:lnTo>
                <a:lnTo>
                  <a:pt x="30585" y="896"/>
                </a:lnTo>
                <a:lnTo>
                  <a:pt x="29887" y="481"/>
                </a:lnTo>
                <a:lnTo>
                  <a:pt x="29450" y="328"/>
                </a:lnTo>
                <a:lnTo>
                  <a:pt x="29035" y="197"/>
                </a:lnTo>
                <a:lnTo>
                  <a:pt x="28227" y="22"/>
                </a:lnTo>
                <a:lnTo>
                  <a:pt x="274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37D633-B23D-4AFB-A965-AB572CCF8574}"/>
              </a:ext>
            </a:extLst>
          </p:cNvPr>
          <p:cNvGrpSpPr/>
          <p:nvPr/>
        </p:nvGrpSpPr>
        <p:grpSpPr>
          <a:xfrm>
            <a:off x="895739" y="3408298"/>
            <a:ext cx="7835440" cy="2514451"/>
            <a:chOff x="895739" y="3408298"/>
            <a:chExt cx="7835440" cy="2514451"/>
          </a:xfrm>
        </p:grpSpPr>
        <p:grpSp>
          <p:nvGrpSpPr>
            <p:cNvPr id="407" name="Google Shape;407;p38"/>
            <p:cNvGrpSpPr/>
            <p:nvPr/>
          </p:nvGrpSpPr>
          <p:grpSpPr>
            <a:xfrm>
              <a:off x="895739" y="3408298"/>
              <a:ext cx="1294176" cy="1933791"/>
              <a:chOff x="638949" y="3060500"/>
              <a:chExt cx="2096065" cy="3097873"/>
            </a:xfrm>
          </p:grpSpPr>
          <p:sp>
            <p:nvSpPr>
              <p:cNvPr id="408" name="Google Shape;408;p38"/>
              <p:cNvSpPr/>
              <p:nvPr/>
            </p:nvSpPr>
            <p:spPr>
              <a:xfrm>
                <a:off x="1530499" y="4311875"/>
                <a:ext cx="103454" cy="1846498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638949" y="3060500"/>
                <a:ext cx="2096065" cy="2215547"/>
              </a:xfrm>
              <a:custGeom>
                <a:avLst/>
                <a:gdLst/>
                <a:ahLst/>
                <a:cxnLst/>
                <a:rect l="l" t="t" r="r" b="b"/>
                <a:pathLst>
                  <a:path w="31665" h="33470" extrusionOk="0">
                    <a:moveTo>
                      <a:pt x="14769" y="0"/>
                    </a:moveTo>
                    <a:lnTo>
                      <a:pt x="14358" y="69"/>
                    </a:lnTo>
                    <a:lnTo>
                      <a:pt x="13946" y="183"/>
                    </a:lnTo>
                    <a:lnTo>
                      <a:pt x="13283" y="640"/>
                    </a:lnTo>
                    <a:lnTo>
                      <a:pt x="12803" y="1349"/>
                    </a:lnTo>
                    <a:lnTo>
                      <a:pt x="12483" y="2241"/>
                    </a:lnTo>
                    <a:lnTo>
                      <a:pt x="12300" y="3315"/>
                    </a:lnTo>
                    <a:lnTo>
                      <a:pt x="12232" y="4527"/>
                    </a:lnTo>
                    <a:lnTo>
                      <a:pt x="12323" y="6470"/>
                    </a:lnTo>
                    <a:lnTo>
                      <a:pt x="12689" y="9145"/>
                    </a:lnTo>
                    <a:lnTo>
                      <a:pt x="13215" y="11637"/>
                    </a:lnTo>
                    <a:lnTo>
                      <a:pt x="13923" y="14403"/>
                    </a:lnTo>
                    <a:lnTo>
                      <a:pt x="14061" y="14837"/>
                    </a:lnTo>
                    <a:lnTo>
                      <a:pt x="13786" y="14449"/>
                    </a:lnTo>
                    <a:lnTo>
                      <a:pt x="12003" y="12026"/>
                    </a:lnTo>
                    <a:lnTo>
                      <a:pt x="10334" y="10014"/>
                    </a:lnTo>
                    <a:lnTo>
                      <a:pt x="8459" y="8002"/>
                    </a:lnTo>
                    <a:lnTo>
                      <a:pt x="7019" y="6744"/>
                    </a:lnTo>
                    <a:lnTo>
                      <a:pt x="6082" y="6081"/>
                    </a:lnTo>
                    <a:lnTo>
                      <a:pt x="5213" y="5624"/>
                    </a:lnTo>
                    <a:lnTo>
                      <a:pt x="4367" y="5396"/>
                    </a:lnTo>
                    <a:lnTo>
                      <a:pt x="3636" y="5464"/>
                    </a:lnTo>
                    <a:lnTo>
                      <a:pt x="3018" y="5853"/>
                    </a:lnTo>
                    <a:lnTo>
                      <a:pt x="2744" y="6196"/>
                    </a:lnTo>
                    <a:lnTo>
                      <a:pt x="2538" y="6584"/>
                    </a:lnTo>
                    <a:lnTo>
                      <a:pt x="2378" y="7385"/>
                    </a:lnTo>
                    <a:lnTo>
                      <a:pt x="2538" y="8230"/>
                    </a:lnTo>
                    <a:lnTo>
                      <a:pt x="2973" y="9122"/>
                    </a:lnTo>
                    <a:lnTo>
                      <a:pt x="3636" y="9991"/>
                    </a:lnTo>
                    <a:lnTo>
                      <a:pt x="4481" y="10882"/>
                    </a:lnTo>
                    <a:lnTo>
                      <a:pt x="5990" y="12163"/>
                    </a:lnTo>
                    <a:lnTo>
                      <a:pt x="8254" y="13763"/>
                    </a:lnTo>
                    <a:lnTo>
                      <a:pt x="10471" y="15112"/>
                    </a:lnTo>
                    <a:lnTo>
                      <a:pt x="13055" y="16506"/>
                    </a:lnTo>
                    <a:lnTo>
                      <a:pt x="12963" y="16461"/>
                    </a:lnTo>
                    <a:lnTo>
                      <a:pt x="11271" y="15935"/>
                    </a:lnTo>
                    <a:lnTo>
                      <a:pt x="9008" y="15500"/>
                    </a:lnTo>
                    <a:lnTo>
                      <a:pt x="6516" y="15226"/>
                    </a:lnTo>
                    <a:lnTo>
                      <a:pt x="4047" y="15203"/>
                    </a:lnTo>
                    <a:lnTo>
                      <a:pt x="2424" y="15409"/>
                    </a:lnTo>
                    <a:lnTo>
                      <a:pt x="1509" y="15638"/>
                    </a:lnTo>
                    <a:lnTo>
                      <a:pt x="778" y="16003"/>
                    </a:lnTo>
                    <a:lnTo>
                      <a:pt x="252" y="16461"/>
                    </a:lnTo>
                    <a:lnTo>
                      <a:pt x="1" y="17032"/>
                    </a:lnTo>
                    <a:lnTo>
                      <a:pt x="23" y="17764"/>
                    </a:lnTo>
                    <a:lnTo>
                      <a:pt x="183" y="18175"/>
                    </a:lnTo>
                    <a:lnTo>
                      <a:pt x="389" y="18587"/>
                    </a:lnTo>
                    <a:lnTo>
                      <a:pt x="961" y="19250"/>
                    </a:lnTo>
                    <a:lnTo>
                      <a:pt x="1692" y="19753"/>
                    </a:lnTo>
                    <a:lnTo>
                      <a:pt x="2607" y="20096"/>
                    </a:lnTo>
                    <a:lnTo>
                      <a:pt x="3613" y="20279"/>
                    </a:lnTo>
                    <a:lnTo>
                      <a:pt x="4710" y="20370"/>
                    </a:lnTo>
                    <a:lnTo>
                      <a:pt x="6470" y="20301"/>
                    </a:lnTo>
                    <a:lnTo>
                      <a:pt x="8802" y="19959"/>
                    </a:lnTo>
                    <a:lnTo>
                      <a:pt x="10951" y="19501"/>
                    </a:lnTo>
                    <a:lnTo>
                      <a:pt x="12749" y="18978"/>
                    </a:lnTo>
                    <a:lnTo>
                      <a:pt x="12749" y="18978"/>
                    </a:lnTo>
                    <a:lnTo>
                      <a:pt x="11043" y="19798"/>
                    </a:lnTo>
                    <a:lnTo>
                      <a:pt x="9191" y="21033"/>
                    </a:lnTo>
                    <a:lnTo>
                      <a:pt x="7454" y="22473"/>
                    </a:lnTo>
                    <a:lnTo>
                      <a:pt x="5990" y="24051"/>
                    </a:lnTo>
                    <a:lnTo>
                      <a:pt x="5167" y="25194"/>
                    </a:lnTo>
                    <a:lnTo>
                      <a:pt x="4779" y="25948"/>
                    </a:lnTo>
                    <a:lnTo>
                      <a:pt x="4573" y="26657"/>
                    </a:lnTo>
                    <a:lnTo>
                      <a:pt x="4527" y="27297"/>
                    </a:lnTo>
                    <a:lnTo>
                      <a:pt x="4664" y="27869"/>
                    </a:lnTo>
                    <a:lnTo>
                      <a:pt x="5030" y="28349"/>
                    </a:lnTo>
                    <a:lnTo>
                      <a:pt x="5305" y="28555"/>
                    </a:lnTo>
                    <a:lnTo>
                      <a:pt x="5625" y="28715"/>
                    </a:lnTo>
                    <a:lnTo>
                      <a:pt x="6265" y="28829"/>
                    </a:lnTo>
                    <a:lnTo>
                      <a:pt x="6973" y="28737"/>
                    </a:lnTo>
                    <a:lnTo>
                      <a:pt x="7705" y="28417"/>
                    </a:lnTo>
                    <a:lnTo>
                      <a:pt x="8825" y="27663"/>
                    </a:lnTo>
                    <a:lnTo>
                      <a:pt x="10311" y="26223"/>
                    </a:lnTo>
                    <a:lnTo>
                      <a:pt x="12346" y="23731"/>
                    </a:lnTo>
                    <a:lnTo>
                      <a:pt x="14129" y="21056"/>
                    </a:lnTo>
                    <a:lnTo>
                      <a:pt x="14289" y="20736"/>
                    </a:lnTo>
                    <a:lnTo>
                      <a:pt x="14243" y="21147"/>
                    </a:lnTo>
                    <a:lnTo>
                      <a:pt x="14083" y="23662"/>
                    </a:lnTo>
                    <a:lnTo>
                      <a:pt x="14083" y="25880"/>
                    </a:lnTo>
                    <a:lnTo>
                      <a:pt x="14221" y="28257"/>
                    </a:lnTo>
                    <a:lnTo>
                      <a:pt x="14518" y="29949"/>
                    </a:lnTo>
                    <a:lnTo>
                      <a:pt x="14792" y="30978"/>
                    </a:lnTo>
                    <a:lnTo>
                      <a:pt x="15181" y="31869"/>
                    </a:lnTo>
                    <a:lnTo>
                      <a:pt x="15661" y="32601"/>
                    </a:lnTo>
                    <a:lnTo>
                      <a:pt x="16278" y="33127"/>
                    </a:lnTo>
                    <a:lnTo>
                      <a:pt x="16987" y="33424"/>
                    </a:lnTo>
                    <a:lnTo>
                      <a:pt x="17421" y="33470"/>
                    </a:lnTo>
                    <a:lnTo>
                      <a:pt x="17833" y="33447"/>
                    </a:lnTo>
                    <a:lnTo>
                      <a:pt x="18473" y="33173"/>
                    </a:lnTo>
                    <a:lnTo>
                      <a:pt x="18907" y="32624"/>
                    </a:lnTo>
                    <a:lnTo>
                      <a:pt x="19182" y="31847"/>
                    </a:lnTo>
                    <a:lnTo>
                      <a:pt x="19296" y="30909"/>
                    </a:lnTo>
                    <a:lnTo>
                      <a:pt x="19273" y="29812"/>
                    </a:lnTo>
                    <a:lnTo>
                      <a:pt x="19067" y="28006"/>
                    </a:lnTo>
                    <a:lnTo>
                      <a:pt x="18519" y="25445"/>
                    </a:lnTo>
                    <a:lnTo>
                      <a:pt x="17833" y="23045"/>
                    </a:lnTo>
                    <a:lnTo>
                      <a:pt x="16918" y="20324"/>
                    </a:lnTo>
                    <a:lnTo>
                      <a:pt x="16758" y="19890"/>
                    </a:lnTo>
                    <a:lnTo>
                      <a:pt x="16987" y="20210"/>
                    </a:lnTo>
                    <a:lnTo>
                      <a:pt x="18542" y="22222"/>
                    </a:lnTo>
                    <a:lnTo>
                      <a:pt x="19982" y="23891"/>
                    </a:lnTo>
                    <a:lnTo>
                      <a:pt x="21628" y="25491"/>
                    </a:lnTo>
                    <a:lnTo>
                      <a:pt x="22931" y="26474"/>
                    </a:lnTo>
                    <a:lnTo>
                      <a:pt x="23777" y="26977"/>
                    </a:lnTo>
                    <a:lnTo>
                      <a:pt x="24600" y="27297"/>
                    </a:lnTo>
                    <a:lnTo>
                      <a:pt x="25400" y="27411"/>
                    </a:lnTo>
                    <a:lnTo>
                      <a:pt x="26132" y="27251"/>
                    </a:lnTo>
                    <a:lnTo>
                      <a:pt x="26772" y="26817"/>
                    </a:lnTo>
                    <a:lnTo>
                      <a:pt x="27069" y="26474"/>
                    </a:lnTo>
                    <a:lnTo>
                      <a:pt x="27320" y="26085"/>
                    </a:lnTo>
                    <a:lnTo>
                      <a:pt x="27549" y="25331"/>
                    </a:lnTo>
                    <a:lnTo>
                      <a:pt x="27503" y="24599"/>
                    </a:lnTo>
                    <a:lnTo>
                      <a:pt x="27206" y="23868"/>
                    </a:lnTo>
                    <a:lnTo>
                      <a:pt x="26680" y="23159"/>
                    </a:lnTo>
                    <a:lnTo>
                      <a:pt x="25994" y="22473"/>
                    </a:lnTo>
                    <a:lnTo>
                      <a:pt x="24737" y="21536"/>
                    </a:lnTo>
                    <a:lnTo>
                      <a:pt x="22817" y="20416"/>
                    </a:lnTo>
                    <a:lnTo>
                      <a:pt x="20896" y="19524"/>
                    </a:lnTo>
                    <a:lnTo>
                      <a:pt x="18633" y="18610"/>
                    </a:lnTo>
                    <a:lnTo>
                      <a:pt x="18267" y="18495"/>
                    </a:lnTo>
                    <a:lnTo>
                      <a:pt x="19044" y="18724"/>
                    </a:lnTo>
                    <a:lnTo>
                      <a:pt x="21011" y="19090"/>
                    </a:lnTo>
                    <a:lnTo>
                      <a:pt x="23274" y="19318"/>
                    </a:lnTo>
                    <a:lnTo>
                      <a:pt x="25606" y="19364"/>
                    </a:lnTo>
                    <a:lnTo>
                      <a:pt x="27823" y="19181"/>
                    </a:lnTo>
                    <a:lnTo>
                      <a:pt x="29264" y="18884"/>
                    </a:lnTo>
                    <a:lnTo>
                      <a:pt x="30087" y="18587"/>
                    </a:lnTo>
                    <a:lnTo>
                      <a:pt x="30750" y="18244"/>
                    </a:lnTo>
                    <a:lnTo>
                      <a:pt x="31276" y="17787"/>
                    </a:lnTo>
                    <a:lnTo>
                      <a:pt x="31573" y="17284"/>
                    </a:lnTo>
                    <a:lnTo>
                      <a:pt x="31664" y="16666"/>
                    </a:lnTo>
                    <a:lnTo>
                      <a:pt x="31596" y="16324"/>
                    </a:lnTo>
                    <a:lnTo>
                      <a:pt x="31504" y="15981"/>
                    </a:lnTo>
                    <a:lnTo>
                      <a:pt x="31093" y="15432"/>
                    </a:lnTo>
                    <a:lnTo>
                      <a:pt x="30453" y="15043"/>
                    </a:lnTo>
                    <a:lnTo>
                      <a:pt x="29652" y="14792"/>
                    </a:lnTo>
                    <a:lnTo>
                      <a:pt x="28189" y="14586"/>
                    </a:lnTo>
                    <a:lnTo>
                      <a:pt x="25903" y="14632"/>
                    </a:lnTo>
                    <a:lnTo>
                      <a:pt x="22337" y="15135"/>
                    </a:lnTo>
                    <a:lnTo>
                      <a:pt x="19127" y="15874"/>
                    </a:lnTo>
                    <a:lnTo>
                      <a:pt x="20325" y="15363"/>
                    </a:lnTo>
                    <a:lnTo>
                      <a:pt x="22085" y="14380"/>
                    </a:lnTo>
                    <a:lnTo>
                      <a:pt x="23983" y="13100"/>
                    </a:lnTo>
                    <a:lnTo>
                      <a:pt x="25789" y="11637"/>
                    </a:lnTo>
                    <a:lnTo>
                      <a:pt x="27320" y="10128"/>
                    </a:lnTo>
                    <a:lnTo>
                      <a:pt x="28121" y="9008"/>
                    </a:lnTo>
                    <a:lnTo>
                      <a:pt x="28441" y="8276"/>
                    </a:lnTo>
                    <a:lnTo>
                      <a:pt x="28555" y="7613"/>
                    </a:lnTo>
                    <a:lnTo>
                      <a:pt x="28464" y="6996"/>
                    </a:lnTo>
                    <a:lnTo>
                      <a:pt x="28304" y="6722"/>
                    </a:lnTo>
                    <a:lnTo>
                      <a:pt x="27983" y="6287"/>
                    </a:lnTo>
                    <a:lnTo>
                      <a:pt x="27229" y="5716"/>
                    </a:lnTo>
                    <a:lnTo>
                      <a:pt x="26406" y="5510"/>
                    </a:lnTo>
                    <a:lnTo>
                      <a:pt x="25514" y="5647"/>
                    </a:lnTo>
                    <a:lnTo>
                      <a:pt x="24577" y="6036"/>
                    </a:lnTo>
                    <a:lnTo>
                      <a:pt x="23617" y="6630"/>
                    </a:lnTo>
                    <a:lnTo>
                      <a:pt x="22154" y="7865"/>
                    </a:lnTo>
                    <a:lnTo>
                      <a:pt x="20279" y="9877"/>
                    </a:lnTo>
                    <a:lnTo>
                      <a:pt x="18656" y="11934"/>
                    </a:lnTo>
                    <a:lnTo>
                      <a:pt x="16918" y="14449"/>
                    </a:lnTo>
                    <a:lnTo>
                      <a:pt x="16644" y="14860"/>
                    </a:lnTo>
                    <a:lnTo>
                      <a:pt x="16781" y="14037"/>
                    </a:lnTo>
                    <a:lnTo>
                      <a:pt x="17147" y="10768"/>
                    </a:lnTo>
                    <a:lnTo>
                      <a:pt x="17307" y="8093"/>
                    </a:lnTo>
                    <a:lnTo>
                      <a:pt x="17284" y="5327"/>
                    </a:lnTo>
                    <a:lnTo>
                      <a:pt x="17078" y="3429"/>
                    </a:lnTo>
                    <a:lnTo>
                      <a:pt x="16850" y="2309"/>
                    </a:lnTo>
                    <a:lnTo>
                      <a:pt x="16507" y="1349"/>
                    </a:lnTo>
                    <a:lnTo>
                      <a:pt x="16072" y="640"/>
                    </a:lnTo>
                    <a:lnTo>
                      <a:pt x="15478" y="160"/>
                    </a:lnTo>
                    <a:lnTo>
                      <a:pt x="147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1442573" y="4026038"/>
                <a:ext cx="422258" cy="366257"/>
              </a:xfrm>
              <a:custGeom>
                <a:avLst/>
                <a:gdLst/>
                <a:ahLst/>
                <a:cxnLst/>
                <a:rect l="l" t="t" r="r" b="b"/>
                <a:pathLst>
                  <a:path w="6379" h="5533" extrusionOk="0">
                    <a:moveTo>
                      <a:pt x="3269" y="0"/>
                    </a:moveTo>
                    <a:lnTo>
                      <a:pt x="2584" y="114"/>
                    </a:lnTo>
                    <a:lnTo>
                      <a:pt x="1966" y="343"/>
                    </a:lnTo>
                    <a:lnTo>
                      <a:pt x="1441" y="640"/>
                    </a:lnTo>
                    <a:lnTo>
                      <a:pt x="755" y="1235"/>
                    </a:lnTo>
                    <a:lnTo>
                      <a:pt x="183" y="2218"/>
                    </a:lnTo>
                    <a:lnTo>
                      <a:pt x="0" y="3246"/>
                    </a:lnTo>
                    <a:lnTo>
                      <a:pt x="137" y="4001"/>
                    </a:lnTo>
                    <a:lnTo>
                      <a:pt x="343" y="4458"/>
                    </a:lnTo>
                    <a:lnTo>
                      <a:pt x="663" y="4847"/>
                    </a:lnTo>
                    <a:lnTo>
                      <a:pt x="1120" y="5167"/>
                    </a:lnTo>
                    <a:lnTo>
                      <a:pt x="1669" y="5395"/>
                    </a:lnTo>
                    <a:lnTo>
                      <a:pt x="2355" y="5510"/>
                    </a:lnTo>
                    <a:lnTo>
                      <a:pt x="2766" y="5533"/>
                    </a:lnTo>
                    <a:lnTo>
                      <a:pt x="3155" y="5510"/>
                    </a:lnTo>
                    <a:lnTo>
                      <a:pt x="3887" y="5395"/>
                    </a:lnTo>
                    <a:lnTo>
                      <a:pt x="4527" y="5167"/>
                    </a:lnTo>
                    <a:lnTo>
                      <a:pt x="5053" y="4870"/>
                    </a:lnTo>
                    <a:lnTo>
                      <a:pt x="5716" y="4275"/>
                    </a:lnTo>
                    <a:lnTo>
                      <a:pt x="6241" y="3315"/>
                    </a:lnTo>
                    <a:lnTo>
                      <a:pt x="6379" y="2286"/>
                    </a:lnTo>
                    <a:lnTo>
                      <a:pt x="6219" y="1555"/>
                    </a:lnTo>
                    <a:lnTo>
                      <a:pt x="5990" y="1120"/>
                    </a:lnTo>
                    <a:lnTo>
                      <a:pt x="5647" y="732"/>
                    </a:lnTo>
                    <a:lnTo>
                      <a:pt x="5213" y="412"/>
                    </a:lnTo>
                    <a:lnTo>
                      <a:pt x="4664" y="160"/>
                    </a:lnTo>
                    <a:lnTo>
                      <a:pt x="4024" y="23"/>
                    </a:lnTo>
                    <a:lnTo>
                      <a:pt x="363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1562123" y="4062314"/>
                <a:ext cx="86318" cy="93931"/>
              </a:xfrm>
              <a:custGeom>
                <a:avLst/>
                <a:gdLst/>
                <a:ahLst/>
                <a:cxnLst/>
                <a:rect l="l" t="t" r="r" b="b"/>
                <a:pathLst>
                  <a:path w="1304" h="1419" extrusionOk="0">
                    <a:moveTo>
                      <a:pt x="823" y="1"/>
                    </a:moveTo>
                    <a:lnTo>
                      <a:pt x="663" y="24"/>
                    </a:lnTo>
                    <a:lnTo>
                      <a:pt x="458" y="92"/>
                    </a:lnTo>
                    <a:lnTo>
                      <a:pt x="160" y="275"/>
                    </a:lnTo>
                    <a:lnTo>
                      <a:pt x="23" y="504"/>
                    </a:lnTo>
                    <a:lnTo>
                      <a:pt x="0" y="778"/>
                    </a:lnTo>
                    <a:lnTo>
                      <a:pt x="160" y="1167"/>
                    </a:lnTo>
                    <a:lnTo>
                      <a:pt x="458" y="1395"/>
                    </a:lnTo>
                    <a:lnTo>
                      <a:pt x="686" y="1418"/>
                    </a:lnTo>
                    <a:lnTo>
                      <a:pt x="823" y="1350"/>
                    </a:lnTo>
                    <a:lnTo>
                      <a:pt x="1052" y="1212"/>
                    </a:lnTo>
                    <a:lnTo>
                      <a:pt x="1303" y="732"/>
                    </a:lnTo>
                    <a:lnTo>
                      <a:pt x="1281" y="275"/>
                    </a:lnTo>
                    <a:lnTo>
                      <a:pt x="1075" y="46"/>
                    </a:lnTo>
                    <a:lnTo>
                      <a:pt x="82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1702857" y="4086542"/>
                <a:ext cx="78772" cy="66658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007" extrusionOk="0">
                    <a:moveTo>
                      <a:pt x="435" y="0"/>
                    </a:moveTo>
                    <a:lnTo>
                      <a:pt x="298" y="23"/>
                    </a:lnTo>
                    <a:lnTo>
                      <a:pt x="115" y="138"/>
                    </a:lnTo>
                    <a:lnTo>
                      <a:pt x="0" y="412"/>
                    </a:lnTo>
                    <a:lnTo>
                      <a:pt x="138" y="824"/>
                    </a:lnTo>
                    <a:lnTo>
                      <a:pt x="412" y="1006"/>
                    </a:lnTo>
                    <a:lnTo>
                      <a:pt x="641" y="1006"/>
                    </a:lnTo>
                    <a:lnTo>
                      <a:pt x="755" y="961"/>
                    </a:lnTo>
                    <a:lnTo>
                      <a:pt x="983" y="824"/>
                    </a:lnTo>
                    <a:lnTo>
                      <a:pt x="1189" y="481"/>
                    </a:lnTo>
                    <a:lnTo>
                      <a:pt x="1075" y="183"/>
                    </a:lnTo>
                    <a:lnTo>
                      <a:pt x="70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1498575" y="4195501"/>
                <a:ext cx="87841" cy="84796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281" extrusionOk="0">
                    <a:moveTo>
                      <a:pt x="709" y="1"/>
                    </a:moveTo>
                    <a:lnTo>
                      <a:pt x="457" y="23"/>
                    </a:lnTo>
                    <a:lnTo>
                      <a:pt x="206" y="138"/>
                    </a:lnTo>
                    <a:lnTo>
                      <a:pt x="0" y="572"/>
                    </a:lnTo>
                    <a:lnTo>
                      <a:pt x="114" y="1029"/>
                    </a:lnTo>
                    <a:lnTo>
                      <a:pt x="389" y="1258"/>
                    </a:lnTo>
                    <a:lnTo>
                      <a:pt x="663" y="1281"/>
                    </a:lnTo>
                    <a:lnTo>
                      <a:pt x="846" y="1258"/>
                    </a:lnTo>
                    <a:lnTo>
                      <a:pt x="1006" y="1212"/>
                    </a:lnTo>
                    <a:lnTo>
                      <a:pt x="1212" y="1029"/>
                    </a:lnTo>
                    <a:lnTo>
                      <a:pt x="1326" y="709"/>
                    </a:lnTo>
                    <a:lnTo>
                      <a:pt x="1143" y="252"/>
                    </a:lnTo>
                    <a:lnTo>
                      <a:pt x="70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8"/>
              <p:cNvSpPr/>
              <p:nvPr/>
            </p:nvSpPr>
            <p:spPr>
              <a:xfrm>
                <a:off x="1616603" y="4278709"/>
                <a:ext cx="63613" cy="5759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870" extrusionOk="0">
                    <a:moveTo>
                      <a:pt x="595" y="1"/>
                    </a:moveTo>
                    <a:lnTo>
                      <a:pt x="366" y="70"/>
                    </a:lnTo>
                    <a:lnTo>
                      <a:pt x="160" y="161"/>
                    </a:lnTo>
                    <a:lnTo>
                      <a:pt x="0" y="458"/>
                    </a:lnTo>
                    <a:lnTo>
                      <a:pt x="92" y="733"/>
                    </a:lnTo>
                    <a:lnTo>
                      <a:pt x="389" y="870"/>
                    </a:lnTo>
                    <a:lnTo>
                      <a:pt x="618" y="847"/>
                    </a:lnTo>
                    <a:lnTo>
                      <a:pt x="800" y="778"/>
                    </a:lnTo>
                    <a:lnTo>
                      <a:pt x="961" y="481"/>
                    </a:lnTo>
                    <a:lnTo>
                      <a:pt x="892" y="161"/>
                    </a:lnTo>
                    <a:lnTo>
                      <a:pt x="59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8"/>
              <p:cNvSpPr/>
              <p:nvPr/>
            </p:nvSpPr>
            <p:spPr>
              <a:xfrm>
                <a:off x="1745223" y="4227275"/>
                <a:ext cx="56067" cy="50043"/>
              </a:xfrm>
              <a:custGeom>
                <a:avLst/>
                <a:gdLst/>
                <a:ahLst/>
                <a:cxnLst/>
                <a:rect l="l" t="t" r="r" b="b"/>
                <a:pathLst>
                  <a:path w="847" h="756" extrusionOk="0">
                    <a:moveTo>
                      <a:pt x="572" y="1"/>
                    </a:moveTo>
                    <a:lnTo>
                      <a:pt x="366" y="23"/>
                    </a:lnTo>
                    <a:lnTo>
                      <a:pt x="161" y="92"/>
                    </a:lnTo>
                    <a:lnTo>
                      <a:pt x="1" y="366"/>
                    </a:lnTo>
                    <a:lnTo>
                      <a:pt x="92" y="618"/>
                    </a:lnTo>
                    <a:lnTo>
                      <a:pt x="321" y="755"/>
                    </a:lnTo>
                    <a:lnTo>
                      <a:pt x="504" y="732"/>
                    </a:lnTo>
                    <a:lnTo>
                      <a:pt x="686" y="641"/>
                    </a:lnTo>
                    <a:lnTo>
                      <a:pt x="846" y="389"/>
                    </a:lnTo>
                    <a:lnTo>
                      <a:pt x="801" y="138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8"/>
              <p:cNvSpPr/>
              <p:nvPr/>
            </p:nvSpPr>
            <p:spPr>
              <a:xfrm>
                <a:off x="1631696" y="4181864"/>
                <a:ext cx="60635" cy="51566"/>
              </a:xfrm>
              <a:custGeom>
                <a:avLst/>
                <a:gdLst/>
                <a:ahLst/>
                <a:cxnLst/>
                <a:rect l="l" t="t" r="r" b="b"/>
                <a:pathLst>
                  <a:path w="916" h="779" extrusionOk="0">
                    <a:moveTo>
                      <a:pt x="435" y="1"/>
                    </a:moveTo>
                    <a:lnTo>
                      <a:pt x="230" y="24"/>
                    </a:lnTo>
                    <a:lnTo>
                      <a:pt x="1" y="275"/>
                    </a:lnTo>
                    <a:lnTo>
                      <a:pt x="1" y="572"/>
                    </a:lnTo>
                    <a:lnTo>
                      <a:pt x="230" y="778"/>
                    </a:lnTo>
                    <a:lnTo>
                      <a:pt x="412" y="778"/>
                    </a:lnTo>
                    <a:lnTo>
                      <a:pt x="664" y="732"/>
                    </a:lnTo>
                    <a:lnTo>
                      <a:pt x="915" y="504"/>
                    </a:lnTo>
                    <a:lnTo>
                      <a:pt x="915" y="229"/>
                    </a:lnTo>
                    <a:lnTo>
                      <a:pt x="664" y="2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" name="Google Shape;417;p38"/>
            <p:cNvGrpSpPr/>
            <p:nvPr/>
          </p:nvGrpSpPr>
          <p:grpSpPr>
            <a:xfrm>
              <a:off x="5185352" y="3895529"/>
              <a:ext cx="1173927" cy="2027220"/>
              <a:chOff x="5650132" y="3291897"/>
              <a:chExt cx="1323317" cy="2501100"/>
            </a:xfrm>
          </p:grpSpPr>
          <p:sp>
            <p:nvSpPr>
              <p:cNvPr id="418" name="Google Shape;418;p38"/>
              <p:cNvSpPr/>
              <p:nvPr/>
            </p:nvSpPr>
            <p:spPr>
              <a:xfrm rot="-818940" flipH="1">
                <a:off x="6547792" y="3954716"/>
                <a:ext cx="151727" cy="1846457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8"/>
              <p:cNvSpPr/>
              <p:nvPr/>
            </p:nvSpPr>
            <p:spPr>
              <a:xfrm rot="7410453">
                <a:off x="5819520" y="3492889"/>
                <a:ext cx="984540" cy="935228"/>
              </a:xfrm>
              <a:custGeom>
                <a:avLst/>
                <a:gdLst/>
                <a:ahLst/>
                <a:cxnLst/>
                <a:rect l="l" t="t" r="r" b="b"/>
                <a:pathLst>
                  <a:path w="17330" h="16462" extrusionOk="0">
                    <a:moveTo>
                      <a:pt x="7545" y="1"/>
                    </a:moveTo>
                    <a:lnTo>
                      <a:pt x="6676" y="92"/>
                    </a:lnTo>
                    <a:lnTo>
                      <a:pt x="6493" y="115"/>
                    </a:lnTo>
                    <a:lnTo>
                      <a:pt x="6082" y="344"/>
                    </a:lnTo>
                    <a:lnTo>
                      <a:pt x="5487" y="915"/>
                    </a:lnTo>
                    <a:lnTo>
                      <a:pt x="4847" y="2058"/>
                    </a:lnTo>
                    <a:lnTo>
                      <a:pt x="4459" y="3339"/>
                    </a:lnTo>
                    <a:lnTo>
                      <a:pt x="4413" y="3956"/>
                    </a:lnTo>
                    <a:lnTo>
                      <a:pt x="4436" y="4253"/>
                    </a:lnTo>
                    <a:lnTo>
                      <a:pt x="4619" y="4779"/>
                    </a:lnTo>
                    <a:lnTo>
                      <a:pt x="5122" y="5442"/>
                    </a:lnTo>
                    <a:lnTo>
                      <a:pt x="6356" y="6311"/>
                    </a:lnTo>
                    <a:lnTo>
                      <a:pt x="6630" y="6402"/>
                    </a:lnTo>
                    <a:lnTo>
                      <a:pt x="5464" y="6105"/>
                    </a:lnTo>
                    <a:lnTo>
                      <a:pt x="2561" y="5556"/>
                    </a:lnTo>
                    <a:lnTo>
                      <a:pt x="2241" y="5533"/>
                    </a:lnTo>
                    <a:lnTo>
                      <a:pt x="1715" y="5671"/>
                    </a:lnTo>
                    <a:lnTo>
                      <a:pt x="1281" y="6014"/>
                    </a:lnTo>
                    <a:lnTo>
                      <a:pt x="915" y="6516"/>
                    </a:lnTo>
                    <a:lnTo>
                      <a:pt x="321" y="8003"/>
                    </a:lnTo>
                    <a:lnTo>
                      <a:pt x="69" y="8917"/>
                    </a:lnTo>
                    <a:lnTo>
                      <a:pt x="1" y="9100"/>
                    </a:lnTo>
                    <a:lnTo>
                      <a:pt x="46" y="9534"/>
                    </a:lnTo>
                    <a:lnTo>
                      <a:pt x="389" y="10266"/>
                    </a:lnTo>
                    <a:lnTo>
                      <a:pt x="1258" y="11272"/>
                    </a:lnTo>
                    <a:lnTo>
                      <a:pt x="2104" y="11820"/>
                    </a:lnTo>
                    <a:lnTo>
                      <a:pt x="2721" y="12072"/>
                    </a:lnTo>
                    <a:lnTo>
                      <a:pt x="3041" y="12118"/>
                    </a:lnTo>
                    <a:lnTo>
                      <a:pt x="3361" y="12140"/>
                    </a:lnTo>
                    <a:lnTo>
                      <a:pt x="4047" y="12003"/>
                    </a:lnTo>
                    <a:lnTo>
                      <a:pt x="5122" y="11500"/>
                    </a:lnTo>
                    <a:lnTo>
                      <a:pt x="6951" y="10106"/>
                    </a:lnTo>
                    <a:lnTo>
                      <a:pt x="7271" y="9786"/>
                    </a:lnTo>
                    <a:lnTo>
                      <a:pt x="7271" y="9786"/>
                    </a:lnTo>
                    <a:lnTo>
                      <a:pt x="7042" y="10106"/>
                    </a:lnTo>
                    <a:lnTo>
                      <a:pt x="6196" y="11912"/>
                    </a:lnTo>
                    <a:lnTo>
                      <a:pt x="5990" y="12986"/>
                    </a:lnTo>
                    <a:lnTo>
                      <a:pt x="6036" y="13695"/>
                    </a:lnTo>
                    <a:lnTo>
                      <a:pt x="6127" y="14015"/>
                    </a:lnTo>
                    <a:lnTo>
                      <a:pt x="6265" y="14335"/>
                    </a:lnTo>
                    <a:lnTo>
                      <a:pt x="6630" y="14861"/>
                    </a:lnTo>
                    <a:lnTo>
                      <a:pt x="7339" y="15524"/>
                    </a:lnTo>
                    <a:lnTo>
                      <a:pt x="8459" y="16118"/>
                    </a:lnTo>
                    <a:lnTo>
                      <a:pt x="9648" y="16416"/>
                    </a:lnTo>
                    <a:lnTo>
                      <a:pt x="10220" y="16461"/>
                    </a:lnTo>
                    <a:lnTo>
                      <a:pt x="10494" y="16461"/>
                    </a:lnTo>
                    <a:lnTo>
                      <a:pt x="11066" y="16233"/>
                    </a:lnTo>
                    <a:lnTo>
                      <a:pt x="11637" y="15798"/>
                    </a:lnTo>
                    <a:lnTo>
                      <a:pt x="12163" y="15181"/>
                    </a:lnTo>
                    <a:lnTo>
                      <a:pt x="12666" y="14450"/>
                    </a:lnTo>
                    <a:lnTo>
                      <a:pt x="13055" y="13626"/>
                    </a:lnTo>
                    <a:lnTo>
                      <a:pt x="13329" y="12803"/>
                    </a:lnTo>
                    <a:lnTo>
                      <a:pt x="13466" y="11958"/>
                    </a:lnTo>
                    <a:lnTo>
                      <a:pt x="13466" y="11569"/>
                    </a:lnTo>
                    <a:lnTo>
                      <a:pt x="13420" y="11203"/>
                    </a:lnTo>
                    <a:lnTo>
                      <a:pt x="13215" y="10586"/>
                    </a:lnTo>
                    <a:lnTo>
                      <a:pt x="12872" y="10106"/>
                    </a:lnTo>
                    <a:lnTo>
                      <a:pt x="12460" y="9740"/>
                    </a:lnTo>
                    <a:lnTo>
                      <a:pt x="11432" y="9226"/>
                    </a:lnTo>
                    <a:lnTo>
                      <a:pt x="11432" y="9226"/>
                    </a:lnTo>
                    <a:lnTo>
                      <a:pt x="12895" y="9351"/>
                    </a:lnTo>
                    <a:lnTo>
                      <a:pt x="14266" y="9283"/>
                    </a:lnTo>
                    <a:lnTo>
                      <a:pt x="14632" y="9237"/>
                    </a:lnTo>
                    <a:lnTo>
                      <a:pt x="15272" y="8940"/>
                    </a:lnTo>
                    <a:lnTo>
                      <a:pt x="15844" y="8483"/>
                    </a:lnTo>
                    <a:lnTo>
                      <a:pt x="16324" y="7888"/>
                    </a:lnTo>
                    <a:lnTo>
                      <a:pt x="16873" y="6974"/>
                    </a:lnTo>
                    <a:lnTo>
                      <a:pt x="17284" y="5991"/>
                    </a:lnTo>
                    <a:lnTo>
                      <a:pt x="17330" y="5808"/>
                    </a:lnTo>
                    <a:lnTo>
                      <a:pt x="17238" y="5625"/>
                    </a:lnTo>
                    <a:lnTo>
                      <a:pt x="16255" y="4848"/>
                    </a:lnTo>
                    <a:lnTo>
                      <a:pt x="14724" y="3979"/>
                    </a:lnTo>
                    <a:lnTo>
                      <a:pt x="13443" y="3567"/>
                    </a:lnTo>
                    <a:lnTo>
                      <a:pt x="12620" y="3499"/>
                    </a:lnTo>
                    <a:lnTo>
                      <a:pt x="12254" y="3567"/>
                    </a:lnTo>
                    <a:lnTo>
                      <a:pt x="11912" y="3659"/>
                    </a:lnTo>
                    <a:lnTo>
                      <a:pt x="11317" y="3933"/>
                    </a:lnTo>
                    <a:lnTo>
                      <a:pt x="10631" y="4436"/>
                    </a:lnTo>
                    <a:lnTo>
                      <a:pt x="9900" y="5465"/>
                    </a:lnTo>
                    <a:lnTo>
                      <a:pt x="9854" y="5671"/>
                    </a:lnTo>
                    <a:lnTo>
                      <a:pt x="9923" y="5236"/>
                    </a:lnTo>
                    <a:lnTo>
                      <a:pt x="10105" y="2927"/>
                    </a:lnTo>
                    <a:lnTo>
                      <a:pt x="10083" y="1441"/>
                    </a:lnTo>
                    <a:lnTo>
                      <a:pt x="9923" y="961"/>
                    </a:lnTo>
                    <a:lnTo>
                      <a:pt x="9831" y="755"/>
                    </a:lnTo>
                    <a:lnTo>
                      <a:pt x="9557" y="458"/>
                    </a:lnTo>
                    <a:lnTo>
                      <a:pt x="8985" y="161"/>
                    </a:lnTo>
                    <a:lnTo>
                      <a:pt x="754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8"/>
              <p:cNvSpPr/>
              <p:nvPr/>
            </p:nvSpPr>
            <p:spPr>
              <a:xfrm rot="7410453">
                <a:off x="6346874" y="3951249"/>
                <a:ext cx="79252" cy="122144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2150" extrusionOk="0">
                    <a:moveTo>
                      <a:pt x="435" y="0"/>
                    </a:moveTo>
                    <a:lnTo>
                      <a:pt x="160" y="183"/>
                    </a:lnTo>
                    <a:lnTo>
                      <a:pt x="0" y="663"/>
                    </a:lnTo>
                    <a:lnTo>
                      <a:pt x="114" y="1486"/>
                    </a:lnTo>
                    <a:lnTo>
                      <a:pt x="412" y="1966"/>
                    </a:lnTo>
                    <a:lnTo>
                      <a:pt x="663" y="2149"/>
                    </a:lnTo>
                    <a:lnTo>
                      <a:pt x="800" y="2149"/>
                    </a:lnTo>
                    <a:lnTo>
                      <a:pt x="1006" y="2104"/>
                    </a:lnTo>
                    <a:lnTo>
                      <a:pt x="1303" y="1738"/>
                    </a:lnTo>
                    <a:lnTo>
                      <a:pt x="1372" y="1463"/>
                    </a:lnTo>
                    <a:lnTo>
                      <a:pt x="1395" y="1212"/>
                    </a:lnTo>
                    <a:lnTo>
                      <a:pt x="1372" y="709"/>
                    </a:lnTo>
                    <a:lnTo>
                      <a:pt x="1189" y="298"/>
                    </a:lnTo>
                    <a:lnTo>
                      <a:pt x="846" y="23"/>
                    </a:lnTo>
                    <a:lnTo>
                      <a:pt x="61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8"/>
              <p:cNvSpPr/>
              <p:nvPr/>
            </p:nvSpPr>
            <p:spPr>
              <a:xfrm rot="7410453">
                <a:off x="6265336" y="4015533"/>
                <a:ext cx="74139" cy="106521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1875" extrusionOk="0">
                    <a:moveTo>
                      <a:pt x="618" y="0"/>
                    </a:moveTo>
                    <a:lnTo>
                      <a:pt x="367" y="92"/>
                    </a:lnTo>
                    <a:lnTo>
                      <a:pt x="92" y="526"/>
                    </a:lnTo>
                    <a:lnTo>
                      <a:pt x="1" y="1281"/>
                    </a:lnTo>
                    <a:lnTo>
                      <a:pt x="161" y="1715"/>
                    </a:lnTo>
                    <a:lnTo>
                      <a:pt x="390" y="1875"/>
                    </a:lnTo>
                    <a:lnTo>
                      <a:pt x="550" y="1875"/>
                    </a:lnTo>
                    <a:lnTo>
                      <a:pt x="710" y="1829"/>
                    </a:lnTo>
                    <a:lnTo>
                      <a:pt x="984" y="1692"/>
                    </a:lnTo>
                    <a:lnTo>
                      <a:pt x="1235" y="1303"/>
                    </a:lnTo>
                    <a:lnTo>
                      <a:pt x="1304" y="686"/>
                    </a:lnTo>
                    <a:lnTo>
                      <a:pt x="1121" y="275"/>
                    </a:lnTo>
                    <a:lnTo>
                      <a:pt x="915" y="69"/>
                    </a:lnTo>
                    <a:lnTo>
                      <a:pt x="778" y="23"/>
                    </a:lnTo>
                    <a:lnTo>
                      <a:pt x="6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8"/>
              <p:cNvSpPr/>
              <p:nvPr/>
            </p:nvSpPr>
            <p:spPr>
              <a:xfrm rot="7410453">
                <a:off x="6310618" y="3892981"/>
                <a:ext cx="79252" cy="75389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327" extrusionOk="0">
                    <a:moveTo>
                      <a:pt x="640" y="1"/>
                    </a:moveTo>
                    <a:lnTo>
                      <a:pt x="366" y="24"/>
                    </a:lnTo>
                    <a:lnTo>
                      <a:pt x="229" y="69"/>
                    </a:lnTo>
                    <a:lnTo>
                      <a:pt x="92" y="161"/>
                    </a:lnTo>
                    <a:lnTo>
                      <a:pt x="0" y="367"/>
                    </a:lnTo>
                    <a:lnTo>
                      <a:pt x="69" y="710"/>
                    </a:lnTo>
                    <a:lnTo>
                      <a:pt x="480" y="1167"/>
                    </a:lnTo>
                    <a:lnTo>
                      <a:pt x="869" y="1327"/>
                    </a:lnTo>
                    <a:lnTo>
                      <a:pt x="1120" y="1327"/>
                    </a:lnTo>
                    <a:lnTo>
                      <a:pt x="1212" y="1258"/>
                    </a:lnTo>
                    <a:lnTo>
                      <a:pt x="1303" y="1190"/>
                    </a:lnTo>
                    <a:lnTo>
                      <a:pt x="1395" y="984"/>
                    </a:lnTo>
                    <a:lnTo>
                      <a:pt x="1349" y="618"/>
                    </a:lnTo>
                    <a:lnTo>
                      <a:pt x="1006" y="184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8"/>
              <p:cNvSpPr/>
              <p:nvPr/>
            </p:nvSpPr>
            <p:spPr>
              <a:xfrm rot="7410453">
                <a:off x="6236231" y="3939398"/>
                <a:ext cx="57209" cy="92262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624" extrusionOk="0">
                    <a:moveTo>
                      <a:pt x="412" y="0"/>
                    </a:moveTo>
                    <a:lnTo>
                      <a:pt x="297" y="23"/>
                    </a:lnTo>
                    <a:lnTo>
                      <a:pt x="115" y="206"/>
                    </a:lnTo>
                    <a:lnTo>
                      <a:pt x="0" y="595"/>
                    </a:lnTo>
                    <a:lnTo>
                      <a:pt x="92" y="1212"/>
                    </a:lnTo>
                    <a:lnTo>
                      <a:pt x="297" y="1532"/>
                    </a:lnTo>
                    <a:lnTo>
                      <a:pt x="503" y="1624"/>
                    </a:lnTo>
                    <a:lnTo>
                      <a:pt x="617" y="1578"/>
                    </a:lnTo>
                    <a:lnTo>
                      <a:pt x="823" y="1463"/>
                    </a:lnTo>
                    <a:lnTo>
                      <a:pt x="1006" y="961"/>
                    </a:lnTo>
                    <a:lnTo>
                      <a:pt x="938" y="389"/>
                    </a:lnTo>
                    <a:lnTo>
                      <a:pt x="732" y="92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" name="Google Shape;424;p38"/>
            <p:cNvGrpSpPr/>
            <p:nvPr/>
          </p:nvGrpSpPr>
          <p:grpSpPr>
            <a:xfrm>
              <a:off x="6199240" y="3439657"/>
              <a:ext cx="1132151" cy="2376234"/>
              <a:chOff x="6538713" y="2264777"/>
              <a:chExt cx="1699704" cy="3282511"/>
            </a:xfrm>
          </p:grpSpPr>
          <p:sp>
            <p:nvSpPr>
              <p:cNvPr id="425" name="Google Shape;425;p38"/>
              <p:cNvSpPr/>
              <p:nvPr/>
            </p:nvSpPr>
            <p:spPr>
              <a:xfrm>
                <a:off x="7147881" y="3154675"/>
                <a:ext cx="151730" cy="2392613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8"/>
              <p:cNvSpPr/>
              <p:nvPr/>
            </p:nvSpPr>
            <p:spPr>
              <a:xfrm rot="8229467">
                <a:off x="6795635" y="2505107"/>
                <a:ext cx="1185859" cy="1220911"/>
              </a:xfrm>
              <a:custGeom>
                <a:avLst/>
                <a:gdLst/>
                <a:ahLst/>
                <a:cxnLst/>
                <a:rect l="l" t="t" r="r" b="b"/>
                <a:pathLst>
                  <a:path w="20874" h="21491" extrusionOk="0">
                    <a:moveTo>
                      <a:pt x="15935" y="1"/>
                    </a:moveTo>
                    <a:lnTo>
                      <a:pt x="14952" y="161"/>
                    </a:lnTo>
                    <a:lnTo>
                      <a:pt x="13375" y="549"/>
                    </a:lnTo>
                    <a:lnTo>
                      <a:pt x="11477" y="1304"/>
                    </a:lnTo>
                    <a:lnTo>
                      <a:pt x="10837" y="1693"/>
                    </a:lnTo>
                    <a:lnTo>
                      <a:pt x="10586" y="1898"/>
                    </a:lnTo>
                    <a:lnTo>
                      <a:pt x="10174" y="2538"/>
                    </a:lnTo>
                    <a:lnTo>
                      <a:pt x="9763" y="3819"/>
                    </a:lnTo>
                    <a:lnTo>
                      <a:pt x="9465" y="6494"/>
                    </a:lnTo>
                    <a:lnTo>
                      <a:pt x="9465" y="7019"/>
                    </a:lnTo>
                    <a:lnTo>
                      <a:pt x="9443" y="6562"/>
                    </a:lnTo>
                    <a:lnTo>
                      <a:pt x="8871" y="4162"/>
                    </a:lnTo>
                    <a:lnTo>
                      <a:pt x="8277" y="2973"/>
                    </a:lnTo>
                    <a:lnTo>
                      <a:pt x="7751" y="2310"/>
                    </a:lnTo>
                    <a:lnTo>
                      <a:pt x="7431" y="2058"/>
                    </a:lnTo>
                    <a:lnTo>
                      <a:pt x="7065" y="1830"/>
                    </a:lnTo>
                    <a:lnTo>
                      <a:pt x="6242" y="1487"/>
                    </a:lnTo>
                    <a:lnTo>
                      <a:pt x="4847" y="1121"/>
                    </a:lnTo>
                    <a:lnTo>
                      <a:pt x="2881" y="984"/>
                    </a:lnTo>
                    <a:lnTo>
                      <a:pt x="1647" y="1098"/>
                    </a:lnTo>
                    <a:lnTo>
                      <a:pt x="1007" y="1258"/>
                    </a:lnTo>
                    <a:lnTo>
                      <a:pt x="778" y="1372"/>
                    </a:lnTo>
                    <a:lnTo>
                      <a:pt x="572" y="1510"/>
                    </a:lnTo>
                    <a:lnTo>
                      <a:pt x="252" y="2058"/>
                    </a:lnTo>
                    <a:lnTo>
                      <a:pt x="69" y="2881"/>
                    </a:lnTo>
                    <a:lnTo>
                      <a:pt x="1" y="3887"/>
                    </a:lnTo>
                    <a:lnTo>
                      <a:pt x="69" y="5579"/>
                    </a:lnTo>
                    <a:lnTo>
                      <a:pt x="389" y="7294"/>
                    </a:lnTo>
                    <a:lnTo>
                      <a:pt x="687" y="8300"/>
                    </a:lnTo>
                    <a:lnTo>
                      <a:pt x="869" y="8757"/>
                    </a:lnTo>
                    <a:lnTo>
                      <a:pt x="1098" y="9168"/>
                    </a:lnTo>
                    <a:lnTo>
                      <a:pt x="1807" y="9831"/>
                    </a:lnTo>
                    <a:lnTo>
                      <a:pt x="2698" y="10334"/>
                    </a:lnTo>
                    <a:lnTo>
                      <a:pt x="3704" y="10677"/>
                    </a:lnTo>
                    <a:lnTo>
                      <a:pt x="6128" y="11157"/>
                    </a:lnTo>
                    <a:lnTo>
                      <a:pt x="6745" y="11180"/>
                    </a:lnTo>
                    <a:lnTo>
                      <a:pt x="6219" y="11317"/>
                    </a:lnTo>
                    <a:lnTo>
                      <a:pt x="3636" y="12392"/>
                    </a:lnTo>
                    <a:lnTo>
                      <a:pt x="2470" y="13215"/>
                    </a:lnTo>
                    <a:lnTo>
                      <a:pt x="1875" y="13878"/>
                    </a:lnTo>
                    <a:lnTo>
                      <a:pt x="1715" y="14244"/>
                    </a:lnTo>
                    <a:lnTo>
                      <a:pt x="1555" y="14609"/>
                    </a:lnTo>
                    <a:lnTo>
                      <a:pt x="1395" y="15432"/>
                    </a:lnTo>
                    <a:lnTo>
                      <a:pt x="1350" y="16736"/>
                    </a:lnTo>
                    <a:lnTo>
                      <a:pt x="1578" y="18519"/>
                    </a:lnTo>
                    <a:lnTo>
                      <a:pt x="1990" y="20096"/>
                    </a:lnTo>
                    <a:lnTo>
                      <a:pt x="2218" y="20714"/>
                    </a:lnTo>
                    <a:lnTo>
                      <a:pt x="2287" y="20851"/>
                    </a:lnTo>
                    <a:lnTo>
                      <a:pt x="2515" y="21102"/>
                    </a:lnTo>
                    <a:lnTo>
                      <a:pt x="3041" y="21354"/>
                    </a:lnTo>
                    <a:lnTo>
                      <a:pt x="4070" y="21491"/>
                    </a:lnTo>
                    <a:lnTo>
                      <a:pt x="5305" y="21445"/>
                    </a:lnTo>
                    <a:lnTo>
                      <a:pt x="6653" y="21216"/>
                    </a:lnTo>
                    <a:lnTo>
                      <a:pt x="7979" y="20874"/>
                    </a:lnTo>
                    <a:lnTo>
                      <a:pt x="9145" y="20393"/>
                    </a:lnTo>
                    <a:lnTo>
                      <a:pt x="10060" y="19799"/>
                    </a:lnTo>
                    <a:lnTo>
                      <a:pt x="10357" y="19479"/>
                    </a:lnTo>
                    <a:lnTo>
                      <a:pt x="10586" y="19136"/>
                    </a:lnTo>
                    <a:lnTo>
                      <a:pt x="10929" y="18382"/>
                    </a:lnTo>
                    <a:lnTo>
                      <a:pt x="11134" y="17239"/>
                    </a:lnTo>
                    <a:lnTo>
                      <a:pt x="10929" y="15272"/>
                    </a:lnTo>
                    <a:lnTo>
                      <a:pt x="10814" y="14929"/>
                    </a:lnTo>
                    <a:lnTo>
                      <a:pt x="11134" y="15318"/>
                    </a:lnTo>
                    <a:lnTo>
                      <a:pt x="12872" y="17216"/>
                    </a:lnTo>
                    <a:lnTo>
                      <a:pt x="13924" y="18039"/>
                    </a:lnTo>
                    <a:lnTo>
                      <a:pt x="14587" y="18404"/>
                    </a:lnTo>
                    <a:lnTo>
                      <a:pt x="14907" y="18496"/>
                    </a:lnTo>
                    <a:lnTo>
                      <a:pt x="15227" y="18565"/>
                    </a:lnTo>
                    <a:lnTo>
                      <a:pt x="15958" y="18565"/>
                    </a:lnTo>
                    <a:lnTo>
                      <a:pt x="17147" y="18382"/>
                    </a:lnTo>
                    <a:lnTo>
                      <a:pt x="18725" y="17856"/>
                    </a:lnTo>
                    <a:lnTo>
                      <a:pt x="20028" y="17124"/>
                    </a:lnTo>
                    <a:lnTo>
                      <a:pt x="20462" y="16736"/>
                    </a:lnTo>
                    <a:lnTo>
                      <a:pt x="20622" y="16530"/>
                    </a:lnTo>
                    <a:lnTo>
                      <a:pt x="20828" y="15890"/>
                    </a:lnTo>
                    <a:lnTo>
                      <a:pt x="20874" y="15090"/>
                    </a:lnTo>
                    <a:lnTo>
                      <a:pt x="20736" y="14152"/>
                    </a:lnTo>
                    <a:lnTo>
                      <a:pt x="20439" y="13192"/>
                    </a:lnTo>
                    <a:lnTo>
                      <a:pt x="19982" y="12232"/>
                    </a:lnTo>
                    <a:lnTo>
                      <a:pt x="19388" y="11340"/>
                    </a:lnTo>
                    <a:lnTo>
                      <a:pt x="18610" y="10609"/>
                    </a:lnTo>
                    <a:lnTo>
                      <a:pt x="18176" y="10311"/>
                    </a:lnTo>
                    <a:lnTo>
                      <a:pt x="17719" y="10060"/>
                    </a:lnTo>
                    <a:lnTo>
                      <a:pt x="16850" y="9717"/>
                    </a:lnTo>
                    <a:lnTo>
                      <a:pt x="15707" y="9466"/>
                    </a:lnTo>
                    <a:lnTo>
                      <a:pt x="14564" y="9511"/>
                    </a:lnTo>
                    <a:lnTo>
                      <a:pt x="14414" y="9555"/>
                    </a:lnTo>
                    <a:lnTo>
                      <a:pt x="14414" y="9555"/>
                    </a:lnTo>
                    <a:lnTo>
                      <a:pt x="15410" y="9008"/>
                    </a:lnTo>
                    <a:lnTo>
                      <a:pt x="17010" y="7865"/>
                    </a:lnTo>
                    <a:lnTo>
                      <a:pt x="18107" y="6791"/>
                    </a:lnTo>
                    <a:lnTo>
                      <a:pt x="18702" y="6013"/>
                    </a:lnTo>
                    <a:lnTo>
                      <a:pt x="18907" y="5602"/>
                    </a:lnTo>
                    <a:lnTo>
                      <a:pt x="19067" y="5213"/>
                    </a:lnTo>
                    <a:lnTo>
                      <a:pt x="19227" y="4413"/>
                    </a:lnTo>
                    <a:lnTo>
                      <a:pt x="19182" y="3636"/>
                    </a:lnTo>
                    <a:lnTo>
                      <a:pt x="19022" y="2904"/>
                    </a:lnTo>
                    <a:lnTo>
                      <a:pt x="18587" y="1875"/>
                    </a:lnTo>
                    <a:lnTo>
                      <a:pt x="17856" y="755"/>
                    </a:lnTo>
                    <a:lnTo>
                      <a:pt x="17559" y="344"/>
                    </a:lnTo>
                    <a:lnTo>
                      <a:pt x="17376" y="184"/>
                    </a:lnTo>
                    <a:lnTo>
                      <a:pt x="1678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8"/>
              <p:cNvSpPr/>
              <p:nvPr/>
            </p:nvSpPr>
            <p:spPr>
              <a:xfrm rot="8229467">
                <a:off x="7395228" y="3132640"/>
                <a:ext cx="106576" cy="146798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2584" extrusionOk="0">
                    <a:moveTo>
                      <a:pt x="961" y="0"/>
                    </a:moveTo>
                    <a:lnTo>
                      <a:pt x="755" y="23"/>
                    </a:lnTo>
                    <a:lnTo>
                      <a:pt x="412" y="297"/>
                    </a:lnTo>
                    <a:lnTo>
                      <a:pt x="160" y="709"/>
                    </a:lnTo>
                    <a:lnTo>
                      <a:pt x="23" y="1189"/>
                    </a:lnTo>
                    <a:lnTo>
                      <a:pt x="0" y="1692"/>
                    </a:lnTo>
                    <a:lnTo>
                      <a:pt x="92" y="2149"/>
                    </a:lnTo>
                    <a:lnTo>
                      <a:pt x="320" y="2469"/>
                    </a:lnTo>
                    <a:lnTo>
                      <a:pt x="686" y="2583"/>
                    </a:lnTo>
                    <a:lnTo>
                      <a:pt x="915" y="2561"/>
                    </a:lnTo>
                    <a:lnTo>
                      <a:pt x="1166" y="2469"/>
                    </a:lnTo>
                    <a:lnTo>
                      <a:pt x="1532" y="2172"/>
                    </a:lnTo>
                    <a:lnTo>
                      <a:pt x="1761" y="1783"/>
                    </a:lnTo>
                    <a:lnTo>
                      <a:pt x="1875" y="1326"/>
                    </a:lnTo>
                    <a:lnTo>
                      <a:pt x="1852" y="869"/>
                    </a:lnTo>
                    <a:lnTo>
                      <a:pt x="1738" y="457"/>
                    </a:lnTo>
                    <a:lnTo>
                      <a:pt x="1509" y="160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8"/>
              <p:cNvSpPr/>
              <p:nvPr/>
            </p:nvSpPr>
            <p:spPr>
              <a:xfrm rot="8229467">
                <a:off x="7487138" y="3043160"/>
                <a:ext cx="70161" cy="98793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739" extrusionOk="0">
                    <a:moveTo>
                      <a:pt x="572" y="1"/>
                    </a:moveTo>
                    <a:lnTo>
                      <a:pt x="435" y="24"/>
                    </a:lnTo>
                    <a:lnTo>
                      <a:pt x="321" y="70"/>
                    </a:lnTo>
                    <a:lnTo>
                      <a:pt x="115" y="252"/>
                    </a:lnTo>
                    <a:lnTo>
                      <a:pt x="0" y="664"/>
                    </a:lnTo>
                    <a:lnTo>
                      <a:pt x="92" y="1304"/>
                    </a:lnTo>
                    <a:lnTo>
                      <a:pt x="366" y="1647"/>
                    </a:lnTo>
                    <a:lnTo>
                      <a:pt x="618" y="1738"/>
                    </a:lnTo>
                    <a:lnTo>
                      <a:pt x="755" y="1738"/>
                    </a:lnTo>
                    <a:lnTo>
                      <a:pt x="915" y="1693"/>
                    </a:lnTo>
                    <a:lnTo>
                      <a:pt x="1121" y="1510"/>
                    </a:lnTo>
                    <a:lnTo>
                      <a:pt x="1235" y="1098"/>
                    </a:lnTo>
                    <a:lnTo>
                      <a:pt x="1098" y="458"/>
                    </a:lnTo>
                    <a:lnTo>
                      <a:pt x="823" y="115"/>
                    </a:lnTo>
                    <a:lnTo>
                      <a:pt x="5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8"/>
              <p:cNvSpPr/>
              <p:nvPr/>
            </p:nvSpPr>
            <p:spPr>
              <a:xfrm rot="8229467">
                <a:off x="7284760" y="3105097"/>
                <a:ext cx="89704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762" extrusionOk="0">
                    <a:moveTo>
                      <a:pt x="1144" y="1"/>
                    </a:moveTo>
                    <a:lnTo>
                      <a:pt x="824" y="24"/>
                    </a:lnTo>
                    <a:lnTo>
                      <a:pt x="390" y="321"/>
                    </a:lnTo>
                    <a:lnTo>
                      <a:pt x="1" y="961"/>
                    </a:lnTo>
                    <a:lnTo>
                      <a:pt x="1" y="1441"/>
                    </a:lnTo>
                    <a:lnTo>
                      <a:pt x="161" y="1670"/>
                    </a:lnTo>
                    <a:lnTo>
                      <a:pt x="321" y="1738"/>
                    </a:lnTo>
                    <a:lnTo>
                      <a:pt x="481" y="1761"/>
                    </a:lnTo>
                    <a:lnTo>
                      <a:pt x="801" y="1716"/>
                    </a:lnTo>
                    <a:lnTo>
                      <a:pt x="1235" y="1441"/>
                    </a:lnTo>
                    <a:lnTo>
                      <a:pt x="1578" y="824"/>
                    </a:lnTo>
                    <a:lnTo>
                      <a:pt x="1578" y="367"/>
                    </a:lnTo>
                    <a:lnTo>
                      <a:pt x="1441" y="138"/>
                    </a:lnTo>
                    <a:lnTo>
                      <a:pt x="1304" y="47"/>
                    </a:lnTo>
                    <a:lnTo>
                      <a:pt x="11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8"/>
              <p:cNvSpPr/>
              <p:nvPr/>
            </p:nvSpPr>
            <p:spPr>
              <a:xfrm rot="8229467">
                <a:off x="7375306" y="3014356"/>
                <a:ext cx="70161" cy="91010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602" extrusionOk="0">
                    <a:moveTo>
                      <a:pt x="800" y="1"/>
                    </a:moveTo>
                    <a:lnTo>
                      <a:pt x="572" y="47"/>
                    </a:lnTo>
                    <a:lnTo>
                      <a:pt x="252" y="344"/>
                    </a:lnTo>
                    <a:lnTo>
                      <a:pt x="0" y="961"/>
                    </a:lnTo>
                    <a:lnTo>
                      <a:pt x="46" y="1373"/>
                    </a:lnTo>
                    <a:lnTo>
                      <a:pt x="229" y="1555"/>
                    </a:lnTo>
                    <a:lnTo>
                      <a:pt x="366" y="1601"/>
                    </a:lnTo>
                    <a:lnTo>
                      <a:pt x="526" y="1601"/>
                    </a:lnTo>
                    <a:lnTo>
                      <a:pt x="755" y="1533"/>
                    </a:lnTo>
                    <a:lnTo>
                      <a:pt x="1052" y="1258"/>
                    </a:lnTo>
                    <a:lnTo>
                      <a:pt x="1235" y="687"/>
                    </a:lnTo>
                    <a:lnTo>
                      <a:pt x="1166" y="298"/>
                    </a:lnTo>
                    <a:lnTo>
                      <a:pt x="1029" y="92"/>
                    </a:lnTo>
                    <a:lnTo>
                      <a:pt x="915" y="47"/>
                    </a:lnTo>
                    <a:lnTo>
                      <a:pt x="80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B72DFA1-AB4A-4982-BE21-2CEEBB5CEE4E}"/>
                </a:ext>
              </a:extLst>
            </p:cNvPr>
            <p:cNvGrpSpPr/>
            <p:nvPr/>
          </p:nvGrpSpPr>
          <p:grpSpPr>
            <a:xfrm>
              <a:off x="3598518" y="3985368"/>
              <a:ext cx="1160182" cy="1640101"/>
              <a:chOff x="3661206" y="3747825"/>
              <a:chExt cx="1097494" cy="1756341"/>
            </a:xfrm>
          </p:grpSpPr>
          <p:sp>
            <p:nvSpPr>
              <p:cNvPr id="402" name="Google Shape;402;p38"/>
              <p:cNvSpPr/>
              <p:nvPr/>
            </p:nvSpPr>
            <p:spPr>
              <a:xfrm>
                <a:off x="4086411" y="4438940"/>
                <a:ext cx="138072" cy="1065226"/>
              </a:xfrm>
              <a:custGeom>
                <a:avLst/>
                <a:gdLst/>
                <a:ahLst/>
                <a:cxnLst/>
                <a:rect l="l" t="t" r="r" b="b"/>
                <a:pathLst>
                  <a:path w="4711" h="42524" fill="none" extrusionOk="0">
                    <a:moveTo>
                      <a:pt x="3498" y="1"/>
                    </a:moveTo>
                    <a:lnTo>
                      <a:pt x="3224" y="824"/>
                    </a:lnTo>
                    <a:lnTo>
                      <a:pt x="1784" y="6585"/>
                    </a:lnTo>
                    <a:lnTo>
                      <a:pt x="1029" y="10631"/>
                    </a:lnTo>
                    <a:lnTo>
                      <a:pt x="595" y="13672"/>
                    </a:lnTo>
                    <a:lnTo>
                      <a:pt x="252" y="16896"/>
                    </a:lnTo>
                    <a:lnTo>
                      <a:pt x="23" y="20302"/>
                    </a:lnTo>
                    <a:lnTo>
                      <a:pt x="1" y="23800"/>
                    </a:lnTo>
                    <a:lnTo>
                      <a:pt x="161" y="27366"/>
                    </a:lnTo>
                    <a:lnTo>
                      <a:pt x="595" y="30910"/>
                    </a:lnTo>
                    <a:lnTo>
                      <a:pt x="1327" y="34408"/>
                    </a:lnTo>
                    <a:lnTo>
                      <a:pt x="2401" y="37791"/>
                    </a:lnTo>
                    <a:lnTo>
                      <a:pt x="3453" y="40215"/>
                    </a:lnTo>
                    <a:lnTo>
                      <a:pt x="4253" y="41769"/>
                    </a:lnTo>
                    <a:lnTo>
                      <a:pt x="4710" y="42524"/>
                    </a:lnTo>
                  </a:path>
                </a:pathLst>
              </a:custGeom>
              <a:noFill/>
              <a:ln w="25150" cap="flat" cmpd="sng">
                <a:solidFill>
                  <a:schemeClr val="accent1"/>
                </a:solidFill>
                <a:prstDash val="solid"/>
                <a:miter lim="22861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1" name="Google Shape;431;p38"/>
              <p:cNvGrpSpPr/>
              <p:nvPr/>
            </p:nvGrpSpPr>
            <p:grpSpPr>
              <a:xfrm>
                <a:off x="3661206" y="3747825"/>
                <a:ext cx="1097494" cy="926116"/>
                <a:chOff x="-6676201" y="5237775"/>
                <a:chExt cx="992559" cy="979894"/>
              </a:xfrm>
            </p:grpSpPr>
            <p:sp>
              <p:nvSpPr>
                <p:cNvPr id="432" name="Google Shape;432;p38"/>
                <p:cNvSpPr/>
                <p:nvPr/>
              </p:nvSpPr>
              <p:spPr>
                <a:xfrm>
                  <a:off x="-6676201" y="5237775"/>
                  <a:ext cx="992559" cy="979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5436" extrusionOk="0">
                      <a:moveTo>
                        <a:pt x="19067" y="0"/>
                      </a:moveTo>
                      <a:lnTo>
                        <a:pt x="17330" y="229"/>
                      </a:lnTo>
                      <a:lnTo>
                        <a:pt x="16187" y="595"/>
                      </a:lnTo>
                      <a:lnTo>
                        <a:pt x="15547" y="915"/>
                      </a:lnTo>
                      <a:lnTo>
                        <a:pt x="15272" y="1121"/>
                      </a:lnTo>
                      <a:lnTo>
                        <a:pt x="14998" y="1349"/>
                      </a:lnTo>
                      <a:lnTo>
                        <a:pt x="14632" y="1944"/>
                      </a:lnTo>
                      <a:lnTo>
                        <a:pt x="14381" y="2698"/>
                      </a:lnTo>
                      <a:lnTo>
                        <a:pt x="14266" y="3567"/>
                      </a:lnTo>
                      <a:lnTo>
                        <a:pt x="14266" y="5076"/>
                      </a:lnTo>
                      <a:lnTo>
                        <a:pt x="14586" y="7270"/>
                      </a:lnTo>
                      <a:lnTo>
                        <a:pt x="15387" y="10562"/>
                      </a:lnTo>
                      <a:lnTo>
                        <a:pt x="16415" y="13694"/>
                      </a:lnTo>
                      <a:lnTo>
                        <a:pt x="16552" y="14015"/>
                      </a:lnTo>
                      <a:lnTo>
                        <a:pt x="15318" y="13054"/>
                      </a:lnTo>
                      <a:lnTo>
                        <a:pt x="10105" y="9465"/>
                      </a:lnTo>
                      <a:lnTo>
                        <a:pt x="7865" y="8162"/>
                      </a:lnTo>
                      <a:lnTo>
                        <a:pt x="5785" y="7133"/>
                      </a:lnTo>
                      <a:lnTo>
                        <a:pt x="4436" y="6699"/>
                      </a:lnTo>
                      <a:lnTo>
                        <a:pt x="3681" y="6584"/>
                      </a:lnTo>
                      <a:lnTo>
                        <a:pt x="3361" y="6607"/>
                      </a:lnTo>
                      <a:lnTo>
                        <a:pt x="3064" y="6653"/>
                      </a:lnTo>
                      <a:lnTo>
                        <a:pt x="2492" y="6882"/>
                      </a:lnTo>
                      <a:lnTo>
                        <a:pt x="1989" y="7247"/>
                      </a:lnTo>
                      <a:lnTo>
                        <a:pt x="1555" y="7750"/>
                      </a:lnTo>
                      <a:lnTo>
                        <a:pt x="984" y="8711"/>
                      </a:lnTo>
                      <a:lnTo>
                        <a:pt x="435" y="10288"/>
                      </a:lnTo>
                      <a:lnTo>
                        <a:pt x="115" y="12094"/>
                      </a:lnTo>
                      <a:lnTo>
                        <a:pt x="0" y="13946"/>
                      </a:lnTo>
                      <a:lnTo>
                        <a:pt x="92" y="15775"/>
                      </a:lnTo>
                      <a:lnTo>
                        <a:pt x="389" y="17375"/>
                      </a:lnTo>
                      <a:lnTo>
                        <a:pt x="618" y="18038"/>
                      </a:lnTo>
                      <a:lnTo>
                        <a:pt x="778" y="18358"/>
                      </a:lnTo>
                      <a:lnTo>
                        <a:pt x="1235" y="18861"/>
                      </a:lnTo>
                      <a:lnTo>
                        <a:pt x="1898" y="19250"/>
                      </a:lnTo>
                      <a:lnTo>
                        <a:pt x="2744" y="19547"/>
                      </a:lnTo>
                      <a:lnTo>
                        <a:pt x="4184" y="19821"/>
                      </a:lnTo>
                      <a:lnTo>
                        <a:pt x="6425" y="19890"/>
                      </a:lnTo>
                      <a:lnTo>
                        <a:pt x="9831" y="19684"/>
                      </a:lnTo>
                      <a:lnTo>
                        <a:pt x="13146" y="19181"/>
                      </a:lnTo>
                      <a:lnTo>
                        <a:pt x="13512" y="19113"/>
                      </a:lnTo>
                      <a:lnTo>
                        <a:pt x="12369" y="19639"/>
                      </a:lnTo>
                      <a:lnTo>
                        <a:pt x="7979" y="22130"/>
                      </a:lnTo>
                      <a:lnTo>
                        <a:pt x="6265" y="23274"/>
                      </a:lnTo>
                      <a:lnTo>
                        <a:pt x="4847" y="24462"/>
                      </a:lnTo>
                      <a:lnTo>
                        <a:pt x="4093" y="25331"/>
                      </a:lnTo>
                      <a:lnTo>
                        <a:pt x="3796" y="25880"/>
                      </a:lnTo>
                      <a:lnTo>
                        <a:pt x="3704" y="26131"/>
                      </a:lnTo>
                      <a:lnTo>
                        <a:pt x="3658" y="26406"/>
                      </a:lnTo>
                      <a:lnTo>
                        <a:pt x="3681" y="26954"/>
                      </a:lnTo>
                      <a:lnTo>
                        <a:pt x="3956" y="27800"/>
                      </a:lnTo>
                      <a:lnTo>
                        <a:pt x="4756" y="28989"/>
                      </a:lnTo>
                      <a:lnTo>
                        <a:pt x="5899" y="30132"/>
                      </a:lnTo>
                      <a:lnTo>
                        <a:pt x="7293" y="31184"/>
                      </a:lnTo>
                      <a:lnTo>
                        <a:pt x="8779" y="32052"/>
                      </a:lnTo>
                      <a:lnTo>
                        <a:pt x="10265" y="32670"/>
                      </a:lnTo>
                      <a:lnTo>
                        <a:pt x="11637" y="32967"/>
                      </a:lnTo>
                      <a:lnTo>
                        <a:pt x="12209" y="32967"/>
                      </a:lnTo>
                      <a:lnTo>
                        <a:pt x="12506" y="32921"/>
                      </a:lnTo>
                      <a:lnTo>
                        <a:pt x="13077" y="32647"/>
                      </a:lnTo>
                      <a:lnTo>
                        <a:pt x="13946" y="31938"/>
                      </a:lnTo>
                      <a:lnTo>
                        <a:pt x="15089" y="30452"/>
                      </a:lnTo>
                      <a:lnTo>
                        <a:pt x="16187" y="28669"/>
                      </a:lnTo>
                      <a:lnTo>
                        <a:pt x="17604" y="25811"/>
                      </a:lnTo>
                      <a:lnTo>
                        <a:pt x="18793" y="22976"/>
                      </a:lnTo>
                      <a:lnTo>
                        <a:pt x="18907" y="22656"/>
                      </a:lnTo>
                      <a:lnTo>
                        <a:pt x="18953" y="23891"/>
                      </a:lnTo>
                      <a:lnTo>
                        <a:pt x="19410" y="28829"/>
                      </a:lnTo>
                      <a:lnTo>
                        <a:pt x="19730" y="30818"/>
                      </a:lnTo>
                      <a:lnTo>
                        <a:pt x="20187" y="32601"/>
                      </a:lnTo>
                      <a:lnTo>
                        <a:pt x="20599" y="33607"/>
                      </a:lnTo>
                      <a:lnTo>
                        <a:pt x="20919" y="34133"/>
                      </a:lnTo>
                      <a:lnTo>
                        <a:pt x="21079" y="34316"/>
                      </a:lnTo>
                      <a:lnTo>
                        <a:pt x="21491" y="34636"/>
                      </a:lnTo>
                      <a:lnTo>
                        <a:pt x="22611" y="35116"/>
                      </a:lnTo>
                      <a:lnTo>
                        <a:pt x="24074" y="35413"/>
                      </a:lnTo>
                      <a:lnTo>
                        <a:pt x="25766" y="35436"/>
                      </a:lnTo>
                      <a:lnTo>
                        <a:pt x="27572" y="35207"/>
                      </a:lnTo>
                      <a:lnTo>
                        <a:pt x="29378" y="34682"/>
                      </a:lnTo>
                      <a:lnTo>
                        <a:pt x="31093" y="33813"/>
                      </a:lnTo>
                      <a:lnTo>
                        <a:pt x="32259" y="32921"/>
                      </a:lnTo>
                      <a:lnTo>
                        <a:pt x="32944" y="32212"/>
                      </a:lnTo>
                      <a:lnTo>
                        <a:pt x="33264" y="31824"/>
                      </a:lnTo>
                      <a:lnTo>
                        <a:pt x="33539" y="31412"/>
                      </a:lnTo>
                      <a:lnTo>
                        <a:pt x="33813" y="30544"/>
                      </a:lnTo>
                      <a:lnTo>
                        <a:pt x="33790" y="29583"/>
                      </a:lnTo>
                      <a:lnTo>
                        <a:pt x="33493" y="28600"/>
                      </a:lnTo>
                      <a:lnTo>
                        <a:pt x="32990" y="27594"/>
                      </a:lnTo>
                      <a:lnTo>
                        <a:pt x="32281" y="26588"/>
                      </a:lnTo>
                      <a:lnTo>
                        <a:pt x="31001" y="25080"/>
                      </a:lnTo>
                      <a:lnTo>
                        <a:pt x="29035" y="23205"/>
                      </a:lnTo>
                      <a:lnTo>
                        <a:pt x="27069" y="21582"/>
                      </a:lnTo>
                      <a:lnTo>
                        <a:pt x="24737" y="19890"/>
                      </a:lnTo>
                      <a:lnTo>
                        <a:pt x="24348" y="19639"/>
                      </a:lnTo>
                      <a:lnTo>
                        <a:pt x="25377" y="19890"/>
                      </a:lnTo>
                      <a:lnTo>
                        <a:pt x="29607" y="20576"/>
                      </a:lnTo>
                      <a:lnTo>
                        <a:pt x="31344" y="20690"/>
                      </a:lnTo>
                      <a:lnTo>
                        <a:pt x="32944" y="20622"/>
                      </a:lnTo>
                      <a:lnTo>
                        <a:pt x="33905" y="20416"/>
                      </a:lnTo>
                      <a:lnTo>
                        <a:pt x="34430" y="20187"/>
                      </a:lnTo>
                      <a:lnTo>
                        <a:pt x="34636" y="20027"/>
                      </a:lnTo>
                      <a:lnTo>
                        <a:pt x="34819" y="19867"/>
                      </a:lnTo>
                      <a:lnTo>
                        <a:pt x="35139" y="19387"/>
                      </a:lnTo>
                      <a:lnTo>
                        <a:pt x="35528" y="18450"/>
                      </a:lnTo>
                      <a:lnTo>
                        <a:pt x="35825" y="16804"/>
                      </a:lnTo>
                      <a:lnTo>
                        <a:pt x="35894" y="14906"/>
                      </a:lnTo>
                      <a:lnTo>
                        <a:pt x="35711" y="12940"/>
                      </a:lnTo>
                      <a:lnTo>
                        <a:pt x="35299" y="11043"/>
                      </a:lnTo>
                      <a:lnTo>
                        <a:pt x="34636" y="9396"/>
                      </a:lnTo>
                      <a:lnTo>
                        <a:pt x="33973" y="8459"/>
                      </a:lnTo>
                      <a:lnTo>
                        <a:pt x="33447" y="8002"/>
                      </a:lnTo>
                      <a:lnTo>
                        <a:pt x="33173" y="7819"/>
                      </a:lnTo>
                      <a:lnTo>
                        <a:pt x="32876" y="7682"/>
                      </a:lnTo>
                      <a:lnTo>
                        <a:pt x="32190" y="7590"/>
                      </a:lnTo>
                      <a:lnTo>
                        <a:pt x="31436" y="7659"/>
                      </a:lnTo>
                      <a:lnTo>
                        <a:pt x="30635" y="7910"/>
                      </a:lnTo>
                      <a:lnTo>
                        <a:pt x="29332" y="8482"/>
                      </a:lnTo>
                      <a:lnTo>
                        <a:pt x="27572" y="9602"/>
                      </a:lnTo>
                      <a:lnTo>
                        <a:pt x="25057" y="11568"/>
                      </a:lnTo>
                      <a:lnTo>
                        <a:pt x="22794" y="13672"/>
                      </a:lnTo>
                      <a:lnTo>
                        <a:pt x="22565" y="13923"/>
                      </a:lnTo>
                      <a:lnTo>
                        <a:pt x="23182" y="12940"/>
                      </a:lnTo>
                      <a:lnTo>
                        <a:pt x="25354" y="8756"/>
                      </a:lnTo>
                      <a:lnTo>
                        <a:pt x="26109" y="6950"/>
                      </a:lnTo>
                      <a:lnTo>
                        <a:pt x="26635" y="5213"/>
                      </a:lnTo>
                      <a:lnTo>
                        <a:pt x="26817" y="4093"/>
                      </a:lnTo>
                      <a:lnTo>
                        <a:pt x="26795" y="3430"/>
                      </a:lnTo>
                      <a:lnTo>
                        <a:pt x="26749" y="3132"/>
                      </a:lnTo>
                      <a:lnTo>
                        <a:pt x="26657" y="2858"/>
                      </a:lnTo>
                      <a:lnTo>
                        <a:pt x="26383" y="2355"/>
                      </a:lnTo>
                      <a:lnTo>
                        <a:pt x="25949" y="1875"/>
                      </a:lnTo>
                      <a:lnTo>
                        <a:pt x="25377" y="1463"/>
                      </a:lnTo>
                      <a:lnTo>
                        <a:pt x="24371" y="915"/>
                      </a:lnTo>
                      <a:lnTo>
                        <a:pt x="22725" y="366"/>
                      </a:lnTo>
                      <a:lnTo>
                        <a:pt x="20896" y="69"/>
                      </a:lnTo>
                      <a:lnTo>
                        <a:pt x="1906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38"/>
                <p:cNvSpPr/>
                <p:nvPr/>
              </p:nvSpPr>
              <p:spPr>
                <a:xfrm>
                  <a:off x="-6290550" y="5610760"/>
                  <a:ext cx="275032" cy="251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6" h="9100" extrusionOk="0">
                      <a:moveTo>
                        <a:pt x="4504" y="1"/>
                      </a:moveTo>
                      <a:lnTo>
                        <a:pt x="3407" y="115"/>
                      </a:lnTo>
                      <a:lnTo>
                        <a:pt x="2721" y="321"/>
                      </a:lnTo>
                      <a:lnTo>
                        <a:pt x="2081" y="618"/>
                      </a:lnTo>
                      <a:lnTo>
                        <a:pt x="1509" y="1029"/>
                      </a:lnTo>
                      <a:lnTo>
                        <a:pt x="1006" y="1532"/>
                      </a:lnTo>
                      <a:lnTo>
                        <a:pt x="595" y="2150"/>
                      </a:lnTo>
                      <a:lnTo>
                        <a:pt x="275" y="2858"/>
                      </a:lnTo>
                      <a:lnTo>
                        <a:pt x="92" y="3681"/>
                      </a:lnTo>
                      <a:lnTo>
                        <a:pt x="46" y="4139"/>
                      </a:lnTo>
                      <a:lnTo>
                        <a:pt x="0" y="5030"/>
                      </a:lnTo>
                      <a:lnTo>
                        <a:pt x="252" y="6471"/>
                      </a:lnTo>
                      <a:lnTo>
                        <a:pt x="778" y="7499"/>
                      </a:lnTo>
                      <a:lnTo>
                        <a:pt x="1486" y="8208"/>
                      </a:lnTo>
                      <a:lnTo>
                        <a:pt x="2241" y="8665"/>
                      </a:lnTo>
                      <a:lnTo>
                        <a:pt x="2995" y="8917"/>
                      </a:lnTo>
                      <a:lnTo>
                        <a:pt x="3841" y="9031"/>
                      </a:lnTo>
                      <a:lnTo>
                        <a:pt x="3978" y="9031"/>
                      </a:lnTo>
                      <a:lnTo>
                        <a:pt x="4504" y="9100"/>
                      </a:lnTo>
                      <a:lnTo>
                        <a:pt x="5693" y="8963"/>
                      </a:lnTo>
                      <a:lnTo>
                        <a:pt x="6927" y="8528"/>
                      </a:lnTo>
                      <a:lnTo>
                        <a:pt x="8093" y="7842"/>
                      </a:lnTo>
                      <a:lnTo>
                        <a:pt x="9076" y="6928"/>
                      </a:lnTo>
                      <a:lnTo>
                        <a:pt x="9579" y="6128"/>
                      </a:lnTo>
                      <a:lnTo>
                        <a:pt x="9831" y="5533"/>
                      </a:lnTo>
                      <a:lnTo>
                        <a:pt x="9945" y="4916"/>
                      </a:lnTo>
                      <a:lnTo>
                        <a:pt x="9922" y="4276"/>
                      </a:lnTo>
                      <a:lnTo>
                        <a:pt x="9762" y="3613"/>
                      </a:lnTo>
                      <a:lnTo>
                        <a:pt x="9442" y="2904"/>
                      </a:lnTo>
                      <a:lnTo>
                        <a:pt x="9214" y="2561"/>
                      </a:lnTo>
                      <a:lnTo>
                        <a:pt x="8962" y="2218"/>
                      </a:lnTo>
                      <a:lnTo>
                        <a:pt x="8390" y="1601"/>
                      </a:lnTo>
                      <a:lnTo>
                        <a:pt x="7407" y="847"/>
                      </a:lnTo>
                      <a:lnTo>
                        <a:pt x="5990" y="229"/>
                      </a:lnTo>
                      <a:lnTo>
                        <a:pt x="450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34" name="Google Shape;434;p38"/>
                <p:cNvGrpSpPr/>
                <p:nvPr/>
              </p:nvGrpSpPr>
              <p:grpSpPr>
                <a:xfrm>
                  <a:off x="-6423949" y="5419207"/>
                  <a:ext cx="569624" cy="582288"/>
                  <a:chOff x="6318763" y="-2192768"/>
                  <a:chExt cx="569624" cy="582288"/>
                </a:xfrm>
              </p:grpSpPr>
              <p:sp>
                <p:nvSpPr>
                  <p:cNvPr id="435" name="Google Shape;435;p38"/>
                  <p:cNvSpPr/>
                  <p:nvPr/>
                </p:nvSpPr>
                <p:spPr>
                  <a:xfrm>
                    <a:off x="6574168" y="-1985397"/>
                    <a:ext cx="19633" cy="58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" h="2104" extrusionOk="0">
                        <a:moveTo>
                          <a:pt x="458" y="0"/>
                        </a:moveTo>
                        <a:lnTo>
                          <a:pt x="321" y="115"/>
                        </a:lnTo>
                        <a:lnTo>
                          <a:pt x="138" y="549"/>
                        </a:lnTo>
                        <a:lnTo>
                          <a:pt x="1" y="1349"/>
                        </a:lnTo>
                        <a:lnTo>
                          <a:pt x="23" y="1875"/>
                        </a:lnTo>
                        <a:lnTo>
                          <a:pt x="115" y="2058"/>
                        </a:lnTo>
                        <a:lnTo>
                          <a:pt x="183" y="2104"/>
                        </a:lnTo>
                        <a:lnTo>
                          <a:pt x="275" y="2081"/>
                        </a:lnTo>
                        <a:lnTo>
                          <a:pt x="412" y="1943"/>
                        </a:lnTo>
                        <a:lnTo>
                          <a:pt x="595" y="1532"/>
                        </a:lnTo>
                        <a:lnTo>
                          <a:pt x="709" y="800"/>
                        </a:lnTo>
                        <a:lnTo>
                          <a:pt x="641" y="183"/>
                        </a:lnTo>
                        <a:lnTo>
                          <a:pt x="526" y="23"/>
                        </a:lnTo>
                        <a:lnTo>
                          <a:pt x="458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6" name="Google Shape;436;p38"/>
                  <p:cNvSpPr/>
                  <p:nvPr/>
                </p:nvSpPr>
                <p:spPr>
                  <a:xfrm>
                    <a:off x="6610200" y="-1957578"/>
                    <a:ext cx="24058" cy="34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0" h="1235" extrusionOk="0">
                        <a:moveTo>
                          <a:pt x="755" y="0"/>
                        </a:moveTo>
                        <a:lnTo>
                          <a:pt x="618" y="23"/>
                        </a:lnTo>
                        <a:lnTo>
                          <a:pt x="412" y="252"/>
                        </a:lnTo>
                        <a:lnTo>
                          <a:pt x="69" y="983"/>
                        </a:lnTo>
                        <a:lnTo>
                          <a:pt x="1" y="1166"/>
                        </a:lnTo>
                        <a:lnTo>
                          <a:pt x="1" y="1235"/>
                        </a:lnTo>
                        <a:lnTo>
                          <a:pt x="92" y="1235"/>
                        </a:lnTo>
                        <a:lnTo>
                          <a:pt x="344" y="1075"/>
                        </a:lnTo>
                        <a:lnTo>
                          <a:pt x="687" y="663"/>
                        </a:lnTo>
                        <a:lnTo>
                          <a:pt x="869" y="229"/>
                        </a:lnTo>
                        <a:lnTo>
                          <a:pt x="801" y="69"/>
                        </a:lnTo>
                        <a:lnTo>
                          <a:pt x="755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7" name="Google Shape;437;p38"/>
                  <p:cNvSpPr/>
                  <p:nvPr/>
                </p:nvSpPr>
                <p:spPr>
                  <a:xfrm>
                    <a:off x="6653200" y="-1905756"/>
                    <a:ext cx="39211" cy="189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8" h="687" extrusionOk="0">
                        <a:moveTo>
                          <a:pt x="1052" y="1"/>
                        </a:moveTo>
                        <a:lnTo>
                          <a:pt x="206" y="321"/>
                        </a:lnTo>
                        <a:lnTo>
                          <a:pt x="0" y="435"/>
                        </a:lnTo>
                        <a:lnTo>
                          <a:pt x="0" y="481"/>
                        </a:lnTo>
                        <a:lnTo>
                          <a:pt x="320" y="618"/>
                        </a:lnTo>
                        <a:lnTo>
                          <a:pt x="846" y="687"/>
                        </a:lnTo>
                        <a:lnTo>
                          <a:pt x="1189" y="595"/>
                        </a:lnTo>
                        <a:lnTo>
                          <a:pt x="1372" y="412"/>
                        </a:lnTo>
                        <a:lnTo>
                          <a:pt x="1418" y="298"/>
                        </a:lnTo>
                        <a:lnTo>
                          <a:pt x="1418" y="161"/>
                        </a:lnTo>
                        <a:lnTo>
                          <a:pt x="1349" y="24"/>
                        </a:lnTo>
                        <a:lnTo>
                          <a:pt x="1052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8" name="Google Shape;438;p38"/>
                  <p:cNvSpPr/>
                  <p:nvPr/>
                </p:nvSpPr>
                <p:spPr>
                  <a:xfrm>
                    <a:off x="6492619" y="-1941788"/>
                    <a:ext cx="46816" cy="39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3" h="1419" extrusionOk="0">
                        <a:moveTo>
                          <a:pt x="138" y="1"/>
                        </a:moveTo>
                        <a:lnTo>
                          <a:pt x="0" y="92"/>
                        </a:lnTo>
                        <a:lnTo>
                          <a:pt x="0" y="206"/>
                        </a:lnTo>
                        <a:lnTo>
                          <a:pt x="69" y="481"/>
                        </a:lnTo>
                        <a:lnTo>
                          <a:pt x="549" y="1007"/>
                        </a:lnTo>
                        <a:lnTo>
                          <a:pt x="1166" y="1350"/>
                        </a:lnTo>
                        <a:lnTo>
                          <a:pt x="1532" y="1418"/>
                        </a:lnTo>
                        <a:lnTo>
                          <a:pt x="1669" y="1327"/>
                        </a:lnTo>
                        <a:lnTo>
                          <a:pt x="1692" y="1235"/>
                        </a:lnTo>
                        <a:lnTo>
                          <a:pt x="1669" y="984"/>
                        </a:lnTo>
                        <a:lnTo>
                          <a:pt x="1166" y="458"/>
                        </a:lnTo>
                        <a:lnTo>
                          <a:pt x="526" y="69"/>
                        </a:lnTo>
                        <a:lnTo>
                          <a:pt x="138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9" name="Google Shape;439;p38"/>
                  <p:cNvSpPr/>
                  <p:nvPr/>
                </p:nvSpPr>
                <p:spPr>
                  <a:xfrm>
                    <a:off x="6636138" y="-1867816"/>
                    <a:ext cx="44908" cy="32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4" h="1167" extrusionOk="0">
                        <a:moveTo>
                          <a:pt x="137" y="1"/>
                        </a:moveTo>
                        <a:lnTo>
                          <a:pt x="23" y="92"/>
                        </a:lnTo>
                        <a:lnTo>
                          <a:pt x="0" y="229"/>
                        </a:lnTo>
                        <a:lnTo>
                          <a:pt x="251" y="641"/>
                        </a:lnTo>
                        <a:lnTo>
                          <a:pt x="709" y="1006"/>
                        </a:lnTo>
                        <a:lnTo>
                          <a:pt x="1257" y="1166"/>
                        </a:lnTo>
                        <a:lnTo>
                          <a:pt x="1509" y="1075"/>
                        </a:lnTo>
                        <a:lnTo>
                          <a:pt x="1600" y="1006"/>
                        </a:lnTo>
                        <a:lnTo>
                          <a:pt x="1623" y="824"/>
                        </a:lnTo>
                        <a:lnTo>
                          <a:pt x="1372" y="526"/>
                        </a:lnTo>
                        <a:lnTo>
                          <a:pt x="709" y="161"/>
                        </a:lnTo>
                        <a:lnTo>
                          <a:pt x="137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0" name="Google Shape;440;p38"/>
                  <p:cNvSpPr/>
                  <p:nvPr/>
                </p:nvSpPr>
                <p:spPr>
                  <a:xfrm>
                    <a:off x="6538136" y="-1838089"/>
                    <a:ext cx="24694" cy="49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" h="1784" extrusionOk="0">
                        <a:moveTo>
                          <a:pt x="755" y="0"/>
                        </a:moveTo>
                        <a:lnTo>
                          <a:pt x="618" y="23"/>
                        </a:lnTo>
                        <a:lnTo>
                          <a:pt x="366" y="366"/>
                        </a:lnTo>
                        <a:lnTo>
                          <a:pt x="69" y="1075"/>
                        </a:lnTo>
                        <a:lnTo>
                          <a:pt x="0" y="1555"/>
                        </a:lnTo>
                        <a:lnTo>
                          <a:pt x="69" y="1760"/>
                        </a:lnTo>
                        <a:lnTo>
                          <a:pt x="138" y="1783"/>
                        </a:lnTo>
                        <a:lnTo>
                          <a:pt x="320" y="1783"/>
                        </a:lnTo>
                        <a:lnTo>
                          <a:pt x="641" y="1417"/>
                        </a:lnTo>
                        <a:lnTo>
                          <a:pt x="846" y="846"/>
                        </a:lnTo>
                        <a:lnTo>
                          <a:pt x="892" y="252"/>
                        </a:lnTo>
                        <a:lnTo>
                          <a:pt x="823" y="69"/>
                        </a:lnTo>
                        <a:lnTo>
                          <a:pt x="755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1" name="Google Shape;441;p38"/>
                  <p:cNvSpPr/>
                  <p:nvPr/>
                </p:nvSpPr>
                <p:spPr>
                  <a:xfrm>
                    <a:off x="6601987" y="-1830512"/>
                    <a:ext cx="28482" cy="41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0" h="1510" extrusionOk="0">
                        <a:moveTo>
                          <a:pt x="115" y="0"/>
                        </a:moveTo>
                        <a:lnTo>
                          <a:pt x="0" y="115"/>
                        </a:lnTo>
                        <a:lnTo>
                          <a:pt x="23" y="480"/>
                        </a:lnTo>
                        <a:lnTo>
                          <a:pt x="343" y="1121"/>
                        </a:lnTo>
                        <a:lnTo>
                          <a:pt x="641" y="1441"/>
                        </a:lnTo>
                        <a:lnTo>
                          <a:pt x="823" y="1509"/>
                        </a:lnTo>
                        <a:lnTo>
                          <a:pt x="892" y="1464"/>
                        </a:lnTo>
                        <a:lnTo>
                          <a:pt x="984" y="1303"/>
                        </a:lnTo>
                        <a:lnTo>
                          <a:pt x="1029" y="892"/>
                        </a:lnTo>
                        <a:lnTo>
                          <a:pt x="892" y="458"/>
                        </a:lnTo>
                        <a:lnTo>
                          <a:pt x="526" y="115"/>
                        </a:lnTo>
                        <a:lnTo>
                          <a:pt x="252" y="23"/>
                        </a:lnTo>
                        <a:lnTo>
                          <a:pt x="115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2" name="Google Shape;442;p38"/>
                  <p:cNvSpPr/>
                  <p:nvPr/>
                </p:nvSpPr>
                <p:spPr>
                  <a:xfrm>
                    <a:off x="6485042" y="-1865300"/>
                    <a:ext cx="38575" cy="341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5" h="1236" extrusionOk="0">
                        <a:moveTo>
                          <a:pt x="1166" y="1"/>
                        </a:moveTo>
                        <a:lnTo>
                          <a:pt x="777" y="161"/>
                        </a:lnTo>
                        <a:lnTo>
                          <a:pt x="229" y="573"/>
                        </a:lnTo>
                        <a:lnTo>
                          <a:pt x="0" y="915"/>
                        </a:lnTo>
                        <a:lnTo>
                          <a:pt x="0" y="1075"/>
                        </a:lnTo>
                        <a:lnTo>
                          <a:pt x="69" y="1144"/>
                        </a:lnTo>
                        <a:lnTo>
                          <a:pt x="274" y="1236"/>
                        </a:lnTo>
                        <a:lnTo>
                          <a:pt x="732" y="1053"/>
                        </a:lnTo>
                        <a:lnTo>
                          <a:pt x="1166" y="664"/>
                        </a:lnTo>
                        <a:lnTo>
                          <a:pt x="1395" y="230"/>
                        </a:lnTo>
                        <a:lnTo>
                          <a:pt x="1372" y="70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3" name="Google Shape;443;p38"/>
                  <p:cNvSpPr/>
                  <p:nvPr/>
                </p:nvSpPr>
                <p:spPr>
                  <a:xfrm>
                    <a:off x="6507800" y="-2192768"/>
                    <a:ext cx="51848" cy="1764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5" h="6380" extrusionOk="0">
                        <a:moveTo>
                          <a:pt x="252" y="1"/>
                        </a:moveTo>
                        <a:lnTo>
                          <a:pt x="114" y="115"/>
                        </a:lnTo>
                        <a:lnTo>
                          <a:pt x="0" y="526"/>
                        </a:lnTo>
                        <a:lnTo>
                          <a:pt x="46" y="1967"/>
                        </a:lnTo>
                        <a:lnTo>
                          <a:pt x="549" y="4482"/>
                        </a:lnTo>
                        <a:lnTo>
                          <a:pt x="1097" y="5899"/>
                        </a:lnTo>
                        <a:lnTo>
                          <a:pt x="1372" y="6288"/>
                        </a:lnTo>
                        <a:lnTo>
                          <a:pt x="1555" y="6379"/>
                        </a:lnTo>
                        <a:lnTo>
                          <a:pt x="1623" y="6356"/>
                        </a:lnTo>
                        <a:lnTo>
                          <a:pt x="1783" y="6265"/>
                        </a:lnTo>
                        <a:lnTo>
                          <a:pt x="1875" y="5670"/>
                        </a:lnTo>
                        <a:lnTo>
                          <a:pt x="1738" y="4230"/>
                        </a:lnTo>
                        <a:lnTo>
                          <a:pt x="1143" y="1944"/>
                        </a:lnTo>
                        <a:lnTo>
                          <a:pt x="526" y="229"/>
                        </a:lnTo>
                        <a:lnTo>
                          <a:pt x="343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4" name="Google Shape;444;p38"/>
                  <p:cNvSpPr/>
                  <p:nvPr/>
                </p:nvSpPr>
                <p:spPr>
                  <a:xfrm>
                    <a:off x="6648776" y="-2143462"/>
                    <a:ext cx="55028" cy="14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0" h="5145" extrusionOk="0">
                        <a:moveTo>
                          <a:pt x="1829" y="1"/>
                        </a:moveTo>
                        <a:lnTo>
                          <a:pt x="1623" y="229"/>
                        </a:lnTo>
                        <a:lnTo>
                          <a:pt x="1075" y="1281"/>
                        </a:lnTo>
                        <a:lnTo>
                          <a:pt x="297" y="3316"/>
                        </a:lnTo>
                        <a:lnTo>
                          <a:pt x="0" y="4596"/>
                        </a:lnTo>
                        <a:lnTo>
                          <a:pt x="0" y="5076"/>
                        </a:lnTo>
                        <a:lnTo>
                          <a:pt x="92" y="5145"/>
                        </a:lnTo>
                        <a:lnTo>
                          <a:pt x="206" y="5145"/>
                        </a:lnTo>
                        <a:lnTo>
                          <a:pt x="503" y="4802"/>
                        </a:lnTo>
                        <a:lnTo>
                          <a:pt x="1029" y="3819"/>
                        </a:lnTo>
                        <a:lnTo>
                          <a:pt x="1669" y="2013"/>
                        </a:lnTo>
                        <a:lnTo>
                          <a:pt x="1943" y="801"/>
                        </a:lnTo>
                        <a:lnTo>
                          <a:pt x="1989" y="229"/>
                        </a:lnTo>
                        <a:lnTo>
                          <a:pt x="1943" y="69"/>
                        </a:lnTo>
                        <a:lnTo>
                          <a:pt x="1921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5" name="Google Shape;445;p38"/>
                  <p:cNvSpPr/>
                  <p:nvPr/>
                </p:nvSpPr>
                <p:spPr>
                  <a:xfrm>
                    <a:off x="6589349" y="-2106158"/>
                    <a:ext cx="30362" cy="986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8" h="3568" extrusionOk="0">
                        <a:moveTo>
                          <a:pt x="480" y="1"/>
                        </a:moveTo>
                        <a:lnTo>
                          <a:pt x="275" y="252"/>
                        </a:lnTo>
                        <a:lnTo>
                          <a:pt x="46" y="1029"/>
                        </a:lnTo>
                        <a:lnTo>
                          <a:pt x="0" y="2424"/>
                        </a:lnTo>
                        <a:lnTo>
                          <a:pt x="137" y="3247"/>
                        </a:lnTo>
                        <a:lnTo>
                          <a:pt x="320" y="3544"/>
                        </a:lnTo>
                        <a:lnTo>
                          <a:pt x="435" y="3567"/>
                        </a:lnTo>
                        <a:lnTo>
                          <a:pt x="549" y="3521"/>
                        </a:lnTo>
                        <a:lnTo>
                          <a:pt x="755" y="3247"/>
                        </a:lnTo>
                        <a:lnTo>
                          <a:pt x="983" y="2470"/>
                        </a:lnTo>
                        <a:lnTo>
                          <a:pt x="1098" y="1189"/>
                        </a:lnTo>
                        <a:lnTo>
                          <a:pt x="960" y="389"/>
                        </a:lnTo>
                        <a:lnTo>
                          <a:pt x="778" y="69"/>
                        </a:lnTo>
                        <a:lnTo>
                          <a:pt x="640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6" name="Google Shape;446;p38"/>
                  <p:cNvSpPr/>
                  <p:nvPr/>
                </p:nvSpPr>
                <p:spPr>
                  <a:xfrm>
                    <a:off x="6708838" y="-2080247"/>
                    <a:ext cx="134668" cy="123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70" h="4460" extrusionOk="0">
                        <a:moveTo>
                          <a:pt x="4550" y="1"/>
                        </a:moveTo>
                        <a:lnTo>
                          <a:pt x="4115" y="138"/>
                        </a:lnTo>
                        <a:lnTo>
                          <a:pt x="2904" y="961"/>
                        </a:lnTo>
                        <a:lnTo>
                          <a:pt x="1120" y="2676"/>
                        </a:lnTo>
                        <a:lnTo>
                          <a:pt x="206" y="3819"/>
                        </a:lnTo>
                        <a:lnTo>
                          <a:pt x="0" y="4208"/>
                        </a:lnTo>
                        <a:lnTo>
                          <a:pt x="0" y="4390"/>
                        </a:lnTo>
                        <a:lnTo>
                          <a:pt x="46" y="4413"/>
                        </a:lnTo>
                        <a:lnTo>
                          <a:pt x="183" y="4459"/>
                        </a:lnTo>
                        <a:lnTo>
                          <a:pt x="755" y="4253"/>
                        </a:lnTo>
                        <a:lnTo>
                          <a:pt x="1966" y="3476"/>
                        </a:lnTo>
                        <a:lnTo>
                          <a:pt x="3749" y="1944"/>
                        </a:lnTo>
                        <a:lnTo>
                          <a:pt x="4664" y="847"/>
                        </a:lnTo>
                        <a:lnTo>
                          <a:pt x="4847" y="413"/>
                        </a:lnTo>
                        <a:lnTo>
                          <a:pt x="4870" y="184"/>
                        </a:lnTo>
                        <a:lnTo>
                          <a:pt x="4824" y="115"/>
                        </a:lnTo>
                        <a:lnTo>
                          <a:pt x="4755" y="47"/>
                        </a:lnTo>
                        <a:lnTo>
                          <a:pt x="4550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7" name="Google Shape;447;p38"/>
                  <p:cNvSpPr/>
                  <p:nvPr/>
                </p:nvSpPr>
                <p:spPr>
                  <a:xfrm>
                    <a:off x="6738538" y="-1989186"/>
                    <a:ext cx="113182" cy="55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3" h="1990" extrusionOk="0">
                        <a:moveTo>
                          <a:pt x="3727" y="0"/>
                        </a:moveTo>
                        <a:lnTo>
                          <a:pt x="2721" y="229"/>
                        </a:lnTo>
                        <a:lnTo>
                          <a:pt x="1052" y="983"/>
                        </a:lnTo>
                        <a:lnTo>
                          <a:pt x="184" y="1555"/>
                        </a:lnTo>
                        <a:lnTo>
                          <a:pt x="1" y="1760"/>
                        </a:lnTo>
                        <a:lnTo>
                          <a:pt x="1" y="1875"/>
                        </a:lnTo>
                        <a:lnTo>
                          <a:pt x="46" y="1920"/>
                        </a:lnTo>
                        <a:lnTo>
                          <a:pt x="184" y="1966"/>
                        </a:lnTo>
                        <a:lnTo>
                          <a:pt x="641" y="1989"/>
                        </a:lnTo>
                        <a:lnTo>
                          <a:pt x="1555" y="1806"/>
                        </a:lnTo>
                        <a:lnTo>
                          <a:pt x="2927" y="1326"/>
                        </a:lnTo>
                        <a:lnTo>
                          <a:pt x="3727" y="800"/>
                        </a:lnTo>
                        <a:lnTo>
                          <a:pt x="4024" y="457"/>
                        </a:lnTo>
                        <a:lnTo>
                          <a:pt x="4093" y="252"/>
                        </a:lnTo>
                        <a:lnTo>
                          <a:pt x="4093" y="183"/>
                        </a:lnTo>
                        <a:lnTo>
                          <a:pt x="4001" y="69"/>
                        </a:lnTo>
                        <a:lnTo>
                          <a:pt x="372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8" name="Google Shape;448;p38"/>
                  <p:cNvSpPr/>
                  <p:nvPr/>
                </p:nvSpPr>
                <p:spPr>
                  <a:xfrm>
                    <a:off x="6748023" y="-1908909"/>
                    <a:ext cx="140364" cy="284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76" h="1030" extrusionOk="0">
                        <a:moveTo>
                          <a:pt x="1647" y="1"/>
                        </a:moveTo>
                        <a:lnTo>
                          <a:pt x="458" y="69"/>
                        </a:lnTo>
                        <a:lnTo>
                          <a:pt x="46" y="206"/>
                        </a:lnTo>
                        <a:lnTo>
                          <a:pt x="1" y="298"/>
                        </a:lnTo>
                        <a:lnTo>
                          <a:pt x="46" y="389"/>
                        </a:lnTo>
                        <a:lnTo>
                          <a:pt x="458" y="572"/>
                        </a:lnTo>
                        <a:lnTo>
                          <a:pt x="1509" y="846"/>
                        </a:lnTo>
                        <a:lnTo>
                          <a:pt x="3338" y="1029"/>
                        </a:lnTo>
                        <a:lnTo>
                          <a:pt x="4481" y="984"/>
                        </a:lnTo>
                        <a:lnTo>
                          <a:pt x="4962" y="824"/>
                        </a:lnTo>
                        <a:lnTo>
                          <a:pt x="5053" y="686"/>
                        </a:lnTo>
                        <a:lnTo>
                          <a:pt x="5076" y="618"/>
                        </a:lnTo>
                        <a:lnTo>
                          <a:pt x="5030" y="503"/>
                        </a:lnTo>
                        <a:lnTo>
                          <a:pt x="4733" y="321"/>
                        </a:lnTo>
                        <a:lnTo>
                          <a:pt x="3636" y="92"/>
                        </a:lnTo>
                        <a:lnTo>
                          <a:pt x="1647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9" name="Google Shape;449;p38"/>
                  <p:cNvSpPr/>
                  <p:nvPr/>
                </p:nvSpPr>
                <p:spPr>
                  <a:xfrm>
                    <a:off x="6337097" y="-1813450"/>
                    <a:ext cx="106849" cy="94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64" h="3408" extrusionOk="0">
                        <a:moveTo>
                          <a:pt x="3773" y="1"/>
                        </a:moveTo>
                        <a:lnTo>
                          <a:pt x="3361" y="92"/>
                        </a:lnTo>
                        <a:lnTo>
                          <a:pt x="2401" y="686"/>
                        </a:lnTo>
                        <a:lnTo>
                          <a:pt x="915" y="1921"/>
                        </a:lnTo>
                        <a:lnTo>
                          <a:pt x="183" y="2813"/>
                        </a:lnTo>
                        <a:lnTo>
                          <a:pt x="0" y="3224"/>
                        </a:lnTo>
                        <a:lnTo>
                          <a:pt x="69" y="3338"/>
                        </a:lnTo>
                        <a:lnTo>
                          <a:pt x="206" y="3407"/>
                        </a:lnTo>
                        <a:lnTo>
                          <a:pt x="640" y="3293"/>
                        </a:lnTo>
                        <a:lnTo>
                          <a:pt x="1578" y="2744"/>
                        </a:lnTo>
                        <a:lnTo>
                          <a:pt x="2950" y="1555"/>
                        </a:lnTo>
                        <a:lnTo>
                          <a:pt x="3658" y="686"/>
                        </a:lnTo>
                        <a:lnTo>
                          <a:pt x="3864" y="229"/>
                        </a:lnTo>
                        <a:lnTo>
                          <a:pt x="3841" y="92"/>
                        </a:lnTo>
                        <a:lnTo>
                          <a:pt x="3773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0" name="Google Shape;450;p38"/>
                  <p:cNvSpPr/>
                  <p:nvPr/>
                </p:nvSpPr>
                <p:spPr>
                  <a:xfrm>
                    <a:off x="6464800" y="-1731265"/>
                    <a:ext cx="48696" cy="1195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1" h="4322" extrusionOk="0">
                        <a:moveTo>
                          <a:pt x="1441" y="1"/>
                        </a:moveTo>
                        <a:lnTo>
                          <a:pt x="1121" y="206"/>
                        </a:lnTo>
                        <a:lnTo>
                          <a:pt x="641" y="1029"/>
                        </a:lnTo>
                        <a:lnTo>
                          <a:pt x="115" y="2630"/>
                        </a:lnTo>
                        <a:lnTo>
                          <a:pt x="0" y="3704"/>
                        </a:lnTo>
                        <a:lnTo>
                          <a:pt x="92" y="4162"/>
                        </a:lnTo>
                        <a:lnTo>
                          <a:pt x="206" y="4276"/>
                        </a:lnTo>
                        <a:lnTo>
                          <a:pt x="343" y="4322"/>
                        </a:lnTo>
                        <a:lnTo>
                          <a:pt x="663" y="4093"/>
                        </a:lnTo>
                        <a:lnTo>
                          <a:pt x="1144" y="3270"/>
                        </a:lnTo>
                        <a:lnTo>
                          <a:pt x="1646" y="1715"/>
                        </a:lnTo>
                        <a:lnTo>
                          <a:pt x="1761" y="664"/>
                        </a:lnTo>
                        <a:lnTo>
                          <a:pt x="1669" y="184"/>
                        </a:lnTo>
                        <a:lnTo>
                          <a:pt x="1555" y="46"/>
                        </a:lnTo>
                        <a:lnTo>
                          <a:pt x="1441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1" name="Google Shape;451;p38"/>
                  <p:cNvSpPr/>
                  <p:nvPr/>
                </p:nvSpPr>
                <p:spPr>
                  <a:xfrm>
                    <a:off x="6393980" y="-1756540"/>
                    <a:ext cx="71482" cy="92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5" h="3361" extrusionOk="0">
                        <a:moveTo>
                          <a:pt x="2401" y="0"/>
                        </a:moveTo>
                        <a:lnTo>
                          <a:pt x="2058" y="69"/>
                        </a:lnTo>
                        <a:lnTo>
                          <a:pt x="1395" y="617"/>
                        </a:lnTo>
                        <a:lnTo>
                          <a:pt x="458" y="1829"/>
                        </a:lnTo>
                        <a:lnTo>
                          <a:pt x="47" y="2721"/>
                        </a:lnTo>
                        <a:lnTo>
                          <a:pt x="1" y="3132"/>
                        </a:lnTo>
                        <a:lnTo>
                          <a:pt x="70" y="3269"/>
                        </a:lnTo>
                        <a:lnTo>
                          <a:pt x="184" y="3361"/>
                        </a:lnTo>
                        <a:lnTo>
                          <a:pt x="550" y="3269"/>
                        </a:lnTo>
                        <a:lnTo>
                          <a:pt x="1213" y="2721"/>
                        </a:lnTo>
                        <a:lnTo>
                          <a:pt x="2127" y="1532"/>
                        </a:lnTo>
                        <a:lnTo>
                          <a:pt x="2539" y="663"/>
                        </a:lnTo>
                        <a:lnTo>
                          <a:pt x="2584" y="229"/>
                        </a:lnTo>
                        <a:lnTo>
                          <a:pt x="2516" y="92"/>
                        </a:lnTo>
                        <a:lnTo>
                          <a:pt x="2401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2" name="Google Shape;452;p38"/>
                  <p:cNvSpPr/>
                  <p:nvPr/>
                </p:nvSpPr>
                <p:spPr>
                  <a:xfrm>
                    <a:off x="6620321" y="-1738206"/>
                    <a:ext cx="26574" cy="1093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1" h="3956" extrusionOk="0">
                        <a:moveTo>
                          <a:pt x="275" y="0"/>
                        </a:moveTo>
                        <a:lnTo>
                          <a:pt x="138" y="206"/>
                        </a:lnTo>
                        <a:lnTo>
                          <a:pt x="0" y="1006"/>
                        </a:lnTo>
                        <a:lnTo>
                          <a:pt x="23" y="2538"/>
                        </a:lnTo>
                        <a:lnTo>
                          <a:pt x="206" y="3521"/>
                        </a:lnTo>
                        <a:lnTo>
                          <a:pt x="412" y="3887"/>
                        </a:lnTo>
                        <a:lnTo>
                          <a:pt x="549" y="3955"/>
                        </a:lnTo>
                        <a:lnTo>
                          <a:pt x="663" y="3932"/>
                        </a:lnTo>
                        <a:lnTo>
                          <a:pt x="846" y="3681"/>
                        </a:lnTo>
                        <a:lnTo>
                          <a:pt x="961" y="2926"/>
                        </a:lnTo>
                        <a:lnTo>
                          <a:pt x="869" y="1555"/>
                        </a:lnTo>
                        <a:lnTo>
                          <a:pt x="595" y="366"/>
                        </a:lnTo>
                        <a:lnTo>
                          <a:pt x="389" y="69"/>
                        </a:lnTo>
                        <a:lnTo>
                          <a:pt x="275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3" name="Google Shape;453;p38"/>
                  <p:cNvSpPr/>
                  <p:nvPr/>
                </p:nvSpPr>
                <p:spPr>
                  <a:xfrm>
                    <a:off x="6674051" y="-1759084"/>
                    <a:ext cx="69574" cy="148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6" h="5374" extrusionOk="0">
                        <a:moveTo>
                          <a:pt x="115" y="1"/>
                        </a:moveTo>
                        <a:lnTo>
                          <a:pt x="24" y="92"/>
                        </a:lnTo>
                        <a:lnTo>
                          <a:pt x="1" y="412"/>
                        </a:lnTo>
                        <a:lnTo>
                          <a:pt x="229" y="1578"/>
                        </a:lnTo>
                        <a:lnTo>
                          <a:pt x="961" y="3613"/>
                        </a:lnTo>
                        <a:lnTo>
                          <a:pt x="1647" y="4847"/>
                        </a:lnTo>
                        <a:lnTo>
                          <a:pt x="2081" y="5305"/>
                        </a:lnTo>
                        <a:lnTo>
                          <a:pt x="2264" y="5373"/>
                        </a:lnTo>
                        <a:lnTo>
                          <a:pt x="2355" y="5373"/>
                        </a:lnTo>
                        <a:lnTo>
                          <a:pt x="2470" y="5259"/>
                        </a:lnTo>
                        <a:lnTo>
                          <a:pt x="2516" y="4939"/>
                        </a:lnTo>
                        <a:lnTo>
                          <a:pt x="2264" y="3796"/>
                        </a:lnTo>
                        <a:lnTo>
                          <a:pt x="1441" y="1807"/>
                        </a:lnTo>
                        <a:lnTo>
                          <a:pt x="732" y="595"/>
                        </a:lnTo>
                        <a:lnTo>
                          <a:pt x="344" y="92"/>
                        </a:lnTo>
                        <a:lnTo>
                          <a:pt x="184" y="24"/>
                        </a:lnTo>
                        <a:lnTo>
                          <a:pt x="115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4" name="Google Shape;454;p38"/>
                  <p:cNvSpPr/>
                  <p:nvPr/>
                </p:nvSpPr>
                <p:spPr>
                  <a:xfrm>
                    <a:off x="6711991" y="-1792572"/>
                    <a:ext cx="103697" cy="100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0" h="3636" extrusionOk="0">
                        <a:moveTo>
                          <a:pt x="183" y="0"/>
                        </a:moveTo>
                        <a:lnTo>
                          <a:pt x="92" y="23"/>
                        </a:lnTo>
                        <a:lnTo>
                          <a:pt x="0" y="114"/>
                        </a:lnTo>
                        <a:lnTo>
                          <a:pt x="46" y="412"/>
                        </a:lnTo>
                        <a:lnTo>
                          <a:pt x="595" y="1303"/>
                        </a:lnTo>
                        <a:lnTo>
                          <a:pt x="1921" y="2698"/>
                        </a:lnTo>
                        <a:lnTo>
                          <a:pt x="2950" y="3429"/>
                        </a:lnTo>
                        <a:lnTo>
                          <a:pt x="3453" y="3635"/>
                        </a:lnTo>
                        <a:lnTo>
                          <a:pt x="3635" y="3567"/>
                        </a:lnTo>
                        <a:lnTo>
                          <a:pt x="3750" y="3475"/>
                        </a:lnTo>
                        <a:lnTo>
                          <a:pt x="3704" y="3064"/>
                        </a:lnTo>
                        <a:lnTo>
                          <a:pt x="3178" y="2218"/>
                        </a:lnTo>
                        <a:lnTo>
                          <a:pt x="1921" y="937"/>
                        </a:lnTo>
                        <a:lnTo>
                          <a:pt x="938" y="252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5" name="Google Shape;455;p38"/>
                  <p:cNvSpPr/>
                  <p:nvPr/>
                </p:nvSpPr>
                <p:spPr>
                  <a:xfrm>
                    <a:off x="6321280" y="-1894363"/>
                    <a:ext cx="123302" cy="303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59" h="1098" extrusionOk="0">
                        <a:moveTo>
                          <a:pt x="2904" y="0"/>
                        </a:moveTo>
                        <a:lnTo>
                          <a:pt x="1167" y="206"/>
                        </a:lnTo>
                        <a:lnTo>
                          <a:pt x="229" y="480"/>
                        </a:lnTo>
                        <a:lnTo>
                          <a:pt x="24" y="640"/>
                        </a:lnTo>
                        <a:lnTo>
                          <a:pt x="1" y="755"/>
                        </a:lnTo>
                        <a:lnTo>
                          <a:pt x="47" y="823"/>
                        </a:lnTo>
                        <a:lnTo>
                          <a:pt x="161" y="938"/>
                        </a:lnTo>
                        <a:lnTo>
                          <a:pt x="641" y="1075"/>
                        </a:lnTo>
                        <a:lnTo>
                          <a:pt x="1670" y="1098"/>
                        </a:lnTo>
                        <a:lnTo>
                          <a:pt x="3247" y="846"/>
                        </a:lnTo>
                        <a:lnTo>
                          <a:pt x="4139" y="572"/>
                        </a:lnTo>
                        <a:lnTo>
                          <a:pt x="4436" y="366"/>
                        </a:lnTo>
                        <a:lnTo>
                          <a:pt x="4459" y="252"/>
                        </a:lnTo>
                        <a:lnTo>
                          <a:pt x="4413" y="160"/>
                        </a:lnTo>
                        <a:lnTo>
                          <a:pt x="3979" y="46"/>
                        </a:lnTo>
                        <a:lnTo>
                          <a:pt x="2904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6" name="Google Shape;456;p38"/>
                  <p:cNvSpPr/>
                  <p:nvPr/>
                </p:nvSpPr>
                <p:spPr>
                  <a:xfrm>
                    <a:off x="6325068" y="-2034703"/>
                    <a:ext cx="135331" cy="859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4" h="3110" extrusionOk="0">
                        <a:moveTo>
                          <a:pt x="367" y="0"/>
                        </a:moveTo>
                        <a:lnTo>
                          <a:pt x="138" y="46"/>
                        </a:lnTo>
                        <a:lnTo>
                          <a:pt x="47" y="69"/>
                        </a:lnTo>
                        <a:lnTo>
                          <a:pt x="1" y="183"/>
                        </a:lnTo>
                        <a:lnTo>
                          <a:pt x="138" y="457"/>
                        </a:lnTo>
                        <a:lnTo>
                          <a:pt x="1007" y="1257"/>
                        </a:lnTo>
                        <a:lnTo>
                          <a:pt x="2836" y="2423"/>
                        </a:lnTo>
                        <a:lnTo>
                          <a:pt x="4093" y="2995"/>
                        </a:lnTo>
                        <a:lnTo>
                          <a:pt x="4688" y="3109"/>
                        </a:lnTo>
                        <a:lnTo>
                          <a:pt x="4825" y="3041"/>
                        </a:lnTo>
                        <a:lnTo>
                          <a:pt x="4893" y="2926"/>
                        </a:lnTo>
                        <a:lnTo>
                          <a:pt x="4711" y="2538"/>
                        </a:lnTo>
                        <a:lnTo>
                          <a:pt x="3910" y="1783"/>
                        </a:lnTo>
                        <a:lnTo>
                          <a:pt x="2264" y="686"/>
                        </a:lnTo>
                        <a:lnTo>
                          <a:pt x="1030" y="137"/>
                        </a:lnTo>
                        <a:lnTo>
                          <a:pt x="36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7" name="Google Shape;457;p38"/>
                  <p:cNvSpPr/>
                  <p:nvPr/>
                </p:nvSpPr>
                <p:spPr>
                  <a:xfrm>
                    <a:off x="6318763" y="-1955698"/>
                    <a:ext cx="128999" cy="37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65" h="1373" extrusionOk="0">
                        <a:moveTo>
                          <a:pt x="435" y="1"/>
                        </a:moveTo>
                        <a:lnTo>
                          <a:pt x="46" y="138"/>
                        </a:lnTo>
                        <a:lnTo>
                          <a:pt x="0" y="275"/>
                        </a:lnTo>
                        <a:lnTo>
                          <a:pt x="23" y="412"/>
                        </a:lnTo>
                        <a:lnTo>
                          <a:pt x="389" y="687"/>
                        </a:lnTo>
                        <a:lnTo>
                          <a:pt x="1464" y="1052"/>
                        </a:lnTo>
                        <a:lnTo>
                          <a:pt x="3270" y="1350"/>
                        </a:lnTo>
                        <a:lnTo>
                          <a:pt x="4298" y="1372"/>
                        </a:lnTo>
                        <a:lnTo>
                          <a:pt x="4641" y="1281"/>
                        </a:lnTo>
                        <a:lnTo>
                          <a:pt x="4664" y="1190"/>
                        </a:lnTo>
                        <a:lnTo>
                          <a:pt x="4596" y="1075"/>
                        </a:lnTo>
                        <a:lnTo>
                          <a:pt x="4184" y="824"/>
                        </a:lnTo>
                        <a:lnTo>
                          <a:pt x="3132" y="435"/>
                        </a:lnTo>
                        <a:lnTo>
                          <a:pt x="1441" y="46"/>
                        </a:lnTo>
                        <a:lnTo>
                          <a:pt x="435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458" name="Google Shape;458;p38"/>
            <p:cNvGrpSpPr/>
            <p:nvPr/>
          </p:nvGrpSpPr>
          <p:grpSpPr>
            <a:xfrm>
              <a:off x="6988666" y="3780833"/>
              <a:ext cx="1742513" cy="1635719"/>
              <a:chOff x="6953367" y="3393788"/>
              <a:chExt cx="2245886" cy="2243811"/>
            </a:xfrm>
          </p:grpSpPr>
          <p:sp>
            <p:nvSpPr>
              <p:cNvPr id="459" name="Google Shape;459;p38"/>
              <p:cNvSpPr/>
              <p:nvPr/>
            </p:nvSpPr>
            <p:spPr>
              <a:xfrm rot="8229467">
                <a:off x="7272330" y="3731199"/>
                <a:ext cx="1607960" cy="1568988"/>
              </a:xfrm>
              <a:custGeom>
                <a:avLst/>
                <a:gdLst/>
                <a:ahLst/>
                <a:cxnLst/>
                <a:rect l="l" t="t" r="r" b="b"/>
                <a:pathLst>
                  <a:path w="28304" h="27618" extrusionOk="0">
                    <a:moveTo>
                      <a:pt x="6150" y="0"/>
                    </a:moveTo>
                    <a:lnTo>
                      <a:pt x="4664" y="69"/>
                    </a:lnTo>
                    <a:lnTo>
                      <a:pt x="3361" y="274"/>
                    </a:lnTo>
                    <a:lnTo>
                      <a:pt x="2332" y="617"/>
                    </a:lnTo>
                    <a:lnTo>
                      <a:pt x="1966" y="823"/>
                    </a:lnTo>
                    <a:lnTo>
                      <a:pt x="1669" y="1075"/>
                    </a:lnTo>
                    <a:lnTo>
                      <a:pt x="1166" y="1738"/>
                    </a:lnTo>
                    <a:lnTo>
                      <a:pt x="778" y="2606"/>
                    </a:lnTo>
                    <a:lnTo>
                      <a:pt x="526" y="3612"/>
                    </a:lnTo>
                    <a:lnTo>
                      <a:pt x="366" y="4755"/>
                    </a:lnTo>
                    <a:lnTo>
                      <a:pt x="343" y="5990"/>
                    </a:lnTo>
                    <a:lnTo>
                      <a:pt x="457" y="7887"/>
                    </a:lnTo>
                    <a:lnTo>
                      <a:pt x="686" y="9145"/>
                    </a:lnTo>
                    <a:lnTo>
                      <a:pt x="778" y="9465"/>
                    </a:lnTo>
                    <a:lnTo>
                      <a:pt x="1052" y="10036"/>
                    </a:lnTo>
                    <a:lnTo>
                      <a:pt x="1738" y="10814"/>
                    </a:lnTo>
                    <a:lnTo>
                      <a:pt x="3018" y="11705"/>
                    </a:lnTo>
                    <a:lnTo>
                      <a:pt x="4550" y="12414"/>
                    </a:lnTo>
                    <a:lnTo>
                      <a:pt x="6950" y="13191"/>
                    </a:lnTo>
                    <a:lnTo>
                      <a:pt x="9351" y="13717"/>
                    </a:lnTo>
                    <a:lnTo>
                      <a:pt x="9716" y="13786"/>
                    </a:lnTo>
                    <a:lnTo>
                      <a:pt x="9031" y="13900"/>
                    </a:lnTo>
                    <a:lnTo>
                      <a:pt x="5578" y="14632"/>
                    </a:lnTo>
                    <a:lnTo>
                      <a:pt x="4115" y="15066"/>
                    </a:lnTo>
                    <a:lnTo>
                      <a:pt x="2766" y="15638"/>
                    </a:lnTo>
                    <a:lnTo>
                      <a:pt x="1669" y="16323"/>
                    </a:lnTo>
                    <a:lnTo>
                      <a:pt x="1258" y="16735"/>
                    </a:lnTo>
                    <a:lnTo>
                      <a:pt x="938" y="17146"/>
                    </a:lnTo>
                    <a:lnTo>
                      <a:pt x="435" y="18084"/>
                    </a:lnTo>
                    <a:lnTo>
                      <a:pt x="137" y="19067"/>
                    </a:lnTo>
                    <a:lnTo>
                      <a:pt x="0" y="20118"/>
                    </a:lnTo>
                    <a:lnTo>
                      <a:pt x="23" y="21742"/>
                    </a:lnTo>
                    <a:lnTo>
                      <a:pt x="412" y="24005"/>
                    </a:lnTo>
                    <a:lnTo>
                      <a:pt x="663" y="25125"/>
                    </a:lnTo>
                    <a:lnTo>
                      <a:pt x="732" y="25377"/>
                    </a:lnTo>
                    <a:lnTo>
                      <a:pt x="1029" y="25834"/>
                    </a:lnTo>
                    <a:lnTo>
                      <a:pt x="1486" y="26177"/>
                    </a:lnTo>
                    <a:lnTo>
                      <a:pt x="2058" y="26451"/>
                    </a:lnTo>
                    <a:lnTo>
                      <a:pt x="3087" y="26680"/>
                    </a:lnTo>
                    <a:lnTo>
                      <a:pt x="4778" y="26726"/>
                    </a:lnTo>
                    <a:lnTo>
                      <a:pt x="6630" y="26474"/>
                    </a:lnTo>
                    <a:lnTo>
                      <a:pt x="8505" y="25971"/>
                    </a:lnTo>
                    <a:lnTo>
                      <a:pt x="10242" y="25308"/>
                    </a:lnTo>
                    <a:lnTo>
                      <a:pt x="11683" y="24462"/>
                    </a:lnTo>
                    <a:lnTo>
                      <a:pt x="12231" y="24005"/>
                    </a:lnTo>
                    <a:lnTo>
                      <a:pt x="12711" y="23525"/>
                    </a:lnTo>
                    <a:lnTo>
                      <a:pt x="13420" y="22496"/>
                    </a:lnTo>
                    <a:lnTo>
                      <a:pt x="13854" y="21467"/>
                    </a:lnTo>
                    <a:lnTo>
                      <a:pt x="14106" y="20484"/>
                    </a:lnTo>
                    <a:lnTo>
                      <a:pt x="14197" y="19181"/>
                    </a:lnTo>
                    <a:lnTo>
                      <a:pt x="14083" y="18084"/>
                    </a:lnTo>
                    <a:lnTo>
                      <a:pt x="14060" y="17992"/>
                    </a:lnTo>
                    <a:lnTo>
                      <a:pt x="14266" y="18564"/>
                    </a:lnTo>
                    <a:lnTo>
                      <a:pt x="15661" y="21902"/>
                    </a:lnTo>
                    <a:lnTo>
                      <a:pt x="16941" y="24599"/>
                    </a:lnTo>
                    <a:lnTo>
                      <a:pt x="17650" y="25880"/>
                    </a:lnTo>
                    <a:lnTo>
                      <a:pt x="18015" y="26451"/>
                    </a:lnTo>
                    <a:lnTo>
                      <a:pt x="18884" y="27228"/>
                    </a:lnTo>
                    <a:lnTo>
                      <a:pt x="19867" y="27571"/>
                    </a:lnTo>
                    <a:lnTo>
                      <a:pt x="20942" y="27617"/>
                    </a:lnTo>
                    <a:lnTo>
                      <a:pt x="22702" y="27297"/>
                    </a:lnTo>
                    <a:lnTo>
                      <a:pt x="25080" y="26474"/>
                    </a:lnTo>
                    <a:lnTo>
                      <a:pt x="26223" y="26131"/>
                    </a:lnTo>
                    <a:lnTo>
                      <a:pt x="26474" y="26040"/>
                    </a:lnTo>
                    <a:lnTo>
                      <a:pt x="26931" y="25788"/>
                    </a:lnTo>
                    <a:lnTo>
                      <a:pt x="27297" y="25400"/>
                    </a:lnTo>
                    <a:lnTo>
                      <a:pt x="27572" y="24919"/>
                    </a:lnTo>
                    <a:lnTo>
                      <a:pt x="27823" y="24074"/>
                    </a:lnTo>
                    <a:lnTo>
                      <a:pt x="27892" y="22679"/>
                    </a:lnTo>
                    <a:lnTo>
                      <a:pt x="27663" y="21147"/>
                    </a:lnTo>
                    <a:lnTo>
                      <a:pt x="27206" y="19570"/>
                    </a:lnTo>
                    <a:lnTo>
                      <a:pt x="26543" y="18038"/>
                    </a:lnTo>
                    <a:lnTo>
                      <a:pt x="25697" y="16666"/>
                    </a:lnTo>
                    <a:lnTo>
                      <a:pt x="25240" y="16072"/>
                    </a:lnTo>
                    <a:lnTo>
                      <a:pt x="25011" y="15866"/>
                    </a:lnTo>
                    <a:lnTo>
                      <a:pt x="24394" y="15500"/>
                    </a:lnTo>
                    <a:lnTo>
                      <a:pt x="23114" y="15089"/>
                    </a:lnTo>
                    <a:lnTo>
                      <a:pt x="20096" y="14609"/>
                    </a:lnTo>
                    <a:lnTo>
                      <a:pt x="18678" y="14426"/>
                    </a:lnTo>
                    <a:lnTo>
                      <a:pt x="19387" y="14312"/>
                    </a:lnTo>
                    <a:lnTo>
                      <a:pt x="21376" y="13923"/>
                    </a:lnTo>
                    <a:lnTo>
                      <a:pt x="23571" y="13329"/>
                    </a:lnTo>
                    <a:lnTo>
                      <a:pt x="24988" y="12757"/>
                    </a:lnTo>
                    <a:lnTo>
                      <a:pt x="25720" y="12323"/>
                    </a:lnTo>
                    <a:lnTo>
                      <a:pt x="25971" y="12094"/>
                    </a:lnTo>
                    <a:lnTo>
                      <a:pt x="26520" y="11522"/>
                    </a:lnTo>
                    <a:lnTo>
                      <a:pt x="27343" y="10265"/>
                    </a:lnTo>
                    <a:lnTo>
                      <a:pt x="27892" y="8939"/>
                    </a:lnTo>
                    <a:lnTo>
                      <a:pt x="28189" y="7590"/>
                    </a:lnTo>
                    <a:lnTo>
                      <a:pt x="28303" y="6241"/>
                    </a:lnTo>
                    <a:lnTo>
                      <a:pt x="28235" y="4984"/>
                    </a:lnTo>
                    <a:lnTo>
                      <a:pt x="28006" y="3818"/>
                    </a:lnTo>
                    <a:lnTo>
                      <a:pt x="27686" y="2835"/>
                    </a:lnTo>
                    <a:lnTo>
                      <a:pt x="27480" y="2423"/>
                    </a:lnTo>
                    <a:lnTo>
                      <a:pt x="27229" y="2058"/>
                    </a:lnTo>
                    <a:lnTo>
                      <a:pt x="26360" y="1372"/>
                    </a:lnTo>
                    <a:lnTo>
                      <a:pt x="25125" y="823"/>
                    </a:lnTo>
                    <a:lnTo>
                      <a:pt x="23616" y="435"/>
                    </a:lnTo>
                    <a:lnTo>
                      <a:pt x="21970" y="297"/>
                    </a:lnTo>
                    <a:lnTo>
                      <a:pt x="20279" y="412"/>
                    </a:lnTo>
                    <a:lnTo>
                      <a:pt x="18633" y="846"/>
                    </a:lnTo>
                    <a:lnTo>
                      <a:pt x="17512" y="1418"/>
                    </a:lnTo>
                    <a:lnTo>
                      <a:pt x="16827" y="1921"/>
                    </a:lnTo>
                    <a:lnTo>
                      <a:pt x="16529" y="2195"/>
                    </a:lnTo>
                    <a:lnTo>
                      <a:pt x="16049" y="2721"/>
                    </a:lnTo>
                    <a:lnTo>
                      <a:pt x="15272" y="3864"/>
                    </a:lnTo>
                    <a:lnTo>
                      <a:pt x="14700" y="5121"/>
                    </a:lnTo>
                    <a:lnTo>
                      <a:pt x="14312" y="6379"/>
                    </a:lnTo>
                    <a:lnTo>
                      <a:pt x="13992" y="8208"/>
                    </a:lnTo>
                    <a:lnTo>
                      <a:pt x="13969" y="10082"/>
                    </a:lnTo>
                    <a:lnTo>
                      <a:pt x="14060" y="10562"/>
                    </a:lnTo>
                    <a:lnTo>
                      <a:pt x="13763" y="9099"/>
                    </a:lnTo>
                    <a:lnTo>
                      <a:pt x="13054" y="5190"/>
                    </a:lnTo>
                    <a:lnTo>
                      <a:pt x="12528" y="3315"/>
                    </a:lnTo>
                    <a:lnTo>
                      <a:pt x="12094" y="2286"/>
                    </a:lnTo>
                    <a:lnTo>
                      <a:pt x="11843" y="1875"/>
                    </a:lnTo>
                    <a:lnTo>
                      <a:pt x="11683" y="1669"/>
                    </a:lnTo>
                    <a:lnTo>
                      <a:pt x="11271" y="1280"/>
                    </a:lnTo>
                    <a:lnTo>
                      <a:pt x="10494" y="800"/>
                    </a:lnTo>
                    <a:lnTo>
                      <a:pt x="9168" y="343"/>
                    </a:lnTo>
                    <a:lnTo>
                      <a:pt x="7705" y="69"/>
                    </a:lnTo>
                    <a:lnTo>
                      <a:pt x="6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8"/>
              <p:cNvSpPr/>
              <p:nvPr/>
            </p:nvSpPr>
            <p:spPr>
              <a:xfrm rot="8229467">
                <a:off x="8060594" y="4527137"/>
                <a:ext cx="115666" cy="18060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3179" extrusionOk="0">
                    <a:moveTo>
                      <a:pt x="1258" y="0"/>
                    </a:moveTo>
                    <a:lnTo>
                      <a:pt x="847" y="160"/>
                    </a:lnTo>
                    <a:lnTo>
                      <a:pt x="504" y="503"/>
                    </a:lnTo>
                    <a:lnTo>
                      <a:pt x="229" y="1006"/>
                    </a:lnTo>
                    <a:lnTo>
                      <a:pt x="46" y="1578"/>
                    </a:lnTo>
                    <a:lnTo>
                      <a:pt x="1" y="2149"/>
                    </a:lnTo>
                    <a:lnTo>
                      <a:pt x="69" y="2652"/>
                    </a:lnTo>
                    <a:lnTo>
                      <a:pt x="298" y="3018"/>
                    </a:lnTo>
                    <a:lnTo>
                      <a:pt x="481" y="3132"/>
                    </a:lnTo>
                    <a:lnTo>
                      <a:pt x="664" y="3178"/>
                    </a:lnTo>
                    <a:lnTo>
                      <a:pt x="1052" y="3041"/>
                    </a:lnTo>
                    <a:lnTo>
                      <a:pt x="1418" y="2675"/>
                    </a:lnTo>
                    <a:lnTo>
                      <a:pt x="1738" y="2172"/>
                    </a:lnTo>
                    <a:lnTo>
                      <a:pt x="1944" y="1578"/>
                    </a:lnTo>
                    <a:lnTo>
                      <a:pt x="2035" y="1006"/>
                    </a:lnTo>
                    <a:lnTo>
                      <a:pt x="1967" y="480"/>
                    </a:lnTo>
                    <a:lnTo>
                      <a:pt x="1715" y="137"/>
                    </a:lnTo>
                    <a:lnTo>
                      <a:pt x="1510" y="46"/>
                    </a:lnTo>
                    <a:lnTo>
                      <a:pt x="125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8"/>
              <p:cNvSpPr/>
              <p:nvPr/>
            </p:nvSpPr>
            <p:spPr>
              <a:xfrm rot="8229467">
                <a:off x="7943582" y="4562460"/>
                <a:ext cx="113053" cy="122142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2150" extrusionOk="0">
                    <a:moveTo>
                      <a:pt x="1167" y="0"/>
                    </a:moveTo>
                    <a:lnTo>
                      <a:pt x="778" y="229"/>
                    </a:lnTo>
                    <a:lnTo>
                      <a:pt x="435" y="572"/>
                    </a:lnTo>
                    <a:lnTo>
                      <a:pt x="161" y="983"/>
                    </a:lnTo>
                    <a:lnTo>
                      <a:pt x="1" y="1417"/>
                    </a:lnTo>
                    <a:lnTo>
                      <a:pt x="1" y="1806"/>
                    </a:lnTo>
                    <a:lnTo>
                      <a:pt x="161" y="2058"/>
                    </a:lnTo>
                    <a:lnTo>
                      <a:pt x="344" y="2126"/>
                    </a:lnTo>
                    <a:lnTo>
                      <a:pt x="527" y="2149"/>
                    </a:lnTo>
                    <a:lnTo>
                      <a:pt x="915" y="2080"/>
                    </a:lnTo>
                    <a:lnTo>
                      <a:pt x="1464" y="1760"/>
                    </a:lnTo>
                    <a:lnTo>
                      <a:pt x="1853" y="1280"/>
                    </a:lnTo>
                    <a:lnTo>
                      <a:pt x="1990" y="937"/>
                    </a:lnTo>
                    <a:lnTo>
                      <a:pt x="1990" y="572"/>
                    </a:lnTo>
                    <a:lnTo>
                      <a:pt x="1853" y="252"/>
                    </a:lnTo>
                    <a:lnTo>
                      <a:pt x="1693" y="114"/>
                    </a:lnTo>
                    <a:lnTo>
                      <a:pt x="153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8"/>
              <p:cNvSpPr/>
              <p:nvPr/>
            </p:nvSpPr>
            <p:spPr>
              <a:xfrm rot="8229467">
                <a:off x="8146313" y="4422210"/>
                <a:ext cx="84477" cy="155944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2745" extrusionOk="0">
                    <a:moveTo>
                      <a:pt x="412" y="1"/>
                    </a:moveTo>
                    <a:lnTo>
                      <a:pt x="137" y="184"/>
                    </a:lnTo>
                    <a:lnTo>
                      <a:pt x="23" y="550"/>
                    </a:lnTo>
                    <a:lnTo>
                      <a:pt x="0" y="1030"/>
                    </a:lnTo>
                    <a:lnTo>
                      <a:pt x="137" y="1853"/>
                    </a:lnTo>
                    <a:lnTo>
                      <a:pt x="457" y="2516"/>
                    </a:lnTo>
                    <a:lnTo>
                      <a:pt x="732" y="2721"/>
                    </a:lnTo>
                    <a:lnTo>
                      <a:pt x="892" y="2744"/>
                    </a:lnTo>
                    <a:lnTo>
                      <a:pt x="1052" y="2699"/>
                    </a:lnTo>
                    <a:lnTo>
                      <a:pt x="1280" y="2493"/>
                    </a:lnTo>
                    <a:lnTo>
                      <a:pt x="1486" y="1944"/>
                    </a:lnTo>
                    <a:lnTo>
                      <a:pt x="1395" y="1007"/>
                    </a:lnTo>
                    <a:lnTo>
                      <a:pt x="1097" y="390"/>
                    </a:lnTo>
                    <a:lnTo>
                      <a:pt x="800" y="115"/>
                    </a:lnTo>
                    <a:lnTo>
                      <a:pt x="594" y="47"/>
                    </a:lnTo>
                    <a:lnTo>
                      <a:pt x="41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8"/>
              <p:cNvSpPr/>
              <p:nvPr/>
            </p:nvSpPr>
            <p:spPr>
              <a:xfrm rot="8229467">
                <a:off x="8001499" y="4427351"/>
                <a:ext cx="70161" cy="90953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601" extrusionOk="0">
                    <a:moveTo>
                      <a:pt x="641" y="0"/>
                    </a:moveTo>
                    <a:lnTo>
                      <a:pt x="389" y="69"/>
                    </a:lnTo>
                    <a:lnTo>
                      <a:pt x="138" y="389"/>
                    </a:lnTo>
                    <a:lnTo>
                      <a:pt x="0" y="1029"/>
                    </a:lnTo>
                    <a:lnTo>
                      <a:pt x="138" y="1418"/>
                    </a:lnTo>
                    <a:lnTo>
                      <a:pt x="343" y="1578"/>
                    </a:lnTo>
                    <a:lnTo>
                      <a:pt x="481" y="1601"/>
                    </a:lnTo>
                    <a:lnTo>
                      <a:pt x="641" y="1601"/>
                    </a:lnTo>
                    <a:lnTo>
                      <a:pt x="892" y="1509"/>
                    </a:lnTo>
                    <a:lnTo>
                      <a:pt x="1143" y="1212"/>
                    </a:lnTo>
                    <a:lnTo>
                      <a:pt x="1235" y="663"/>
                    </a:lnTo>
                    <a:lnTo>
                      <a:pt x="1075" y="275"/>
                    </a:lnTo>
                    <a:lnTo>
                      <a:pt x="892" y="92"/>
                    </a:lnTo>
                    <a:lnTo>
                      <a:pt x="755" y="46"/>
                    </a:lnTo>
                    <a:lnTo>
                      <a:pt x="6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1" name="Google Shape;400;p38">
            <a:extLst>
              <a:ext uri="{FF2B5EF4-FFF2-40B4-BE49-F238E27FC236}">
                <a16:creationId xmlns:a16="http://schemas.microsoft.com/office/drawing/2014/main" id="{4EB181FF-9BB8-47B0-A2AD-7095C31217F2}"/>
              </a:ext>
            </a:extLst>
          </p:cNvPr>
          <p:cNvSpPr txBox="1">
            <a:spLocks/>
          </p:cNvSpPr>
          <p:nvPr/>
        </p:nvSpPr>
        <p:spPr>
          <a:xfrm rot="-360">
            <a:off x="3327272" y="1309985"/>
            <a:ext cx="2172673" cy="509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1100"/>
              <a:buNone/>
              <a:defRPr sz="40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r>
              <a:rPr lang="vi-VN" dirty="0"/>
              <a:t>TIẾT </a:t>
            </a:r>
            <a:r>
              <a:rPr lang="en-US" dirty="0" smtClean="0"/>
              <a:t>10</a:t>
            </a:r>
            <a:endParaRPr lang="vi-VN" dirty="0"/>
          </a:p>
        </p:txBody>
      </p:sp>
      <p:sp>
        <p:nvSpPr>
          <p:cNvPr id="72" name="Google Shape;523;p41">
            <a:extLst>
              <a:ext uri="{FF2B5EF4-FFF2-40B4-BE49-F238E27FC236}">
                <a16:creationId xmlns:a16="http://schemas.microsoft.com/office/drawing/2014/main" id="{9BC201AE-D128-44E8-BEB1-E24B7B0C580E}"/>
              </a:ext>
            </a:extLst>
          </p:cNvPr>
          <p:cNvSpPr txBox="1">
            <a:spLocks/>
          </p:cNvSpPr>
          <p:nvPr/>
        </p:nvSpPr>
        <p:spPr>
          <a:xfrm>
            <a:off x="1404519" y="1969696"/>
            <a:ext cx="6223628" cy="144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buSzPts val="1100"/>
              <a:buNone/>
              <a:tabLst/>
              <a:defRPr kumimoji="0" sz="3200" b="1" kern="0" spc="0" normalizeH="0" baseline="0">
                <a:ln w="0"/>
                <a:solidFill>
                  <a:srgbClr val="2A684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pPr>
              <a:lnSpc>
                <a:spcPct val="130000"/>
              </a:lnSpc>
            </a:pPr>
            <a:r>
              <a:rPr lang="en-US" dirty="0" smtClean="0"/>
              <a:t>HỌC </a:t>
            </a:r>
            <a:r>
              <a:rPr lang="vi-VN" dirty="0" smtClean="0"/>
              <a:t>HÁT</a:t>
            </a:r>
            <a:r>
              <a:rPr lang="vi-VN" dirty="0"/>
              <a:t>: </a:t>
            </a:r>
            <a:r>
              <a:rPr lang="en-US" dirty="0" smtClean="0"/>
              <a:t>NỐI VÒNG TAY LỚN</a:t>
            </a:r>
          </a:p>
          <a:p>
            <a:pPr>
              <a:lnSpc>
                <a:spcPct val="130000"/>
              </a:lnSpc>
            </a:pPr>
            <a:r>
              <a:rPr lang="en-US" dirty="0" err="1" smtClean="0"/>
              <a:t>Nhạc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: </a:t>
            </a:r>
            <a:r>
              <a:rPr lang="en-US" dirty="0" err="1" smtClean="0"/>
              <a:t>Trịnh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Sơn</a:t>
            </a:r>
            <a:endParaRPr lang="vi-VN" dirty="0"/>
          </a:p>
        </p:txBody>
      </p:sp>
      <p:sp>
        <p:nvSpPr>
          <p:cNvPr id="67" name="Google Shape;400;p38">
            <a:extLst>
              <a:ext uri="{FF2B5EF4-FFF2-40B4-BE49-F238E27FC236}">
                <a16:creationId xmlns:a16="http://schemas.microsoft.com/office/drawing/2014/main" id="{4EB181FF-9BB8-47B0-A2AD-7095C31217F2}"/>
              </a:ext>
            </a:extLst>
          </p:cNvPr>
          <p:cNvSpPr txBox="1">
            <a:spLocks/>
          </p:cNvSpPr>
          <p:nvPr/>
        </p:nvSpPr>
        <p:spPr>
          <a:xfrm rot="-360">
            <a:off x="3511039" y="236979"/>
            <a:ext cx="2172673" cy="509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Clr>
                <a:schemeClr val="dk1"/>
              </a:buClr>
              <a:buSzPts val="1100"/>
              <a:buNone/>
              <a:defRPr sz="40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</a:defRPr>
            </a:lvl1pPr>
            <a:lvl2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2pPr>
            <a:lvl3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3pPr>
            <a:lvl4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4pPr>
            <a:lvl5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5pPr>
            <a:lvl6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6pPr>
            <a:lvl7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7pPr>
            <a:lvl8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8pPr>
            <a:lvl9pPr>
              <a:buClr>
                <a:schemeClr val="accent1"/>
              </a:buClr>
              <a:buSzPts val="5000"/>
              <a:buFont typeface="Sue Ellen Francisco"/>
              <a:buNone/>
              <a:defRPr sz="50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BÀI 3</a:t>
            </a:r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8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074844" cy="5060986"/>
          </a:xfrm>
        </p:spPr>
      </p:pic>
    </p:spTree>
    <p:extLst>
      <p:ext uri="{BB962C8B-B14F-4D97-AF65-F5344CB8AC3E}">
        <p14:creationId xmlns:p14="http://schemas.microsoft.com/office/powerpoint/2010/main" val="1068591768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4702092" cy="5017675"/>
          </a:xfrm>
        </p:spPr>
      </p:pic>
      <p:sp>
        <p:nvSpPr>
          <p:cNvPr id="8" name="Google Shape;523;p41">
            <a:extLst>
              <a:ext uri="{FF2B5EF4-FFF2-40B4-BE49-F238E27FC236}">
                <a16:creationId xmlns:a16="http://schemas.microsoft.com/office/drawing/2014/main" id="{EC696C75-5E98-45AC-BFEC-44E5004A911F}"/>
              </a:ext>
            </a:extLst>
          </p:cNvPr>
          <p:cNvSpPr txBox="1">
            <a:spLocks/>
          </p:cNvSpPr>
          <p:nvPr/>
        </p:nvSpPr>
        <p:spPr>
          <a:xfrm>
            <a:off x="4632934" y="411975"/>
            <a:ext cx="4810743" cy="848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algn="l">
              <a:buClr>
                <a:srgbClr val="2A6842"/>
              </a:buClr>
            </a:pP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1.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Tìm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hiểu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nhạc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sĩ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Trịnh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Sơn</a:t>
            </a:r>
            <a:endParaRPr lang="en-US" sz="2600" dirty="0" smtClean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l">
              <a:buClr>
                <a:srgbClr val="2A6842"/>
              </a:buClr>
            </a:pP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   </a:t>
            </a:r>
            <a:endParaRPr lang="en-GB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089458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4333795"/>
          </a:xfrm>
          <a:prstGeom prst="rect">
            <a:avLst/>
          </a:prstGeom>
        </p:spPr>
      </p:pic>
      <p:sp>
        <p:nvSpPr>
          <p:cNvPr id="9" name="Google Shape;523;p41">
            <a:extLst>
              <a:ext uri="{FF2B5EF4-FFF2-40B4-BE49-F238E27FC236}">
                <a16:creationId xmlns:a16="http://schemas.microsoft.com/office/drawing/2014/main" id="{EC696C75-5E98-45AC-BFEC-44E5004A911F}"/>
              </a:ext>
            </a:extLst>
          </p:cNvPr>
          <p:cNvSpPr txBox="1">
            <a:spLocks/>
          </p:cNvSpPr>
          <p:nvPr/>
        </p:nvSpPr>
        <p:spPr>
          <a:xfrm>
            <a:off x="2189680" y="4392304"/>
            <a:ext cx="5824767" cy="848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algn="l">
              <a:buClr>
                <a:srgbClr val="2A6842"/>
              </a:buClr>
            </a:pP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hạc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sĩ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Trịnh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Sơn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em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gái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Trịnh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Vĩnh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Trinh</a:t>
            </a:r>
          </a:p>
          <a:p>
            <a:pPr algn="l">
              <a:buClr>
                <a:srgbClr val="2A6842"/>
              </a:buClr>
            </a:pP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   </a:t>
            </a:r>
            <a:endParaRPr lang="en-GB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43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8913479" cy="4502844"/>
          </a:xfrm>
        </p:spPr>
      </p:pic>
      <p:sp>
        <p:nvSpPr>
          <p:cNvPr id="5" name="Google Shape;523;p41">
            <a:extLst>
              <a:ext uri="{FF2B5EF4-FFF2-40B4-BE49-F238E27FC236}">
                <a16:creationId xmlns:a16="http://schemas.microsoft.com/office/drawing/2014/main" id="{EC696C75-5E98-45AC-BFEC-44E5004A911F}"/>
              </a:ext>
            </a:extLst>
          </p:cNvPr>
          <p:cNvSpPr txBox="1">
            <a:spLocks/>
          </p:cNvSpPr>
          <p:nvPr/>
        </p:nvSpPr>
        <p:spPr>
          <a:xfrm>
            <a:off x="1744006" y="4502845"/>
            <a:ext cx="6771344" cy="848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algn="l">
              <a:buClr>
                <a:srgbClr val="2A6842"/>
              </a:buClr>
            </a:pP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hạc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sĩ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Trịnh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Sơn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bà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Dao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Ánh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chụp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năm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1993</a:t>
            </a:r>
          </a:p>
          <a:p>
            <a:pPr algn="l">
              <a:buClr>
                <a:srgbClr val="2A6842"/>
              </a:buClr>
            </a:pP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   </a:t>
            </a:r>
            <a:endParaRPr lang="en-GB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424650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4241588"/>
          </a:xfrm>
        </p:spPr>
      </p:pic>
      <p:sp>
        <p:nvSpPr>
          <p:cNvPr id="12" name="Google Shape;523;p41">
            <a:extLst>
              <a:ext uri="{FF2B5EF4-FFF2-40B4-BE49-F238E27FC236}">
                <a16:creationId xmlns:a16="http://schemas.microsoft.com/office/drawing/2014/main" id="{EC696C75-5E98-45AC-BFEC-44E5004A911F}"/>
              </a:ext>
            </a:extLst>
          </p:cNvPr>
          <p:cNvSpPr txBox="1">
            <a:spLocks/>
          </p:cNvSpPr>
          <p:nvPr/>
        </p:nvSpPr>
        <p:spPr>
          <a:xfrm>
            <a:off x="1559589" y="4295293"/>
            <a:ext cx="6771344" cy="848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algn="l">
              <a:buClr>
                <a:srgbClr val="2A6842"/>
              </a:buClr>
            </a:pP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hạc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sĩ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Trịnh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Sơn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ca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sĩ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Khánh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Ly</a:t>
            </a:r>
          </a:p>
          <a:p>
            <a:pPr algn="l">
              <a:buClr>
                <a:srgbClr val="2A6842"/>
              </a:buClr>
            </a:pP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   </a:t>
            </a:r>
            <a:endParaRPr lang="en-GB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8971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0212" cy="4372215"/>
          </a:xfrm>
        </p:spPr>
      </p:pic>
      <p:sp>
        <p:nvSpPr>
          <p:cNvPr id="5" name="Google Shape;523;p41">
            <a:extLst>
              <a:ext uri="{FF2B5EF4-FFF2-40B4-BE49-F238E27FC236}">
                <a16:creationId xmlns:a16="http://schemas.microsoft.com/office/drawing/2014/main" id="{EC696C75-5E98-45AC-BFEC-44E5004A911F}"/>
              </a:ext>
            </a:extLst>
          </p:cNvPr>
          <p:cNvSpPr txBox="1">
            <a:spLocks/>
          </p:cNvSpPr>
          <p:nvPr/>
        </p:nvSpPr>
        <p:spPr>
          <a:xfrm>
            <a:off x="1574957" y="4495078"/>
            <a:ext cx="6771344" cy="848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algn="l">
              <a:buClr>
                <a:srgbClr val="2A6842"/>
              </a:buClr>
            </a:pPr>
            <a:r>
              <a:rPr lang="en-US" sz="2600" dirty="0" err="1">
                <a:solidFill>
                  <a:srgbClr val="002060"/>
                </a:solidFill>
                <a:latin typeface="Bahnschrift Condensed" panose="020B0502040204020203" pitchFamily="34" charset="0"/>
              </a:rPr>
              <a:t>N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hạc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sĩ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Trịnh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công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Sơn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ca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sĩ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Hồng</a:t>
            </a:r>
            <a:r>
              <a:rPr lang="en-US" sz="26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Nhung</a:t>
            </a:r>
            <a:endParaRPr lang="en-US" sz="2600" dirty="0" smtClean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algn="l">
              <a:buClr>
                <a:srgbClr val="2A6842"/>
              </a:buClr>
            </a:pPr>
            <a:r>
              <a:rPr lang="en-US" sz="2400" dirty="0" smtClean="0">
                <a:solidFill>
                  <a:srgbClr val="002060"/>
                </a:solidFill>
                <a:latin typeface="Bahnschrift Condensed" panose="020B0502040204020203" pitchFamily="34" charset="0"/>
              </a:rPr>
              <a:t>    </a:t>
            </a:r>
            <a:endParaRPr lang="en-GB" sz="24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58039"/>
      </p:ext>
    </p:extLst>
  </p:cSld>
  <p:clrMapOvr>
    <a:masterClrMapping/>
  </p:clrMapOvr>
  <p:transition spd="med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Garden Week! by Slidesgo">
  <a:themeElements>
    <a:clrScheme name="Custom 44">
      <a:dk1>
        <a:srgbClr val="000000"/>
      </a:dk1>
      <a:lt1>
        <a:srgbClr val="F2B1B7"/>
      </a:lt1>
      <a:dk2>
        <a:srgbClr val="E4F7D7"/>
      </a:dk2>
      <a:lt2>
        <a:srgbClr val="AFDA90"/>
      </a:lt2>
      <a:accent1>
        <a:srgbClr val="2A6842"/>
      </a:accent1>
      <a:accent2>
        <a:srgbClr val="F2B1B7"/>
      </a:accent2>
      <a:accent3>
        <a:srgbClr val="5891BE"/>
      </a:accent3>
      <a:accent4>
        <a:srgbClr val="ED7259"/>
      </a:accent4>
      <a:accent5>
        <a:srgbClr val="FFDF49"/>
      </a:accent5>
      <a:accent6>
        <a:srgbClr val="F2B1B7"/>
      </a:accent6>
      <a:hlink>
        <a:srgbClr val="AFDA9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1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10021</TotalTime>
  <Words>428</Words>
  <Application>Microsoft Office PowerPoint</Application>
  <PresentationFormat>On-screen Show (16:9)</PresentationFormat>
  <Paragraphs>46</Paragraphs>
  <Slides>20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.VnArial Narrow</vt:lpstr>
      <vt:lpstr>Impact</vt:lpstr>
      <vt:lpstr>Sue Ellen Francisco</vt:lpstr>
      <vt:lpstr>Bahnschrift Condensed</vt:lpstr>
      <vt:lpstr>Calibri Light</vt:lpstr>
      <vt:lpstr>Tw Cen MT</vt:lpstr>
      <vt:lpstr>Times New Roman</vt:lpstr>
      <vt:lpstr>Wingdings</vt:lpstr>
      <vt:lpstr>Calibri</vt:lpstr>
      <vt:lpstr>Arial</vt:lpstr>
      <vt:lpstr>Baloo 2</vt:lpstr>
      <vt:lpstr>.VnTime</vt:lpstr>
      <vt:lpstr>Garden Week! by Slidesgo</vt:lpstr>
      <vt:lpstr>Office Theme</vt:lpstr>
      <vt:lpstr>Droplet</vt:lpstr>
      <vt:lpstr>1_Droplet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GARDEN  WEEK!</dc:title>
  <dc:creator>Admin</dc:creator>
  <cp:lastModifiedBy>Mr Tinh</cp:lastModifiedBy>
  <cp:revision>85</cp:revision>
  <dcterms:modified xsi:type="dcterms:W3CDTF">2023-03-03T02:28:10Z</dcterms:modified>
</cp:coreProperties>
</file>