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2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3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4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5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6.xml" ContentType="application/vnd.openxmlformats-officedocument.theme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7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3.xml" ContentType="application/vnd.openxmlformats-officedocument.presentationml.tags+xml"/>
  <Override PartName="/ppt/notesSlides/notesSlide10.xml" ContentType="application/vnd.openxmlformats-officedocument.presentationml.notesSlide+xml"/>
  <Override PartName="/ppt/media/audio4.wav" ContentType="audio/wav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5" r:id="rId1"/>
    <p:sldMasterId id="2147483774" r:id="rId2"/>
    <p:sldMasterId id="2147483806" r:id="rId3"/>
    <p:sldMasterId id="2147483818" r:id="rId4"/>
    <p:sldMasterId id="2147483831" r:id="rId5"/>
    <p:sldMasterId id="2147483852" r:id="rId6"/>
    <p:sldMasterId id="2147483866" r:id="rId7"/>
    <p:sldMasterId id="2147483876" r:id="rId8"/>
  </p:sldMasterIdLst>
  <p:notesMasterIdLst>
    <p:notesMasterId r:id="rId35"/>
  </p:notesMasterIdLst>
  <p:sldIdLst>
    <p:sldId id="361" r:id="rId9"/>
    <p:sldId id="346" r:id="rId10"/>
    <p:sldId id="353" r:id="rId11"/>
    <p:sldId id="350" r:id="rId12"/>
    <p:sldId id="362" r:id="rId13"/>
    <p:sldId id="363" r:id="rId14"/>
    <p:sldId id="365" r:id="rId15"/>
    <p:sldId id="348" r:id="rId16"/>
    <p:sldId id="368" r:id="rId17"/>
    <p:sldId id="369" r:id="rId18"/>
    <p:sldId id="356" r:id="rId19"/>
    <p:sldId id="366" r:id="rId20"/>
    <p:sldId id="355" r:id="rId21"/>
    <p:sldId id="378" r:id="rId22"/>
    <p:sldId id="379" r:id="rId23"/>
    <p:sldId id="372" r:id="rId24"/>
    <p:sldId id="373" r:id="rId25"/>
    <p:sldId id="374" r:id="rId26"/>
    <p:sldId id="375" r:id="rId27"/>
    <p:sldId id="376" r:id="rId28"/>
    <p:sldId id="377" r:id="rId29"/>
    <p:sldId id="359" r:id="rId30"/>
    <p:sldId id="358" r:id="rId31"/>
    <p:sldId id="349" r:id="rId32"/>
    <p:sldId id="341" r:id="rId33"/>
    <p:sldId id="342" r:id="rId34"/>
  </p:sldIdLst>
  <p:sldSz cx="9144000" cy="5145088"/>
  <p:notesSz cx="6858000" cy="9144000"/>
  <p:custDataLst>
    <p:tags r:id="rId36"/>
  </p:custDataLst>
  <p:defaultTextStyle>
    <a:defPPr>
      <a:defRPr lang="zh-CN"/>
    </a:defPPr>
    <a:lvl1pPr marL="0" algn="l" defTabSz="91408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040" algn="l" defTabSz="91408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080" algn="l" defTabSz="91408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120" algn="l" defTabSz="91408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160" algn="l" defTabSz="91408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200" algn="l" defTabSz="91408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240" algn="l" defTabSz="91408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280" algn="l" defTabSz="91408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320" algn="l" defTabSz="91408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DDEAD6"/>
    <a:srgbClr val="000066"/>
    <a:srgbClr val="FF0000"/>
    <a:srgbClr val="F8FFB1"/>
    <a:srgbClr val="96BE80"/>
    <a:srgbClr val="C6DCBA"/>
    <a:srgbClr val="123E61"/>
    <a:srgbClr val="EFEFEF"/>
    <a:srgbClr val="1443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>
      <p:cViewPr>
        <p:scale>
          <a:sx n="164" d="100"/>
          <a:sy n="164" d="100"/>
        </p:scale>
        <p:origin x="-120" y="-216"/>
      </p:cViewPr>
      <p:guideLst>
        <p:guide orient="horz" pos="1621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74" d="100"/>
        <a:sy n="174" d="100"/>
      </p:scale>
      <p:origin x="0" y="0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tags" Target="tags/tag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8A863E-D442-44F9-9BD6-E000583DFCBC}" type="datetimeFigureOut">
              <a:rPr lang="zh-CN" altLang="en-US" smtClean="0"/>
              <a:pPr/>
              <a:t>2025/4/21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9AA98F-6474-4A59-A3C8-82662F36626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57576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08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40" algn="l" defTabSz="91408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080" algn="l" defTabSz="91408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120" algn="l" defTabSz="91408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160" algn="l" defTabSz="91408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200" algn="l" defTabSz="91408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240" algn="l" defTabSz="91408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280" algn="l" defTabSz="91408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320" algn="l" defTabSz="91408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/>
              <a:pPr/>
              <a:t>2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4407596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>
            <a:extLst>
              <a:ext uri="{FF2B5EF4-FFF2-40B4-BE49-F238E27FC236}">
                <a16:creationId xmlns:a16="http://schemas.microsoft.com/office/drawing/2014/main" xmlns="" id="{F004FB82-9727-24EB-498F-D8EE37CC2B34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76D6FB-A84C-46D0-90EB-36A09D2DC870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5059" name="Rectangle 2">
            <a:extLst>
              <a:ext uri="{FF2B5EF4-FFF2-40B4-BE49-F238E27FC236}">
                <a16:creationId xmlns:a16="http://schemas.microsoft.com/office/drawing/2014/main" xmlns="" id="{52D21749-E869-70A6-5951-610EEA1E52A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60" name="Rectangle 3">
            <a:extLst>
              <a:ext uri="{FF2B5EF4-FFF2-40B4-BE49-F238E27FC236}">
                <a16:creationId xmlns:a16="http://schemas.microsoft.com/office/drawing/2014/main" xmlns="" id="{A223DEBC-5209-AF42-9A8D-05E82348132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Bấm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mũi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chiếu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40611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/>
              <a:pPr/>
              <a:t>22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7997661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/>
              <a:pPr/>
              <a:t>24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7997661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2" name="Google Shape;1762;g898feb88a6_0_3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3" name="Google Shape;1763;g898feb88a6_0_3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621024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DEAE63-D6C4-437F-B8DA-DA689F991A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12990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0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DEAE63-D6C4-437F-B8DA-DA689F991A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0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55191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/>
              <a:pPr/>
              <a:t>8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4949107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/>
              <a:pPr/>
              <a:t>11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4949107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0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DEAE63-D6C4-437F-B8DA-DA689F991A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0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24341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/>
              <a:pPr/>
              <a:t>13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4949107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0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DEAE63-D6C4-437F-B8DA-DA689F991A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0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04572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2034"/>
            <a:ext cx="6858000" cy="1791253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2363"/>
            <a:ext cx="6858000" cy="1242205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71" indent="0" algn="ctr">
              <a:buNone/>
              <a:defRPr sz="1500"/>
            </a:lvl2pPr>
            <a:lvl3pPr marL="685743" indent="0" algn="ctr">
              <a:buNone/>
              <a:defRPr sz="1400"/>
            </a:lvl3pPr>
            <a:lvl4pPr marL="1028614" indent="0" algn="ctr">
              <a:buNone/>
              <a:defRPr sz="1200"/>
            </a:lvl4pPr>
            <a:lvl5pPr marL="1371486" indent="0" algn="ctr">
              <a:buNone/>
              <a:defRPr sz="1200"/>
            </a:lvl5pPr>
            <a:lvl6pPr marL="1714357" indent="0" algn="ctr">
              <a:buNone/>
              <a:defRPr sz="1200"/>
            </a:lvl6pPr>
            <a:lvl7pPr marL="2057229" indent="0" algn="ctr">
              <a:buNone/>
              <a:defRPr sz="1200"/>
            </a:lvl7pPr>
            <a:lvl8pPr marL="2400100" indent="0" algn="ctr">
              <a:buNone/>
              <a:defRPr sz="1200"/>
            </a:lvl8pPr>
            <a:lvl9pPr marL="274297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 defTabSz="685743">
              <a:defRPr/>
            </a:pPr>
            <a:fld id="{812C2390-52E8-4565-956E-601D085DAC1F}" type="datetimeFigureOut">
              <a:rPr lang="en-GB" smtClean="0"/>
              <a:pPr defTabSz="685743">
                <a:defRPr/>
              </a:pPr>
              <a:t>21/04/2025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 defTabSz="685743"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 defTabSz="685743">
              <a:defRPr/>
            </a:pPr>
            <a:fld id="{D8354F81-B5C0-4468-A639-C6473D688B4E}" type="slidenum">
              <a:rPr lang="en-GB" smtClean="0"/>
              <a:pPr defTabSz="685743"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32094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 defTabSz="685743">
              <a:defRPr/>
            </a:pPr>
            <a:fld id="{AD79DE48-B1FD-4846-94EE-22A5223EEDC7}" type="datetimeFigureOut">
              <a:rPr lang="en-GB" smtClean="0"/>
              <a:pPr defTabSz="685743">
                <a:defRPr/>
              </a:pPr>
              <a:t>21/04/2025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 defTabSz="685743"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 defTabSz="685743">
              <a:defRPr/>
            </a:pPr>
            <a:fld id="{DC10CDAD-1087-4208-BCF4-DF600C50BE5A}" type="slidenum">
              <a:rPr lang="en-GB" smtClean="0"/>
              <a:pPr defTabSz="685743"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010151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05C2D23-F5F5-49F0-93A5-5985C0BF80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DABBCA9-B570-4834-89E9-C5F048C6DA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5A50B41-8E15-481F-9136-AED9319EA0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B62E2-5CCD-4648-9A7B-F722F6990205}" type="datetimeFigureOut">
              <a:rPr lang="en-US" smtClean="0"/>
              <a:t>21/04/2025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004DFD1-787C-4E6D-BCE2-0E56CAA53E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EC41801-1E42-4F40-A86E-B6B1F0517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2EC13-3D22-4859-B1F0-A3E9A3D3FB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35313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28F3ABB7-E268-4134-AD71-C43ACC7996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928"/>
            <a:ext cx="1971675" cy="43602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C203970-5BF9-49C3-8004-21C53DFB25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928"/>
            <a:ext cx="5800725" cy="436022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8D3E8BB-6856-4758-BCBF-219CF37EC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B62E2-5CCD-4648-9A7B-F722F6990205}" type="datetimeFigureOut">
              <a:rPr lang="en-US" smtClean="0"/>
              <a:t>21/04/2025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0E35157-5BF6-42F7-A5DE-788F3F40B0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43D1870-2614-49EA-B8FA-2E68D5662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2EC13-3D22-4859-B1F0-A3E9A3D3FB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05932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32;p4">
            <a:extLst>
              <a:ext uri="{FF2B5EF4-FFF2-40B4-BE49-F238E27FC236}">
                <a16:creationId xmlns:a16="http://schemas.microsoft.com/office/drawing/2014/main" xmlns="" id="{54AD412A-E952-A9CD-655D-054CDC35EF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72488" y="5274907"/>
            <a:ext cx="548879" cy="39302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fld id="{DB5FE4FD-1319-4885-9E42-4FC35026D419}" type="slidenum">
              <a:rPr lang="en-US" altLang="en-US" sz="1800"/>
              <a:pPr eaLnBrk="1" hangingPunct="1"/>
              <a:t>‹#›</a:t>
            </a:fld>
            <a:endParaRPr lang="en-US" altLang="en-US" sz="1800">
              <a:solidFill>
                <a:srgbClr val="000000"/>
              </a:solidFill>
            </a:endParaRPr>
          </a:p>
        </p:txBody>
      </p:sp>
      <p:grpSp>
        <p:nvGrpSpPr>
          <p:cNvPr id="3" name="Google Shape;333;p4">
            <a:extLst>
              <a:ext uri="{FF2B5EF4-FFF2-40B4-BE49-F238E27FC236}">
                <a16:creationId xmlns:a16="http://schemas.microsoft.com/office/drawing/2014/main" xmlns="" id="{FCA27FA2-891B-08D7-2380-CB6DA6AA6C51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4705351" y="3632529"/>
            <a:ext cx="5890022" cy="2657105"/>
            <a:chOff x="5619200" y="4458200"/>
            <a:chExt cx="1647150" cy="742900"/>
          </a:xfrm>
        </p:grpSpPr>
        <p:sp>
          <p:nvSpPr>
            <p:cNvPr id="4" name="Google Shape;334;p4">
              <a:extLst>
                <a:ext uri="{FF2B5EF4-FFF2-40B4-BE49-F238E27FC236}">
                  <a16:creationId xmlns:a16="http://schemas.microsoft.com/office/drawing/2014/main" xmlns="" id="{E0C81D19-63A7-103A-6BBA-1A7436A6E4D4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9200" y="4458200"/>
              <a:ext cx="1647150" cy="690850"/>
            </a:xfrm>
            <a:custGeom>
              <a:avLst/>
              <a:gdLst>
                <a:gd name="T0" fmla="*/ 2147483646 w 65886"/>
                <a:gd name="T1" fmla="*/ 2147483646 h 27634"/>
                <a:gd name="T2" fmla="*/ 2147483646 w 65886"/>
                <a:gd name="T3" fmla="*/ 2147483646 h 27634"/>
                <a:gd name="T4" fmla="*/ 2147483646 w 65886"/>
                <a:gd name="T5" fmla="*/ 2147483646 h 27634"/>
                <a:gd name="T6" fmla="*/ 2147483646 w 65886"/>
                <a:gd name="T7" fmla="*/ 2147483646 h 27634"/>
                <a:gd name="T8" fmla="*/ 0 w 65886"/>
                <a:gd name="T9" fmla="*/ 2147483646 h 27634"/>
                <a:gd name="T10" fmla="*/ 2147483646 w 65886"/>
                <a:gd name="T11" fmla="*/ 2147483646 h 27634"/>
                <a:gd name="T12" fmla="*/ 2147483646 w 65886"/>
                <a:gd name="T13" fmla="*/ 2147483646 h 27634"/>
                <a:gd name="T14" fmla="*/ 2147483646 w 65886"/>
                <a:gd name="T15" fmla="*/ 2147483646 h 27634"/>
                <a:gd name="T16" fmla="*/ 2147483646 w 65886"/>
                <a:gd name="T17" fmla="*/ 2147483646 h 27634"/>
                <a:gd name="T18" fmla="*/ 2147483646 w 65886"/>
                <a:gd name="T19" fmla="*/ 2147483646 h 27634"/>
                <a:gd name="T20" fmla="*/ 2147483646 w 65886"/>
                <a:gd name="T21" fmla="*/ 2147483646 h 27634"/>
                <a:gd name="T22" fmla="*/ 2147483646 w 65886"/>
                <a:gd name="T23" fmla="*/ 2147483646 h 27634"/>
                <a:gd name="T24" fmla="*/ 2147483646 w 65886"/>
                <a:gd name="T25" fmla="*/ 2147483646 h 27634"/>
                <a:gd name="T26" fmla="*/ 2147483646 w 65886"/>
                <a:gd name="T27" fmla="*/ 2147483646 h 27634"/>
                <a:gd name="T28" fmla="*/ 2147483646 w 65886"/>
                <a:gd name="T29" fmla="*/ 2147483646 h 27634"/>
                <a:gd name="T30" fmla="*/ 2147483646 w 65886"/>
                <a:gd name="T31" fmla="*/ 2147483646 h 2763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65886" h="27634" extrusionOk="0">
                  <a:moveTo>
                    <a:pt x="22214" y="1"/>
                  </a:moveTo>
                  <a:cubicBezTo>
                    <a:pt x="20532" y="1"/>
                    <a:pt x="18847" y="281"/>
                    <a:pt x="17278" y="833"/>
                  </a:cubicBezTo>
                  <a:cubicBezTo>
                    <a:pt x="12222" y="2632"/>
                    <a:pt x="8251" y="6758"/>
                    <a:pt x="5677" y="11442"/>
                  </a:cubicBezTo>
                  <a:cubicBezTo>
                    <a:pt x="3071" y="16126"/>
                    <a:pt x="1706" y="21399"/>
                    <a:pt x="465" y="26610"/>
                  </a:cubicBezTo>
                  <a:lnTo>
                    <a:pt x="0" y="26951"/>
                  </a:lnTo>
                  <a:cubicBezTo>
                    <a:pt x="5568" y="25612"/>
                    <a:pt x="11272" y="25199"/>
                    <a:pt x="17004" y="25199"/>
                  </a:cubicBezTo>
                  <a:cubicBezTo>
                    <a:pt x="21491" y="25199"/>
                    <a:pt x="25994" y="25452"/>
                    <a:pt x="30461" y="25711"/>
                  </a:cubicBezTo>
                  <a:lnTo>
                    <a:pt x="65079" y="27634"/>
                  </a:lnTo>
                  <a:cubicBezTo>
                    <a:pt x="65513" y="23291"/>
                    <a:pt x="65885" y="18762"/>
                    <a:pt x="64179" y="14730"/>
                  </a:cubicBezTo>
                  <a:cubicBezTo>
                    <a:pt x="62763" y="11347"/>
                    <a:pt x="59330" y="8541"/>
                    <a:pt x="55791" y="8541"/>
                  </a:cubicBezTo>
                  <a:cubicBezTo>
                    <a:pt x="55143" y="8541"/>
                    <a:pt x="54492" y="8635"/>
                    <a:pt x="53850" y="8836"/>
                  </a:cubicBezTo>
                  <a:cubicBezTo>
                    <a:pt x="50810" y="9798"/>
                    <a:pt x="48793" y="12807"/>
                    <a:pt x="45847" y="14016"/>
                  </a:cubicBezTo>
                  <a:cubicBezTo>
                    <a:pt x="44931" y="14378"/>
                    <a:pt x="43968" y="14557"/>
                    <a:pt x="43010" y="14557"/>
                  </a:cubicBezTo>
                  <a:cubicBezTo>
                    <a:pt x="41501" y="14557"/>
                    <a:pt x="40002" y="14113"/>
                    <a:pt x="38712" y="13241"/>
                  </a:cubicBezTo>
                  <a:cubicBezTo>
                    <a:pt x="35579" y="11131"/>
                    <a:pt x="34525" y="7006"/>
                    <a:pt x="32043" y="4152"/>
                  </a:cubicBezTo>
                  <a:cubicBezTo>
                    <a:pt x="29611" y="1358"/>
                    <a:pt x="25918" y="1"/>
                    <a:pt x="22214" y="1"/>
                  </a:cubicBezTo>
                  <a:close/>
                </a:path>
              </a:pathLst>
            </a:custGeom>
            <a:solidFill>
              <a:srgbClr val="FA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5" name="Google Shape;335;p4">
              <a:extLst>
                <a:ext uri="{FF2B5EF4-FFF2-40B4-BE49-F238E27FC236}">
                  <a16:creationId xmlns:a16="http://schemas.microsoft.com/office/drawing/2014/main" xmlns="" id="{52D601FF-872E-F2DE-293E-C386E6E42C42}"/>
                </a:ext>
              </a:extLst>
            </p:cNvPr>
            <p:cNvSpPr>
              <a:spLocks/>
            </p:cNvSpPr>
            <p:nvPr/>
          </p:nvSpPr>
          <p:spPr bwMode="auto">
            <a:xfrm>
              <a:off x="5706150" y="4536325"/>
              <a:ext cx="1477225" cy="645250"/>
            </a:xfrm>
            <a:custGeom>
              <a:avLst/>
              <a:gdLst>
                <a:gd name="T0" fmla="*/ 2147483646 w 59089"/>
                <a:gd name="T1" fmla="*/ 2147483646 h 25810"/>
                <a:gd name="T2" fmla="*/ 2147483646 w 59089"/>
                <a:gd name="T3" fmla="*/ 2147483646 h 25810"/>
                <a:gd name="T4" fmla="*/ 2147483646 w 59089"/>
                <a:gd name="T5" fmla="*/ 2147483646 h 25810"/>
                <a:gd name="T6" fmla="*/ 2147483646 w 59089"/>
                <a:gd name="T7" fmla="*/ 2147483646 h 25810"/>
                <a:gd name="T8" fmla="*/ 2147483646 w 59089"/>
                <a:gd name="T9" fmla="*/ 2147483646 h 25810"/>
                <a:gd name="T10" fmla="*/ 2147483646 w 59089"/>
                <a:gd name="T11" fmla="*/ 2147483646 h 25810"/>
                <a:gd name="T12" fmla="*/ 2147483646 w 59089"/>
                <a:gd name="T13" fmla="*/ 2147483646 h 25810"/>
                <a:gd name="T14" fmla="*/ 2147483646 w 59089"/>
                <a:gd name="T15" fmla="*/ 2147483646 h 25810"/>
                <a:gd name="T16" fmla="*/ 2147483646 w 59089"/>
                <a:gd name="T17" fmla="*/ 2147483646 h 25810"/>
                <a:gd name="T18" fmla="*/ 2147483646 w 59089"/>
                <a:gd name="T19" fmla="*/ 2147483646 h 25810"/>
                <a:gd name="T20" fmla="*/ 2147483646 w 59089"/>
                <a:gd name="T21" fmla="*/ 2147483646 h 25810"/>
                <a:gd name="T22" fmla="*/ 2147483646 w 59089"/>
                <a:gd name="T23" fmla="*/ 2147483646 h 25810"/>
                <a:gd name="T24" fmla="*/ 2147483646 w 59089"/>
                <a:gd name="T25" fmla="*/ 2147483646 h 25810"/>
                <a:gd name="T26" fmla="*/ 2147483646 w 59089"/>
                <a:gd name="T27" fmla="*/ 2147483646 h 25810"/>
                <a:gd name="T28" fmla="*/ 2147483646 w 59089"/>
                <a:gd name="T29" fmla="*/ 2147483646 h 25810"/>
                <a:gd name="T30" fmla="*/ 2147483646 w 59089"/>
                <a:gd name="T31" fmla="*/ 2147483646 h 25810"/>
                <a:gd name="T32" fmla="*/ 2147483646 w 59089"/>
                <a:gd name="T33" fmla="*/ 2147483646 h 25810"/>
                <a:gd name="T34" fmla="*/ 2147483646 w 59089"/>
                <a:gd name="T35" fmla="*/ 2147483646 h 25810"/>
                <a:gd name="T36" fmla="*/ 2147483646 w 59089"/>
                <a:gd name="T37" fmla="*/ 2147483646 h 25810"/>
                <a:gd name="T38" fmla="*/ 2147483646 w 59089"/>
                <a:gd name="T39" fmla="*/ 2147483646 h 25810"/>
                <a:gd name="T40" fmla="*/ 2147483646 w 59089"/>
                <a:gd name="T41" fmla="*/ 2147483646 h 25810"/>
                <a:gd name="T42" fmla="*/ 2147483646 w 59089"/>
                <a:gd name="T43" fmla="*/ 2147483646 h 25810"/>
                <a:gd name="T44" fmla="*/ 2147483646 w 59089"/>
                <a:gd name="T45" fmla="*/ 2147483646 h 25810"/>
                <a:gd name="T46" fmla="*/ 2147483646 w 59089"/>
                <a:gd name="T47" fmla="*/ 2147483646 h 2581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59089" h="25810" extrusionOk="0">
                  <a:moveTo>
                    <a:pt x="17943" y="1"/>
                  </a:moveTo>
                  <a:cubicBezTo>
                    <a:pt x="14845" y="1"/>
                    <a:pt x="11730" y="1372"/>
                    <a:pt x="9457" y="3416"/>
                  </a:cubicBezTo>
                  <a:cubicBezTo>
                    <a:pt x="3905" y="8441"/>
                    <a:pt x="1454" y="16847"/>
                    <a:pt x="27" y="23919"/>
                  </a:cubicBezTo>
                  <a:cubicBezTo>
                    <a:pt x="0" y="24028"/>
                    <a:pt x="98" y="24077"/>
                    <a:pt x="219" y="24077"/>
                  </a:cubicBezTo>
                  <a:cubicBezTo>
                    <a:pt x="375" y="24077"/>
                    <a:pt x="568" y="23997"/>
                    <a:pt x="586" y="23857"/>
                  </a:cubicBezTo>
                  <a:lnTo>
                    <a:pt x="586" y="23888"/>
                  </a:lnTo>
                  <a:cubicBezTo>
                    <a:pt x="1857" y="17684"/>
                    <a:pt x="3874" y="10891"/>
                    <a:pt x="7875" y="5804"/>
                  </a:cubicBezTo>
                  <a:cubicBezTo>
                    <a:pt x="10223" y="2806"/>
                    <a:pt x="14226" y="397"/>
                    <a:pt x="18067" y="397"/>
                  </a:cubicBezTo>
                  <a:cubicBezTo>
                    <a:pt x="20265" y="397"/>
                    <a:pt x="22410" y="1186"/>
                    <a:pt x="24160" y="3105"/>
                  </a:cubicBezTo>
                  <a:cubicBezTo>
                    <a:pt x="27014" y="6238"/>
                    <a:pt x="27293" y="11574"/>
                    <a:pt x="31388" y="13652"/>
                  </a:cubicBezTo>
                  <a:cubicBezTo>
                    <a:pt x="32890" y="14422"/>
                    <a:pt x="34450" y="14733"/>
                    <a:pt x="36021" y="14733"/>
                  </a:cubicBezTo>
                  <a:cubicBezTo>
                    <a:pt x="39447" y="14733"/>
                    <a:pt x="42926" y="13256"/>
                    <a:pt x="45967" y="11853"/>
                  </a:cubicBezTo>
                  <a:cubicBezTo>
                    <a:pt x="47522" y="11132"/>
                    <a:pt x="49125" y="10690"/>
                    <a:pt x="50634" y="10690"/>
                  </a:cubicBezTo>
                  <a:cubicBezTo>
                    <a:pt x="52827" y="10690"/>
                    <a:pt x="54825" y="11623"/>
                    <a:pt x="56203" y="13993"/>
                  </a:cubicBezTo>
                  <a:cubicBezTo>
                    <a:pt x="58251" y="17591"/>
                    <a:pt x="57537" y="21810"/>
                    <a:pt x="56855" y="25625"/>
                  </a:cubicBezTo>
                  <a:cubicBezTo>
                    <a:pt x="56826" y="25753"/>
                    <a:pt x="56934" y="25809"/>
                    <a:pt x="57062" y="25809"/>
                  </a:cubicBezTo>
                  <a:cubicBezTo>
                    <a:pt x="57214" y="25809"/>
                    <a:pt x="57396" y="25729"/>
                    <a:pt x="57413" y="25594"/>
                  </a:cubicBezTo>
                  <a:cubicBezTo>
                    <a:pt x="58344" y="20445"/>
                    <a:pt x="59088" y="12039"/>
                    <a:pt x="52419" y="10302"/>
                  </a:cubicBezTo>
                  <a:cubicBezTo>
                    <a:pt x="51875" y="10154"/>
                    <a:pt x="51331" y="10089"/>
                    <a:pt x="50790" y="10089"/>
                  </a:cubicBezTo>
                  <a:cubicBezTo>
                    <a:pt x="48831" y="10089"/>
                    <a:pt x="46904" y="10940"/>
                    <a:pt x="45129" y="11791"/>
                  </a:cubicBezTo>
                  <a:cubicBezTo>
                    <a:pt x="42363" y="13107"/>
                    <a:pt x="39371" y="14279"/>
                    <a:pt x="36316" y="14279"/>
                  </a:cubicBezTo>
                  <a:cubicBezTo>
                    <a:pt x="35125" y="14279"/>
                    <a:pt x="33923" y="14101"/>
                    <a:pt x="32722" y="13683"/>
                  </a:cubicBezTo>
                  <a:cubicBezTo>
                    <a:pt x="26983" y="11729"/>
                    <a:pt x="27572" y="3757"/>
                    <a:pt x="22361" y="1058"/>
                  </a:cubicBezTo>
                  <a:cubicBezTo>
                    <a:pt x="20959" y="326"/>
                    <a:pt x="19453" y="1"/>
                    <a:pt x="17943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6" name="Google Shape;336;p4">
              <a:extLst>
                <a:ext uri="{FF2B5EF4-FFF2-40B4-BE49-F238E27FC236}">
                  <a16:creationId xmlns:a16="http://schemas.microsoft.com/office/drawing/2014/main" xmlns="" id="{C03700A1-38E3-A7AF-F3B3-B68F91CEB329}"/>
                </a:ext>
              </a:extLst>
            </p:cNvPr>
            <p:cNvSpPr>
              <a:spLocks/>
            </p:cNvSpPr>
            <p:nvPr/>
          </p:nvSpPr>
          <p:spPr bwMode="auto">
            <a:xfrm>
              <a:off x="5813125" y="4656950"/>
              <a:ext cx="1320600" cy="525400"/>
            </a:xfrm>
            <a:custGeom>
              <a:avLst/>
              <a:gdLst>
                <a:gd name="T0" fmla="*/ 2147483646 w 52824"/>
                <a:gd name="T1" fmla="*/ 0 h 21016"/>
                <a:gd name="T2" fmla="*/ 2147483646 w 52824"/>
                <a:gd name="T3" fmla="*/ 2147483646 h 21016"/>
                <a:gd name="T4" fmla="*/ 2147483646 w 52824"/>
                <a:gd name="T5" fmla="*/ 2147483646 h 21016"/>
                <a:gd name="T6" fmla="*/ 2147483646 w 52824"/>
                <a:gd name="T7" fmla="*/ 2147483646 h 21016"/>
                <a:gd name="T8" fmla="*/ 2147483646 w 52824"/>
                <a:gd name="T9" fmla="*/ 2147483646 h 21016"/>
                <a:gd name="T10" fmla="*/ 2147483646 w 52824"/>
                <a:gd name="T11" fmla="*/ 2147483646 h 21016"/>
                <a:gd name="T12" fmla="*/ 2147483646 w 52824"/>
                <a:gd name="T13" fmla="*/ 2147483646 h 21016"/>
                <a:gd name="T14" fmla="*/ 2147483646 w 52824"/>
                <a:gd name="T15" fmla="*/ 2147483646 h 21016"/>
                <a:gd name="T16" fmla="*/ 2147483646 w 52824"/>
                <a:gd name="T17" fmla="*/ 2147483646 h 21016"/>
                <a:gd name="T18" fmla="*/ 2147483646 w 52824"/>
                <a:gd name="T19" fmla="*/ 2147483646 h 21016"/>
                <a:gd name="T20" fmla="*/ 2147483646 w 52824"/>
                <a:gd name="T21" fmla="*/ 2147483646 h 21016"/>
                <a:gd name="T22" fmla="*/ 2147483646 w 52824"/>
                <a:gd name="T23" fmla="*/ 2147483646 h 21016"/>
                <a:gd name="T24" fmla="*/ 2147483646 w 52824"/>
                <a:gd name="T25" fmla="*/ 2147483646 h 21016"/>
                <a:gd name="T26" fmla="*/ 2147483646 w 52824"/>
                <a:gd name="T27" fmla="*/ 2147483646 h 21016"/>
                <a:gd name="T28" fmla="*/ 2147483646 w 52824"/>
                <a:gd name="T29" fmla="*/ 2147483646 h 21016"/>
                <a:gd name="T30" fmla="*/ 2147483646 w 52824"/>
                <a:gd name="T31" fmla="*/ 2147483646 h 21016"/>
                <a:gd name="T32" fmla="*/ 2147483646 w 52824"/>
                <a:gd name="T33" fmla="*/ 2147483646 h 21016"/>
                <a:gd name="T34" fmla="*/ 2147483646 w 52824"/>
                <a:gd name="T35" fmla="*/ 2147483646 h 21016"/>
                <a:gd name="T36" fmla="*/ 2147483646 w 52824"/>
                <a:gd name="T37" fmla="*/ 2147483646 h 21016"/>
                <a:gd name="T38" fmla="*/ 2147483646 w 52824"/>
                <a:gd name="T39" fmla="*/ 2147483646 h 21016"/>
                <a:gd name="T40" fmla="*/ 2147483646 w 52824"/>
                <a:gd name="T41" fmla="*/ 2147483646 h 21016"/>
                <a:gd name="T42" fmla="*/ 2147483646 w 52824"/>
                <a:gd name="T43" fmla="*/ 2147483646 h 21016"/>
                <a:gd name="T44" fmla="*/ 2147483646 w 52824"/>
                <a:gd name="T45" fmla="*/ 2147483646 h 21016"/>
                <a:gd name="T46" fmla="*/ 2147483646 w 52824"/>
                <a:gd name="T47" fmla="*/ 2147483646 h 21016"/>
                <a:gd name="T48" fmla="*/ 2147483646 w 52824"/>
                <a:gd name="T49" fmla="*/ 2147483646 h 21016"/>
                <a:gd name="T50" fmla="*/ 2147483646 w 52824"/>
                <a:gd name="T51" fmla="*/ 2147483646 h 21016"/>
                <a:gd name="T52" fmla="*/ 2147483646 w 52824"/>
                <a:gd name="T53" fmla="*/ 0 h 2101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52824" h="21016" extrusionOk="0">
                  <a:moveTo>
                    <a:pt x="12103" y="0"/>
                  </a:moveTo>
                  <a:cubicBezTo>
                    <a:pt x="10659" y="0"/>
                    <a:pt x="9171" y="529"/>
                    <a:pt x="7753" y="1693"/>
                  </a:cubicBezTo>
                  <a:cubicBezTo>
                    <a:pt x="5488" y="3523"/>
                    <a:pt x="4279" y="6407"/>
                    <a:pt x="3193" y="9044"/>
                  </a:cubicBezTo>
                  <a:cubicBezTo>
                    <a:pt x="1859" y="12394"/>
                    <a:pt x="804" y="15868"/>
                    <a:pt x="29" y="19405"/>
                  </a:cubicBezTo>
                  <a:cubicBezTo>
                    <a:pt x="1" y="19532"/>
                    <a:pt x="108" y="19588"/>
                    <a:pt x="236" y="19588"/>
                  </a:cubicBezTo>
                  <a:cubicBezTo>
                    <a:pt x="389" y="19588"/>
                    <a:pt x="570" y="19508"/>
                    <a:pt x="587" y="19374"/>
                  </a:cubicBezTo>
                  <a:cubicBezTo>
                    <a:pt x="1394" y="15620"/>
                    <a:pt x="2542" y="11991"/>
                    <a:pt x="4030" y="8455"/>
                  </a:cubicBezTo>
                  <a:cubicBezTo>
                    <a:pt x="5457" y="5043"/>
                    <a:pt x="7536" y="762"/>
                    <a:pt x="11723" y="359"/>
                  </a:cubicBezTo>
                  <a:cubicBezTo>
                    <a:pt x="11913" y="339"/>
                    <a:pt x="12099" y="330"/>
                    <a:pt x="12280" y="330"/>
                  </a:cubicBezTo>
                  <a:cubicBezTo>
                    <a:pt x="15886" y="330"/>
                    <a:pt x="17796" y="4030"/>
                    <a:pt x="19509" y="6718"/>
                  </a:cubicBezTo>
                  <a:cubicBezTo>
                    <a:pt x="20905" y="8920"/>
                    <a:pt x="22487" y="10595"/>
                    <a:pt x="24937" y="11557"/>
                  </a:cubicBezTo>
                  <a:cubicBezTo>
                    <a:pt x="26989" y="12342"/>
                    <a:pt x="29212" y="12714"/>
                    <a:pt x="31449" y="12714"/>
                  </a:cubicBezTo>
                  <a:cubicBezTo>
                    <a:pt x="34690" y="12714"/>
                    <a:pt x="37962" y="11934"/>
                    <a:pt x="40788" y="10502"/>
                  </a:cubicBezTo>
                  <a:cubicBezTo>
                    <a:pt x="42308" y="9727"/>
                    <a:pt x="43735" y="8610"/>
                    <a:pt x="45441" y="8238"/>
                  </a:cubicBezTo>
                  <a:cubicBezTo>
                    <a:pt x="45768" y="8169"/>
                    <a:pt x="46083" y="8136"/>
                    <a:pt x="46386" y="8136"/>
                  </a:cubicBezTo>
                  <a:cubicBezTo>
                    <a:pt x="48126" y="8136"/>
                    <a:pt x="49471" y="9218"/>
                    <a:pt x="50342" y="10750"/>
                  </a:cubicBezTo>
                  <a:cubicBezTo>
                    <a:pt x="52017" y="13759"/>
                    <a:pt x="51862" y="17605"/>
                    <a:pt x="51025" y="20831"/>
                  </a:cubicBezTo>
                  <a:cubicBezTo>
                    <a:pt x="50996" y="20959"/>
                    <a:pt x="51104" y="21015"/>
                    <a:pt x="51235" y="21015"/>
                  </a:cubicBezTo>
                  <a:cubicBezTo>
                    <a:pt x="51391" y="21015"/>
                    <a:pt x="51580" y="20935"/>
                    <a:pt x="51614" y="20800"/>
                  </a:cubicBezTo>
                  <a:cubicBezTo>
                    <a:pt x="52576" y="16985"/>
                    <a:pt x="52824" y="10037"/>
                    <a:pt x="48388" y="8083"/>
                  </a:cubicBezTo>
                  <a:cubicBezTo>
                    <a:pt x="47798" y="7821"/>
                    <a:pt x="47205" y="7711"/>
                    <a:pt x="46617" y="7711"/>
                  </a:cubicBezTo>
                  <a:cubicBezTo>
                    <a:pt x="45318" y="7711"/>
                    <a:pt x="44041" y="8249"/>
                    <a:pt x="42867" y="8889"/>
                  </a:cubicBezTo>
                  <a:cubicBezTo>
                    <a:pt x="39858" y="10471"/>
                    <a:pt x="37035" y="11836"/>
                    <a:pt x="33623" y="12177"/>
                  </a:cubicBezTo>
                  <a:cubicBezTo>
                    <a:pt x="32943" y="12241"/>
                    <a:pt x="32241" y="12276"/>
                    <a:pt x="31531" y="12276"/>
                  </a:cubicBezTo>
                  <a:cubicBezTo>
                    <a:pt x="28808" y="12276"/>
                    <a:pt x="25954" y="11762"/>
                    <a:pt x="23666" y="10409"/>
                  </a:cubicBezTo>
                  <a:cubicBezTo>
                    <a:pt x="20967" y="8796"/>
                    <a:pt x="19850" y="5880"/>
                    <a:pt x="18082" y="3461"/>
                  </a:cubicBezTo>
                  <a:cubicBezTo>
                    <a:pt x="16494" y="1287"/>
                    <a:pt x="14354" y="0"/>
                    <a:pt x="12103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7" name="Google Shape;337;p4">
              <a:extLst>
                <a:ext uri="{FF2B5EF4-FFF2-40B4-BE49-F238E27FC236}">
                  <a16:creationId xmlns:a16="http://schemas.microsoft.com/office/drawing/2014/main" xmlns="" id="{030EB594-84E8-3194-B257-23E7E6A11CEC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3650" y="4751150"/>
              <a:ext cx="1188750" cy="437925"/>
            </a:xfrm>
            <a:custGeom>
              <a:avLst/>
              <a:gdLst>
                <a:gd name="T0" fmla="*/ 2147483646 w 47550"/>
                <a:gd name="T1" fmla="*/ 2147483646 h 17517"/>
                <a:gd name="T2" fmla="*/ 2147483646 w 47550"/>
                <a:gd name="T3" fmla="*/ 2147483646 h 17517"/>
                <a:gd name="T4" fmla="*/ 2147483646 w 47550"/>
                <a:gd name="T5" fmla="*/ 2147483646 h 17517"/>
                <a:gd name="T6" fmla="*/ 2147483646 w 47550"/>
                <a:gd name="T7" fmla="*/ 2147483646 h 17517"/>
                <a:gd name="T8" fmla="*/ 2147483646 w 47550"/>
                <a:gd name="T9" fmla="*/ 2147483646 h 17517"/>
                <a:gd name="T10" fmla="*/ 2147483646 w 47550"/>
                <a:gd name="T11" fmla="*/ 2147483646 h 17517"/>
                <a:gd name="T12" fmla="*/ 2147483646 w 47550"/>
                <a:gd name="T13" fmla="*/ 2147483646 h 17517"/>
                <a:gd name="T14" fmla="*/ 2147483646 w 47550"/>
                <a:gd name="T15" fmla="*/ 2147483646 h 17517"/>
                <a:gd name="T16" fmla="*/ 2147483646 w 47550"/>
                <a:gd name="T17" fmla="*/ 2147483646 h 17517"/>
                <a:gd name="T18" fmla="*/ 2147483646 w 47550"/>
                <a:gd name="T19" fmla="*/ 2147483646 h 17517"/>
                <a:gd name="T20" fmla="*/ 2147483646 w 47550"/>
                <a:gd name="T21" fmla="*/ 2147483646 h 17517"/>
                <a:gd name="T22" fmla="*/ 2147483646 w 47550"/>
                <a:gd name="T23" fmla="*/ 2147483646 h 17517"/>
                <a:gd name="T24" fmla="*/ 2147483646 w 47550"/>
                <a:gd name="T25" fmla="*/ 2147483646 h 17517"/>
                <a:gd name="T26" fmla="*/ 2147483646 w 47550"/>
                <a:gd name="T27" fmla="*/ 2147483646 h 17517"/>
                <a:gd name="T28" fmla="*/ 2147483646 w 47550"/>
                <a:gd name="T29" fmla="*/ 2147483646 h 17517"/>
                <a:gd name="T30" fmla="*/ 2147483646 w 47550"/>
                <a:gd name="T31" fmla="*/ 2147483646 h 17517"/>
                <a:gd name="T32" fmla="*/ 2147483646 w 47550"/>
                <a:gd name="T33" fmla="*/ 2147483646 h 17517"/>
                <a:gd name="T34" fmla="*/ 2147483646 w 47550"/>
                <a:gd name="T35" fmla="*/ 2147483646 h 17517"/>
                <a:gd name="T36" fmla="*/ 2147483646 w 47550"/>
                <a:gd name="T37" fmla="*/ 2147483646 h 17517"/>
                <a:gd name="T38" fmla="*/ 2147483646 w 47550"/>
                <a:gd name="T39" fmla="*/ 2147483646 h 17517"/>
                <a:gd name="T40" fmla="*/ 2147483646 w 47550"/>
                <a:gd name="T41" fmla="*/ 2147483646 h 17517"/>
                <a:gd name="T42" fmla="*/ 2147483646 w 47550"/>
                <a:gd name="T43" fmla="*/ 2147483646 h 17517"/>
                <a:gd name="T44" fmla="*/ 2147483646 w 47550"/>
                <a:gd name="T45" fmla="*/ 2147483646 h 17517"/>
                <a:gd name="T46" fmla="*/ 2147483646 w 47550"/>
                <a:gd name="T47" fmla="*/ 2147483646 h 17517"/>
                <a:gd name="T48" fmla="*/ 2147483646 w 47550"/>
                <a:gd name="T49" fmla="*/ 2147483646 h 17517"/>
                <a:gd name="T50" fmla="*/ 2147483646 w 47550"/>
                <a:gd name="T51" fmla="*/ 2147483646 h 17517"/>
                <a:gd name="T52" fmla="*/ 2147483646 w 47550"/>
                <a:gd name="T53" fmla="*/ 2147483646 h 17517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47550" h="17517" extrusionOk="0">
                  <a:moveTo>
                    <a:pt x="9521" y="1"/>
                  </a:moveTo>
                  <a:cubicBezTo>
                    <a:pt x="9160" y="1"/>
                    <a:pt x="8777" y="70"/>
                    <a:pt x="8372" y="220"/>
                  </a:cubicBezTo>
                  <a:cubicBezTo>
                    <a:pt x="6107" y="1089"/>
                    <a:pt x="4556" y="3911"/>
                    <a:pt x="3440" y="5897"/>
                  </a:cubicBezTo>
                  <a:cubicBezTo>
                    <a:pt x="1796" y="8812"/>
                    <a:pt x="648" y="12007"/>
                    <a:pt x="27" y="15326"/>
                  </a:cubicBezTo>
                  <a:cubicBezTo>
                    <a:pt x="0" y="15449"/>
                    <a:pt x="99" y="15500"/>
                    <a:pt x="220" y="15500"/>
                  </a:cubicBezTo>
                  <a:cubicBezTo>
                    <a:pt x="375" y="15500"/>
                    <a:pt x="568" y="15417"/>
                    <a:pt x="586" y="15295"/>
                  </a:cubicBezTo>
                  <a:cubicBezTo>
                    <a:pt x="1175" y="12224"/>
                    <a:pt x="2199" y="9278"/>
                    <a:pt x="3657" y="6517"/>
                  </a:cubicBezTo>
                  <a:cubicBezTo>
                    <a:pt x="4685" y="4624"/>
                    <a:pt x="7191" y="497"/>
                    <a:pt x="9585" y="497"/>
                  </a:cubicBezTo>
                  <a:cubicBezTo>
                    <a:pt x="10369" y="497"/>
                    <a:pt x="11142" y="940"/>
                    <a:pt x="11846" y="2050"/>
                  </a:cubicBezTo>
                  <a:cubicBezTo>
                    <a:pt x="13118" y="4035"/>
                    <a:pt x="13645" y="6176"/>
                    <a:pt x="15382" y="7913"/>
                  </a:cubicBezTo>
                  <a:cubicBezTo>
                    <a:pt x="16809" y="9278"/>
                    <a:pt x="18484" y="10363"/>
                    <a:pt x="20345" y="11077"/>
                  </a:cubicBezTo>
                  <a:cubicBezTo>
                    <a:pt x="22756" y="12044"/>
                    <a:pt x="25362" y="12482"/>
                    <a:pt x="27974" y="12482"/>
                  </a:cubicBezTo>
                  <a:cubicBezTo>
                    <a:pt x="30136" y="12482"/>
                    <a:pt x="32302" y="12183"/>
                    <a:pt x="34366" y="11635"/>
                  </a:cubicBezTo>
                  <a:cubicBezTo>
                    <a:pt x="35483" y="11356"/>
                    <a:pt x="36568" y="10984"/>
                    <a:pt x="37654" y="10549"/>
                  </a:cubicBezTo>
                  <a:cubicBezTo>
                    <a:pt x="38998" y="9989"/>
                    <a:pt x="41480" y="8317"/>
                    <a:pt x="43091" y="8317"/>
                  </a:cubicBezTo>
                  <a:cubicBezTo>
                    <a:pt x="43265" y="8317"/>
                    <a:pt x="43428" y="8336"/>
                    <a:pt x="43579" y="8378"/>
                  </a:cubicBezTo>
                  <a:cubicBezTo>
                    <a:pt x="47115" y="9464"/>
                    <a:pt x="46556" y="14613"/>
                    <a:pt x="46091" y="17343"/>
                  </a:cubicBezTo>
                  <a:cubicBezTo>
                    <a:pt x="46078" y="17465"/>
                    <a:pt x="46178" y="17516"/>
                    <a:pt x="46297" y="17516"/>
                  </a:cubicBezTo>
                  <a:cubicBezTo>
                    <a:pt x="46449" y="17516"/>
                    <a:pt x="46632" y="17433"/>
                    <a:pt x="46649" y="17312"/>
                  </a:cubicBezTo>
                  <a:cubicBezTo>
                    <a:pt x="47115" y="14675"/>
                    <a:pt x="47549" y="10953"/>
                    <a:pt x="45378" y="8936"/>
                  </a:cubicBezTo>
                  <a:cubicBezTo>
                    <a:pt x="44616" y="8219"/>
                    <a:pt x="43841" y="7937"/>
                    <a:pt x="43056" y="7937"/>
                  </a:cubicBezTo>
                  <a:cubicBezTo>
                    <a:pt x="42177" y="7937"/>
                    <a:pt x="41284" y="8290"/>
                    <a:pt x="40384" y="8781"/>
                  </a:cubicBezTo>
                  <a:cubicBezTo>
                    <a:pt x="36658" y="10818"/>
                    <a:pt x="32257" y="12103"/>
                    <a:pt x="27923" y="12103"/>
                  </a:cubicBezTo>
                  <a:cubicBezTo>
                    <a:pt x="24536" y="12103"/>
                    <a:pt x="21189" y="11318"/>
                    <a:pt x="18236" y="9495"/>
                  </a:cubicBezTo>
                  <a:cubicBezTo>
                    <a:pt x="16933" y="8688"/>
                    <a:pt x="15754" y="7665"/>
                    <a:pt x="14824" y="6424"/>
                  </a:cubicBezTo>
                  <a:cubicBezTo>
                    <a:pt x="13862" y="5152"/>
                    <a:pt x="13397" y="3663"/>
                    <a:pt x="12621" y="2267"/>
                  </a:cubicBezTo>
                  <a:cubicBezTo>
                    <a:pt x="11911" y="970"/>
                    <a:pt x="10873" y="1"/>
                    <a:pt x="9521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8" name="Google Shape;338;p4">
              <a:extLst>
                <a:ext uri="{FF2B5EF4-FFF2-40B4-BE49-F238E27FC236}">
                  <a16:creationId xmlns:a16="http://schemas.microsoft.com/office/drawing/2014/main" xmlns="" id="{729D7BC5-4C04-9357-0C52-F8CD562CC35D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7550" y="4937050"/>
              <a:ext cx="1010475" cy="264050"/>
            </a:xfrm>
            <a:custGeom>
              <a:avLst/>
              <a:gdLst>
                <a:gd name="T0" fmla="*/ 2147483646 w 40419"/>
                <a:gd name="T1" fmla="*/ 0 h 10562"/>
                <a:gd name="T2" fmla="*/ 2147483646 w 40419"/>
                <a:gd name="T3" fmla="*/ 2147483646 h 10562"/>
                <a:gd name="T4" fmla="*/ 0 w 40419"/>
                <a:gd name="T5" fmla="*/ 2147483646 h 10562"/>
                <a:gd name="T6" fmla="*/ 2147483646 w 40419"/>
                <a:gd name="T7" fmla="*/ 2147483646 h 10562"/>
                <a:gd name="T8" fmla="*/ 2147483646 w 40419"/>
                <a:gd name="T9" fmla="*/ 2147483646 h 10562"/>
                <a:gd name="T10" fmla="*/ 2147483646 w 40419"/>
                <a:gd name="T11" fmla="*/ 2147483646 h 10562"/>
                <a:gd name="T12" fmla="*/ 2147483646 w 40419"/>
                <a:gd name="T13" fmla="*/ 2147483646 h 10562"/>
                <a:gd name="T14" fmla="*/ 2147483646 w 40419"/>
                <a:gd name="T15" fmla="*/ 2147483646 h 10562"/>
                <a:gd name="T16" fmla="*/ 2147483646 w 40419"/>
                <a:gd name="T17" fmla="*/ 2147483646 h 10562"/>
                <a:gd name="T18" fmla="*/ 2147483646 w 40419"/>
                <a:gd name="T19" fmla="*/ 2147483646 h 10562"/>
                <a:gd name="T20" fmla="*/ 2147483646 w 40419"/>
                <a:gd name="T21" fmla="*/ 2147483646 h 10562"/>
                <a:gd name="T22" fmla="*/ 2147483646 w 40419"/>
                <a:gd name="T23" fmla="*/ 2147483646 h 10562"/>
                <a:gd name="T24" fmla="*/ 2147483646 w 40419"/>
                <a:gd name="T25" fmla="*/ 2147483646 h 10562"/>
                <a:gd name="T26" fmla="*/ 2147483646 w 40419"/>
                <a:gd name="T27" fmla="*/ 2147483646 h 10562"/>
                <a:gd name="T28" fmla="*/ 2147483646 w 40419"/>
                <a:gd name="T29" fmla="*/ 2147483646 h 10562"/>
                <a:gd name="T30" fmla="*/ 2147483646 w 40419"/>
                <a:gd name="T31" fmla="*/ 2147483646 h 10562"/>
                <a:gd name="T32" fmla="*/ 2147483646 w 40419"/>
                <a:gd name="T33" fmla="*/ 2147483646 h 10562"/>
                <a:gd name="T34" fmla="*/ 2147483646 w 40419"/>
                <a:gd name="T35" fmla="*/ 2147483646 h 10562"/>
                <a:gd name="T36" fmla="*/ 2147483646 w 40419"/>
                <a:gd name="T37" fmla="*/ 2147483646 h 10562"/>
                <a:gd name="T38" fmla="*/ 2147483646 w 40419"/>
                <a:gd name="T39" fmla="*/ 2147483646 h 10562"/>
                <a:gd name="T40" fmla="*/ 2147483646 w 40419"/>
                <a:gd name="T41" fmla="*/ 2147483646 h 10562"/>
                <a:gd name="T42" fmla="*/ 2147483646 w 40419"/>
                <a:gd name="T43" fmla="*/ 2147483646 h 10562"/>
                <a:gd name="T44" fmla="*/ 2147483646 w 40419"/>
                <a:gd name="T45" fmla="*/ 2147483646 h 10562"/>
                <a:gd name="T46" fmla="*/ 2147483646 w 40419"/>
                <a:gd name="T47" fmla="*/ 2147483646 h 10562"/>
                <a:gd name="T48" fmla="*/ 2147483646 w 40419"/>
                <a:gd name="T49" fmla="*/ 2147483646 h 10562"/>
                <a:gd name="T50" fmla="*/ 2147483646 w 40419"/>
                <a:gd name="T51" fmla="*/ 2147483646 h 10562"/>
                <a:gd name="T52" fmla="*/ 2147483646 w 40419"/>
                <a:gd name="T53" fmla="*/ 2147483646 h 10562"/>
                <a:gd name="T54" fmla="*/ 2147483646 w 40419"/>
                <a:gd name="T55" fmla="*/ 2147483646 h 10562"/>
                <a:gd name="T56" fmla="*/ 2147483646 w 40419"/>
                <a:gd name="T57" fmla="*/ 0 h 10562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40419" h="10562" extrusionOk="0">
                  <a:moveTo>
                    <a:pt x="5814" y="0"/>
                  </a:moveTo>
                  <a:cubicBezTo>
                    <a:pt x="5718" y="0"/>
                    <a:pt x="5621" y="4"/>
                    <a:pt x="5522" y="11"/>
                  </a:cubicBezTo>
                  <a:cubicBezTo>
                    <a:pt x="1396" y="291"/>
                    <a:pt x="217" y="4695"/>
                    <a:pt x="0" y="8107"/>
                  </a:cubicBezTo>
                  <a:cubicBezTo>
                    <a:pt x="0" y="8136"/>
                    <a:pt x="54" y="8150"/>
                    <a:pt x="128" y="8150"/>
                  </a:cubicBezTo>
                  <a:cubicBezTo>
                    <a:pt x="292" y="8150"/>
                    <a:pt x="559" y="8081"/>
                    <a:pt x="559" y="7952"/>
                  </a:cubicBezTo>
                  <a:cubicBezTo>
                    <a:pt x="714" y="5781"/>
                    <a:pt x="993" y="3113"/>
                    <a:pt x="2699" y="1531"/>
                  </a:cubicBezTo>
                  <a:cubicBezTo>
                    <a:pt x="3123" y="1083"/>
                    <a:pt x="3706" y="835"/>
                    <a:pt x="4305" y="835"/>
                  </a:cubicBezTo>
                  <a:cubicBezTo>
                    <a:pt x="4452" y="835"/>
                    <a:pt x="4600" y="849"/>
                    <a:pt x="4746" y="880"/>
                  </a:cubicBezTo>
                  <a:cubicBezTo>
                    <a:pt x="5252" y="543"/>
                    <a:pt x="5736" y="372"/>
                    <a:pt x="6204" y="372"/>
                  </a:cubicBezTo>
                  <a:cubicBezTo>
                    <a:pt x="6683" y="372"/>
                    <a:pt x="7145" y="550"/>
                    <a:pt x="7600" y="911"/>
                  </a:cubicBezTo>
                  <a:cubicBezTo>
                    <a:pt x="7941" y="1097"/>
                    <a:pt x="8282" y="1345"/>
                    <a:pt x="8593" y="1624"/>
                  </a:cubicBezTo>
                  <a:cubicBezTo>
                    <a:pt x="9368" y="2245"/>
                    <a:pt x="10082" y="2958"/>
                    <a:pt x="10888" y="3579"/>
                  </a:cubicBezTo>
                  <a:cubicBezTo>
                    <a:pt x="14727" y="6452"/>
                    <a:pt x="19362" y="7977"/>
                    <a:pt x="24064" y="7977"/>
                  </a:cubicBezTo>
                  <a:cubicBezTo>
                    <a:pt x="25859" y="7977"/>
                    <a:pt x="27664" y="7755"/>
                    <a:pt x="29438" y="7301"/>
                  </a:cubicBezTo>
                  <a:cubicBezTo>
                    <a:pt x="30306" y="7084"/>
                    <a:pt x="31144" y="6774"/>
                    <a:pt x="31981" y="6494"/>
                  </a:cubicBezTo>
                  <a:cubicBezTo>
                    <a:pt x="32540" y="6277"/>
                    <a:pt x="33067" y="6091"/>
                    <a:pt x="33594" y="5905"/>
                  </a:cubicBezTo>
                  <a:cubicBezTo>
                    <a:pt x="34508" y="5609"/>
                    <a:pt x="35835" y="5194"/>
                    <a:pt x="36917" y="5194"/>
                  </a:cubicBezTo>
                  <a:cubicBezTo>
                    <a:pt x="37194" y="5194"/>
                    <a:pt x="37455" y="5222"/>
                    <a:pt x="37689" y="5285"/>
                  </a:cubicBezTo>
                  <a:cubicBezTo>
                    <a:pt x="39984" y="5874"/>
                    <a:pt x="39426" y="8883"/>
                    <a:pt x="38992" y="10496"/>
                  </a:cubicBezTo>
                  <a:cubicBezTo>
                    <a:pt x="38980" y="10541"/>
                    <a:pt x="39044" y="10562"/>
                    <a:pt x="39132" y="10562"/>
                  </a:cubicBezTo>
                  <a:cubicBezTo>
                    <a:pt x="39285" y="10562"/>
                    <a:pt x="39511" y="10501"/>
                    <a:pt x="39550" y="10403"/>
                  </a:cubicBezTo>
                  <a:cubicBezTo>
                    <a:pt x="39922" y="8914"/>
                    <a:pt x="40418" y="6743"/>
                    <a:pt x="39085" y="5564"/>
                  </a:cubicBezTo>
                  <a:cubicBezTo>
                    <a:pt x="38560" y="5096"/>
                    <a:pt x="37894" y="4939"/>
                    <a:pt x="37197" y="4939"/>
                  </a:cubicBezTo>
                  <a:cubicBezTo>
                    <a:pt x="36369" y="4939"/>
                    <a:pt x="35498" y="5161"/>
                    <a:pt x="34773" y="5347"/>
                  </a:cubicBezTo>
                  <a:cubicBezTo>
                    <a:pt x="31733" y="6153"/>
                    <a:pt x="28972" y="7487"/>
                    <a:pt x="25746" y="7704"/>
                  </a:cubicBezTo>
                  <a:cubicBezTo>
                    <a:pt x="25328" y="7727"/>
                    <a:pt x="24911" y="7738"/>
                    <a:pt x="24495" y="7738"/>
                  </a:cubicBezTo>
                  <a:cubicBezTo>
                    <a:pt x="22069" y="7738"/>
                    <a:pt x="19675" y="7351"/>
                    <a:pt x="17371" y="6557"/>
                  </a:cubicBezTo>
                  <a:cubicBezTo>
                    <a:pt x="14859" y="5688"/>
                    <a:pt x="12532" y="4354"/>
                    <a:pt x="10485" y="2617"/>
                  </a:cubicBezTo>
                  <a:cubicBezTo>
                    <a:pt x="9096" y="1435"/>
                    <a:pt x="7736" y="0"/>
                    <a:pt x="5814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</p:grpSp>
      <p:grpSp>
        <p:nvGrpSpPr>
          <p:cNvPr id="9" name="Google Shape;339;p4">
            <a:extLst>
              <a:ext uri="{FF2B5EF4-FFF2-40B4-BE49-F238E27FC236}">
                <a16:creationId xmlns:a16="http://schemas.microsoft.com/office/drawing/2014/main" xmlns="" id="{41AC8E73-0E1C-B04D-9B85-79B2DEFD8151}"/>
              </a:ext>
            </a:extLst>
          </p:cNvPr>
          <p:cNvGrpSpPr>
            <a:grpSpLocks/>
          </p:cNvGrpSpPr>
          <p:nvPr/>
        </p:nvGrpSpPr>
        <p:grpSpPr bwMode="auto">
          <a:xfrm>
            <a:off x="-1158478" y="4748490"/>
            <a:ext cx="3671888" cy="1331530"/>
            <a:chOff x="-1068128" y="3996204"/>
            <a:chExt cx="3672418" cy="1331055"/>
          </a:xfrm>
        </p:grpSpPr>
        <p:sp>
          <p:nvSpPr>
            <p:cNvPr id="10" name="Google Shape;340;p4">
              <a:extLst>
                <a:ext uri="{FF2B5EF4-FFF2-40B4-BE49-F238E27FC236}">
                  <a16:creationId xmlns:a16="http://schemas.microsoft.com/office/drawing/2014/main" xmlns="" id="{9408CC38-B44F-EE5B-6A8D-BC65255774CA}"/>
                </a:ext>
              </a:extLst>
            </p:cNvPr>
            <p:cNvSpPr>
              <a:spLocks/>
            </p:cNvSpPr>
            <p:nvPr/>
          </p:nvSpPr>
          <p:spPr bwMode="auto">
            <a:xfrm rot="-10594719">
              <a:off x="-1038001" y="4102993"/>
              <a:ext cx="3612164" cy="1117479"/>
            </a:xfrm>
            <a:custGeom>
              <a:avLst/>
              <a:gdLst>
                <a:gd name="T0" fmla="*/ 2147483646 w 62034"/>
                <a:gd name="T1" fmla="*/ 0 h 19192"/>
                <a:gd name="T2" fmla="*/ 2147483646 w 62034"/>
                <a:gd name="T3" fmla="*/ 2147483646 h 19192"/>
                <a:gd name="T4" fmla="*/ 2147483646 w 62034"/>
                <a:gd name="T5" fmla="*/ 2147483646 h 19192"/>
                <a:gd name="T6" fmla="*/ 2147483646 w 62034"/>
                <a:gd name="T7" fmla="*/ 2147483646 h 19192"/>
                <a:gd name="T8" fmla="*/ 2147483646 w 62034"/>
                <a:gd name="T9" fmla="*/ 2147483646 h 19192"/>
                <a:gd name="T10" fmla="*/ 2147483646 w 62034"/>
                <a:gd name="T11" fmla="*/ 2147483646 h 19192"/>
                <a:gd name="T12" fmla="*/ 2147483646 w 62034"/>
                <a:gd name="T13" fmla="*/ 2147483646 h 19192"/>
                <a:gd name="T14" fmla="*/ 2147483646 w 62034"/>
                <a:gd name="T15" fmla="*/ 2147483646 h 19192"/>
                <a:gd name="T16" fmla="*/ 2147483646 w 62034"/>
                <a:gd name="T17" fmla="*/ 0 h 1919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2034" h="19192" extrusionOk="0">
                  <a:moveTo>
                    <a:pt x="11909" y="0"/>
                  </a:moveTo>
                  <a:cubicBezTo>
                    <a:pt x="10357" y="0"/>
                    <a:pt x="8959" y="416"/>
                    <a:pt x="7720" y="1498"/>
                  </a:cubicBezTo>
                  <a:cubicBezTo>
                    <a:pt x="0" y="8222"/>
                    <a:pt x="9929" y="19192"/>
                    <a:pt x="23150" y="19192"/>
                  </a:cubicBezTo>
                  <a:cubicBezTo>
                    <a:pt x="24750" y="19192"/>
                    <a:pt x="26398" y="19031"/>
                    <a:pt x="28069" y="18683"/>
                  </a:cubicBezTo>
                  <a:cubicBezTo>
                    <a:pt x="43548" y="15426"/>
                    <a:pt x="55087" y="14402"/>
                    <a:pt x="58747" y="9036"/>
                  </a:cubicBezTo>
                  <a:cubicBezTo>
                    <a:pt x="62033" y="4211"/>
                    <a:pt x="59267" y="1003"/>
                    <a:pt x="52187" y="1003"/>
                  </a:cubicBezTo>
                  <a:cubicBezTo>
                    <a:pt x="48708" y="1003"/>
                    <a:pt x="44188" y="1777"/>
                    <a:pt x="38833" y="3515"/>
                  </a:cubicBezTo>
                  <a:cubicBezTo>
                    <a:pt x="36521" y="4263"/>
                    <a:pt x="34303" y="4561"/>
                    <a:pt x="32180" y="4561"/>
                  </a:cubicBezTo>
                  <a:cubicBezTo>
                    <a:pt x="23878" y="4561"/>
                    <a:pt x="17050" y="0"/>
                    <a:pt x="11909" y="0"/>
                  </a:cubicBezTo>
                  <a:close/>
                </a:path>
              </a:pathLst>
            </a:custGeom>
            <a:solidFill>
              <a:srgbClr val="FA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grpSp>
          <p:nvGrpSpPr>
            <p:cNvPr id="11" name="Google Shape;341;p4">
              <a:extLst>
                <a:ext uri="{FF2B5EF4-FFF2-40B4-BE49-F238E27FC236}">
                  <a16:creationId xmlns:a16="http://schemas.microsoft.com/office/drawing/2014/main" xmlns="" id="{CE51B554-4981-018A-7B34-8F186E78792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800178" y="4304942"/>
              <a:ext cx="2873315" cy="818933"/>
              <a:chOff x="-800178" y="4304942"/>
              <a:chExt cx="2873315" cy="818933"/>
            </a:xfrm>
          </p:grpSpPr>
          <p:sp>
            <p:nvSpPr>
              <p:cNvPr id="12" name="Google Shape;342;p4">
                <a:extLst>
                  <a:ext uri="{FF2B5EF4-FFF2-40B4-BE49-F238E27FC236}">
                    <a16:creationId xmlns:a16="http://schemas.microsoft.com/office/drawing/2014/main" xmlns="" id="{ADE7F7B3-2B37-BC70-1280-8F9E89276DA4}"/>
                  </a:ext>
                </a:extLst>
              </p:cNvPr>
              <p:cNvSpPr>
                <a:spLocks/>
              </p:cNvSpPr>
              <p:nvPr/>
            </p:nvSpPr>
            <p:spPr bwMode="auto">
              <a:xfrm rot="-10594719">
                <a:off x="1780944" y="5070486"/>
                <a:ext cx="126240" cy="49667"/>
              </a:xfrm>
              <a:custGeom>
                <a:avLst/>
                <a:gdLst>
                  <a:gd name="T0" fmla="*/ 2147483646 w 2168"/>
                  <a:gd name="T1" fmla="*/ 2147483646 h 853"/>
                  <a:gd name="T2" fmla="*/ 2147483646 w 2168"/>
                  <a:gd name="T3" fmla="*/ 2147483646 h 853"/>
                  <a:gd name="T4" fmla="*/ 2147483646 w 2168"/>
                  <a:gd name="T5" fmla="*/ 2147483646 h 853"/>
                  <a:gd name="T6" fmla="*/ 2147483646 w 2168"/>
                  <a:gd name="T7" fmla="*/ 2147483646 h 853"/>
                  <a:gd name="T8" fmla="*/ 2147483646 w 2168"/>
                  <a:gd name="T9" fmla="*/ 2147483646 h 853"/>
                  <a:gd name="T10" fmla="*/ 2147483646 w 2168"/>
                  <a:gd name="T11" fmla="*/ 2147483646 h 853"/>
                  <a:gd name="T12" fmla="*/ 2147483646 w 2168"/>
                  <a:gd name="T13" fmla="*/ 2147483646 h 853"/>
                  <a:gd name="T14" fmla="*/ 2147483646 w 2168"/>
                  <a:gd name="T15" fmla="*/ 2147483646 h 853"/>
                  <a:gd name="T16" fmla="*/ 2147483646 w 2168"/>
                  <a:gd name="T17" fmla="*/ 2147483646 h 853"/>
                  <a:gd name="T18" fmla="*/ 2147483646 w 2168"/>
                  <a:gd name="T19" fmla="*/ 2147483646 h 853"/>
                  <a:gd name="T20" fmla="*/ 2147483646 w 2168"/>
                  <a:gd name="T21" fmla="*/ 2147483646 h 85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2168" h="853" extrusionOk="0">
                    <a:moveTo>
                      <a:pt x="986" y="1"/>
                    </a:moveTo>
                    <a:cubicBezTo>
                      <a:pt x="882" y="1"/>
                      <a:pt x="780" y="9"/>
                      <a:pt x="679" y="24"/>
                    </a:cubicBezTo>
                    <a:cubicBezTo>
                      <a:pt x="431" y="55"/>
                      <a:pt x="89" y="179"/>
                      <a:pt x="27" y="427"/>
                    </a:cubicBezTo>
                    <a:cubicBezTo>
                      <a:pt x="1" y="664"/>
                      <a:pt x="243" y="745"/>
                      <a:pt x="430" y="745"/>
                    </a:cubicBezTo>
                    <a:cubicBezTo>
                      <a:pt x="464" y="745"/>
                      <a:pt x="495" y="742"/>
                      <a:pt x="524" y="738"/>
                    </a:cubicBezTo>
                    <a:cubicBezTo>
                      <a:pt x="573" y="729"/>
                      <a:pt x="621" y="725"/>
                      <a:pt x="667" y="725"/>
                    </a:cubicBezTo>
                    <a:cubicBezTo>
                      <a:pt x="793" y="725"/>
                      <a:pt x="906" y="754"/>
                      <a:pt x="1020" y="800"/>
                    </a:cubicBezTo>
                    <a:cubicBezTo>
                      <a:pt x="1125" y="835"/>
                      <a:pt x="1229" y="852"/>
                      <a:pt x="1332" y="852"/>
                    </a:cubicBezTo>
                    <a:cubicBezTo>
                      <a:pt x="1504" y="852"/>
                      <a:pt x="1671" y="804"/>
                      <a:pt x="1826" y="707"/>
                    </a:cubicBezTo>
                    <a:cubicBezTo>
                      <a:pt x="1982" y="614"/>
                      <a:pt x="2168" y="334"/>
                      <a:pt x="1919" y="210"/>
                    </a:cubicBezTo>
                    <a:cubicBezTo>
                      <a:pt x="1617" y="71"/>
                      <a:pt x="1297" y="1"/>
                      <a:pt x="98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050"/>
              </a:p>
            </p:txBody>
          </p:sp>
          <p:sp>
            <p:nvSpPr>
              <p:cNvPr id="13" name="Google Shape;343;p4">
                <a:extLst>
                  <a:ext uri="{FF2B5EF4-FFF2-40B4-BE49-F238E27FC236}">
                    <a16:creationId xmlns:a16="http://schemas.microsoft.com/office/drawing/2014/main" xmlns="" id="{B4060E10-0D29-DEC8-570A-296EDB71640D}"/>
                  </a:ext>
                </a:extLst>
              </p:cNvPr>
              <p:cNvSpPr>
                <a:spLocks/>
              </p:cNvSpPr>
              <p:nvPr/>
            </p:nvSpPr>
            <p:spPr bwMode="auto">
              <a:xfrm rot="-10594719">
                <a:off x="1565235" y="5016770"/>
                <a:ext cx="124668" cy="49551"/>
              </a:xfrm>
              <a:custGeom>
                <a:avLst/>
                <a:gdLst>
                  <a:gd name="T0" fmla="*/ 2147483646 w 2141"/>
                  <a:gd name="T1" fmla="*/ 2147483646 h 851"/>
                  <a:gd name="T2" fmla="*/ 2147483646 w 2141"/>
                  <a:gd name="T3" fmla="*/ 2147483646 h 851"/>
                  <a:gd name="T4" fmla="*/ 2147483646 w 2141"/>
                  <a:gd name="T5" fmla="*/ 2147483646 h 851"/>
                  <a:gd name="T6" fmla="*/ 2147483646 w 2141"/>
                  <a:gd name="T7" fmla="*/ 2147483646 h 851"/>
                  <a:gd name="T8" fmla="*/ 2147483646 w 2141"/>
                  <a:gd name="T9" fmla="*/ 2147483646 h 851"/>
                  <a:gd name="T10" fmla="*/ 2147483646 w 2141"/>
                  <a:gd name="T11" fmla="*/ 2147483646 h 851"/>
                  <a:gd name="T12" fmla="*/ 2147483646 w 2141"/>
                  <a:gd name="T13" fmla="*/ 2147483646 h 851"/>
                  <a:gd name="T14" fmla="*/ 2147483646 w 2141"/>
                  <a:gd name="T15" fmla="*/ 2147483646 h 851"/>
                  <a:gd name="T16" fmla="*/ 2147483646 w 2141"/>
                  <a:gd name="T17" fmla="*/ 2147483646 h 85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141" h="851" extrusionOk="0">
                    <a:moveTo>
                      <a:pt x="814" y="1"/>
                    </a:moveTo>
                    <a:cubicBezTo>
                      <a:pt x="564" y="1"/>
                      <a:pt x="323" y="118"/>
                      <a:pt x="156" y="285"/>
                    </a:cubicBezTo>
                    <a:cubicBezTo>
                      <a:pt x="1" y="502"/>
                      <a:pt x="280" y="595"/>
                      <a:pt x="466" y="595"/>
                    </a:cubicBezTo>
                    <a:cubicBezTo>
                      <a:pt x="621" y="595"/>
                      <a:pt x="776" y="657"/>
                      <a:pt x="900" y="781"/>
                    </a:cubicBezTo>
                    <a:cubicBezTo>
                      <a:pt x="1009" y="828"/>
                      <a:pt x="1133" y="851"/>
                      <a:pt x="1257" y="851"/>
                    </a:cubicBezTo>
                    <a:cubicBezTo>
                      <a:pt x="1381" y="851"/>
                      <a:pt x="1505" y="828"/>
                      <a:pt x="1614" y="781"/>
                    </a:cubicBezTo>
                    <a:cubicBezTo>
                      <a:pt x="1738" y="719"/>
                      <a:pt x="2141" y="502"/>
                      <a:pt x="1924" y="347"/>
                    </a:cubicBezTo>
                    <a:cubicBezTo>
                      <a:pt x="1645" y="130"/>
                      <a:pt x="1272" y="6"/>
                      <a:pt x="900" y="6"/>
                    </a:cubicBezTo>
                    <a:cubicBezTo>
                      <a:pt x="871" y="2"/>
                      <a:pt x="843" y="1"/>
                      <a:pt x="81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050"/>
              </a:p>
            </p:txBody>
          </p:sp>
          <p:sp>
            <p:nvSpPr>
              <p:cNvPr id="14" name="Google Shape;344;p4">
                <a:extLst>
                  <a:ext uri="{FF2B5EF4-FFF2-40B4-BE49-F238E27FC236}">
                    <a16:creationId xmlns:a16="http://schemas.microsoft.com/office/drawing/2014/main" xmlns="" id="{66B4687B-5F36-AACF-E2DB-FC178C462B13}"/>
                  </a:ext>
                </a:extLst>
              </p:cNvPr>
              <p:cNvSpPr>
                <a:spLocks/>
              </p:cNvSpPr>
              <p:nvPr/>
            </p:nvSpPr>
            <p:spPr bwMode="auto">
              <a:xfrm rot="-10594719">
                <a:off x="1976086" y="4955828"/>
                <a:ext cx="95786" cy="45242"/>
              </a:xfrm>
              <a:custGeom>
                <a:avLst/>
                <a:gdLst>
                  <a:gd name="T0" fmla="*/ 2147483646 w 1645"/>
                  <a:gd name="T1" fmla="*/ 2147483646 h 777"/>
                  <a:gd name="T2" fmla="*/ 2147483646 w 1645"/>
                  <a:gd name="T3" fmla="*/ 2147483646 h 777"/>
                  <a:gd name="T4" fmla="*/ 2147483646 w 1645"/>
                  <a:gd name="T5" fmla="*/ 2147483646 h 777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645" h="777" extrusionOk="0">
                    <a:moveTo>
                      <a:pt x="869" y="1"/>
                    </a:moveTo>
                    <a:cubicBezTo>
                      <a:pt x="249" y="1"/>
                      <a:pt x="1" y="776"/>
                      <a:pt x="776" y="776"/>
                    </a:cubicBezTo>
                    <a:cubicBezTo>
                      <a:pt x="1396" y="776"/>
                      <a:pt x="1645" y="1"/>
                      <a:pt x="86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050"/>
              </a:p>
            </p:txBody>
          </p:sp>
          <p:sp>
            <p:nvSpPr>
              <p:cNvPr id="15" name="Google Shape;345;p4">
                <a:extLst>
                  <a:ext uri="{FF2B5EF4-FFF2-40B4-BE49-F238E27FC236}">
                    <a16:creationId xmlns:a16="http://schemas.microsoft.com/office/drawing/2014/main" xmlns="" id="{42303FFB-F594-5A51-F5D4-8042FB4A12FB}"/>
                  </a:ext>
                </a:extLst>
              </p:cNvPr>
              <p:cNvSpPr>
                <a:spLocks/>
              </p:cNvSpPr>
              <p:nvPr/>
            </p:nvSpPr>
            <p:spPr bwMode="auto">
              <a:xfrm rot="-10594719">
                <a:off x="1773296" y="4958228"/>
                <a:ext cx="95786" cy="45184"/>
              </a:xfrm>
              <a:custGeom>
                <a:avLst/>
                <a:gdLst>
                  <a:gd name="T0" fmla="*/ 2147483646 w 1645"/>
                  <a:gd name="T1" fmla="*/ 0 h 776"/>
                  <a:gd name="T2" fmla="*/ 2147483646 w 1645"/>
                  <a:gd name="T3" fmla="*/ 2147483646 h 776"/>
                  <a:gd name="T4" fmla="*/ 2147483646 w 1645"/>
                  <a:gd name="T5" fmla="*/ 0 h 776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645" h="776" extrusionOk="0">
                    <a:moveTo>
                      <a:pt x="900" y="0"/>
                    </a:moveTo>
                    <a:cubicBezTo>
                      <a:pt x="249" y="0"/>
                      <a:pt x="1" y="776"/>
                      <a:pt x="776" y="776"/>
                    </a:cubicBezTo>
                    <a:cubicBezTo>
                      <a:pt x="1397" y="776"/>
                      <a:pt x="1645" y="0"/>
                      <a:pt x="9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050"/>
              </a:p>
            </p:txBody>
          </p:sp>
          <p:sp>
            <p:nvSpPr>
              <p:cNvPr id="16" name="Google Shape;346;p4">
                <a:extLst>
                  <a:ext uri="{FF2B5EF4-FFF2-40B4-BE49-F238E27FC236}">
                    <a16:creationId xmlns:a16="http://schemas.microsoft.com/office/drawing/2014/main" xmlns="" id="{EA072C1D-4912-2E05-5513-04C04E6A25BF}"/>
                  </a:ext>
                </a:extLst>
              </p:cNvPr>
              <p:cNvSpPr>
                <a:spLocks/>
              </p:cNvSpPr>
              <p:nvPr/>
            </p:nvSpPr>
            <p:spPr bwMode="auto">
              <a:xfrm rot="-10594719">
                <a:off x="1864326" y="4858253"/>
                <a:ext cx="126473" cy="45999"/>
              </a:xfrm>
              <a:custGeom>
                <a:avLst/>
                <a:gdLst>
                  <a:gd name="T0" fmla="*/ 2147483646 w 2172"/>
                  <a:gd name="T1" fmla="*/ 0 h 790"/>
                  <a:gd name="T2" fmla="*/ 2147483646 w 2172"/>
                  <a:gd name="T3" fmla="*/ 2147483646 h 790"/>
                  <a:gd name="T4" fmla="*/ 2147483646 w 2172"/>
                  <a:gd name="T5" fmla="*/ 2147483646 h 790"/>
                  <a:gd name="T6" fmla="*/ 2147483646 w 2172"/>
                  <a:gd name="T7" fmla="*/ 2147483646 h 790"/>
                  <a:gd name="T8" fmla="*/ 2147483646 w 2172"/>
                  <a:gd name="T9" fmla="*/ 2147483646 h 790"/>
                  <a:gd name="T10" fmla="*/ 2147483646 w 2172"/>
                  <a:gd name="T11" fmla="*/ 2147483646 h 790"/>
                  <a:gd name="T12" fmla="*/ 2147483646 w 2172"/>
                  <a:gd name="T13" fmla="*/ 2147483646 h 790"/>
                  <a:gd name="T14" fmla="*/ 2147483646 w 2172"/>
                  <a:gd name="T15" fmla="*/ 2147483646 h 790"/>
                  <a:gd name="T16" fmla="*/ 2147483646 w 2172"/>
                  <a:gd name="T17" fmla="*/ 2147483646 h 790"/>
                  <a:gd name="T18" fmla="*/ 2147483646 w 2172"/>
                  <a:gd name="T19" fmla="*/ 0 h 79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172" h="790" extrusionOk="0">
                    <a:moveTo>
                      <a:pt x="828" y="0"/>
                    </a:moveTo>
                    <a:cubicBezTo>
                      <a:pt x="650" y="0"/>
                      <a:pt x="477" y="49"/>
                      <a:pt x="342" y="146"/>
                    </a:cubicBezTo>
                    <a:cubicBezTo>
                      <a:pt x="187" y="239"/>
                      <a:pt x="1" y="487"/>
                      <a:pt x="249" y="611"/>
                    </a:cubicBezTo>
                    <a:cubicBezTo>
                      <a:pt x="525" y="726"/>
                      <a:pt x="835" y="790"/>
                      <a:pt x="1154" y="790"/>
                    </a:cubicBezTo>
                    <a:cubicBezTo>
                      <a:pt x="1265" y="790"/>
                      <a:pt x="1377" y="782"/>
                      <a:pt x="1489" y="766"/>
                    </a:cubicBezTo>
                    <a:cubicBezTo>
                      <a:pt x="1707" y="735"/>
                      <a:pt x="2079" y="611"/>
                      <a:pt x="2110" y="363"/>
                    </a:cubicBezTo>
                    <a:cubicBezTo>
                      <a:pt x="2172" y="115"/>
                      <a:pt x="1800" y="115"/>
                      <a:pt x="1645" y="115"/>
                    </a:cubicBezTo>
                    <a:cubicBezTo>
                      <a:pt x="1595" y="123"/>
                      <a:pt x="1547" y="127"/>
                      <a:pt x="1501" y="127"/>
                    </a:cubicBezTo>
                    <a:cubicBezTo>
                      <a:pt x="1375" y="127"/>
                      <a:pt x="1262" y="98"/>
                      <a:pt x="1148" y="53"/>
                    </a:cubicBezTo>
                    <a:cubicBezTo>
                      <a:pt x="1044" y="18"/>
                      <a:pt x="935" y="0"/>
                      <a:pt x="82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050"/>
              </a:p>
            </p:txBody>
          </p:sp>
          <p:sp>
            <p:nvSpPr>
              <p:cNvPr id="17" name="Google Shape;347;p4">
                <a:extLst>
                  <a:ext uri="{FF2B5EF4-FFF2-40B4-BE49-F238E27FC236}">
                    <a16:creationId xmlns:a16="http://schemas.microsoft.com/office/drawing/2014/main" xmlns="" id="{5DCFA636-5C3B-8A0C-205A-A7C33AD642A2}"/>
                  </a:ext>
                </a:extLst>
              </p:cNvPr>
              <p:cNvSpPr>
                <a:spLocks/>
              </p:cNvSpPr>
              <p:nvPr/>
            </p:nvSpPr>
            <p:spPr bwMode="auto">
              <a:xfrm rot="-10594719">
                <a:off x="1635557" y="4850249"/>
                <a:ext cx="88566" cy="25328"/>
              </a:xfrm>
              <a:custGeom>
                <a:avLst/>
                <a:gdLst>
                  <a:gd name="T0" fmla="*/ 2147483646 w 1521"/>
                  <a:gd name="T1" fmla="*/ 2147483646 h 435"/>
                  <a:gd name="T2" fmla="*/ 2147483646 w 1521"/>
                  <a:gd name="T3" fmla="*/ 2147483646 h 435"/>
                  <a:gd name="T4" fmla="*/ 2147483646 w 1521"/>
                  <a:gd name="T5" fmla="*/ 2147483646 h 435"/>
                  <a:gd name="T6" fmla="*/ 2147483646 w 1521"/>
                  <a:gd name="T7" fmla="*/ 2147483646 h 435"/>
                  <a:gd name="T8" fmla="*/ 2147483646 w 1521"/>
                  <a:gd name="T9" fmla="*/ 2147483646 h 435"/>
                  <a:gd name="T10" fmla="*/ 2147483646 w 1521"/>
                  <a:gd name="T11" fmla="*/ 2147483646 h 435"/>
                  <a:gd name="T12" fmla="*/ 2147483646 w 1521"/>
                  <a:gd name="T13" fmla="*/ 2147483646 h 435"/>
                  <a:gd name="T14" fmla="*/ 2147483646 w 1521"/>
                  <a:gd name="T15" fmla="*/ 2147483646 h 435"/>
                  <a:gd name="T16" fmla="*/ 2147483646 w 1521"/>
                  <a:gd name="T17" fmla="*/ 2147483646 h 4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521" h="435" extrusionOk="0">
                    <a:moveTo>
                      <a:pt x="931" y="1"/>
                    </a:moveTo>
                    <a:cubicBezTo>
                      <a:pt x="652" y="1"/>
                      <a:pt x="404" y="63"/>
                      <a:pt x="156" y="218"/>
                    </a:cubicBezTo>
                    <a:cubicBezTo>
                      <a:pt x="124" y="249"/>
                      <a:pt x="0" y="280"/>
                      <a:pt x="31" y="373"/>
                    </a:cubicBezTo>
                    <a:cubicBezTo>
                      <a:pt x="31" y="435"/>
                      <a:pt x="156" y="435"/>
                      <a:pt x="218" y="435"/>
                    </a:cubicBezTo>
                    <a:lnTo>
                      <a:pt x="590" y="435"/>
                    </a:lnTo>
                    <a:cubicBezTo>
                      <a:pt x="869" y="404"/>
                      <a:pt x="1148" y="342"/>
                      <a:pt x="1365" y="218"/>
                    </a:cubicBezTo>
                    <a:cubicBezTo>
                      <a:pt x="1427" y="187"/>
                      <a:pt x="1520" y="125"/>
                      <a:pt x="1520" y="63"/>
                    </a:cubicBezTo>
                    <a:cubicBezTo>
                      <a:pt x="1489" y="1"/>
                      <a:pt x="1365" y="1"/>
                      <a:pt x="1303" y="1"/>
                    </a:cubicBezTo>
                    <a:lnTo>
                      <a:pt x="93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050"/>
              </a:p>
            </p:txBody>
          </p:sp>
          <p:sp>
            <p:nvSpPr>
              <p:cNvPr id="18" name="Google Shape;348;p4">
                <a:extLst>
                  <a:ext uri="{FF2B5EF4-FFF2-40B4-BE49-F238E27FC236}">
                    <a16:creationId xmlns:a16="http://schemas.microsoft.com/office/drawing/2014/main" xmlns="" id="{AE92CD26-DBC3-B33A-22B2-D8DEC9CE9027}"/>
                  </a:ext>
                </a:extLst>
              </p:cNvPr>
              <p:cNvSpPr>
                <a:spLocks/>
              </p:cNvSpPr>
              <p:nvPr/>
            </p:nvSpPr>
            <p:spPr bwMode="auto">
              <a:xfrm rot="-10594719">
                <a:off x="1326281" y="4893132"/>
                <a:ext cx="144524" cy="58168"/>
              </a:xfrm>
              <a:custGeom>
                <a:avLst/>
                <a:gdLst>
                  <a:gd name="T0" fmla="*/ 2147483646 w 2482"/>
                  <a:gd name="T1" fmla="*/ 2147483646 h 999"/>
                  <a:gd name="T2" fmla="*/ 2147483646 w 2482"/>
                  <a:gd name="T3" fmla="*/ 2147483646 h 999"/>
                  <a:gd name="T4" fmla="*/ 2147483646 w 2482"/>
                  <a:gd name="T5" fmla="*/ 2147483646 h 999"/>
                  <a:gd name="T6" fmla="*/ 2147483646 w 2482"/>
                  <a:gd name="T7" fmla="*/ 2147483646 h 999"/>
                  <a:gd name="T8" fmla="*/ 2147483646 w 2482"/>
                  <a:gd name="T9" fmla="*/ 2147483646 h 999"/>
                  <a:gd name="T10" fmla="*/ 2147483646 w 2482"/>
                  <a:gd name="T11" fmla="*/ 2147483646 h 999"/>
                  <a:gd name="T12" fmla="*/ 2147483646 w 2482"/>
                  <a:gd name="T13" fmla="*/ 2147483646 h 999"/>
                  <a:gd name="T14" fmla="*/ 2147483646 w 2482"/>
                  <a:gd name="T15" fmla="*/ 2147483646 h 999"/>
                  <a:gd name="T16" fmla="*/ 2147483646 w 2482"/>
                  <a:gd name="T17" fmla="*/ 2147483646 h 999"/>
                  <a:gd name="T18" fmla="*/ 2147483646 w 2482"/>
                  <a:gd name="T19" fmla="*/ 2147483646 h 999"/>
                  <a:gd name="T20" fmla="*/ 2147483646 w 2482"/>
                  <a:gd name="T21" fmla="*/ 2147483646 h 99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2482" h="999" extrusionOk="0">
                    <a:moveTo>
                      <a:pt x="782" y="1"/>
                    </a:moveTo>
                    <a:cubicBezTo>
                      <a:pt x="533" y="1"/>
                      <a:pt x="291" y="118"/>
                      <a:pt x="124" y="285"/>
                    </a:cubicBezTo>
                    <a:cubicBezTo>
                      <a:pt x="0" y="502"/>
                      <a:pt x="248" y="626"/>
                      <a:pt x="434" y="626"/>
                    </a:cubicBezTo>
                    <a:lnTo>
                      <a:pt x="434" y="595"/>
                    </a:lnTo>
                    <a:cubicBezTo>
                      <a:pt x="714" y="595"/>
                      <a:pt x="1024" y="719"/>
                      <a:pt x="1241" y="905"/>
                    </a:cubicBezTo>
                    <a:cubicBezTo>
                      <a:pt x="1365" y="967"/>
                      <a:pt x="1497" y="998"/>
                      <a:pt x="1625" y="998"/>
                    </a:cubicBezTo>
                    <a:cubicBezTo>
                      <a:pt x="1753" y="998"/>
                      <a:pt x="1877" y="967"/>
                      <a:pt x="1985" y="905"/>
                    </a:cubicBezTo>
                    <a:cubicBezTo>
                      <a:pt x="2109" y="843"/>
                      <a:pt x="2482" y="626"/>
                      <a:pt x="2296" y="440"/>
                    </a:cubicBezTo>
                    <a:cubicBezTo>
                      <a:pt x="1926" y="156"/>
                      <a:pt x="1479" y="2"/>
                      <a:pt x="1001" y="2"/>
                    </a:cubicBezTo>
                    <a:cubicBezTo>
                      <a:pt x="957" y="2"/>
                      <a:pt x="913" y="3"/>
                      <a:pt x="869" y="6"/>
                    </a:cubicBezTo>
                    <a:cubicBezTo>
                      <a:pt x="840" y="2"/>
                      <a:pt x="811" y="1"/>
                      <a:pt x="78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050"/>
              </a:p>
            </p:txBody>
          </p:sp>
          <p:sp>
            <p:nvSpPr>
              <p:cNvPr id="19" name="Google Shape;349;p4">
                <a:extLst>
                  <a:ext uri="{FF2B5EF4-FFF2-40B4-BE49-F238E27FC236}">
                    <a16:creationId xmlns:a16="http://schemas.microsoft.com/office/drawing/2014/main" xmlns="" id="{54DE843A-2249-84BB-18EC-69658D0A5A56}"/>
                  </a:ext>
                </a:extLst>
              </p:cNvPr>
              <p:cNvSpPr>
                <a:spLocks/>
              </p:cNvSpPr>
              <p:nvPr/>
            </p:nvSpPr>
            <p:spPr bwMode="auto">
              <a:xfrm rot="-10594719">
                <a:off x="1377624" y="4771551"/>
                <a:ext cx="112090" cy="34645"/>
              </a:xfrm>
              <a:custGeom>
                <a:avLst/>
                <a:gdLst>
                  <a:gd name="T0" fmla="*/ 2147483646 w 1925"/>
                  <a:gd name="T1" fmla="*/ 2147483646 h 595"/>
                  <a:gd name="T2" fmla="*/ 2147483646 w 1925"/>
                  <a:gd name="T3" fmla="*/ 2147483646 h 595"/>
                  <a:gd name="T4" fmla="*/ 2147483646 w 1925"/>
                  <a:gd name="T5" fmla="*/ 2147483646 h 595"/>
                  <a:gd name="T6" fmla="*/ 2147483646 w 1925"/>
                  <a:gd name="T7" fmla="*/ 2147483646 h 595"/>
                  <a:gd name="T8" fmla="*/ 2147483646 w 1925"/>
                  <a:gd name="T9" fmla="*/ 2147483646 h 595"/>
                  <a:gd name="T10" fmla="*/ 2147483646 w 1925"/>
                  <a:gd name="T11" fmla="*/ 2147483646 h 595"/>
                  <a:gd name="T12" fmla="*/ 2147483646 w 1925"/>
                  <a:gd name="T13" fmla="*/ 2147483646 h 595"/>
                  <a:gd name="T14" fmla="*/ 2147483646 w 1925"/>
                  <a:gd name="T15" fmla="*/ 2147483646 h 595"/>
                  <a:gd name="T16" fmla="*/ 2147483646 w 1925"/>
                  <a:gd name="T17" fmla="*/ 2147483646 h 59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925" h="595" extrusionOk="0">
                    <a:moveTo>
                      <a:pt x="956" y="1"/>
                    </a:moveTo>
                    <a:cubicBezTo>
                      <a:pt x="755" y="1"/>
                      <a:pt x="563" y="59"/>
                      <a:pt x="404" y="149"/>
                    </a:cubicBezTo>
                    <a:cubicBezTo>
                      <a:pt x="280" y="211"/>
                      <a:pt x="1" y="397"/>
                      <a:pt x="249" y="460"/>
                    </a:cubicBezTo>
                    <a:lnTo>
                      <a:pt x="776" y="584"/>
                    </a:lnTo>
                    <a:cubicBezTo>
                      <a:pt x="835" y="591"/>
                      <a:pt x="895" y="595"/>
                      <a:pt x="957" y="595"/>
                    </a:cubicBezTo>
                    <a:cubicBezTo>
                      <a:pt x="1155" y="595"/>
                      <a:pt x="1362" y="554"/>
                      <a:pt x="1552" y="460"/>
                    </a:cubicBezTo>
                    <a:cubicBezTo>
                      <a:pt x="1645" y="397"/>
                      <a:pt x="1924" y="211"/>
                      <a:pt x="1676" y="149"/>
                    </a:cubicBezTo>
                    <a:lnTo>
                      <a:pt x="1180" y="25"/>
                    </a:lnTo>
                    <a:cubicBezTo>
                      <a:pt x="1105" y="9"/>
                      <a:pt x="1030" y="1"/>
                      <a:pt x="95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050"/>
              </a:p>
            </p:txBody>
          </p:sp>
          <p:sp>
            <p:nvSpPr>
              <p:cNvPr id="20" name="Google Shape;350;p4">
                <a:extLst>
                  <a:ext uri="{FF2B5EF4-FFF2-40B4-BE49-F238E27FC236}">
                    <a16:creationId xmlns:a16="http://schemas.microsoft.com/office/drawing/2014/main" xmlns="" id="{BCB42BB9-9425-B40E-A3E0-2897D20BFF05}"/>
                  </a:ext>
                </a:extLst>
              </p:cNvPr>
              <p:cNvSpPr>
                <a:spLocks/>
              </p:cNvSpPr>
              <p:nvPr/>
            </p:nvSpPr>
            <p:spPr bwMode="auto">
              <a:xfrm rot="-10594719">
                <a:off x="1803282" y="4697382"/>
                <a:ext cx="112032" cy="48211"/>
              </a:xfrm>
              <a:custGeom>
                <a:avLst/>
                <a:gdLst>
                  <a:gd name="T0" fmla="*/ 2147483646 w 1924"/>
                  <a:gd name="T1" fmla="*/ 2147483646 h 828"/>
                  <a:gd name="T2" fmla="*/ 2147483646 w 1924"/>
                  <a:gd name="T3" fmla="*/ 2147483646 h 828"/>
                  <a:gd name="T4" fmla="*/ 2147483646 w 1924"/>
                  <a:gd name="T5" fmla="*/ 2147483646 h 828"/>
                  <a:gd name="T6" fmla="*/ 2147483646 w 1924"/>
                  <a:gd name="T7" fmla="*/ 2147483646 h 828"/>
                  <a:gd name="T8" fmla="*/ 2147483646 w 1924"/>
                  <a:gd name="T9" fmla="*/ 2147483646 h 828"/>
                  <a:gd name="T10" fmla="*/ 2147483646 w 1924"/>
                  <a:gd name="T11" fmla="*/ 2147483646 h 828"/>
                  <a:gd name="T12" fmla="*/ 2147483646 w 1924"/>
                  <a:gd name="T13" fmla="*/ 2147483646 h 828"/>
                  <a:gd name="T14" fmla="*/ 2147483646 w 1924"/>
                  <a:gd name="T15" fmla="*/ 2147483646 h 828"/>
                  <a:gd name="T16" fmla="*/ 2147483646 w 1924"/>
                  <a:gd name="T17" fmla="*/ 2147483646 h 828"/>
                  <a:gd name="T18" fmla="*/ 2147483646 w 1924"/>
                  <a:gd name="T19" fmla="*/ 2147483646 h 82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924" h="828" extrusionOk="0">
                    <a:moveTo>
                      <a:pt x="826" y="1"/>
                    </a:moveTo>
                    <a:cubicBezTo>
                      <a:pt x="594" y="1"/>
                      <a:pt x="368" y="69"/>
                      <a:pt x="187" y="225"/>
                    </a:cubicBezTo>
                    <a:cubicBezTo>
                      <a:pt x="0" y="349"/>
                      <a:pt x="31" y="535"/>
                      <a:pt x="280" y="535"/>
                    </a:cubicBezTo>
                    <a:lnTo>
                      <a:pt x="249" y="535"/>
                    </a:lnTo>
                    <a:cubicBezTo>
                      <a:pt x="404" y="567"/>
                      <a:pt x="559" y="629"/>
                      <a:pt x="683" y="753"/>
                    </a:cubicBezTo>
                    <a:cubicBezTo>
                      <a:pt x="749" y="808"/>
                      <a:pt x="838" y="828"/>
                      <a:pt x="935" y="828"/>
                    </a:cubicBezTo>
                    <a:cubicBezTo>
                      <a:pt x="1110" y="828"/>
                      <a:pt x="1307" y="762"/>
                      <a:pt x="1427" y="722"/>
                    </a:cubicBezTo>
                    <a:cubicBezTo>
                      <a:pt x="1520" y="691"/>
                      <a:pt x="1924" y="473"/>
                      <a:pt x="1738" y="318"/>
                    </a:cubicBezTo>
                    <a:cubicBezTo>
                      <a:pt x="1520" y="132"/>
                      <a:pt x="1241" y="39"/>
                      <a:pt x="962" y="8"/>
                    </a:cubicBezTo>
                    <a:cubicBezTo>
                      <a:pt x="917" y="3"/>
                      <a:pt x="871" y="1"/>
                      <a:pt x="82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050"/>
              </a:p>
            </p:txBody>
          </p:sp>
          <p:sp>
            <p:nvSpPr>
              <p:cNvPr id="21" name="Google Shape;351;p4">
                <a:extLst>
                  <a:ext uri="{FF2B5EF4-FFF2-40B4-BE49-F238E27FC236}">
                    <a16:creationId xmlns:a16="http://schemas.microsoft.com/office/drawing/2014/main" xmlns="" id="{FE55F0AF-C262-FD4C-9A8F-9B661A30F72C}"/>
                  </a:ext>
                </a:extLst>
              </p:cNvPr>
              <p:cNvSpPr>
                <a:spLocks/>
              </p:cNvSpPr>
              <p:nvPr/>
            </p:nvSpPr>
            <p:spPr bwMode="auto">
              <a:xfrm rot="-10594719">
                <a:off x="1895778" y="4578886"/>
                <a:ext cx="113837" cy="36159"/>
              </a:xfrm>
              <a:custGeom>
                <a:avLst/>
                <a:gdLst>
                  <a:gd name="T0" fmla="*/ 2147483646 w 1955"/>
                  <a:gd name="T1" fmla="*/ 2147483646 h 621"/>
                  <a:gd name="T2" fmla="*/ 2147483646 w 1955"/>
                  <a:gd name="T3" fmla="*/ 2147483646 h 621"/>
                  <a:gd name="T4" fmla="*/ 2147483646 w 1955"/>
                  <a:gd name="T5" fmla="*/ 2147483646 h 62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55" h="621" extrusionOk="0">
                    <a:moveTo>
                      <a:pt x="1210" y="1"/>
                    </a:moveTo>
                    <a:cubicBezTo>
                      <a:pt x="807" y="1"/>
                      <a:pt x="1" y="621"/>
                      <a:pt x="745" y="621"/>
                    </a:cubicBezTo>
                    <a:cubicBezTo>
                      <a:pt x="1148" y="621"/>
                      <a:pt x="1955" y="1"/>
                      <a:pt x="121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050"/>
              </a:p>
            </p:txBody>
          </p:sp>
          <p:sp>
            <p:nvSpPr>
              <p:cNvPr id="22" name="Google Shape;352;p4">
                <a:extLst>
                  <a:ext uri="{FF2B5EF4-FFF2-40B4-BE49-F238E27FC236}">
                    <a16:creationId xmlns:a16="http://schemas.microsoft.com/office/drawing/2014/main" xmlns="" id="{A839F369-D866-6E6C-7145-A1914579DFB8}"/>
                  </a:ext>
                </a:extLst>
              </p:cNvPr>
              <p:cNvSpPr>
                <a:spLocks/>
              </p:cNvSpPr>
              <p:nvPr/>
            </p:nvSpPr>
            <p:spPr bwMode="auto">
              <a:xfrm rot="-10594719">
                <a:off x="1667823" y="4452968"/>
                <a:ext cx="119311" cy="43903"/>
              </a:xfrm>
              <a:custGeom>
                <a:avLst/>
                <a:gdLst>
                  <a:gd name="T0" fmla="*/ 2147483646 w 2049"/>
                  <a:gd name="T1" fmla="*/ 0 h 754"/>
                  <a:gd name="T2" fmla="*/ 2147483646 w 2049"/>
                  <a:gd name="T3" fmla="*/ 2147483646 h 754"/>
                  <a:gd name="T4" fmla="*/ 2147483646 w 2049"/>
                  <a:gd name="T5" fmla="*/ 2147483646 h 754"/>
                  <a:gd name="T6" fmla="*/ 2147483646 w 2049"/>
                  <a:gd name="T7" fmla="*/ 2147483646 h 754"/>
                  <a:gd name="T8" fmla="*/ 2147483646 w 2049"/>
                  <a:gd name="T9" fmla="*/ 2147483646 h 754"/>
                  <a:gd name="T10" fmla="*/ 2147483646 w 2049"/>
                  <a:gd name="T11" fmla="*/ 2147483646 h 754"/>
                  <a:gd name="T12" fmla="*/ 2147483646 w 2049"/>
                  <a:gd name="T13" fmla="*/ 2147483646 h 754"/>
                  <a:gd name="T14" fmla="*/ 2147483646 w 2049"/>
                  <a:gd name="T15" fmla="*/ 2147483646 h 754"/>
                  <a:gd name="T16" fmla="*/ 2147483646 w 2049"/>
                  <a:gd name="T17" fmla="*/ 0 h 75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049" h="754" extrusionOk="0">
                    <a:moveTo>
                      <a:pt x="754" y="0"/>
                    </a:moveTo>
                    <a:cubicBezTo>
                      <a:pt x="504" y="0"/>
                      <a:pt x="264" y="123"/>
                      <a:pt x="125" y="346"/>
                    </a:cubicBezTo>
                    <a:cubicBezTo>
                      <a:pt x="1" y="563"/>
                      <a:pt x="218" y="749"/>
                      <a:pt x="435" y="749"/>
                    </a:cubicBezTo>
                    <a:lnTo>
                      <a:pt x="1180" y="749"/>
                    </a:lnTo>
                    <a:cubicBezTo>
                      <a:pt x="1208" y="752"/>
                      <a:pt x="1237" y="754"/>
                      <a:pt x="1265" y="754"/>
                    </a:cubicBezTo>
                    <a:cubicBezTo>
                      <a:pt x="1515" y="754"/>
                      <a:pt x="1757" y="634"/>
                      <a:pt x="1924" y="439"/>
                    </a:cubicBezTo>
                    <a:cubicBezTo>
                      <a:pt x="2048" y="191"/>
                      <a:pt x="1831" y="5"/>
                      <a:pt x="1583" y="5"/>
                    </a:cubicBezTo>
                    <a:lnTo>
                      <a:pt x="839" y="5"/>
                    </a:lnTo>
                    <a:cubicBezTo>
                      <a:pt x="810" y="2"/>
                      <a:pt x="782" y="0"/>
                      <a:pt x="75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050"/>
              </a:p>
            </p:txBody>
          </p:sp>
          <p:sp>
            <p:nvSpPr>
              <p:cNvPr id="23" name="Google Shape;353;p4">
                <a:extLst>
                  <a:ext uri="{FF2B5EF4-FFF2-40B4-BE49-F238E27FC236}">
                    <a16:creationId xmlns:a16="http://schemas.microsoft.com/office/drawing/2014/main" xmlns="" id="{DB9BA8DC-4849-3D69-8631-B2740D2858CA}"/>
                  </a:ext>
                </a:extLst>
              </p:cNvPr>
              <p:cNvSpPr>
                <a:spLocks/>
              </p:cNvSpPr>
              <p:nvPr/>
            </p:nvSpPr>
            <p:spPr bwMode="auto">
              <a:xfrm rot="-10594719">
                <a:off x="1579763" y="4538236"/>
                <a:ext cx="113896" cy="34412"/>
              </a:xfrm>
              <a:custGeom>
                <a:avLst/>
                <a:gdLst>
                  <a:gd name="T0" fmla="*/ 2147483646 w 1956"/>
                  <a:gd name="T1" fmla="*/ 2147483646 h 591"/>
                  <a:gd name="T2" fmla="*/ 2147483646 w 1956"/>
                  <a:gd name="T3" fmla="*/ 2147483646 h 591"/>
                  <a:gd name="T4" fmla="*/ 2147483646 w 1956"/>
                  <a:gd name="T5" fmla="*/ 2147483646 h 59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56" h="591" extrusionOk="0">
                    <a:moveTo>
                      <a:pt x="1211" y="1"/>
                    </a:moveTo>
                    <a:cubicBezTo>
                      <a:pt x="838" y="1"/>
                      <a:pt x="1" y="590"/>
                      <a:pt x="776" y="590"/>
                    </a:cubicBezTo>
                    <a:cubicBezTo>
                      <a:pt x="1149" y="590"/>
                      <a:pt x="1955" y="1"/>
                      <a:pt x="121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050"/>
              </a:p>
            </p:txBody>
          </p:sp>
          <p:sp>
            <p:nvSpPr>
              <p:cNvPr id="24" name="Google Shape;354;p4">
                <a:extLst>
                  <a:ext uri="{FF2B5EF4-FFF2-40B4-BE49-F238E27FC236}">
                    <a16:creationId xmlns:a16="http://schemas.microsoft.com/office/drawing/2014/main" xmlns="" id="{9A6EB137-6136-E30C-D2B1-6654736A017F}"/>
                  </a:ext>
                </a:extLst>
              </p:cNvPr>
              <p:cNvSpPr>
                <a:spLocks/>
              </p:cNvSpPr>
              <p:nvPr/>
            </p:nvSpPr>
            <p:spPr bwMode="auto">
              <a:xfrm rot="-10594719">
                <a:off x="1579808" y="4655738"/>
                <a:ext cx="106675" cy="39652"/>
              </a:xfrm>
              <a:custGeom>
                <a:avLst/>
                <a:gdLst>
                  <a:gd name="T0" fmla="*/ 2147483646 w 1832"/>
                  <a:gd name="T1" fmla="*/ 2147483646 h 681"/>
                  <a:gd name="T2" fmla="*/ 2147483646 w 1832"/>
                  <a:gd name="T3" fmla="*/ 2147483646 h 681"/>
                  <a:gd name="T4" fmla="*/ 2147483646 w 1832"/>
                  <a:gd name="T5" fmla="*/ 2147483646 h 681"/>
                  <a:gd name="T6" fmla="*/ 2147483646 w 1832"/>
                  <a:gd name="T7" fmla="*/ 2147483646 h 681"/>
                  <a:gd name="T8" fmla="*/ 2147483646 w 1832"/>
                  <a:gd name="T9" fmla="*/ 2147483646 h 681"/>
                  <a:gd name="T10" fmla="*/ 2147483646 w 1832"/>
                  <a:gd name="T11" fmla="*/ 2147483646 h 681"/>
                  <a:gd name="T12" fmla="*/ 2147483646 w 1832"/>
                  <a:gd name="T13" fmla="*/ 2147483646 h 681"/>
                  <a:gd name="T14" fmla="*/ 2147483646 w 1832"/>
                  <a:gd name="T15" fmla="*/ 2147483646 h 681"/>
                  <a:gd name="T16" fmla="*/ 2147483646 w 1832"/>
                  <a:gd name="T17" fmla="*/ 2147483646 h 68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832" h="681" extrusionOk="0">
                    <a:moveTo>
                      <a:pt x="915" y="1"/>
                    </a:moveTo>
                    <a:cubicBezTo>
                      <a:pt x="727" y="1"/>
                      <a:pt x="543" y="49"/>
                      <a:pt x="373" y="155"/>
                    </a:cubicBezTo>
                    <a:cubicBezTo>
                      <a:pt x="249" y="217"/>
                      <a:pt x="1" y="434"/>
                      <a:pt x="280" y="527"/>
                    </a:cubicBezTo>
                    <a:lnTo>
                      <a:pt x="683" y="651"/>
                    </a:lnTo>
                    <a:cubicBezTo>
                      <a:pt x="762" y="671"/>
                      <a:pt x="844" y="681"/>
                      <a:pt x="926" y="681"/>
                    </a:cubicBezTo>
                    <a:cubicBezTo>
                      <a:pt x="1105" y="681"/>
                      <a:pt x="1289" y="633"/>
                      <a:pt x="1459" y="527"/>
                    </a:cubicBezTo>
                    <a:cubicBezTo>
                      <a:pt x="1583" y="465"/>
                      <a:pt x="1831" y="248"/>
                      <a:pt x="1552" y="155"/>
                    </a:cubicBezTo>
                    <a:lnTo>
                      <a:pt x="1180" y="31"/>
                    </a:lnTo>
                    <a:cubicBezTo>
                      <a:pt x="1091" y="11"/>
                      <a:pt x="1003" y="1"/>
                      <a:pt x="9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050"/>
              </a:p>
            </p:txBody>
          </p:sp>
          <p:sp>
            <p:nvSpPr>
              <p:cNvPr id="25" name="Google Shape;355;p4">
                <a:extLst>
                  <a:ext uri="{FF2B5EF4-FFF2-40B4-BE49-F238E27FC236}">
                    <a16:creationId xmlns:a16="http://schemas.microsoft.com/office/drawing/2014/main" xmlns="" id="{ADD3E91A-40D0-253B-5F78-400C4F770309}"/>
                  </a:ext>
                </a:extLst>
              </p:cNvPr>
              <p:cNvSpPr>
                <a:spLocks/>
              </p:cNvSpPr>
              <p:nvPr/>
            </p:nvSpPr>
            <p:spPr bwMode="auto">
              <a:xfrm rot="-10594719">
                <a:off x="1253171" y="4536196"/>
                <a:ext cx="131888" cy="69813"/>
              </a:xfrm>
              <a:custGeom>
                <a:avLst/>
                <a:gdLst>
                  <a:gd name="T0" fmla="*/ 2147483646 w 2265"/>
                  <a:gd name="T1" fmla="*/ 0 h 1199"/>
                  <a:gd name="T2" fmla="*/ 2147483646 w 2265"/>
                  <a:gd name="T3" fmla="*/ 2147483646 h 1199"/>
                  <a:gd name="T4" fmla="*/ 2147483646 w 2265"/>
                  <a:gd name="T5" fmla="*/ 2147483646 h 1199"/>
                  <a:gd name="T6" fmla="*/ 2147483646 w 2265"/>
                  <a:gd name="T7" fmla="*/ 2147483646 h 1199"/>
                  <a:gd name="T8" fmla="*/ 2147483646 w 2265"/>
                  <a:gd name="T9" fmla="*/ 2147483646 h 1199"/>
                  <a:gd name="T10" fmla="*/ 2147483646 w 2265"/>
                  <a:gd name="T11" fmla="*/ 2147483646 h 1199"/>
                  <a:gd name="T12" fmla="*/ 2147483646 w 2265"/>
                  <a:gd name="T13" fmla="*/ 2147483646 h 1199"/>
                  <a:gd name="T14" fmla="*/ 2147483646 w 2265"/>
                  <a:gd name="T15" fmla="*/ 2147483646 h 1199"/>
                  <a:gd name="T16" fmla="*/ 2147483646 w 2265"/>
                  <a:gd name="T17" fmla="*/ 0 h 119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265" h="1199" extrusionOk="0">
                    <a:moveTo>
                      <a:pt x="979" y="0"/>
                    </a:moveTo>
                    <a:cubicBezTo>
                      <a:pt x="813" y="0"/>
                      <a:pt x="636" y="53"/>
                      <a:pt x="497" y="92"/>
                    </a:cubicBezTo>
                    <a:cubicBezTo>
                      <a:pt x="403" y="123"/>
                      <a:pt x="0" y="341"/>
                      <a:pt x="186" y="496"/>
                    </a:cubicBezTo>
                    <a:lnTo>
                      <a:pt x="1055" y="1116"/>
                    </a:lnTo>
                    <a:cubicBezTo>
                      <a:pt x="1127" y="1176"/>
                      <a:pt x="1222" y="1199"/>
                      <a:pt x="1323" y="1199"/>
                    </a:cubicBezTo>
                    <a:cubicBezTo>
                      <a:pt x="1482" y="1199"/>
                      <a:pt x="1654" y="1142"/>
                      <a:pt x="1768" y="1085"/>
                    </a:cubicBezTo>
                    <a:cubicBezTo>
                      <a:pt x="1861" y="1054"/>
                      <a:pt x="2265" y="868"/>
                      <a:pt x="2079" y="713"/>
                    </a:cubicBezTo>
                    <a:lnTo>
                      <a:pt x="1241" y="61"/>
                    </a:lnTo>
                    <a:cubicBezTo>
                      <a:pt x="1163" y="17"/>
                      <a:pt x="1073" y="0"/>
                      <a:pt x="97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050"/>
              </a:p>
            </p:txBody>
          </p:sp>
          <p:sp>
            <p:nvSpPr>
              <p:cNvPr id="26" name="Google Shape;356;p4">
                <a:extLst>
                  <a:ext uri="{FF2B5EF4-FFF2-40B4-BE49-F238E27FC236}">
                    <a16:creationId xmlns:a16="http://schemas.microsoft.com/office/drawing/2014/main" xmlns="" id="{5C49EB57-13ED-621E-4058-92C8E12FAE7B}"/>
                  </a:ext>
                </a:extLst>
              </p:cNvPr>
              <p:cNvSpPr>
                <a:spLocks/>
              </p:cNvSpPr>
              <p:nvPr/>
            </p:nvSpPr>
            <p:spPr bwMode="auto">
              <a:xfrm rot="-10594719">
                <a:off x="1324781" y="4401406"/>
                <a:ext cx="110227" cy="62419"/>
              </a:xfrm>
              <a:custGeom>
                <a:avLst/>
                <a:gdLst>
                  <a:gd name="T0" fmla="*/ 2147483646 w 1893"/>
                  <a:gd name="T1" fmla="*/ 2147483646 h 1072"/>
                  <a:gd name="T2" fmla="*/ 2147483646 w 1893"/>
                  <a:gd name="T3" fmla="*/ 2147483646 h 1072"/>
                  <a:gd name="T4" fmla="*/ 2147483646 w 1893"/>
                  <a:gd name="T5" fmla="*/ 2147483646 h 1072"/>
                  <a:gd name="T6" fmla="*/ 2147483646 w 1893"/>
                  <a:gd name="T7" fmla="*/ 2147483646 h 1072"/>
                  <a:gd name="T8" fmla="*/ 2147483646 w 1893"/>
                  <a:gd name="T9" fmla="*/ 2147483646 h 1072"/>
                  <a:gd name="T10" fmla="*/ 2147483646 w 1893"/>
                  <a:gd name="T11" fmla="*/ 2147483646 h 1072"/>
                  <a:gd name="T12" fmla="*/ 2147483646 w 1893"/>
                  <a:gd name="T13" fmla="*/ 2147483646 h 1072"/>
                  <a:gd name="T14" fmla="*/ 2147483646 w 1893"/>
                  <a:gd name="T15" fmla="*/ 2147483646 h 1072"/>
                  <a:gd name="T16" fmla="*/ 2147483646 w 1893"/>
                  <a:gd name="T17" fmla="*/ 2147483646 h 107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893" h="1072" extrusionOk="0">
                    <a:moveTo>
                      <a:pt x="707" y="1"/>
                    </a:moveTo>
                    <a:cubicBezTo>
                      <a:pt x="508" y="1"/>
                      <a:pt x="317" y="77"/>
                      <a:pt x="187" y="229"/>
                    </a:cubicBezTo>
                    <a:cubicBezTo>
                      <a:pt x="1" y="415"/>
                      <a:pt x="94" y="725"/>
                      <a:pt x="342" y="787"/>
                    </a:cubicBezTo>
                    <a:lnTo>
                      <a:pt x="962" y="1035"/>
                    </a:lnTo>
                    <a:cubicBezTo>
                      <a:pt x="1037" y="1060"/>
                      <a:pt x="1114" y="1072"/>
                      <a:pt x="1190" y="1072"/>
                    </a:cubicBezTo>
                    <a:cubicBezTo>
                      <a:pt x="1399" y="1072"/>
                      <a:pt x="1602" y="986"/>
                      <a:pt x="1738" y="849"/>
                    </a:cubicBezTo>
                    <a:cubicBezTo>
                      <a:pt x="1893" y="663"/>
                      <a:pt x="1831" y="353"/>
                      <a:pt x="1583" y="291"/>
                    </a:cubicBezTo>
                    <a:lnTo>
                      <a:pt x="962" y="43"/>
                    </a:lnTo>
                    <a:cubicBezTo>
                      <a:pt x="879" y="15"/>
                      <a:pt x="792" y="1"/>
                      <a:pt x="70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050"/>
              </a:p>
            </p:txBody>
          </p:sp>
          <p:sp>
            <p:nvSpPr>
              <p:cNvPr id="27" name="Google Shape;357;p4">
                <a:extLst>
                  <a:ext uri="{FF2B5EF4-FFF2-40B4-BE49-F238E27FC236}">
                    <a16:creationId xmlns:a16="http://schemas.microsoft.com/office/drawing/2014/main" xmlns="" id="{6958543C-BA99-D046-D9B5-86A0C48F4450}"/>
                  </a:ext>
                </a:extLst>
              </p:cNvPr>
              <p:cNvSpPr>
                <a:spLocks/>
              </p:cNvSpPr>
              <p:nvPr/>
            </p:nvSpPr>
            <p:spPr bwMode="auto">
              <a:xfrm rot="-10594719">
                <a:off x="1535351" y="4341719"/>
                <a:ext cx="103007" cy="37556"/>
              </a:xfrm>
              <a:custGeom>
                <a:avLst/>
                <a:gdLst>
                  <a:gd name="T0" fmla="*/ 2147483646 w 1769"/>
                  <a:gd name="T1" fmla="*/ 2147483646 h 645"/>
                  <a:gd name="T2" fmla="*/ 2147483646 w 1769"/>
                  <a:gd name="T3" fmla="*/ 2147483646 h 645"/>
                  <a:gd name="T4" fmla="*/ 2147483646 w 1769"/>
                  <a:gd name="T5" fmla="*/ 2147483646 h 645"/>
                  <a:gd name="T6" fmla="*/ 2147483646 w 1769"/>
                  <a:gd name="T7" fmla="*/ 2147483646 h 645"/>
                  <a:gd name="T8" fmla="*/ 2147483646 w 1769"/>
                  <a:gd name="T9" fmla="*/ 2147483646 h 645"/>
                  <a:gd name="T10" fmla="*/ 2147483646 w 1769"/>
                  <a:gd name="T11" fmla="*/ 2147483646 h 645"/>
                  <a:gd name="T12" fmla="*/ 2147483646 w 1769"/>
                  <a:gd name="T13" fmla="*/ 2147483646 h 645"/>
                  <a:gd name="T14" fmla="*/ 2147483646 w 1769"/>
                  <a:gd name="T15" fmla="*/ 2147483646 h 645"/>
                  <a:gd name="T16" fmla="*/ 2147483646 w 1769"/>
                  <a:gd name="T17" fmla="*/ 2147483646 h 64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769" h="645" extrusionOk="0">
                    <a:moveTo>
                      <a:pt x="925" y="1"/>
                    </a:moveTo>
                    <a:cubicBezTo>
                      <a:pt x="724" y="1"/>
                      <a:pt x="532" y="58"/>
                      <a:pt x="373" y="149"/>
                    </a:cubicBezTo>
                    <a:cubicBezTo>
                      <a:pt x="249" y="211"/>
                      <a:pt x="1" y="428"/>
                      <a:pt x="249" y="490"/>
                    </a:cubicBezTo>
                    <a:lnTo>
                      <a:pt x="652" y="614"/>
                    </a:lnTo>
                    <a:cubicBezTo>
                      <a:pt x="731" y="634"/>
                      <a:pt x="812" y="644"/>
                      <a:pt x="895" y="644"/>
                    </a:cubicBezTo>
                    <a:cubicBezTo>
                      <a:pt x="1074" y="644"/>
                      <a:pt x="1258" y="596"/>
                      <a:pt x="1428" y="490"/>
                    </a:cubicBezTo>
                    <a:cubicBezTo>
                      <a:pt x="1521" y="428"/>
                      <a:pt x="1769" y="242"/>
                      <a:pt x="1521" y="149"/>
                    </a:cubicBezTo>
                    <a:lnTo>
                      <a:pt x="1148" y="25"/>
                    </a:lnTo>
                    <a:cubicBezTo>
                      <a:pt x="1074" y="8"/>
                      <a:pt x="999" y="1"/>
                      <a:pt x="92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050"/>
              </a:p>
            </p:txBody>
          </p:sp>
          <p:sp>
            <p:nvSpPr>
              <p:cNvPr id="28" name="Google Shape;358;p4">
                <a:extLst>
                  <a:ext uri="{FF2B5EF4-FFF2-40B4-BE49-F238E27FC236}">
                    <a16:creationId xmlns:a16="http://schemas.microsoft.com/office/drawing/2014/main" xmlns="" id="{1C0B1E3F-F485-B660-6B0C-273A61ED5476}"/>
                  </a:ext>
                </a:extLst>
              </p:cNvPr>
              <p:cNvSpPr>
                <a:spLocks/>
              </p:cNvSpPr>
              <p:nvPr/>
            </p:nvSpPr>
            <p:spPr bwMode="auto">
              <a:xfrm rot="-10594719">
                <a:off x="1118834" y="4308400"/>
                <a:ext cx="117506" cy="54616"/>
              </a:xfrm>
              <a:custGeom>
                <a:avLst/>
                <a:gdLst>
                  <a:gd name="T0" fmla="*/ 2147483646 w 2018"/>
                  <a:gd name="T1" fmla="*/ 2147483646 h 938"/>
                  <a:gd name="T2" fmla="*/ 2147483646 w 2018"/>
                  <a:gd name="T3" fmla="*/ 2147483646 h 938"/>
                  <a:gd name="T4" fmla="*/ 2147483646 w 2018"/>
                  <a:gd name="T5" fmla="*/ 2147483646 h 938"/>
                  <a:gd name="T6" fmla="*/ 2147483646 w 2018"/>
                  <a:gd name="T7" fmla="*/ 2147483646 h 938"/>
                  <a:gd name="T8" fmla="*/ 2147483646 w 2018"/>
                  <a:gd name="T9" fmla="*/ 2147483646 h 938"/>
                  <a:gd name="T10" fmla="*/ 2147483646 w 2018"/>
                  <a:gd name="T11" fmla="*/ 2147483646 h 938"/>
                  <a:gd name="T12" fmla="*/ 2147483646 w 2018"/>
                  <a:gd name="T13" fmla="*/ 2147483646 h 938"/>
                  <a:gd name="T14" fmla="*/ 2147483646 w 2018"/>
                  <a:gd name="T15" fmla="*/ 2147483646 h 938"/>
                  <a:gd name="T16" fmla="*/ 2147483646 w 2018"/>
                  <a:gd name="T17" fmla="*/ 2147483646 h 93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018" h="938" extrusionOk="0">
                    <a:moveTo>
                      <a:pt x="1418" y="1"/>
                    </a:moveTo>
                    <a:cubicBezTo>
                      <a:pt x="1366" y="1"/>
                      <a:pt x="1316" y="5"/>
                      <a:pt x="1273" y="11"/>
                    </a:cubicBezTo>
                    <a:lnTo>
                      <a:pt x="528" y="135"/>
                    </a:lnTo>
                    <a:cubicBezTo>
                      <a:pt x="311" y="197"/>
                      <a:pt x="1" y="445"/>
                      <a:pt x="63" y="693"/>
                    </a:cubicBezTo>
                    <a:cubicBezTo>
                      <a:pt x="130" y="872"/>
                      <a:pt x="341" y="938"/>
                      <a:pt x="535" y="938"/>
                    </a:cubicBezTo>
                    <a:cubicBezTo>
                      <a:pt x="611" y="938"/>
                      <a:pt x="684" y="928"/>
                      <a:pt x="745" y="910"/>
                    </a:cubicBezTo>
                    <a:lnTo>
                      <a:pt x="1490" y="786"/>
                    </a:lnTo>
                    <a:cubicBezTo>
                      <a:pt x="1707" y="755"/>
                      <a:pt x="2017" y="507"/>
                      <a:pt x="1955" y="259"/>
                    </a:cubicBezTo>
                    <a:cubicBezTo>
                      <a:pt x="1881" y="60"/>
                      <a:pt x="1628" y="1"/>
                      <a:pt x="14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050"/>
              </a:p>
            </p:txBody>
          </p:sp>
          <p:sp>
            <p:nvSpPr>
              <p:cNvPr id="29" name="Google Shape;359;p4">
                <a:extLst>
                  <a:ext uri="{FF2B5EF4-FFF2-40B4-BE49-F238E27FC236}">
                    <a16:creationId xmlns:a16="http://schemas.microsoft.com/office/drawing/2014/main" xmlns="" id="{DB3B6DEE-1CA3-98FA-7CB9-17541E9FC85C}"/>
                  </a:ext>
                </a:extLst>
              </p:cNvPr>
              <p:cNvSpPr>
                <a:spLocks/>
              </p:cNvSpPr>
              <p:nvPr/>
            </p:nvSpPr>
            <p:spPr bwMode="auto">
              <a:xfrm rot="-10594719">
                <a:off x="780859" y="4335661"/>
                <a:ext cx="95786" cy="48037"/>
              </a:xfrm>
              <a:custGeom>
                <a:avLst/>
                <a:gdLst>
                  <a:gd name="T0" fmla="*/ 2147483646 w 1645"/>
                  <a:gd name="T1" fmla="*/ 0 h 825"/>
                  <a:gd name="T2" fmla="*/ 2147483646 w 1645"/>
                  <a:gd name="T3" fmla="*/ 2147483646 h 825"/>
                  <a:gd name="T4" fmla="*/ 2147483646 w 1645"/>
                  <a:gd name="T5" fmla="*/ 2147483646 h 825"/>
                  <a:gd name="T6" fmla="*/ 2147483646 w 1645"/>
                  <a:gd name="T7" fmla="*/ 2147483646 h 825"/>
                  <a:gd name="T8" fmla="*/ 2147483646 w 1645"/>
                  <a:gd name="T9" fmla="*/ 2147483646 h 825"/>
                  <a:gd name="T10" fmla="*/ 2147483646 w 1645"/>
                  <a:gd name="T11" fmla="*/ 2147483646 h 825"/>
                  <a:gd name="T12" fmla="*/ 2147483646 w 1645"/>
                  <a:gd name="T13" fmla="*/ 2147483646 h 825"/>
                  <a:gd name="T14" fmla="*/ 2147483646 w 1645"/>
                  <a:gd name="T15" fmla="*/ 2147483646 h 825"/>
                  <a:gd name="T16" fmla="*/ 2147483646 w 1645"/>
                  <a:gd name="T17" fmla="*/ 0 h 82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645" h="825" extrusionOk="0">
                    <a:moveTo>
                      <a:pt x="1144" y="0"/>
                    </a:moveTo>
                    <a:cubicBezTo>
                      <a:pt x="983" y="0"/>
                      <a:pt x="816" y="51"/>
                      <a:pt x="714" y="102"/>
                    </a:cubicBezTo>
                    <a:lnTo>
                      <a:pt x="466" y="226"/>
                    </a:lnTo>
                    <a:cubicBezTo>
                      <a:pt x="311" y="289"/>
                      <a:pt x="1" y="506"/>
                      <a:pt x="187" y="692"/>
                    </a:cubicBezTo>
                    <a:cubicBezTo>
                      <a:pt x="257" y="790"/>
                      <a:pt x="378" y="825"/>
                      <a:pt x="507" y="825"/>
                    </a:cubicBezTo>
                    <a:cubicBezTo>
                      <a:pt x="662" y="825"/>
                      <a:pt x="829" y="774"/>
                      <a:pt x="931" y="723"/>
                    </a:cubicBezTo>
                    <a:lnTo>
                      <a:pt x="1180" y="599"/>
                    </a:lnTo>
                    <a:cubicBezTo>
                      <a:pt x="1335" y="537"/>
                      <a:pt x="1645" y="320"/>
                      <a:pt x="1490" y="133"/>
                    </a:cubicBezTo>
                    <a:cubicBezTo>
                      <a:pt x="1406" y="35"/>
                      <a:pt x="1277" y="0"/>
                      <a:pt x="114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050"/>
              </a:p>
            </p:txBody>
          </p:sp>
          <p:sp>
            <p:nvSpPr>
              <p:cNvPr id="30" name="Google Shape;360;p4">
                <a:extLst>
                  <a:ext uri="{FF2B5EF4-FFF2-40B4-BE49-F238E27FC236}">
                    <a16:creationId xmlns:a16="http://schemas.microsoft.com/office/drawing/2014/main" xmlns="" id="{CE7EEDF6-D25F-A6EB-DC74-BD8242F3C3ED}"/>
                  </a:ext>
                </a:extLst>
              </p:cNvPr>
              <p:cNvSpPr>
                <a:spLocks/>
              </p:cNvSpPr>
              <p:nvPr/>
            </p:nvSpPr>
            <p:spPr bwMode="auto">
              <a:xfrm rot="-10594719">
                <a:off x="896926" y="4426275"/>
                <a:ext cx="104812" cy="39303"/>
              </a:xfrm>
              <a:custGeom>
                <a:avLst/>
                <a:gdLst>
                  <a:gd name="T0" fmla="*/ 2147483646 w 1800"/>
                  <a:gd name="T1" fmla="*/ 0 h 675"/>
                  <a:gd name="T2" fmla="*/ 2147483646 w 1800"/>
                  <a:gd name="T3" fmla="*/ 2147483646 h 675"/>
                  <a:gd name="T4" fmla="*/ 0 w 1800"/>
                  <a:gd name="T5" fmla="*/ 2147483646 h 675"/>
                  <a:gd name="T6" fmla="*/ 2147483646 w 1800"/>
                  <a:gd name="T7" fmla="*/ 2147483646 h 675"/>
                  <a:gd name="T8" fmla="*/ 2147483646 w 1800"/>
                  <a:gd name="T9" fmla="*/ 2147483646 h 675"/>
                  <a:gd name="T10" fmla="*/ 2147483646 w 1800"/>
                  <a:gd name="T11" fmla="*/ 2147483646 h 675"/>
                  <a:gd name="T12" fmla="*/ 2147483646 w 1800"/>
                  <a:gd name="T13" fmla="*/ 2147483646 h 675"/>
                  <a:gd name="T14" fmla="*/ 2147483646 w 1800"/>
                  <a:gd name="T15" fmla="*/ 2147483646 h 675"/>
                  <a:gd name="T16" fmla="*/ 2147483646 w 1800"/>
                  <a:gd name="T17" fmla="*/ 2147483646 h 675"/>
                  <a:gd name="T18" fmla="*/ 2147483646 w 1800"/>
                  <a:gd name="T19" fmla="*/ 2147483646 h 675"/>
                  <a:gd name="T20" fmla="*/ 2147483646 w 1800"/>
                  <a:gd name="T21" fmla="*/ 0 h 67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800" h="675" extrusionOk="0">
                    <a:moveTo>
                      <a:pt x="1130" y="0"/>
                    </a:moveTo>
                    <a:cubicBezTo>
                      <a:pt x="769" y="0"/>
                      <a:pt x="422" y="122"/>
                      <a:pt x="124" y="328"/>
                    </a:cubicBezTo>
                    <a:cubicBezTo>
                      <a:pt x="62" y="390"/>
                      <a:pt x="0" y="452"/>
                      <a:pt x="0" y="545"/>
                    </a:cubicBezTo>
                    <a:cubicBezTo>
                      <a:pt x="31" y="638"/>
                      <a:pt x="155" y="669"/>
                      <a:pt x="218" y="669"/>
                    </a:cubicBezTo>
                    <a:cubicBezTo>
                      <a:pt x="254" y="673"/>
                      <a:pt x="290" y="675"/>
                      <a:pt x="326" y="675"/>
                    </a:cubicBezTo>
                    <a:cubicBezTo>
                      <a:pt x="508" y="675"/>
                      <a:pt x="686" y="625"/>
                      <a:pt x="844" y="543"/>
                    </a:cubicBezTo>
                    <a:cubicBezTo>
                      <a:pt x="857" y="544"/>
                      <a:pt x="871" y="544"/>
                      <a:pt x="884" y="544"/>
                    </a:cubicBezTo>
                    <a:cubicBezTo>
                      <a:pt x="1071" y="544"/>
                      <a:pt x="1248" y="496"/>
                      <a:pt x="1396" y="390"/>
                    </a:cubicBezTo>
                    <a:cubicBezTo>
                      <a:pt x="1520" y="359"/>
                      <a:pt x="1800" y="111"/>
                      <a:pt x="1520" y="49"/>
                    </a:cubicBezTo>
                    <a:cubicBezTo>
                      <a:pt x="1390" y="16"/>
                      <a:pt x="1259" y="0"/>
                      <a:pt x="113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050"/>
              </a:p>
            </p:txBody>
          </p:sp>
          <p:sp>
            <p:nvSpPr>
              <p:cNvPr id="31" name="Google Shape;361;p4">
                <a:extLst>
                  <a:ext uri="{FF2B5EF4-FFF2-40B4-BE49-F238E27FC236}">
                    <a16:creationId xmlns:a16="http://schemas.microsoft.com/office/drawing/2014/main" xmlns="" id="{90DE39E1-F28C-9FD5-621A-DBF0F2944EC2}"/>
                  </a:ext>
                </a:extLst>
              </p:cNvPr>
              <p:cNvSpPr>
                <a:spLocks/>
              </p:cNvSpPr>
              <p:nvPr/>
            </p:nvSpPr>
            <p:spPr bwMode="auto">
              <a:xfrm rot="-10594719">
                <a:off x="1035410" y="4484473"/>
                <a:ext cx="146329" cy="74355"/>
              </a:xfrm>
              <a:custGeom>
                <a:avLst/>
                <a:gdLst>
                  <a:gd name="T0" fmla="*/ 2147483646 w 2513"/>
                  <a:gd name="T1" fmla="*/ 0 h 1277"/>
                  <a:gd name="T2" fmla="*/ 2147483646 w 2513"/>
                  <a:gd name="T3" fmla="*/ 2147483646 h 1277"/>
                  <a:gd name="T4" fmla="*/ 2147483646 w 2513"/>
                  <a:gd name="T5" fmla="*/ 2147483646 h 1277"/>
                  <a:gd name="T6" fmla="*/ 2147483646 w 2513"/>
                  <a:gd name="T7" fmla="*/ 2147483646 h 1277"/>
                  <a:gd name="T8" fmla="*/ 2147483646 w 2513"/>
                  <a:gd name="T9" fmla="*/ 2147483646 h 1277"/>
                  <a:gd name="T10" fmla="*/ 2147483646 w 2513"/>
                  <a:gd name="T11" fmla="*/ 2147483646 h 1277"/>
                  <a:gd name="T12" fmla="*/ 2147483646 w 2513"/>
                  <a:gd name="T13" fmla="*/ 2147483646 h 1277"/>
                  <a:gd name="T14" fmla="*/ 2147483646 w 2513"/>
                  <a:gd name="T15" fmla="*/ 2147483646 h 1277"/>
                  <a:gd name="T16" fmla="*/ 2147483646 w 2513"/>
                  <a:gd name="T17" fmla="*/ 0 h 127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513" h="1277" extrusionOk="0">
                    <a:moveTo>
                      <a:pt x="1964" y="0"/>
                    </a:moveTo>
                    <a:cubicBezTo>
                      <a:pt x="1894" y="0"/>
                      <a:pt x="1826" y="10"/>
                      <a:pt x="1769" y="27"/>
                    </a:cubicBezTo>
                    <a:lnTo>
                      <a:pt x="528" y="430"/>
                    </a:lnTo>
                    <a:cubicBezTo>
                      <a:pt x="280" y="492"/>
                      <a:pt x="0" y="709"/>
                      <a:pt x="62" y="988"/>
                    </a:cubicBezTo>
                    <a:cubicBezTo>
                      <a:pt x="129" y="1188"/>
                      <a:pt x="339" y="1277"/>
                      <a:pt x="532" y="1277"/>
                    </a:cubicBezTo>
                    <a:cubicBezTo>
                      <a:pt x="609" y="1277"/>
                      <a:pt x="683" y="1263"/>
                      <a:pt x="745" y="1236"/>
                    </a:cubicBezTo>
                    <a:lnTo>
                      <a:pt x="1986" y="864"/>
                    </a:lnTo>
                    <a:cubicBezTo>
                      <a:pt x="2203" y="771"/>
                      <a:pt x="2513" y="585"/>
                      <a:pt x="2420" y="306"/>
                    </a:cubicBezTo>
                    <a:cubicBezTo>
                      <a:pt x="2374" y="77"/>
                      <a:pt x="2160" y="0"/>
                      <a:pt x="196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050"/>
              </a:p>
            </p:txBody>
          </p:sp>
          <p:sp>
            <p:nvSpPr>
              <p:cNvPr id="320" name="Google Shape;362;p4">
                <a:extLst>
                  <a:ext uri="{FF2B5EF4-FFF2-40B4-BE49-F238E27FC236}">
                    <a16:creationId xmlns:a16="http://schemas.microsoft.com/office/drawing/2014/main" xmlns="" id="{333F2031-19AD-B256-D25C-8B9888953606}"/>
                  </a:ext>
                </a:extLst>
              </p:cNvPr>
              <p:cNvSpPr>
                <a:spLocks/>
              </p:cNvSpPr>
              <p:nvPr/>
            </p:nvSpPr>
            <p:spPr bwMode="auto">
              <a:xfrm rot="-10594719">
                <a:off x="1152901" y="4685992"/>
                <a:ext cx="99397" cy="36450"/>
              </a:xfrm>
              <a:custGeom>
                <a:avLst/>
                <a:gdLst>
                  <a:gd name="T0" fmla="*/ 2147483646 w 1707"/>
                  <a:gd name="T1" fmla="*/ 0 h 626"/>
                  <a:gd name="T2" fmla="*/ 2147483646 w 1707"/>
                  <a:gd name="T3" fmla="*/ 2147483646 h 626"/>
                  <a:gd name="T4" fmla="*/ 2147483646 w 1707"/>
                  <a:gd name="T5" fmla="*/ 2147483646 h 626"/>
                  <a:gd name="T6" fmla="*/ 2147483646 w 1707"/>
                  <a:gd name="T7" fmla="*/ 2147483646 h 626"/>
                  <a:gd name="T8" fmla="*/ 2147483646 w 1707"/>
                  <a:gd name="T9" fmla="*/ 2147483646 h 626"/>
                  <a:gd name="T10" fmla="*/ 2147483646 w 1707"/>
                  <a:gd name="T11" fmla="*/ 2147483646 h 626"/>
                  <a:gd name="T12" fmla="*/ 2147483646 w 1707"/>
                  <a:gd name="T13" fmla="*/ 2147483646 h 626"/>
                  <a:gd name="T14" fmla="*/ 2147483646 w 1707"/>
                  <a:gd name="T15" fmla="*/ 0 h 62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707" h="626" extrusionOk="0">
                    <a:moveTo>
                      <a:pt x="785" y="0"/>
                    </a:moveTo>
                    <a:cubicBezTo>
                      <a:pt x="540" y="0"/>
                      <a:pt x="323" y="120"/>
                      <a:pt x="156" y="315"/>
                    </a:cubicBezTo>
                    <a:cubicBezTo>
                      <a:pt x="1" y="532"/>
                      <a:pt x="280" y="625"/>
                      <a:pt x="435" y="625"/>
                    </a:cubicBezTo>
                    <a:lnTo>
                      <a:pt x="838" y="625"/>
                    </a:lnTo>
                    <a:cubicBezTo>
                      <a:pt x="1117" y="625"/>
                      <a:pt x="1365" y="532"/>
                      <a:pt x="1583" y="315"/>
                    </a:cubicBezTo>
                    <a:cubicBezTo>
                      <a:pt x="1707" y="98"/>
                      <a:pt x="1458" y="5"/>
                      <a:pt x="1272" y="5"/>
                    </a:cubicBezTo>
                    <a:lnTo>
                      <a:pt x="869" y="5"/>
                    </a:lnTo>
                    <a:cubicBezTo>
                      <a:pt x="841" y="2"/>
                      <a:pt x="812" y="0"/>
                      <a:pt x="78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050"/>
              </a:p>
            </p:txBody>
          </p:sp>
          <p:sp>
            <p:nvSpPr>
              <p:cNvPr id="321" name="Google Shape;363;p4">
                <a:extLst>
                  <a:ext uri="{FF2B5EF4-FFF2-40B4-BE49-F238E27FC236}">
                    <a16:creationId xmlns:a16="http://schemas.microsoft.com/office/drawing/2014/main" xmlns="" id="{B42DB414-EB4F-77D3-8BA6-F6C3E3556063}"/>
                  </a:ext>
                </a:extLst>
              </p:cNvPr>
              <p:cNvSpPr>
                <a:spLocks/>
              </p:cNvSpPr>
              <p:nvPr/>
            </p:nvSpPr>
            <p:spPr bwMode="auto">
              <a:xfrm rot="-10594719">
                <a:off x="1100228" y="4854235"/>
                <a:ext cx="153608" cy="70337"/>
              </a:xfrm>
              <a:custGeom>
                <a:avLst/>
                <a:gdLst>
                  <a:gd name="T0" fmla="*/ 2147483646 w 2638"/>
                  <a:gd name="T1" fmla="*/ 0 h 1208"/>
                  <a:gd name="T2" fmla="*/ 2147483646 w 2638"/>
                  <a:gd name="T3" fmla="*/ 2147483646 h 1208"/>
                  <a:gd name="T4" fmla="*/ 2147483646 w 2638"/>
                  <a:gd name="T5" fmla="*/ 2147483646 h 1208"/>
                  <a:gd name="T6" fmla="*/ 2147483646 w 2638"/>
                  <a:gd name="T7" fmla="*/ 2147483646 h 1208"/>
                  <a:gd name="T8" fmla="*/ 2147483646 w 2638"/>
                  <a:gd name="T9" fmla="*/ 2147483646 h 1208"/>
                  <a:gd name="T10" fmla="*/ 2147483646 w 2638"/>
                  <a:gd name="T11" fmla="*/ 2147483646 h 1208"/>
                  <a:gd name="T12" fmla="*/ 2147483646 w 2638"/>
                  <a:gd name="T13" fmla="*/ 2147483646 h 1208"/>
                  <a:gd name="T14" fmla="*/ 2147483646 w 2638"/>
                  <a:gd name="T15" fmla="*/ 2147483646 h 1208"/>
                  <a:gd name="T16" fmla="*/ 2147483646 w 2638"/>
                  <a:gd name="T17" fmla="*/ 0 h 120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638" h="1208" extrusionOk="0">
                    <a:moveTo>
                      <a:pt x="729" y="0"/>
                    </a:moveTo>
                    <a:cubicBezTo>
                      <a:pt x="520" y="0"/>
                      <a:pt x="320" y="76"/>
                      <a:pt x="156" y="240"/>
                    </a:cubicBezTo>
                    <a:cubicBezTo>
                      <a:pt x="0" y="426"/>
                      <a:pt x="62" y="736"/>
                      <a:pt x="311" y="798"/>
                    </a:cubicBezTo>
                    <a:lnTo>
                      <a:pt x="1675" y="1171"/>
                    </a:lnTo>
                    <a:cubicBezTo>
                      <a:pt x="1750" y="1195"/>
                      <a:pt x="1827" y="1207"/>
                      <a:pt x="1904" y="1207"/>
                    </a:cubicBezTo>
                    <a:cubicBezTo>
                      <a:pt x="2112" y="1207"/>
                      <a:pt x="2315" y="1121"/>
                      <a:pt x="2451" y="984"/>
                    </a:cubicBezTo>
                    <a:cubicBezTo>
                      <a:pt x="2637" y="798"/>
                      <a:pt x="2544" y="488"/>
                      <a:pt x="2296" y="426"/>
                    </a:cubicBezTo>
                    <a:lnTo>
                      <a:pt x="931" y="23"/>
                    </a:lnTo>
                    <a:cubicBezTo>
                      <a:pt x="863" y="8"/>
                      <a:pt x="796" y="0"/>
                      <a:pt x="7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050"/>
              </a:p>
            </p:txBody>
          </p:sp>
          <p:sp>
            <p:nvSpPr>
              <p:cNvPr id="322" name="Google Shape;364;p4">
                <a:extLst>
                  <a:ext uri="{FF2B5EF4-FFF2-40B4-BE49-F238E27FC236}">
                    <a16:creationId xmlns:a16="http://schemas.microsoft.com/office/drawing/2014/main" xmlns="" id="{88AB89B4-1EA6-5DE2-D4CE-39A1BB2A4526}"/>
                  </a:ext>
                </a:extLst>
              </p:cNvPr>
              <p:cNvSpPr>
                <a:spLocks/>
              </p:cNvSpPr>
              <p:nvPr/>
            </p:nvSpPr>
            <p:spPr bwMode="auto">
              <a:xfrm rot="-10594719">
                <a:off x="909141" y="4699932"/>
                <a:ext cx="84956" cy="50657"/>
              </a:xfrm>
              <a:custGeom>
                <a:avLst/>
                <a:gdLst>
                  <a:gd name="T0" fmla="*/ 2147483646 w 1459"/>
                  <a:gd name="T1" fmla="*/ 2147483646 h 870"/>
                  <a:gd name="T2" fmla="*/ 2147483646 w 1459"/>
                  <a:gd name="T3" fmla="*/ 2147483646 h 870"/>
                  <a:gd name="T4" fmla="*/ 2147483646 w 1459"/>
                  <a:gd name="T5" fmla="*/ 2147483646 h 870"/>
                  <a:gd name="T6" fmla="*/ 2147483646 w 1459"/>
                  <a:gd name="T7" fmla="*/ 2147483646 h 870"/>
                  <a:gd name="T8" fmla="*/ 2147483646 w 1459"/>
                  <a:gd name="T9" fmla="*/ 2147483646 h 870"/>
                  <a:gd name="T10" fmla="*/ 2147483646 w 1459"/>
                  <a:gd name="T11" fmla="*/ 2147483646 h 870"/>
                  <a:gd name="T12" fmla="*/ 2147483646 w 1459"/>
                  <a:gd name="T13" fmla="*/ 2147483646 h 870"/>
                  <a:gd name="T14" fmla="*/ 2147483646 w 1459"/>
                  <a:gd name="T15" fmla="*/ 2147483646 h 87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459" h="870" extrusionOk="0">
                    <a:moveTo>
                      <a:pt x="652" y="1"/>
                    </a:moveTo>
                    <a:cubicBezTo>
                      <a:pt x="342" y="1"/>
                      <a:pt x="93" y="187"/>
                      <a:pt x="31" y="466"/>
                    </a:cubicBezTo>
                    <a:cubicBezTo>
                      <a:pt x="0" y="745"/>
                      <a:pt x="310" y="838"/>
                      <a:pt x="559" y="838"/>
                    </a:cubicBezTo>
                    <a:lnTo>
                      <a:pt x="559" y="869"/>
                    </a:lnTo>
                    <a:lnTo>
                      <a:pt x="807" y="869"/>
                    </a:lnTo>
                    <a:cubicBezTo>
                      <a:pt x="1055" y="869"/>
                      <a:pt x="1396" y="652"/>
                      <a:pt x="1427" y="404"/>
                    </a:cubicBezTo>
                    <a:cubicBezTo>
                      <a:pt x="1458" y="125"/>
                      <a:pt x="1148" y="1"/>
                      <a:pt x="900" y="1"/>
                    </a:cubicBezTo>
                    <a:lnTo>
                      <a:pt x="652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050"/>
              </a:p>
            </p:txBody>
          </p:sp>
          <p:sp>
            <p:nvSpPr>
              <p:cNvPr id="323" name="Google Shape;365;p4">
                <a:extLst>
                  <a:ext uri="{FF2B5EF4-FFF2-40B4-BE49-F238E27FC236}">
                    <a16:creationId xmlns:a16="http://schemas.microsoft.com/office/drawing/2014/main" xmlns="" id="{3512395D-1CC5-4356-18D4-27DBA1CDEC0D}"/>
                  </a:ext>
                </a:extLst>
              </p:cNvPr>
              <p:cNvSpPr>
                <a:spLocks/>
              </p:cNvSpPr>
              <p:nvPr/>
            </p:nvSpPr>
            <p:spPr bwMode="auto">
              <a:xfrm rot="-10594719">
                <a:off x="661505" y="4790849"/>
                <a:ext cx="119253" cy="43961"/>
              </a:xfrm>
              <a:custGeom>
                <a:avLst/>
                <a:gdLst>
                  <a:gd name="T0" fmla="*/ 2147483646 w 2048"/>
                  <a:gd name="T1" fmla="*/ 2147483646 h 755"/>
                  <a:gd name="T2" fmla="*/ 2147483646 w 2048"/>
                  <a:gd name="T3" fmla="*/ 2147483646 h 755"/>
                  <a:gd name="T4" fmla="*/ 2147483646 w 2048"/>
                  <a:gd name="T5" fmla="*/ 2147483646 h 755"/>
                  <a:gd name="T6" fmla="*/ 2147483646 w 2048"/>
                  <a:gd name="T7" fmla="*/ 2147483646 h 755"/>
                  <a:gd name="T8" fmla="*/ 2147483646 w 2048"/>
                  <a:gd name="T9" fmla="*/ 2147483646 h 755"/>
                  <a:gd name="T10" fmla="*/ 2147483646 w 2048"/>
                  <a:gd name="T11" fmla="*/ 2147483646 h 755"/>
                  <a:gd name="T12" fmla="*/ 2147483646 w 2048"/>
                  <a:gd name="T13" fmla="*/ 2147483646 h 755"/>
                  <a:gd name="T14" fmla="*/ 2147483646 w 2048"/>
                  <a:gd name="T15" fmla="*/ 2147483646 h 755"/>
                  <a:gd name="T16" fmla="*/ 2147483646 w 2048"/>
                  <a:gd name="T17" fmla="*/ 2147483646 h 75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048" h="755" extrusionOk="0">
                    <a:moveTo>
                      <a:pt x="775" y="1"/>
                    </a:moveTo>
                    <a:cubicBezTo>
                      <a:pt x="503" y="1"/>
                      <a:pt x="264" y="121"/>
                      <a:pt x="125" y="316"/>
                    </a:cubicBezTo>
                    <a:cubicBezTo>
                      <a:pt x="1" y="564"/>
                      <a:pt x="218" y="750"/>
                      <a:pt x="435" y="750"/>
                    </a:cubicBezTo>
                    <a:lnTo>
                      <a:pt x="1210" y="750"/>
                    </a:lnTo>
                    <a:cubicBezTo>
                      <a:pt x="1238" y="753"/>
                      <a:pt x="1267" y="755"/>
                      <a:pt x="1295" y="755"/>
                    </a:cubicBezTo>
                    <a:cubicBezTo>
                      <a:pt x="1545" y="755"/>
                      <a:pt x="1784" y="632"/>
                      <a:pt x="1924" y="409"/>
                    </a:cubicBezTo>
                    <a:cubicBezTo>
                      <a:pt x="2048" y="192"/>
                      <a:pt x="1831" y="6"/>
                      <a:pt x="1614" y="6"/>
                    </a:cubicBezTo>
                    <a:lnTo>
                      <a:pt x="869" y="6"/>
                    </a:lnTo>
                    <a:cubicBezTo>
                      <a:pt x="837" y="2"/>
                      <a:pt x="806" y="1"/>
                      <a:pt x="77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050"/>
              </a:p>
            </p:txBody>
          </p:sp>
          <p:sp>
            <p:nvSpPr>
              <p:cNvPr id="324" name="Google Shape;366;p4">
                <a:extLst>
                  <a:ext uri="{FF2B5EF4-FFF2-40B4-BE49-F238E27FC236}">
                    <a16:creationId xmlns:a16="http://schemas.microsoft.com/office/drawing/2014/main" xmlns="" id="{AC6AD2A6-E8F4-6BCD-4E1D-FC2613CF1073}"/>
                  </a:ext>
                </a:extLst>
              </p:cNvPr>
              <p:cNvSpPr>
                <a:spLocks/>
              </p:cNvSpPr>
              <p:nvPr/>
            </p:nvSpPr>
            <p:spPr bwMode="auto">
              <a:xfrm rot="-10594719">
                <a:off x="716042" y="4640466"/>
                <a:ext cx="115642" cy="32548"/>
              </a:xfrm>
              <a:custGeom>
                <a:avLst/>
                <a:gdLst>
                  <a:gd name="T0" fmla="*/ 2147483646 w 1986"/>
                  <a:gd name="T1" fmla="*/ 0 h 559"/>
                  <a:gd name="T2" fmla="*/ 2147483646 w 1986"/>
                  <a:gd name="T3" fmla="*/ 2147483646 h 559"/>
                  <a:gd name="T4" fmla="*/ 2147483646 w 1986"/>
                  <a:gd name="T5" fmla="*/ 0 h 55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86" h="559" extrusionOk="0">
                    <a:moveTo>
                      <a:pt x="1210" y="0"/>
                    </a:moveTo>
                    <a:cubicBezTo>
                      <a:pt x="838" y="0"/>
                      <a:pt x="0" y="559"/>
                      <a:pt x="776" y="559"/>
                    </a:cubicBezTo>
                    <a:cubicBezTo>
                      <a:pt x="1148" y="559"/>
                      <a:pt x="1985" y="0"/>
                      <a:pt x="121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050"/>
              </a:p>
            </p:txBody>
          </p:sp>
          <p:sp>
            <p:nvSpPr>
              <p:cNvPr id="325" name="Google Shape;367;p4">
                <a:extLst>
                  <a:ext uri="{FF2B5EF4-FFF2-40B4-BE49-F238E27FC236}">
                    <a16:creationId xmlns:a16="http://schemas.microsoft.com/office/drawing/2014/main" xmlns="" id="{77D77AC4-990E-82DE-313D-D9B506DAE507}"/>
                  </a:ext>
                </a:extLst>
              </p:cNvPr>
              <p:cNvSpPr>
                <a:spLocks/>
              </p:cNvSpPr>
              <p:nvPr/>
            </p:nvSpPr>
            <p:spPr bwMode="auto">
              <a:xfrm rot="-10594719">
                <a:off x="596313" y="4488004"/>
                <a:ext cx="97591" cy="45242"/>
              </a:xfrm>
              <a:custGeom>
                <a:avLst/>
                <a:gdLst>
                  <a:gd name="T0" fmla="*/ 2147483646 w 1676"/>
                  <a:gd name="T1" fmla="*/ 2147483646 h 777"/>
                  <a:gd name="T2" fmla="*/ 2147483646 w 1676"/>
                  <a:gd name="T3" fmla="*/ 2147483646 h 777"/>
                  <a:gd name="T4" fmla="*/ 2147483646 w 1676"/>
                  <a:gd name="T5" fmla="*/ 2147483646 h 777"/>
                  <a:gd name="T6" fmla="*/ 2147483646 w 1676"/>
                  <a:gd name="T7" fmla="*/ 2147483646 h 777"/>
                  <a:gd name="T8" fmla="*/ 2147483646 w 1676"/>
                  <a:gd name="T9" fmla="*/ 2147483646 h 777"/>
                  <a:gd name="T10" fmla="*/ 2147483646 w 1676"/>
                  <a:gd name="T11" fmla="*/ 2147483646 h 777"/>
                  <a:gd name="T12" fmla="*/ 2147483646 w 1676"/>
                  <a:gd name="T13" fmla="*/ 2147483646 h 77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676" h="777" extrusionOk="0">
                    <a:moveTo>
                      <a:pt x="652" y="1"/>
                    </a:moveTo>
                    <a:cubicBezTo>
                      <a:pt x="404" y="1"/>
                      <a:pt x="63" y="187"/>
                      <a:pt x="32" y="435"/>
                    </a:cubicBezTo>
                    <a:cubicBezTo>
                      <a:pt x="1" y="683"/>
                      <a:pt x="342" y="776"/>
                      <a:pt x="528" y="776"/>
                    </a:cubicBezTo>
                    <a:lnTo>
                      <a:pt x="1024" y="776"/>
                    </a:lnTo>
                    <a:cubicBezTo>
                      <a:pt x="1272" y="776"/>
                      <a:pt x="1614" y="590"/>
                      <a:pt x="1645" y="342"/>
                    </a:cubicBezTo>
                    <a:cubicBezTo>
                      <a:pt x="1676" y="63"/>
                      <a:pt x="1365" y="1"/>
                      <a:pt x="1148" y="1"/>
                    </a:cubicBezTo>
                    <a:lnTo>
                      <a:pt x="652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050"/>
              </a:p>
            </p:txBody>
          </p:sp>
          <p:sp>
            <p:nvSpPr>
              <p:cNvPr id="326" name="Google Shape;368;p4">
                <a:extLst>
                  <a:ext uri="{FF2B5EF4-FFF2-40B4-BE49-F238E27FC236}">
                    <a16:creationId xmlns:a16="http://schemas.microsoft.com/office/drawing/2014/main" xmlns="" id="{F072DEB6-68EC-44E4-F4CE-02D861CEE59C}"/>
                  </a:ext>
                </a:extLst>
              </p:cNvPr>
              <p:cNvSpPr>
                <a:spLocks/>
              </p:cNvSpPr>
              <p:nvPr/>
            </p:nvSpPr>
            <p:spPr bwMode="auto">
              <a:xfrm rot="-10594719">
                <a:off x="411673" y="4405110"/>
                <a:ext cx="113837" cy="32548"/>
              </a:xfrm>
              <a:custGeom>
                <a:avLst/>
                <a:gdLst>
                  <a:gd name="T0" fmla="*/ 2147483646 w 1955"/>
                  <a:gd name="T1" fmla="*/ 2147483646 h 559"/>
                  <a:gd name="T2" fmla="*/ 2147483646 w 1955"/>
                  <a:gd name="T3" fmla="*/ 2147483646 h 559"/>
                  <a:gd name="T4" fmla="*/ 2147483646 w 1955"/>
                  <a:gd name="T5" fmla="*/ 2147483646 h 55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55" h="559" extrusionOk="0">
                    <a:moveTo>
                      <a:pt x="1210" y="1"/>
                    </a:moveTo>
                    <a:cubicBezTo>
                      <a:pt x="807" y="1"/>
                      <a:pt x="0" y="559"/>
                      <a:pt x="745" y="559"/>
                    </a:cubicBezTo>
                    <a:cubicBezTo>
                      <a:pt x="1148" y="559"/>
                      <a:pt x="1955" y="1"/>
                      <a:pt x="121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050"/>
              </a:p>
            </p:txBody>
          </p:sp>
          <p:sp>
            <p:nvSpPr>
              <p:cNvPr id="327" name="Google Shape;369;p4">
                <a:extLst>
                  <a:ext uri="{FF2B5EF4-FFF2-40B4-BE49-F238E27FC236}">
                    <a16:creationId xmlns:a16="http://schemas.microsoft.com/office/drawing/2014/main" xmlns="" id="{1B268FCC-CD11-E89B-3316-A7D4E6C11D1A}"/>
                  </a:ext>
                </a:extLst>
              </p:cNvPr>
              <p:cNvSpPr>
                <a:spLocks/>
              </p:cNvSpPr>
              <p:nvPr/>
            </p:nvSpPr>
            <p:spPr bwMode="auto">
              <a:xfrm rot="-10594719">
                <a:off x="260348" y="4417234"/>
                <a:ext cx="95786" cy="45184"/>
              </a:xfrm>
              <a:custGeom>
                <a:avLst/>
                <a:gdLst>
                  <a:gd name="T0" fmla="*/ 2147483646 w 1645"/>
                  <a:gd name="T1" fmla="*/ 0 h 776"/>
                  <a:gd name="T2" fmla="*/ 2147483646 w 1645"/>
                  <a:gd name="T3" fmla="*/ 2147483646 h 776"/>
                  <a:gd name="T4" fmla="*/ 2147483646 w 1645"/>
                  <a:gd name="T5" fmla="*/ 0 h 776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645" h="776" extrusionOk="0">
                    <a:moveTo>
                      <a:pt x="869" y="0"/>
                    </a:moveTo>
                    <a:cubicBezTo>
                      <a:pt x="248" y="0"/>
                      <a:pt x="0" y="776"/>
                      <a:pt x="776" y="776"/>
                    </a:cubicBezTo>
                    <a:cubicBezTo>
                      <a:pt x="1396" y="776"/>
                      <a:pt x="1644" y="0"/>
                      <a:pt x="86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050"/>
              </a:p>
            </p:txBody>
          </p:sp>
          <p:sp>
            <p:nvSpPr>
              <p:cNvPr id="328" name="Google Shape;370;p4">
                <a:extLst>
                  <a:ext uri="{FF2B5EF4-FFF2-40B4-BE49-F238E27FC236}">
                    <a16:creationId xmlns:a16="http://schemas.microsoft.com/office/drawing/2014/main" xmlns="" id="{FCB6DB29-E75B-E476-B5EA-EF7116467547}"/>
                  </a:ext>
                </a:extLst>
              </p:cNvPr>
              <p:cNvSpPr>
                <a:spLocks/>
              </p:cNvSpPr>
              <p:nvPr/>
            </p:nvSpPr>
            <p:spPr bwMode="auto">
              <a:xfrm rot="-10594719">
                <a:off x="298549" y="4538806"/>
                <a:ext cx="92176" cy="38255"/>
              </a:xfrm>
              <a:custGeom>
                <a:avLst/>
                <a:gdLst>
                  <a:gd name="T0" fmla="*/ 2147483646 w 1583"/>
                  <a:gd name="T1" fmla="*/ 0 h 657"/>
                  <a:gd name="T2" fmla="*/ 2147483646 w 1583"/>
                  <a:gd name="T3" fmla="*/ 2147483646 h 657"/>
                  <a:gd name="T4" fmla="*/ 2147483646 w 1583"/>
                  <a:gd name="T5" fmla="*/ 2147483646 h 657"/>
                  <a:gd name="T6" fmla="*/ 2147483646 w 1583"/>
                  <a:gd name="T7" fmla="*/ 2147483646 h 657"/>
                  <a:gd name="T8" fmla="*/ 2147483646 w 1583"/>
                  <a:gd name="T9" fmla="*/ 2147483646 h 657"/>
                  <a:gd name="T10" fmla="*/ 2147483646 w 1583"/>
                  <a:gd name="T11" fmla="*/ 2147483646 h 657"/>
                  <a:gd name="T12" fmla="*/ 2147483646 w 1583"/>
                  <a:gd name="T13" fmla="*/ 2147483646 h 657"/>
                  <a:gd name="T14" fmla="*/ 2147483646 w 1583"/>
                  <a:gd name="T15" fmla="*/ 0 h 65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583" h="657" extrusionOk="0">
                    <a:moveTo>
                      <a:pt x="807" y="0"/>
                    </a:moveTo>
                    <a:cubicBezTo>
                      <a:pt x="540" y="0"/>
                      <a:pt x="323" y="120"/>
                      <a:pt x="156" y="315"/>
                    </a:cubicBezTo>
                    <a:cubicBezTo>
                      <a:pt x="1" y="532"/>
                      <a:pt x="280" y="656"/>
                      <a:pt x="466" y="656"/>
                    </a:cubicBezTo>
                    <a:lnTo>
                      <a:pt x="714" y="656"/>
                    </a:lnTo>
                    <a:cubicBezTo>
                      <a:pt x="993" y="656"/>
                      <a:pt x="1242" y="532"/>
                      <a:pt x="1459" y="346"/>
                    </a:cubicBezTo>
                    <a:cubicBezTo>
                      <a:pt x="1583" y="98"/>
                      <a:pt x="1335" y="5"/>
                      <a:pt x="1149" y="5"/>
                    </a:cubicBezTo>
                    <a:lnTo>
                      <a:pt x="900" y="5"/>
                    </a:lnTo>
                    <a:cubicBezTo>
                      <a:pt x="869" y="2"/>
                      <a:pt x="838" y="0"/>
                      <a:pt x="80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050"/>
              </a:p>
            </p:txBody>
          </p:sp>
          <p:sp>
            <p:nvSpPr>
              <p:cNvPr id="329" name="Google Shape;371;p4">
                <a:extLst>
                  <a:ext uri="{FF2B5EF4-FFF2-40B4-BE49-F238E27FC236}">
                    <a16:creationId xmlns:a16="http://schemas.microsoft.com/office/drawing/2014/main" xmlns="" id="{9E0A3E0C-5605-5600-B4D6-0D332824AB42}"/>
                  </a:ext>
                </a:extLst>
              </p:cNvPr>
              <p:cNvSpPr>
                <a:spLocks/>
              </p:cNvSpPr>
              <p:nvPr/>
            </p:nvSpPr>
            <p:spPr bwMode="auto">
              <a:xfrm rot="-10594719">
                <a:off x="400126" y="4620999"/>
                <a:ext cx="95786" cy="46989"/>
              </a:xfrm>
              <a:custGeom>
                <a:avLst/>
                <a:gdLst>
                  <a:gd name="T0" fmla="*/ 2147483646 w 1645"/>
                  <a:gd name="T1" fmla="*/ 0 h 807"/>
                  <a:gd name="T2" fmla="*/ 2147483646 w 1645"/>
                  <a:gd name="T3" fmla="*/ 2147483646 h 807"/>
                  <a:gd name="T4" fmla="*/ 2147483646 w 1645"/>
                  <a:gd name="T5" fmla="*/ 0 h 807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645" h="807" extrusionOk="0">
                    <a:moveTo>
                      <a:pt x="869" y="0"/>
                    </a:moveTo>
                    <a:cubicBezTo>
                      <a:pt x="249" y="0"/>
                      <a:pt x="1" y="807"/>
                      <a:pt x="776" y="807"/>
                    </a:cubicBezTo>
                    <a:cubicBezTo>
                      <a:pt x="1397" y="807"/>
                      <a:pt x="1645" y="0"/>
                      <a:pt x="86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050"/>
              </a:p>
            </p:txBody>
          </p:sp>
          <p:sp>
            <p:nvSpPr>
              <p:cNvPr id="332" name="Google Shape;372;p4">
                <a:extLst>
                  <a:ext uri="{FF2B5EF4-FFF2-40B4-BE49-F238E27FC236}">
                    <a16:creationId xmlns:a16="http://schemas.microsoft.com/office/drawing/2014/main" xmlns="" id="{EE57C640-A6E8-BFBE-FECF-995863EDA601}"/>
                  </a:ext>
                </a:extLst>
              </p:cNvPr>
              <p:cNvSpPr>
                <a:spLocks/>
              </p:cNvSpPr>
              <p:nvPr/>
            </p:nvSpPr>
            <p:spPr bwMode="auto">
              <a:xfrm rot="-10594719">
                <a:off x="569542" y="4609361"/>
                <a:ext cx="93981" cy="32548"/>
              </a:xfrm>
              <a:custGeom>
                <a:avLst/>
                <a:gdLst>
                  <a:gd name="T0" fmla="*/ 2147483646 w 1614"/>
                  <a:gd name="T1" fmla="*/ 0 h 559"/>
                  <a:gd name="T2" fmla="*/ 2147483646 w 1614"/>
                  <a:gd name="T3" fmla="*/ 2147483646 h 559"/>
                  <a:gd name="T4" fmla="*/ 2147483646 w 1614"/>
                  <a:gd name="T5" fmla="*/ 2147483646 h 559"/>
                  <a:gd name="T6" fmla="*/ 2147483646 w 1614"/>
                  <a:gd name="T7" fmla="*/ 2147483646 h 559"/>
                  <a:gd name="T8" fmla="*/ 2147483646 w 1614"/>
                  <a:gd name="T9" fmla="*/ 2147483646 h 559"/>
                  <a:gd name="T10" fmla="*/ 2147483646 w 1614"/>
                  <a:gd name="T11" fmla="*/ 0 h 559"/>
                  <a:gd name="T12" fmla="*/ 2147483646 w 1614"/>
                  <a:gd name="T13" fmla="*/ 0 h 55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614" h="559" extrusionOk="0">
                    <a:moveTo>
                      <a:pt x="900" y="0"/>
                    </a:moveTo>
                    <a:cubicBezTo>
                      <a:pt x="652" y="0"/>
                      <a:pt x="373" y="94"/>
                      <a:pt x="187" y="280"/>
                    </a:cubicBezTo>
                    <a:cubicBezTo>
                      <a:pt x="1" y="497"/>
                      <a:pt x="311" y="559"/>
                      <a:pt x="466" y="559"/>
                    </a:cubicBezTo>
                    <a:lnTo>
                      <a:pt x="714" y="559"/>
                    </a:lnTo>
                    <a:cubicBezTo>
                      <a:pt x="994" y="559"/>
                      <a:pt x="1242" y="466"/>
                      <a:pt x="1459" y="280"/>
                    </a:cubicBezTo>
                    <a:cubicBezTo>
                      <a:pt x="1614" y="63"/>
                      <a:pt x="1304" y="0"/>
                      <a:pt x="1149" y="0"/>
                    </a:cubicBezTo>
                    <a:lnTo>
                      <a:pt x="90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050"/>
              </a:p>
            </p:txBody>
          </p:sp>
          <p:sp>
            <p:nvSpPr>
              <p:cNvPr id="333" name="Google Shape;373;p4">
                <a:extLst>
                  <a:ext uri="{FF2B5EF4-FFF2-40B4-BE49-F238E27FC236}">
                    <a16:creationId xmlns:a16="http://schemas.microsoft.com/office/drawing/2014/main" xmlns="" id="{A9F97827-8F33-8225-893F-AD8853751406}"/>
                  </a:ext>
                </a:extLst>
              </p:cNvPr>
              <p:cNvSpPr>
                <a:spLocks/>
              </p:cNvSpPr>
              <p:nvPr/>
            </p:nvSpPr>
            <p:spPr bwMode="auto">
              <a:xfrm rot="-10594719">
                <a:off x="262558" y="4750610"/>
                <a:ext cx="176259" cy="32781"/>
              </a:xfrm>
              <a:custGeom>
                <a:avLst/>
                <a:gdLst>
                  <a:gd name="T0" fmla="*/ 2147483646 w 3027"/>
                  <a:gd name="T1" fmla="*/ 2147483646 h 563"/>
                  <a:gd name="T2" fmla="*/ 2147483646 w 3027"/>
                  <a:gd name="T3" fmla="*/ 2147483646 h 563"/>
                  <a:gd name="T4" fmla="*/ 2147483646 w 3027"/>
                  <a:gd name="T5" fmla="*/ 2147483646 h 563"/>
                  <a:gd name="T6" fmla="*/ 2147483646 w 3027"/>
                  <a:gd name="T7" fmla="*/ 2147483646 h 563"/>
                  <a:gd name="T8" fmla="*/ 2147483646 w 3027"/>
                  <a:gd name="T9" fmla="*/ 2147483646 h 563"/>
                  <a:gd name="T10" fmla="*/ 2147483646 w 3027"/>
                  <a:gd name="T11" fmla="*/ 2147483646 h 563"/>
                  <a:gd name="T12" fmla="*/ 2147483646 w 3027"/>
                  <a:gd name="T13" fmla="*/ 2147483646 h 563"/>
                  <a:gd name="T14" fmla="*/ 2147483646 w 3027"/>
                  <a:gd name="T15" fmla="*/ 2147483646 h 563"/>
                  <a:gd name="T16" fmla="*/ 2147483646 w 3027"/>
                  <a:gd name="T17" fmla="*/ 2147483646 h 563"/>
                  <a:gd name="T18" fmla="*/ 2147483646 w 3027"/>
                  <a:gd name="T19" fmla="*/ 2147483646 h 563"/>
                  <a:gd name="T20" fmla="*/ 2147483646 w 3027"/>
                  <a:gd name="T21" fmla="*/ 2147483646 h 563"/>
                  <a:gd name="T22" fmla="*/ 2147483646 w 3027"/>
                  <a:gd name="T23" fmla="*/ 2147483646 h 56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3027" h="563" extrusionOk="0">
                    <a:moveTo>
                      <a:pt x="2121" y="1"/>
                    </a:moveTo>
                    <a:cubicBezTo>
                      <a:pt x="1644" y="1"/>
                      <a:pt x="1156" y="49"/>
                      <a:pt x="669" y="155"/>
                    </a:cubicBezTo>
                    <a:cubicBezTo>
                      <a:pt x="545" y="186"/>
                      <a:pt x="48" y="248"/>
                      <a:pt x="17" y="434"/>
                    </a:cubicBezTo>
                    <a:cubicBezTo>
                      <a:pt x="1" y="534"/>
                      <a:pt x="109" y="562"/>
                      <a:pt x="223" y="562"/>
                    </a:cubicBezTo>
                    <a:cubicBezTo>
                      <a:pt x="321" y="562"/>
                      <a:pt x="423" y="541"/>
                      <a:pt x="451" y="527"/>
                    </a:cubicBezTo>
                    <a:lnTo>
                      <a:pt x="482" y="527"/>
                    </a:lnTo>
                    <a:cubicBezTo>
                      <a:pt x="763" y="467"/>
                      <a:pt x="1069" y="433"/>
                      <a:pt x="1376" y="433"/>
                    </a:cubicBezTo>
                    <a:cubicBezTo>
                      <a:pt x="1545" y="433"/>
                      <a:pt x="1714" y="443"/>
                      <a:pt x="1878" y="465"/>
                    </a:cubicBezTo>
                    <a:cubicBezTo>
                      <a:pt x="1921" y="470"/>
                      <a:pt x="1964" y="473"/>
                      <a:pt x="2009" y="473"/>
                    </a:cubicBezTo>
                    <a:cubicBezTo>
                      <a:pt x="2221" y="473"/>
                      <a:pt x="2448" y="413"/>
                      <a:pt x="2654" y="310"/>
                    </a:cubicBezTo>
                    <a:cubicBezTo>
                      <a:pt x="2716" y="279"/>
                      <a:pt x="3026" y="62"/>
                      <a:pt x="2778" y="31"/>
                    </a:cubicBezTo>
                    <a:cubicBezTo>
                      <a:pt x="2562" y="11"/>
                      <a:pt x="2343" y="1"/>
                      <a:pt x="21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050"/>
              </a:p>
            </p:txBody>
          </p:sp>
          <p:sp>
            <p:nvSpPr>
              <p:cNvPr id="334" name="Google Shape;374;p4">
                <a:extLst>
                  <a:ext uri="{FF2B5EF4-FFF2-40B4-BE49-F238E27FC236}">
                    <a16:creationId xmlns:a16="http://schemas.microsoft.com/office/drawing/2014/main" xmlns="" id="{DAA97077-F64D-68EA-D075-9CCB1FD0C9D1}"/>
                  </a:ext>
                </a:extLst>
              </p:cNvPr>
              <p:cNvSpPr>
                <a:spLocks/>
              </p:cNvSpPr>
              <p:nvPr/>
            </p:nvSpPr>
            <p:spPr bwMode="auto">
              <a:xfrm rot="-10594719">
                <a:off x="61020" y="4723690"/>
                <a:ext cx="93981" cy="47047"/>
              </a:xfrm>
              <a:custGeom>
                <a:avLst/>
                <a:gdLst>
                  <a:gd name="T0" fmla="*/ 2147483646 w 1614"/>
                  <a:gd name="T1" fmla="*/ 2147483646 h 808"/>
                  <a:gd name="T2" fmla="*/ 2147483646 w 1614"/>
                  <a:gd name="T3" fmla="*/ 2147483646 h 808"/>
                  <a:gd name="T4" fmla="*/ 2147483646 w 1614"/>
                  <a:gd name="T5" fmla="*/ 2147483646 h 8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614" h="808" extrusionOk="0">
                    <a:moveTo>
                      <a:pt x="869" y="1"/>
                    </a:moveTo>
                    <a:cubicBezTo>
                      <a:pt x="217" y="1"/>
                      <a:pt x="0" y="807"/>
                      <a:pt x="745" y="807"/>
                    </a:cubicBezTo>
                    <a:cubicBezTo>
                      <a:pt x="1396" y="807"/>
                      <a:pt x="1613" y="1"/>
                      <a:pt x="86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050"/>
              </a:p>
            </p:txBody>
          </p:sp>
          <p:sp>
            <p:nvSpPr>
              <p:cNvPr id="335" name="Google Shape;375;p4">
                <a:extLst>
                  <a:ext uri="{FF2B5EF4-FFF2-40B4-BE49-F238E27FC236}">
                    <a16:creationId xmlns:a16="http://schemas.microsoft.com/office/drawing/2014/main" xmlns="" id="{5FB3D461-1866-8427-79C3-2E8EFC2768FB}"/>
                  </a:ext>
                </a:extLst>
              </p:cNvPr>
              <p:cNvSpPr>
                <a:spLocks/>
              </p:cNvSpPr>
              <p:nvPr/>
            </p:nvSpPr>
            <p:spPr bwMode="auto">
              <a:xfrm rot="-10594719">
                <a:off x="-30399" y="4853917"/>
                <a:ext cx="124260" cy="31792"/>
              </a:xfrm>
              <a:custGeom>
                <a:avLst/>
                <a:gdLst>
                  <a:gd name="T0" fmla="*/ 2147483646 w 2134"/>
                  <a:gd name="T1" fmla="*/ 2147483646 h 546"/>
                  <a:gd name="T2" fmla="*/ 2147483646 w 2134"/>
                  <a:gd name="T3" fmla="*/ 2147483646 h 546"/>
                  <a:gd name="T4" fmla="*/ 2147483646 w 2134"/>
                  <a:gd name="T5" fmla="*/ 2147483646 h 546"/>
                  <a:gd name="T6" fmla="*/ 2147483646 w 2134"/>
                  <a:gd name="T7" fmla="*/ 2147483646 h 546"/>
                  <a:gd name="T8" fmla="*/ 2147483646 w 2134"/>
                  <a:gd name="T9" fmla="*/ 2147483646 h 546"/>
                  <a:gd name="T10" fmla="*/ 2147483646 w 2134"/>
                  <a:gd name="T11" fmla="*/ 2147483646 h 546"/>
                  <a:gd name="T12" fmla="*/ 2147483646 w 2134"/>
                  <a:gd name="T13" fmla="*/ 2147483646 h 546"/>
                  <a:gd name="T14" fmla="*/ 2147483646 w 2134"/>
                  <a:gd name="T15" fmla="*/ 2147483646 h 546"/>
                  <a:gd name="T16" fmla="*/ 2147483646 w 2134"/>
                  <a:gd name="T17" fmla="*/ 2147483646 h 54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134" h="546" extrusionOk="0">
                    <a:moveTo>
                      <a:pt x="1850" y="1"/>
                    </a:moveTo>
                    <a:cubicBezTo>
                      <a:pt x="1808" y="1"/>
                      <a:pt x="1769" y="3"/>
                      <a:pt x="1746" y="3"/>
                    </a:cubicBezTo>
                    <a:lnTo>
                      <a:pt x="877" y="127"/>
                    </a:lnTo>
                    <a:cubicBezTo>
                      <a:pt x="598" y="127"/>
                      <a:pt x="350" y="220"/>
                      <a:pt x="133" y="375"/>
                    </a:cubicBezTo>
                    <a:cubicBezTo>
                      <a:pt x="1" y="507"/>
                      <a:pt x="134" y="545"/>
                      <a:pt x="256" y="545"/>
                    </a:cubicBezTo>
                    <a:cubicBezTo>
                      <a:pt x="306" y="545"/>
                      <a:pt x="354" y="539"/>
                      <a:pt x="381" y="530"/>
                    </a:cubicBezTo>
                    <a:lnTo>
                      <a:pt x="1250" y="406"/>
                    </a:lnTo>
                    <a:cubicBezTo>
                      <a:pt x="1529" y="406"/>
                      <a:pt x="1777" y="313"/>
                      <a:pt x="1994" y="158"/>
                    </a:cubicBezTo>
                    <a:cubicBezTo>
                      <a:pt x="2134" y="18"/>
                      <a:pt x="1977" y="1"/>
                      <a:pt x="185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050"/>
              </a:p>
            </p:txBody>
          </p:sp>
          <p:sp>
            <p:nvSpPr>
              <p:cNvPr id="336" name="Google Shape;376;p4">
                <a:extLst>
                  <a:ext uri="{FF2B5EF4-FFF2-40B4-BE49-F238E27FC236}">
                    <a16:creationId xmlns:a16="http://schemas.microsoft.com/office/drawing/2014/main" xmlns="" id="{CFFA785C-3F81-A697-34E4-2228E7553611}"/>
                  </a:ext>
                </a:extLst>
              </p:cNvPr>
              <p:cNvSpPr>
                <a:spLocks/>
              </p:cNvSpPr>
              <p:nvPr/>
            </p:nvSpPr>
            <p:spPr bwMode="auto">
              <a:xfrm rot="-10594719">
                <a:off x="111684" y="4611706"/>
                <a:ext cx="130083" cy="31035"/>
              </a:xfrm>
              <a:custGeom>
                <a:avLst/>
                <a:gdLst>
                  <a:gd name="T0" fmla="*/ 2147483646 w 2234"/>
                  <a:gd name="T1" fmla="*/ 0 h 533"/>
                  <a:gd name="T2" fmla="*/ 2147483646 w 2234"/>
                  <a:gd name="T3" fmla="*/ 2147483646 h 533"/>
                  <a:gd name="T4" fmla="*/ 2147483646 w 2234"/>
                  <a:gd name="T5" fmla="*/ 2147483646 h 533"/>
                  <a:gd name="T6" fmla="*/ 2147483646 w 2234"/>
                  <a:gd name="T7" fmla="*/ 2147483646 h 533"/>
                  <a:gd name="T8" fmla="*/ 2147483646 w 2234"/>
                  <a:gd name="T9" fmla="*/ 2147483646 h 533"/>
                  <a:gd name="T10" fmla="*/ 2147483646 w 2234"/>
                  <a:gd name="T11" fmla="*/ 2147483646 h 533"/>
                  <a:gd name="T12" fmla="*/ 2147483646 w 2234"/>
                  <a:gd name="T13" fmla="*/ 0 h 533"/>
                  <a:gd name="T14" fmla="*/ 2147483646 w 2234"/>
                  <a:gd name="T15" fmla="*/ 0 h 53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2234" h="533" extrusionOk="0">
                    <a:moveTo>
                      <a:pt x="900" y="0"/>
                    </a:moveTo>
                    <a:cubicBezTo>
                      <a:pt x="621" y="0"/>
                      <a:pt x="373" y="93"/>
                      <a:pt x="155" y="279"/>
                    </a:cubicBezTo>
                    <a:cubicBezTo>
                      <a:pt x="0" y="496"/>
                      <a:pt x="311" y="528"/>
                      <a:pt x="435" y="528"/>
                    </a:cubicBezTo>
                    <a:lnTo>
                      <a:pt x="1303" y="528"/>
                    </a:lnTo>
                    <a:cubicBezTo>
                      <a:pt x="1332" y="531"/>
                      <a:pt x="1361" y="532"/>
                      <a:pt x="1390" y="532"/>
                    </a:cubicBezTo>
                    <a:cubicBezTo>
                      <a:pt x="1639" y="532"/>
                      <a:pt x="1881" y="415"/>
                      <a:pt x="2048" y="248"/>
                    </a:cubicBezTo>
                    <a:cubicBezTo>
                      <a:pt x="2234" y="62"/>
                      <a:pt x="1924" y="0"/>
                      <a:pt x="1768" y="0"/>
                    </a:cubicBezTo>
                    <a:lnTo>
                      <a:pt x="90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050"/>
              </a:p>
            </p:txBody>
          </p:sp>
          <p:sp>
            <p:nvSpPr>
              <p:cNvPr id="337" name="Google Shape;377;p4">
                <a:extLst>
                  <a:ext uri="{FF2B5EF4-FFF2-40B4-BE49-F238E27FC236}">
                    <a16:creationId xmlns:a16="http://schemas.microsoft.com/office/drawing/2014/main" xmlns="" id="{E726B2F9-4C6C-B962-912D-028F4C24431F}"/>
                  </a:ext>
                </a:extLst>
              </p:cNvPr>
              <p:cNvSpPr>
                <a:spLocks/>
              </p:cNvSpPr>
              <p:nvPr/>
            </p:nvSpPr>
            <p:spPr bwMode="auto">
              <a:xfrm rot="-10594719">
                <a:off x="86956" y="4479838"/>
                <a:ext cx="115701" cy="30743"/>
              </a:xfrm>
              <a:custGeom>
                <a:avLst/>
                <a:gdLst>
                  <a:gd name="T0" fmla="*/ 2147483646 w 1987"/>
                  <a:gd name="T1" fmla="*/ 2147483646 h 528"/>
                  <a:gd name="T2" fmla="*/ 2147483646 w 1987"/>
                  <a:gd name="T3" fmla="*/ 2147483646 h 528"/>
                  <a:gd name="T4" fmla="*/ 2147483646 w 1987"/>
                  <a:gd name="T5" fmla="*/ 2147483646 h 52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87" h="528" extrusionOk="0">
                    <a:moveTo>
                      <a:pt x="1211" y="1"/>
                    </a:moveTo>
                    <a:cubicBezTo>
                      <a:pt x="869" y="1"/>
                      <a:pt x="1" y="528"/>
                      <a:pt x="745" y="528"/>
                    </a:cubicBezTo>
                    <a:cubicBezTo>
                      <a:pt x="1118" y="528"/>
                      <a:pt x="1986" y="1"/>
                      <a:pt x="121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050"/>
              </a:p>
            </p:txBody>
          </p:sp>
          <p:sp>
            <p:nvSpPr>
              <p:cNvPr id="338" name="Google Shape;378;p4">
                <a:extLst>
                  <a:ext uri="{FF2B5EF4-FFF2-40B4-BE49-F238E27FC236}">
                    <a16:creationId xmlns:a16="http://schemas.microsoft.com/office/drawing/2014/main" xmlns="" id="{AEC6DD59-840F-8215-730E-6B7388F18180}"/>
                  </a:ext>
                </a:extLst>
              </p:cNvPr>
              <p:cNvSpPr>
                <a:spLocks/>
              </p:cNvSpPr>
              <p:nvPr/>
            </p:nvSpPr>
            <p:spPr bwMode="auto">
              <a:xfrm rot="-10594719">
                <a:off x="62376" y="4370819"/>
                <a:ext cx="90371" cy="41923"/>
              </a:xfrm>
              <a:custGeom>
                <a:avLst/>
                <a:gdLst>
                  <a:gd name="T0" fmla="*/ 2147483646 w 1552"/>
                  <a:gd name="T1" fmla="*/ 2147483646 h 720"/>
                  <a:gd name="T2" fmla="*/ 2147483646 w 1552"/>
                  <a:gd name="T3" fmla="*/ 2147483646 h 720"/>
                  <a:gd name="T4" fmla="*/ 2147483646 w 1552"/>
                  <a:gd name="T5" fmla="*/ 2147483646 h 720"/>
                  <a:gd name="T6" fmla="*/ 2147483646 w 1552"/>
                  <a:gd name="T7" fmla="*/ 2147483646 h 720"/>
                  <a:gd name="T8" fmla="*/ 2147483646 w 1552"/>
                  <a:gd name="T9" fmla="*/ 2147483646 h 720"/>
                  <a:gd name="T10" fmla="*/ 2147483646 w 1552"/>
                  <a:gd name="T11" fmla="*/ 2147483646 h 720"/>
                  <a:gd name="T12" fmla="*/ 2147483646 w 1552"/>
                  <a:gd name="T13" fmla="*/ 2147483646 h 720"/>
                  <a:gd name="T14" fmla="*/ 2147483646 w 1552"/>
                  <a:gd name="T15" fmla="*/ 2147483646 h 72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552" h="720" extrusionOk="0">
                    <a:moveTo>
                      <a:pt x="776" y="1"/>
                    </a:moveTo>
                    <a:cubicBezTo>
                      <a:pt x="509" y="1"/>
                      <a:pt x="292" y="121"/>
                      <a:pt x="125" y="316"/>
                    </a:cubicBezTo>
                    <a:cubicBezTo>
                      <a:pt x="0" y="564"/>
                      <a:pt x="218" y="719"/>
                      <a:pt x="435" y="719"/>
                    </a:cubicBezTo>
                    <a:lnTo>
                      <a:pt x="683" y="719"/>
                    </a:lnTo>
                    <a:cubicBezTo>
                      <a:pt x="962" y="719"/>
                      <a:pt x="1241" y="626"/>
                      <a:pt x="1427" y="378"/>
                    </a:cubicBezTo>
                    <a:cubicBezTo>
                      <a:pt x="1551" y="161"/>
                      <a:pt x="1303" y="6"/>
                      <a:pt x="1117" y="6"/>
                    </a:cubicBezTo>
                    <a:lnTo>
                      <a:pt x="869" y="6"/>
                    </a:lnTo>
                    <a:cubicBezTo>
                      <a:pt x="837" y="2"/>
                      <a:pt x="806" y="1"/>
                      <a:pt x="77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050"/>
              </a:p>
            </p:txBody>
          </p:sp>
          <p:sp>
            <p:nvSpPr>
              <p:cNvPr id="339" name="Google Shape;379;p4">
                <a:extLst>
                  <a:ext uri="{FF2B5EF4-FFF2-40B4-BE49-F238E27FC236}">
                    <a16:creationId xmlns:a16="http://schemas.microsoft.com/office/drawing/2014/main" xmlns="" id="{4EF224D3-A361-BA30-7FB0-297247E5D85B}"/>
                  </a:ext>
                </a:extLst>
              </p:cNvPr>
              <p:cNvSpPr>
                <a:spLocks/>
              </p:cNvSpPr>
              <p:nvPr/>
            </p:nvSpPr>
            <p:spPr bwMode="auto">
              <a:xfrm rot="-10594719">
                <a:off x="-212795" y="4459478"/>
                <a:ext cx="93981" cy="50599"/>
              </a:xfrm>
              <a:custGeom>
                <a:avLst/>
                <a:gdLst>
                  <a:gd name="T0" fmla="*/ 2147483646 w 1614"/>
                  <a:gd name="T1" fmla="*/ 0 h 869"/>
                  <a:gd name="T2" fmla="*/ 2147483646 w 1614"/>
                  <a:gd name="T3" fmla="*/ 2147483646 h 869"/>
                  <a:gd name="T4" fmla="*/ 2147483646 w 1614"/>
                  <a:gd name="T5" fmla="*/ 0 h 86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614" h="869" extrusionOk="0">
                    <a:moveTo>
                      <a:pt x="869" y="0"/>
                    </a:moveTo>
                    <a:cubicBezTo>
                      <a:pt x="217" y="0"/>
                      <a:pt x="0" y="869"/>
                      <a:pt x="776" y="869"/>
                    </a:cubicBezTo>
                    <a:cubicBezTo>
                      <a:pt x="1427" y="869"/>
                      <a:pt x="1613" y="0"/>
                      <a:pt x="86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050"/>
              </a:p>
            </p:txBody>
          </p:sp>
          <p:sp>
            <p:nvSpPr>
              <p:cNvPr id="340" name="Google Shape;380;p4">
                <a:extLst>
                  <a:ext uri="{FF2B5EF4-FFF2-40B4-BE49-F238E27FC236}">
                    <a16:creationId xmlns:a16="http://schemas.microsoft.com/office/drawing/2014/main" xmlns="" id="{D467AD5A-3DC4-81FD-751F-ABCF006A1659}"/>
                  </a:ext>
                </a:extLst>
              </p:cNvPr>
              <p:cNvSpPr>
                <a:spLocks/>
              </p:cNvSpPr>
              <p:nvPr/>
            </p:nvSpPr>
            <p:spPr bwMode="auto">
              <a:xfrm rot="-10594719">
                <a:off x="-145853" y="4541382"/>
                <a:ext cx="112032" cy="69580"/>
              </a:xfrm>
              <a:custGeom>
                <a:avLst/>
                <a:gdLst>
                  <a:gd name="T0" fmla="*/ 2147483646 w 1924"/>
                  <a:gd name="T1" fmla="*/ 2147483646 h 1195"/>
                  <a:gd name="T2" fmla="*/ 2147483646 w 1924"/>
                  <a:gd name="T3" fmla="*/ 2147483646 h 1195"/>
                  <a:gd name="T4" fmla="*/ 2147483646 w 1924"/>
                  <a:gd name="T5" fmla="*/ 2147483646 h 1195"/>
                  <a:gd name="T6" fmla="*/ 2147483646 w 1924"/>
                  <a:gd name="T7" fmla="*/ 2147483646 h 1195"/>
                  <a:gd name="T8" fmla="*/ 2147483646 w 1924"/>
                  <a:gd name="T9" fmla="*/ 2147483646 h 1195"/>
                  <a:gd name="T10" fmla="*/ 2147483646 w 1924"/>
                  <a:gd name="T11" fmla="*/ 2147483646 h 1195"/>
                  <a:gd name="T12" fmla="*/ 2147483646 w 1924"/>
                  <a:gd name="T13" fmla="*/ 2147483646 h 1195"/>
                  <a:gd name="T14" fmla="*/ 2147483646 w 1924"/>
                  <a:gd name="T15" fmla="*/ 2147483646 h 1195"/>
                  <a:gd name="T16" fmla="*/ 2147483646 w 1924"/>
                  <a:gd name="T17" fmla="*/ 2147483646 h 1195"/>
                  <a:gd name="T18" fmla="*/ 2147483646 w 1924"/>
                  <a:gd name="T19" fmla="*/ 2147483646 h 119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924" h="1195" extrusionOk="0">
                    <a:moveTo>
                      <a:pt x="1447" y="1"/>
                    </a:moveTo>
                    <a:cubicBezTo>
                      <a:pt x="1214" y="1"/>
                      <a:pt x="989" y="70"/>
                      <a:pt x="807" y="225"/>
                    </a:cubicBezTo>
                    <a:lnTo>
                      <a:pt x="186" y="722"/>
                    </a:lnTo>
                    <a:cubicBezTo>
                      <a:pt x="0" y="877"/>
                      <a:pt x="93" y="1125"/>
                      <a:pt x="311" y="1187"/>
                    </a:cubicBezTo>
                    <a:cubicBezTo>
                      <a:pt x="356" y="1192"/>
                      <a:pt x="402" y="1195"/>
                      <a:pt x="448" y="1195"/>
                    </a:cubicBezTo>
                    <a:cubicBezTo>
                      <a:pt x="688" y="1195"/>
                      <a:pt x="935" y="1126"/>
                      <a:pt x="1117" y="970"/>
                    </a:cubicBezTo>
                    <a:lnTo>
                      <a:pt x="1086" y="970"/>
                    </a:lnTo>
                    <a:lnTo>
                      <a:pt x="1706" y="474"/>
                    </a:lnTo>
                    <a:cubicBezTo>
                      <a:pt x="1924" y="319"/>
                      <a:pt x="1799" y="70"/>
                      <a:pt x="1582" y="8"/>
                    </a:cubicBezTo>
                    <a:cubicBezTo>
                      <a:pt x="1537" y="3"/>
                      <a:pt x="1492" y="1"/>
                      <a:pt x="144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050"/>
              </a:p>
            </p:txBody>
          </p:sp>
          <p:sp>
            <p:nvSpPr>
              <p:cNvPr id="341" name="Google Shape;381;p4">
                <a:extLst>
                  <a:ext uri="{FF2B5EF4-FFF2-40B4-BE49-F238E27FC236}">
                    <a16:creationId xmlns:a16="http://schemas.microsoft.com/office/drawing/2014/main" xmlns="" id="{152C3416-B54A-117C-5B73-1ADD60ECE79B}"/>
                  </a:ext>
                </a:extLst>
              </p:cNvPr>
              <p:cNvSpPr>
                <a:spLocks/>
              </p:cNvSpPr>
              <p:nvPr/>
            </p:nvSpPr>
            <p:spPr bwMode="auto">
              <a:xfrm rot="-10594719">
                <a:off x="-117570" y="4693484"/>
                <a:ext cx="106617" cy="28938"/>
              </a:xfrm>
              <a:custGeom>
                <a:avLst/>
                <a:gdLst>
                  <a:gd name="T0" fmla="*/ 2147483646 w 1831"/>
                  <a:gd name="T1" fmla="*/ 0 h 497"/>
                  <a:gd name="T2" fmla="*/ 2147483646 w 1831"/>
                  <a:gd name="T3" fmla="*/ 2147483646 h 497"/>
                  <a:gd name="T4" fmla="*/ 2147483646 w 1831"/>
                  <a:gd name="T5" fmla="*/ 0 h 497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831" h="497" extrusionOk="0">
                    <a:moveTo>
                      <a:pt x="1272" y="0"/>
                    </a:moveTo>
                    <a:cubicBezTo>
                      <a:pt x="1024" y="0"/>
                      <a:pt x="0" y="496"/>
                      <a:pt x="527" y="496"/>
                    </a:cubicBezTo>
                    <a:cubicBezTo>
                      <a:pt x="807" y="496"/>
                      <a:pt x="1830" y="0"/>
                      <a:pt x="127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050"/>
              </a:p>
            </p:txBody>
          </p:sp>
          <p:sp>
            <p:nvSpPr>
              <p:cNvPr id="342" name="Google Shape;382;p4">
                <a:extLst>
                  <a:ext uri="{FF2B5EF4-FFF2-40B4-BE49-F238E27FC236}">
                    <a16:creationId xmlns:a16="http://schemas.microsoft.com/office/drawing/2014/main" xmlns="" id="{D80AE03B-3F72-577F-1628-8BBA33283977}"/>
                  </a:ext>
                </a:extLst>
              </p:cNvPr>
              <p:cNvSpPr>
                <a:spLocks/>
              </p:cNvSpPr>
              <p:nvPr/>
            </p:nvSpPr>
            <p:spPr bwMode="auto">
              <a:xfrm rot="-10594719">
                <a:off x="-219900" y="4883379"/>
                <a:ext cx="128336" cy="46406"/>
              </a:xfrm>
              <a:custGeom>
                <a:avLst/>
                <a:gdLst>
                  <a:gd name="T0" fmla="*/ 2147483646 w 2204"/>
                  <a:gd name="T1" fmla="*/ 0 h 797"/>
                  <a:gd name="T2" fmla="*/ 2147483646 w 2204"/>
                  <a:gd name="T3" fmla="*/ 2147483646 h 797"/>
                  <a:gd name="T4" fmla="*/ 2147483646 w 2204"/>
                  <a:gd name="T5" fmla="*/ 2147483646 h 797"/>
                  <a:gd name="T6" fmla="*/ 2147483646 w 2204"/>
                  <a:gd name="T7" fmla="*/ 2147483646 h 797"/>
                  <a:gd name="T8" fmla="*/ 2147483646 w 2204"/>
                  <a:gd name="T9" fmla="*/ 2147483646 h 797"/>
                  <a:gd name="T10" fmla="*/ 2147483646 w 2204"/>
                  <a:gd name="T11" fmla="*/ 2147483646 h 797"/>
                  <a:gd name="T12" fmla="*/ 2147483646 w 2204"/>
                  <a:gd name="T13" fmla="*/ 2147483646 h 797"/>
                  <a:gd name="T14" fmla="*/ 2147483646 w 2204"/>
                  <a:gd name="T15" fmla="*/ 2147483646 h 797"/>
                  <a:gd name="T16" fmla="*/ 2147483646 w 2204"/>
                  <a:gd name="T17" fmla="*/ 0 h 79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204" h="797" extrusionOk="0">
                    <a:moveTo>
                      <a:pt x="1893" y="0"/>
                    </a:moveTo>
                    <a:cubicBezTo>
                      <a:pt x="1750" y="0"/>
                      <a:pt x="1587" y="34"/>
                      <a:pt x="1521" y="51"/>
                    </a:cubicBezTo>
                    <a:lnTo>
                      <a:pt x="528" y="299"/>
                    </a:lnTo>
                    <a:cubicBezTo>
                      <a:pt x="404" y="361"/>
                      <a:pt x="1" y="485"/>
                      <a:pt x="32" y="671"/>
                    </a:cubicBezTo>
                    <a:cubicBezTo>
                      <a:pt x="46" y="768"/>
                      <a:pt x="151" y="797"/>
                      <a:pt x="272" y="797"/>
                    </a:cubicBezTo>
                    <a:cubicBezTo>
                      <a:pt x="423" y="797"/>
                      <a:pt x="600" y="751"/>
                      <a:pt x="652" y="733"/>
                    </a:cubicBezTo>
                    <a:lnTo>
                      <a:pt x="1645" y="485"/>
                    </a:lnTo>
                    <a:cubicBezTo>
                      <a:pt x="1769" y="454"/>
                      <a:pt x="2203" y="330"/>
                      <a:pt x="2141" y="113"/>
                    </a:cubicBezTo>
                    <a:cubicBezTo>
                      <a:pt x="2127" y="26"/>
                      <a:pt x="2018" y="0"/>
                      <a:pt x="189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050"/>
              </a:p>
            </p:txBody>
          </p:sp>
          <p:sp>
            <p:nvSpPr>
              <p:cNvPr id="343" name="Google Shape;383;p4">
                <a:extLst>
                  <a:ext uri="{FF2B5EF4-FFF2-40B4-BE49-F238E27FC236}">
                    <a16:creationId xmlns:a16="http://schemas.microsoft.com/office/drawing/2014/main" xmlns="" id="{84A65049-D381-08ED-0DFC-DF0CD8BE2928}"/>
                  </a:ext>
                </a:extLst>
              </p:cNvPr>
              <p:cNvSpPr>
                <a:spLocks/>
              </p:cNvSpPr>
              <p:nvPr/>
            </p:nvSpPr>
            <p:spPr bwMode="auto">
              <a:xfrm rot="-10594719">
                <a:off x="-435485" y="4915741"/>
                <a:ext cx="135557" cy="51705"/>
              </a:xfrm>
              <a:custGeom>
                <a:avLst/>
                <a:gdLst>
                  <a:gd name="T0" fmla="*/ 2147483646 w 2328"/>
                  <a:gd name="T1" fmla="*/ 2147483646 h 888"/>
                  <a:gd name="T2" fmla="*/ 2147483646 w 2328"/>
                  <a:gd name="T3" fmla="*/ 2147483646 h 888"/>
                  <a:gd name="T4" fmla="*/ 2147483646 w 2328"/>
                  <a:gd name="T5" fmla="*/ 2147483646 h 888"/>
                  <a:gd name="T6" fmla="*/ 2147483646 w 2328"/>
                  <a:gd name="T7" fmla="*/ 2147483646 h 888"/>
                  <a:gd name="T8" fmla="*/ 2147483646 w 2328"/>
                  <a:gd name="T9" fmla="*/ 2147483646 h 888"/>
                  <a:gd name="T10" fmla="*/ 2147483646 w 2328"/>
                  <a:gd name="T11" fmla="*/ 2147483646 h 888"/>
                  <a:gd name="T12" fmla="*/ 2147483646 w 2328"/>
                  <a:gd name="T13" fmla="*/ 2147483646 h 888"/>
                  <a:gd name="T14" fmla="*/ 2147483646 w 2328"/>
                  <a:gd name="T15" fmla="*/ 2147483646 h 888"/>
                  <a:gd name="T16" fmla="*/ 2147483646 w 2328"/>
                  <a:gd name="T17" fmla="*/ 2147483646 h 88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328" h="888" extrusionOk="0">
                    <a:moveTo>
                      <a:pt x="743" y="1"/>
                    </a:moveTo>
                    <a:cubicBezTo>
                      <a:pt x="508" y="1"/>
                      <a:pt x="283" y="140"/>
                      <a:pt x="125" y="325"/>
                    </a:cubicBezTo>
                    <a:cubicBezTo>
                      <a:pt x="1" y="573"/>
                      <a:pt x="249" y="728"/>
                      <a:pt x="466" y="759"/>
                    </a:cubicBezTo>
                    <a:lnTo>
                      <a:pt x="1459" y="883"/>
                    </a:lnTo>
                    <a:cubicBezTo>
                      <a:pt x="1487" y="886"/>
                      <a:pt x="1516" y="888"/>
                      <a:pt x="1544" y="888"/>
                    </a:cubicBezTo>
                    <a:cubicBezTo>
                      <a:pt x="1794" y="888"/>
                      <a:pt x="2036" y="768"/>
                      <a:pt x="2203" y="573"/>
                    </a:cubicBezTo>
                    <a:cubicBezTo>
                      <a:pt x="2327" y="325"/>
                      <a:pt x="2079" y="170"/>
                      <a:pt x="1862" y="138"/>
                    </a:cubicBezTo>
                    <a:lnTo>
                      <a:pt x="870" y="14"/>
                    </a:lnTo>
                    <a:cubicBezTo>
                      <a:pt x="827" y="5"/>
                      <a:pt x="785" y="1"/>
                      <a:pt x="74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050"/>
              </a:p>
            </p:txBody>
          </p:sp>
          <p:sp>
            <p:nvSpPr>
              <p:cNvPr id="344" name="Google Shape;384;p4">
                <a:extLst>
                  <a:ext uri="{FF2B5EF4-FFF2-40B4-BE49-F238E27FC236}">
                    <a16:creationId xmlns:a16="http://schemas.microsoft.com/office/drawing/2014/main" xmlns="" id="{DBAE40E4-3C10-DC5E-71E8-60629E9EBF30}"/>
                  </a:ext>
                </a:extLst>
              </p:cNvPr>
              <p:cNvSpPr>
                <a:spLocks/>
              </p:cNvSpPr>
              <p:nvPr/>
            </p:nvSpPr>
            <p:spPr bwMode="auto">
              <a:xfrm rot="-10594719">
                <a:off x="-367530" y="4751000"/>
                <a:ext cx="106617" cy="44776"/>
              </a:xfrm>
              <a:custGeom>
                <a:avLst/>
                <a:gdLst>
                  <a:gd name="T0" fmla="*/ 2147483646 w 1831"/>
                  <a:gd name="T1" fmla="*/ 2147483646 h 769"/>
                  <a:gd name="T2" fmla="*/ 2147483646 w 1831"/>
                  <a:gd name="T3" fmla="*/ 2147483646 h 769"/>
                  <a:gd name="T4" fmla="*/ 2147483646 w 1831"/>
                  <a:gd name="T5" fmla="*/ 2147483646 h 769"/>
                  <a:gd name="T6" fmla="*/ 2147483646 w 1831"/>
                  <a:gd name="T7" fmla="*/ 2147483646 h 769"/>
                  <a:gd name="T8" fmla="*/ 2147483646 w 1831"/>
                  <a:gd name="T9" fmla="*/ 2147483646 h 769"/>
                  <a:gd name="T10" fmla="*/ 2147483646 w 1831"/>
                  <a:gd name="T11" fmla="*/ 2147483646 h 769"/>
                  <a:gd name="T12" fmla="*/ 2147483646 w 1831"/>
                  <a:gd name="T13" fmla="*/ 2147483646 h 769"/>
                  <a:gd name="T14" fmla="*/ 2147483646 w 1831"/>
                  <a:gd name="T15" fmla="*/ 2147483646 h 769"/>
                  <a:gd name="T16" fmla="*/ 2147483646 w 1831"/>
                  <a:gd name="T17" fmla="*/ 2147483646 h 76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831" h="769" extrusionOk="0">
                    <a:moveTo>
                      <a:pt x="894" y="1"/>
                    </a:moveTo>
                    <a:cubicBezTo>
                      <a:pt x="693" y="1"/>
                      <a:pt x="501" y="59"/>
                      <a:pt x="342" y="149"/>
                    </a:cubicBezTo>
                    <a:cubicBezTo>
                      <a:pt x="187" y="242"/>
                      <a:pt x="1" y="398"/>
                      <a:pt x="218" y="491"/>
                    </a:cubicBezTo>
                    <a:lnTo>
                      <a:pt x="714" y="739"/>
                    </a:lnTo>
                    <a:cubicBezTo>
                      <a:pt x="793" y="758"/>
                      <a:pt x="874" y="769"/>
                      <a:pt x="957" y="769"/>
                    </a:cubicBezTo>
                    <a:cubicBezTo>
                      <a:pt x="1136" y="769"/>
                      <a:pt x="1320" y="721"/>
                      <a:pt x="1490" y="615"/>
                    </a:cubicBezTo>
                    <a:cubicBezTo>
                      <a:pt x="1614" y="553"/>
                      <a:pt x="1831" y="398"/>
                      <a:pt x="1614" y="273"/>
                    </a:cubicBezTo>
                    <a:lnTo>
                      <a:pt x="1117" y="25"/>
                    </a:lnTo>
                    <a:cubicBezTo>
                      <a:pt x="1043" y="9"/>
                      <a:pt x="968" y="1"/>
                      <a:pt x="89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050"/>
              </a:p>
            </p:txBody>
          </p:sp>
          <p:sp>
            <p:nvSpPr>
              <p:cNvPr id="345" name="Google Shape;385;p4">
                <a:extLst>
                  <a:ext uri="{FF2B5EF4-FFF2-40B4-BE49-F238E27FC236}">
                    <a16:creationId xmlns:a16="http://schemas.microsoft.com/office/drawing/2014/main" xmlns="" id="{0582C38E-86BE-59AC-17D5-8F5B0DA8E98F}"/>
                  </a:ext>
                </a:extLst>
              </p:cNvPr>
              <p:cNvSpPr>
                <a:spLocks/>
              </p:cNvSpPr>
              <p:nvPr/>
            </p:nvSpPr>
            <p:spPr bwMode="auto">
              <a:xfrm rot="-10594719">
                <a:off x="-335072" y="4573098"/>
                <a:ext cx="84956" cy="40060"/>
              </a:xfrm>
              <a:custGeom>
                <a:avLst/>
                <a:gdLst>
                  <a:gd name="T0" fmla="*/ 2147483646 w 1459"/>
                  <a:gd name="T1" fmla="*/ 0 h 688"/>
                  <a:gd name="T2" fmla="*/ 2147483646 w 1459"/>
                  <a:gd name="T3" fmla="*/ 2147483646 h 688"/>
                  <a:gd name="T4" fmla="*/ 2147483646 w 1459"/>
                  <a:gd name="T5" fmla="*/ 2147483646 h 688"/>
                  <a:gd name="T6" fmla="*/ 2147483646 w 1459"/>
                  <a:gd name="T7" fmla="*/ 2147483646 h 688"/>
                  <a:gd name="T8" fmla="*/ 2147483646 w 1459"/>
                  <a:gd name="T9" fmla="*/ 2147483646 h 688"/>
                  <a:gd name="T10" fmla="*/ 2147483646 w 1459"/>
                  <a:gd name="T11" fmla="*/ 2147483646 h 688"/>
                  <a:gd name="T12" fmla="*/ 2147483646 w 1459"/>
                  <a:gd name="T13" fmla="*/ 2147483646 h 688"/>
                  <a:gd name="T14" fmla="*/ 2147483646 w 1459"/>
                  <a:gd name="T15" fmla="*/ 0 h 68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459" h="688" extrusionOk="0">
                    <a:moveTo>
                      <a:pt x="807" y="0"/>
                    </a:moveTo>
                    <a:cubicBezTo>
                      <a:pt x="540" y="0"/>
                      <a:pt x="323" y="120"/>
                      <a:pt x="156" y="315"/>
                    </a:cubicBezTo>
                    <a:cubicBezTo>
                      <a:pt x="1" y="533"/>
                      <a:pt x="280" y="688"/>
                      <a:pt x="466" y="688"/>
                    </a:cubicBezTo>
                    <a:lnTo>
                      <a:pt x="590" y="688"/>
                    </a:lnTo>
                    <a:cubicBezTo>
                      <a:pt x="869" y="688"/>
                      <a:pt x="1117" y="595"/>
                      <a:pt x="1303" y="377"/>
                    </a:cubicBezTo>
                    <a:cubicBezTo>
                      <a:pt x="1459" y="129"/>
                      <a:pt x="1210" y="5"/>
                      <a:pt x="993" y="5"/>
                    </a:cubicBezTo>
                    <a:lnTo>
                      <a:pt x="900" y="5"/>
                    </a:lnTo>
                    <a:cubicBezTo>
                      <a:pt x="869" y="2"/>
                      <a:pt x="838" y="0"/>
                      <a:pt x="80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050"/>
              </a:p>
            </p:txBody>
          </p:sp>
          <p:sp>
            <p:nvSpPr>
              <p:cNvPr id="346" name="Google Shape;386;p4">
                <a:extLst>
                  <a:ext uri="{FF2B5EF4-FFF2-40B4-BE49-F238E27FC236}">
                    <a16:creationId xmlns:a16="http://schemas.microsoft.com/office/drawing/2014/main" xmlns="" id="{BDA7465E-DC9E-2451-5E3D-1233384FACFF}"/>
                  </a:ext>
                </a:extLst>
              </p:cNvPr>
              <p:cNvSpPr>
                <a:spLocks/>
              </p:cNvSpPr>
              <p:nvPr/>
            </p:nvSpPr>
            <p:spPr bwMode="auto">
              <a:xfrm rot="-10594719">
                <a:off x="-414983" y="4513806"/>
                <a:ext cx="77735" cy="47047"/>
              </a:xfrm>
              <a:custGeom>
                <a:avLst/>
                <a:gdLst>
                  <a:gd name="T0" fmla="*/ 2147483646 w 1335"/>
                  <a:gd name="T1" fmla="*/ 2147483646 h 808"/>
                  <a:gd name="T2" fmla="*/ 2147483646 w 1335"/>
                  <a:gd name="T3" fmla="*/ 2147483646 h 808"/>
                  <a:gd name="T4" fmla="*/ 2147483646 w 1335"/>
                  <a:gd name="T5" fmla="*/ 2147483646 h 808"/>
                  <a:gd name="T6" fmla="*/ 2147483646 w 1335"/>
                  <a:gd name="T7" fmla="*/ 2147483646 h 808"/>
                  <a:gd name="T8" fmla="*/ 2147483646 w 1335"/>
                  <a:gd name="T9" fmla="*/ 2147483646 h 808"/>
                  <a:gd name="T10" fmla="*/ 2147483646 w 1335"/>
                  <a:gd name="T11" fmla="*/ 2147483646 h 808"/>
                  <a:gd name="T12" fmla="*/ 2147483646 w 1335"/>
                  <a:gd name="T13" fmla="*/ 2147483646 h 80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335" h="808" extrusionOk="0">
                    <a:moveTo>
                      <a:pt x="652" y="1"/>
                    </a:moveTo>
                    <a:cubicBezTo>
                      <a:pt x="435" y="1"/>
                      <a:pt x="63" y="187"/>
                      <a:pt x="32" y="466"/>
                    </a:cubicBezTo>
                    <a:cubicBezTo>
                      <a:pt x="1" y="714"/>
                      <a:pt x="342" y="807"/>
                      <a:pt x="559" y="807"/>
                    </a:cubicBezTo>
                    <a:lnTo>
                      <a:pt x="683" y="807"/>
                    </a:lnTo>
                    <a:cubicBezTo>
                      <a:pt x="900" y="807"/>
                      <a:pt x="1272" y="621"/>
                      <a:pt x="1303" y="342"/>
                    </a:cubicBezTo>
                    <a:cubicBezTo>
                      <a:pt x="1334" y="94"/>
                      <a:pt x="993" y="1"/>
                      <a:pt x="776" y="1"/>
                    </a:cubicBezTo>
                    <a:lnTo>
                      <a:pt x="652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050"/>
              </a:p>
            </p:txBody>
          </p:sp>
          <p:sp>
            <p:nvSpPr>
              <p:cNvPr id="347" name="Google Shape;387;p4">
                <a:extLst>
                  <a:ext uri="{FF2B5EF4-FFF2-40B4-BE49-F238E27FC236}">
                    <a16:creationId xmlns:a16="http://schemas.microsoft.com/office/drawing/2014/main" xmlns="" id="{6A23F003-0DF4-DD11-60E6-EF8A754E98E0}"/>
                  </a:ext>
                </a:extLst>
              </p:cNvPr>
              <p:cNvSpPr>
                <a:spLocks/>
              </p:cNvSpPr>
              <p:nvPr/>
            </p:nvSpPr>
            <p:spPr bwMode="auto">
              <a:xfrm rot="-10594719">
                <a:off x="-638248" y="4580252"/>
                <a:ext cx="83500" cy="47862"/>
              </a:xfrm>
              <a:custGeom>
                <a:avLst/>
                <a:gdLst>
                  <a:gd name="T0" fmla="*/ 2147483646 w 1434"/>
                  <a:gd name="T1" fmla="*/ 0 h 822"/>
                  <a:gd name="T2" fmla="*/ 2147483646 w 1434"/>
                  <a:gd name="T3" fmla="*/ 2147483646 h 822"/>
                  <a:gd name="T4" fmla="*/ 2147483646 w 1434"/>
                  <a:gd name="T5" fmla="*/ 2147483646 h 822"/>
                  <a:gd name="T6" fmla="*/ 2147483646 w 1434"/>
                  <a:gd name="T7" fmla="*/ 2147483646 h 822"/>
                  <a:gd name="T8" fmla="*/ 2147483646 w 1434"/>
                  <a:gd name="T9" fmla="*/ 2147483646 h 822"/>
                  <a:gd name="T10" fmla="*/ 2147483646 w 1434"/>
                  <a:gd name="T11" fmla="*/ 2147483646 h 822"/>
                  <a:gd name="T12" fmla="*/ 2147483646 w 1434"/>
                  <a:gd name="T13" fmla="*/ 2147483646 h 822"/>
                  <a:gd name="T14" fmla="*/ 2147483646 w 1434"/>
                  <a:gd name="T15" fmla="*/ 0 h 82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434" h="822" extrusionOk="0">
                    <a:moveTo>
                      <a:pt x="1017" y="0"/>
                    </a:moveTo>
                    <a:cubicBezTo>
                      <a:pt x="951" y="0"/>
                      <a:pt x="895" y="6"/>
                      <a:pt x="869" y="15"/>
                    </a:cubicBezTo>
                    <a:cubicBezTo>
                      <a:pt x="621" y="15"/>
                      <a:pt x="373" y="139"/>
                      <a:pt x="218" y="356"/>
                    </a:cubicBezTo>
                    <a:lnTo>
                      <a:pt x="94" y="604"/>
                    </a:lnTo>
                    <a:cubicBezTo>
                      <a:pt x="1" y="821"/>
                      <a:pt x="497" y="821"/>
                      <a:pt x="590" y="821"/>
                    </a:cubicBezTo>
                    <a:cubicBezTo>
                      <a:pt x="838" y="790"/>
                      <a:pt x="1087" y="666"/>
                      <a:pt x="1242" y="449"/>
                    </a:cubicBezTo>
                    <a:lnTo>
                      <a:pt x="1366" y="201"/>
                    </a:lnTo>
                    <a:cubicBezTo>
                      <a:pt x="1433" y="43"/>
                      <a:pt x="1190" y="0"/>
                      <a:pt x="10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050"/>
              </a:p>
            </p:txBody>
          </p:sp>
          <p:sp>
            <p:nvSpPr>
              <p:cNvPr id="348" name="Google Shape;388;p4">
                <a:extLst>
                  <a:ext uri="{FF2B5EF4-FFF2-40B4-BE49-F238E27FC236}">
                    <a16:creationId xmlns:a16="http://schemas.microsoft.com/office/drawing/2014/main" xmlns="" id="{3160895C-268A-2898-07A0-482096C25197}"/>
                  </a:ext>
                </a:extLst>
              </p:cNvPr>
              <p:cNvSpPr>
                <a:spLocks/>
              </p:cNvSpPr>
              <p:nvPr/>
            </p:nvSpPr>
            <p:spPr bwMode="auto">
              <a:xfrm rot="-10594719">
                <a:off x="-500255" y="4633121"/>
                <a:ext cx="108422" cy="58750"/>
              </a:xfrm>
              <a:custGeom>
                <a:avLst/>
                <a:gdLst>
                  <a:gd name="T0" fmla="*/ 2147483646 w 1862"/>
                  <a:gd name="T1" fmla="*/ 0 h 1009"/>
                  <a:gd name="T2" fmla="*/ 2147483646 w 1862"/>
                  <a:gd name="T3" fmla="*/ 2147483646 h 1009"/>
                  <a:gd name="T4" fmla="*/ 2147483646 w 1862"/>
                  <a:gd name="T5" fmla="*/ 2147483646 h 1009"/>
                  <a:gd name="T6" fmla="*/ 2147483646 w 1862"/>
                  <a:gd name="T7" fmla="*/ 2147483646 h 1009"/>
                  <a:gd name="T8" fmla="*/ 2147483646 w 1862"/>
                  <a:gd name="T9" fmla="*/ 2147483646 h 1009"/>
                  <a:gd name="T10" fmla="*/ 2147483646 w 1862"/>
                  <a:gd name="T11" fmla="*/ 2147483646 h 1009"/>
                  <a:gd name="T12" fmla="*/ 2147483646 w 1862"/>
                  <a:gd name="T13" fmla="*/ 2147483646 h 1009"/>
                  <a:gd name="T14" fmla="*/ 2147483646 w 1862"/>
                  <a:gd name="T15" fmla="*/ 2147483646 h 1009"/>
                  <a:gd name="T16" fmla="*/ 2147483646 w 1862"/>
                  <a:gd name="T17" fmla="*/ 0 h 100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862" h="1009" extrusionOk="0">
                    <a:moveTo>
                      <a:pt x="1326" y="0"/>
                    </a:moveTo>
                    <a:cubicBezTo>
                      <a:pt x="1187" y="0"/>
                      <a:pt x="1039" y="39"/>
                      <a:pt x="931" y="85"/>
                    </a:cubicBezTo>
                    <a:lnTo>
                      <a:pt x="434" y="333"/>
                    </a:lnTo>
                    <a:cubicBezTo>
                      <a:pt x="248" y="427"/>
                      <a:pt x="0" y="644"/>
                      <a:pt x="155" y="861"/>
                    </a:cubicBezTo>
                    <a:cubicBezTo>
                      <a:pt x="248" y="969"/>
                      <a:pt x="388" y="1008"/>
                      <a:pt x="531" y="1008"/>
                    </a:cubicBezTo>
                    <a:cubicBezTo>
                      <a:pt x="675" y="1008"/>
                      <a:pt x="822" y="969"/>
                      <a:pt x="931" y="923"/>
                    </a:cubicBezTo>
                    <a:lnTo>
                      <a:pt x="1427" y="675"/>
                    </a:lnTo>
                    <a:cubicBezTo>
                      <a:pt x="1582" y="582"/>
                      <a:pt x="1861" y="364"/>
                      <a:pt x="1675" y="147"/>
                    </a:cubicBezTo>
                    <a:cubicBezTo>
                      <a:pt x="1598" y="39"/>
                      <a:pt x="1466" y="0"/>
                      <a:pt x="132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050"/>
              </a:p>
            </p:txBody>
          </p:sp>
          <p:sp>
            <p:nvSpPr>
              <p:cNvPr id="349" name="Google Shape;389;p4">
                <a:extLst>
                  <a:ext uri="{FF2B5EF4-FFF2-40B4-BE49-F238E27FC236}">
                    <a16:creationId xmlns:a16="http://schemas.microsoft.com/office/drawing/2014/main" xmlns="" id="{A580C002-68E3-4621-4243-CC48B665652A}"/>
                  </a:ext>
                </a:extLst>
              </p:cNvPr>
              <p:cNvSpPr>
                <a:spLocks/>
              </p:cNvSpPr>
              <p:nvPr/>
            </p:nvSpPr>
            <p:spPr bwMode="auto">
              <a:xfrm rot="-10594719">
                <a:off x="-591684" y="4775174"/>
                <a:ext cx="79541" cy="47687"/>
              </a:xfrm>
              <a:custGeom>
                <a:avLst/>
                <a:gdLst>
                  <a:gd name="T0" fmla="*/ 2147483646 w 1366"/>
                  <a:gd name="T1" fmla="*/ 2147483646 h 819"/>
                  <a:gd name="T2" fmla="*/ 2147483646 w 1366"/>
                  <a:gd name="T3" fmla="*/ 2147483646 h 819"/>
                  <a:gd name="T4" fmla="*/ 2147483646 w 1366"/>
                  <a:gd name="T5" fmla="*/ 2147483646 h 819"/>
                  <a:gd name="T6" fmla="*/ 2147483646 w 1366"/>
                  <a:gd name="T7" fmla="*/ 2147483646 h 819"/>
                  <a:gd name="T8" fmla="*/ 2147483646 w 1366"/>
                  <a:gd name="T9" fmla="*/ 2147483646 h 819"/>
                  <a:gd name="T10" fmla="*/ 2147483646 w 1366"/>
                  <a:gd name="T11" fmla="*/ 2147483646 h 819"/>
                  <a:gd name="T12" fmla="*/ 2147483646 w 1366"/>
                  <a:gd name="T13" fmla="*/ 2147483646 h 819"/>
                  <a:gd name="T14" fmla="*/ 2147483646 w 1366"/>
                  <a:gd name="T15" fmla="*/ 2147483646 h 819"/>
                  <a:gd name="T16" fmla="*/ 2147483646 w 1366"/>
                  <a:gd name="T17" fmla="*/ 2147483646 h 81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366" h="819" extrusionOk="0">
                    <a:moveTo>
                      <a:pt x="909" y="1"/>
                    </a:moveTo>
                    <a:cubicBezTo>
                      <a:pt x="683" y="1"/>
                      <a:pt x="458" y="90"/>
                      <a:pt x="311" y="237"/>
                    </a:cubicBezTo>
                    <a:lnTo>
                      <a:pt x="186" y="361"/>
                    </a:lnTo>
                    <a:cubicBezTo>
                      <a:pt x="0" y="485"/>
                      <a:pt x="62" y="764"/>
                      <a:pt x="311" y="795"/>
                    </a:cubicBezTo>
                    <a:cubicBezTo>
                      <a:pt x="371" y="810"/>
                      <a:pt x="435" y="818"/>
                      <a:pt x="500" y="818"/>
                    </a:cubicBezTo>
                    <a:cubicBezTo>
                      <a:pt x="704" y="818"/>
                      <a:pt x="922" y="743"/>
                      <a:pt x="1086" y="578"/>
                    </a:cubicBezTo>
                    <a:lnTo>
                      <a:pt x="1210" y="454"/>
                    </a:lnTo>
                    <a:cubicBezTo>
                      <a:pt x="1365" y="330"/>
                      <a:pt x="1303" y="51"/>
                      <a:pt x="1086" y="20"/>
                    </a:cubicBezTo>
                    <a:cubicBezTo>
                      <a:pt x="1028" y="7"/>
                      <a:pt x="968" y="1"/>
                      <a:pt x="90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050"/>
              </a:p>
            </p:txBody>
          </p:sp>
          <p:sp>
            <p:nvSpPr>
              <p:cNvPr id="350" name="Google Shape;390;p4">
                <a:extLst>
                  <a:ext uri="{FF2B5EF4-FFF2-40B4-BE49-F238E27FC236}">
                    <a16:creationId xmlns:a16="http://schemas.microsoft.com/office/drawing/2014/main" xmlns="" id="{367930E1-624B-0E44-7CBB-11E5F443F43E}"/>
                  </a:ext>
                </a:extLst>
              </p:cNvPr>
              <p:cNvSpPr>
                <a:spLocks/>
              </p:cNvSpPr>
              <p:nvPr/>
            </p:nvSpPr>
            <p:spPr bwMode="auto">
              <a:xfrm rot="-10594719">
                <a:off x="-638440" y="4931436"/>
                <a:ext cx="149997" cy="31035"/>
              </a:xfrm>
              <a:custGeom>
                <a:avLst/>
                <a:gdLst>
                  <a:gd name="T0" fmla="*/ 2147483646 w 2576"/>
                  <a:gd name="T1" fmla="*/ 2147483646 h 533"/>
                  <a:gd name="T2" fmla="*/ 2147483646 w 2576"/>
                  <a:gd name="T3" fmla="*/ 2147483646 h 533"/>
                  <a:gd name="T4" fmla="*/ 2147483646 w 2576"/>
                  <a:gd name="T5" fmla="*/ 2147483646 h 533"/>
                  <a:gd name="T6" fmla="*/ 2147483646 w 2576"/>
                  <a:gd name="T7" fmla="*/ 2147483646 h 533"/>
                  <a:gd name="T8" fmla="*/ 2147483646 w 2576"/>
                  <a:gd name="T9" fmla="*/ 2147483646 h 533"/>
                  <a:gd name="T10" fmla="*/ 2147483646 w 2576"/>
                  <a:gd name="T11" fmla="*/ 2147483646 h 533"/>
                  <a:gd name="T12" fmla="*/ 2147483646 w 2576"/>
                  <a:gd name="T13" fmla="*/ 2147483646 h 533"/>
                  <a:gd name="T14" fmla="*/ 2147483646 w 2576"/>
                  <a:gd name="T15" fmla="*/ 2147483646 h 53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2576" h="533" extrusionOk="0">
                    <a:moveTo>
                      <a:pt x="815" y="1"/>
                    </a:moveTo>
                    <a:cubicBezTo>
                      <a:pt x="570" y="1"/>
                      <a:pt x="351" y="118"/>
                      <a:pt x="156" y="285"/>
                    </a:cubicBezTo>
                    <a:cubicBezTo>
                      <a:pt x="1" y="502"/>
                      <a:pt x="280" y="533"/>
                      <a:pt x="435" y="533"/>
                    </a:cubicBezTo>
                    <a:lnTo>
                      <a:pt x="1676" y="533"/>
                    </a:lnTo>
                    <a:cubicBezTo>
                      <a:pt x="1955" y="533"/>
                      <a:pt x="2234" y="440"/>
                      <a:pt x="2452" y="253"/>
                    </a:cubicBezTo>
                    <a:cubicBezTo>
                      <a:pt x="2576" y="36"/>
                      <a:pt x="2296" y="5"/>
                      <a:pt x="2141" y="5"/>
                    </a:cubicBezTo>
                    <a:lnTo>
                      <a:pt x="901" y="5"/>
                    </a:lnTo>
                    <a:cubicBezTo>
                      <a:pt x="872" y="2"/>
                      <a:pt x="843" y="1"/>
                      <a:pt x="8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050"/>
              </a:p>
            </p:txBody>
          </p:sp>
          <p:sp>
            <p:nvSpPr>
              <p:cNvPr id="351" name="Google Shape;391;p4">
                <a:extLst>
                  <a:ext uri="{FF2B5EF4-FFF2-40B4-BE49-F238E27FC236}">
                    <a16:creationId xmlns:a16="http://schemas.microsoft.com/office/drawing/2014/main" xmlns="" id="{7D976C11-830C-1A17-67BF-1FB4E21AE4D4}"/>
                  </a:ext>
                </a:extLst>
              </p:cNvPr>
              <p:cNvSpPr>
                <a:spLocks/>
              </p:cNvSpPr>
              <p:nvPr/>
            </p:nvSpPr>
            <p:spPr bwMode="auto">
              <a:xfrm rot="-10594719">
                <a:off x="-799362" y="4868291"/>
                <a:ext cx="115642" cy="30802"/>
              </a:xfrm>
              <a:custGeom>
                <a:avLst/>
                <a:gdLst>
                  <a:gd name="T0" fmla="*/ 2147483646 w 1986"/>
                  <a:gd name="T1" fmla="*/ 2147483646 h 529"/>
                  <a:gd name="T2" fmla="*/ 2147483646 w 1986"/>
                  <a:gd name="T3" fmla="*/ 2147483646 h 529"/>
                  <a:gd name="T4" fmla="*/ 2147483646 w 1986"/>
                  <a:gd name="T5" fmla="*/ 2147483646 h 52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86" h="529" extrusionOk="0">
                    <a:moveTo>
                      <a:pt x="1241" y="1"/>
                    </a:moveTo>
                    <a:cubicBezTo>
                      <a:pt x="869" y="1"/>
                      <a:pt x="0" y="528"/>
                      <a:pt x="776" y="528"/>
                    </a:cubicBezTo>
                    <a:cubicBezTo>
                      <a:pt x="1117" y="528"/>
                      <a:pt x="1985" y="1"/>
                      <a:pt x="124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050"/>
              </a:p>
            </p:txBody>
          </p:sp>
          <p:sp>
            <p:nvSpPr>
              <p:cNvPr id="352" name="Google Shape;392;p4">
                <a:extLst>
                  <a:ext uri="{FF2B5EF4-FFF2-40B4-BE49-F238E27FC236}">
                    <a16:creationId xmlns:a16="http://schemas.microsoft.com/office/drawing/2014/main" xmlns="" id="{213EEB1A-6B31-A948-418D-B03E121AB306}"/>
                  </a:ext>
                </a:extLst>
              </p:cNvPr>
              <p:cNvSpPr>
                <a:spLocks/>
              </p:cNvSpPr>
              <p:nvPr/>
            </p:nvSpPr>
            <p:spPr bwMode="auto">
              <a:xfrm rot="-10594719">
                <a:off x="-732763" y="4721604"/>
                <a:ext cx="113022" cy="51472"/>
              </a:xfrm>
              <a:custGeom>
                <a:avLst/>
                <a:gdLst>
                  <a:gd name="T0" fmla="*/ 2147483646 w 1941"/>
                  <a:gd name="T1" fmla="*/ 0 h 884"/>
                  <a:gd name="T2" fmla="*/ 2147483646 w 1941"/>
                  <a:gd name="T3" fmla="*/ 2147483646 h 884"/>
                  <a:gd name="T4" fmla="*/ 2147483646 w 1941"/>
                  <a:gd name="T5" fmla="*/ 2147483646 h 884"/>
                  <a:gd name="T6" fmla="*/ 2147483646 w 1941"/>
                  <a:gd name="T7" fmla="*/ 2147483646 h 884"/>
                  <a:gd name="T8" fmla="*/ 2147483646 w 1941"/>
                  <a:gd name="T9" fmla="*/ 2147483646 h 884"/>
                  <a:gd name="T10" fmla="*/ 2147483646 w 1941"/>
                  <a:gd name="T11" fmla="*/ 2147483646 h 884"/>
                  <a:gd name="T12" fmla="*/ 2147483646 w 1941"/>
                  <a:gd name="T13" fmla="*/ 2147483646 h 884"/>
                  <a:gd name="T14" fmla="*/ 2147483646 w 1941"/>
                  <a:gd name="T15" fmla="*/ 2147483646 h 884"/>
                  <a:gd name="T16" fmla="*/ 2147483646 w 1941"/>
                  <a:gd name="T17" fmla="*/ 0 h 88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941" h="884" extrusionOk="0">
                    <a:moveTo>
                      <a:pt x="1487" y="0"/>
                    </a:moveTo>
                    <a:cubicBezTo>
                      <a:pt x="1452" y="0"/>
                      <a:pt x="1420" y="3"/>
                      <a:pt x="1391" y="7"/>
                    </a:cubicBezTo>
                    <a:lnTo>
                      <a:pt x="647" y="131"/>
                    </a:lnTo>
                    <a:cubicBezTo>
                      <a:pt x="399" y="162"/>
                      <a:pt x="58" y="286"/>
                      <a:pt x="27" y="566"/>
                    </a:cubicBezTo>
                    <a:cubicBezTo>
                      <a:pt x="0" y="803"/>
                      <a:pt x="242" y="883"/>
                      <a:pt x="429" y="883"/>
                    </a:cubicBezTo>
                    <a:cubicBezTo>
                      <a:pt x="463" y="883"/>
                      <a:pt x="495" y="881"/>
                      <a:pt x="523" y="876"/>
                    </a:cubicBezTo>
                    <a:lnTo>
                      <a:pt x="1267" y="752"/>
                    </a:lnTo>
                    <a:cubicBezTo>
                      <a:pt x="1515" y="721"/>
                      <a:pt x="1857" y="597"/>
                      <a:pt x="1888" y="317"/>
                    </a:cubicBezTo>
                    <a:cubicBezTo>
                      <a:pt x="1940" y="81"/>
                      <a:pt x="1680" y="0"/>
                      <a:pt x="148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050"/>
              </a:p>
            </p:txBody>
          </p:sp>
          <p:sp>
            <p:nvSpPr>
              <p:cNvPr id="353" name="Google Shape;393;p4">
                <a:extLst>
                  <a:ext uri="{FF2B5EF4-FFF2-40B4-BE49-F238E27FC236}">
                    <a16:creationId xmlns:a16="http://schemas.microsoft.com/office/drawing/2014/main" xmlns="" id="{8F1DF441-C298-7127-ABCC-47E8E5522C1F}"/>
                  </a:ext>
                </a:extLst>
              </p:cNvPr>
              <p:cNvSpPr>
                <a:spLocks/>
              </p:cNvSpPr>
              <p:nvPr/>
            </p:nvSpPr>
            <p:spPr bwMode="auto">
              <a:xfrm rot="-10594719">
                <a:off x="-778463" y="4637919"/>
                <a:ext cx="113837" cy="34354"/>
              </a:xfrm>
              <a:custGeom>
                <a:avLst/>
                <a:gdLst>
                  <a:gd name="T0" fmla="*/ 2147483646 w 1955"/>
                  <a:gd name="T1" fmla="*/ 0 h 590"/>
                  <a:gd name="T2" fmla="*/ 2147483646 w 1955"/>
                  <a:gd name="T3" fmla="*/ 2147483646 h 590"/>
                  <a:gd name="T4" fmla="*/ 2147483646 w 1955"/>
                  <a:gd name="T5" fmla="*/ 0 h 59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55" h="590" extrusionOk="0">
                    <a:moveTo>
                      <a:pt x="1179" y="0"/>
                    </a:moveTo>
                    <a:cubicBezTo>
                      <a:pt x="807" y="0"/>
                      <a:pt x="0" y="590"/>
                      <a:pt x="745" y="590"/>
                    </a:cubicBezTo>
                    <a:cubicBezTo>
                      <a:pt x="1117" y="590"/>
                      <a:pt x="1954" y="0"/>
                      <a:pt x="117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050"/>
              </a:p>
            </p:txBody>
          </p:sp>
        </p:grpSp>
      </p:grpSp>
      <p:sp>
        <p:nvSpPr>
          <p:cNvPr id="354" name="Google Shape;394;p4">
            <a:extLst>
              <a:ext uri="{FF2B5EF4-FFF2-40B4-BE49-F238E27FC236}">
                <a16:creationId xmlns:a16="http://schemas.microsoft.com/office/drawing/2014/main" xmlns="" id="{10C58573-A7A3-CD4E-2BD9-F6BD516C318E}"/>
              </a:ext>
            </a:extLst>
          </p:cNvPr>
          <p:cNvSpPr>
            <a:spLocks/>
          </p:cNvSpPr>
          <p:nvPr/>
        </p:nvSpPr>
        <p:spPr bwMode="auto">
          <a:xfrm>
            <a:off x="382193" y="4057713"/>
            <a:ext cx="288131" cy="241772"/>
          </a:xfrm>
          <a:custGeom>
            <a:avLst/>
            <a:gdLst>
              <a:gd name="T0" fmla="*/ 2147483646 w 11540"/>
              <a:gd name="T1" fmla="*/ 0 h 9675"/>
              <a:gd name="T2" fmla="*/ 2147483646 w 11540"/>
              <a:gd name="T3" fmla="*/ 2147483646 h 9675"/>
              <a:gd name="T4" fmla="*/ 2147483646 w 11540"/>
              <a:gd name="T5" fmla="*/ 2147483646 h 9675"/>
              <a:gd name="T6" fmla="*/ 2147483646 w 11540"/>
              <a:gd name="T7" fmla="*/ 2147483646 h 9675"/>
              <a:gd name="T8" fmla="*/ 2147483646 w 11540"/>
              <a:gd name="T9" fmla="*/ 2147483646 h 9675"/>
              <a:gd name="T10" fmla="*/ 2147483646 w 11540"/>
              <a:gd name="T11" fmla="*/ 2147483646 h 9675"/>
              <a:gd name="T12" fmla="*/ 2147483646 w 11540"/>
              <a:gd name="T13" fmla="*/ 2147483646 h 9675"/>
              <a:gd name="T14" fmla="*/ 2147483646 w 11540"/>
              <a:gd name="T15" fmla="*/ 2147483646 h 9675"/>
              <a:gd name="T16" fmla="*/ 2147483646 w 11540"/>
              <a:gd name="T17" fmla="*/ 2147483646 h 9675"/>
              <a:gd name="T18" fmla="*/ 2147483646 w 11540"/>
              <a:gd name="T19" fmla="*/ 2147483646 h 9675"/>
              <a:gd name="T20" fmla="*/ 2147483646 w 11540"/>
              <a:gd name="T21" fmla="*/ 2147483646 h 9675"/>
              <a:gd name="T22" fmla="*/ 2147483646 w 11540"/>
              <a:gd name="T23" fmla="*/ 0 h 967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1540" h="9675" extrusionOk="0">
                <a:moveTo>
                  <a:pt x="5370" y="0"/>
                </a:moveTo>
                <a:cubicBezTo>
                  <a:pt x="4691" y="0"/>
                  <a:pt x="4009" y="111"/>
                  <a:pt x="3350" y="337"/>
                </a:cubicBezTo>
                <a:lnTo>
                  <a:pt x="3885" y="225"/>
                </a:lnTo>
                <a:cubicBezTo>
                  <a:pt x="2335" y="639"/>
                  <a:pt x="949" y="1659"/>
                  <a:pt x="404" y="3160"/>
                </a:cubicBezTo>
                <a:cubicBezTo>
                  <a:pt x="0" y="4308"/>
                  <a:pt x="93" y="5610"/>
                  <a:pt x="683" y="6696"/>
                </a:cubicBezTo>
                <a:cubicBezTo>
                  <a:pt x="1303" y="7782"/>
                  <a:pt x="2234" y="8650"/>
                  <a:pt x="3350" y="9147"/>
                </a:cubicBezTo>
                <a:cubicBezTo>
                  <a:pt x="4136" y="9496"/>
                  <a:pt x="4993" y="9675"/>
                  <a:pt x="5843" y="9675"/>
                </a:cubicBezTo>
                <a:cubicBezTo>
                  <a:pt x="7106" y="9675"/>
                  <a:pt x="8354" y="9280"/>
                  <a:pt x="9337" y="8464"/>
                </a:cubicBezTo>
                <a:cubicBezTo>
                  <a:pt x="10950" y="7130"/>
                  <a:pt x="11540" y="4587"/>
                  <a:pt x="10516" y="2788"/>
                </a:cubicBezTo>
                <a:cubicBezTo>
                  <a:pt x="10175" y="2198"/>
                  <a:pt x="9740" y="1702"/>
                  <a:pt x="9213" y="1299"/>
                </a:cubicBezTo>
                <a:cubicBezTo>
                  <a:pt x="8094" y="449"/>
                  <a:pt x="6738" y="0"/>
                  <a:pt x="5370" y="0"/>
                </a:cubicBezTo>
                <a:close/>
              </a:path>
            </a:pathLst>
          </a:custGeom>
          <a:solidFill>
            <a:srgbClr val="B6702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 sz="1050"/>
          </a:p>
        </p:txBody>
      </p:sp>
      <p:grpSp>
        <p:nvGrpSpPr>
          <p:cNvPr id="355" name="Google Shape;395;p4">
            <a:extLst>
              <a:ext uri="{FF2B5EF4-FFF2-40B4-BE49-F238E27FC236}">
                <a16:creationId xmlns:a16="http://schemas.microsoft.com/office/drawing/2014/main" xmlns="" id="{4928C8FA-110D-B5B0-AE4E-01292500440F}"/>
              </a:ext>
            </a:extLst>
          </p:cNvPr>
          <p:cNvGrpSpPr>
            <a:grpSpLocks/>
          </p:cNvGrpSpPr>
          <p:nvPr/>
        </p:nvGrpSpPr>
        <p:grpSpPr bwMode="auto">
          <a:xfrm rot="1244207">
            <a:off x="-372666" y="3781403"/>
            <a:ext cx="2662238" cy="2829798"/>
            <a:chOff x="4159600" y="887163"/>
            <a:chExt cx="1265600" cy="1344550"/>
          </a:xfrm>
        </p:grpSpPr>
        <p:sp>
          <p:nvSpPr>
            <p:cNvPr id="356" name="Google Shape;396;p4">
              <a:extLst>
                <a:ext uri="{FF2B5EF4-FFF2-40B4-BE49-F238E27FC236}">
                  <a16:creationId xmlns:a16="http://schemas.microsoft.com/office/drawing/2014/main" xmlns="" id="{4D7FF255-2A8B-8692-F550-041944662F13}"/>
                </a:ext>
              </a:extLst>
            </p:cNvPr>
            <p:cNvSpPr>
              <a:spLocks/>
            </p:cNvSpPr>
            <p:nvPr/>
          </p:nvSpPr>
          <p:spPr bwMode="auto">
            <a:xfrm>
              <a:off x="4159600" y="887163"/>
              <a:ext cx="1265600" cy="1344550"/>
            </a:xfrm>
            <a:custGeom>
              <a:avLst/>
              <a:gdLst>
                <a:gd name="T0" fmla="*/ 2147483646 w 50624"/>
                <a:gd name="T1" fmla="*/ 2147483646 h 53782"/>
                <a:gd name="T2" fmla="*/ 2147483646 w 50624"/>
                <a:gd name="T3" fmla="*/ 2147483646 h 53782"/>
                <a:gd name="T4" fmla="*/ 2147483646 w 50624"/>
                <a:gd name="T5" fmla="*/ 2147483646 h 53782"/>
                <a:gd name="T6" fmla="*/ 2147483646 w 50624"/>
                <a:gd name="T7" fmla="*/ 2147483646 h 53782"/>
                <a:gd name="T8" fmla="*/ 2147483646 w 50624"/>
                <a:gd name="T9" fmla="*/ 2147483646 h 53782"/>
                <a:gd name="T10" fmla="*/ 2147483646 w 50624"/>
                <a:gd name="T11" fmla="*/ 2147483646 h 53782"/>
                <a:gd name="T12" fmla="*/ 2147483646 w 50624"/>
                <a:gd name="T13" fmla="*/ 2147483646 h 53782"/>
                <a:gd name="T14" fmla="*/ 2147483646 w 50624"/>
                <a:gd name="T15" fmla="*/ 2147483646 h 53782"/>
                <a:gd name="T16" fmla="*/ 2147483646 w 50624"/>
                <a:gd name="T17" fmla="*/ 2147483646 h 53782"/>
                <a:gd name="T18" fmla="*/ 2147483646 w 50624"/>
                <a:gd name="T19" fmla="*/ 2147483646 h 53782"/>
                <a:gd name="T20" fmla="*/ 2147483646 w 50624"/>
                <a:gd name="T21" fmla="*/ 2147483646 h 53782"/>
                <a:gd name="T22" fmla="*/ 2147483646 w 50624"/>
                <a:gd name="T23" fmla="*/ 2147483646 h 53782"/>
                <a:gd name="T24" fmla="*/ 2147483646 w 50624"/>
                <a:gd name="T25" fmla="*/ 2147483646 h 53782"/>
                <a:gd name="T26" fmla="*/ 2147483646 w 50624"/>
                <a:gd name="T27" fmla="*/ 2147483646 h 53782"/>
                <a:gd name="T28" fmla="*/ 2147483646 w 50624"/>
                <a:gd name="T29" fmla="*/ 2147483646 h 53782"/>
                <a:gd name="T30" fmla="*/ 2147483646 w 50624"/>
                <a:gd name="T31" fmla="*/ 2147483646 h 53782"/>
                <a:gd name="T32" fmla="*/ 2147483646 w 50624"/>
                <a:gd name="T33" fmla="*/ 2147483646 h 53782"/>
                <a:gd name="T34" fmla="*/ 2147483646 w 50624"/>
                <a:gd name="T35" fmla="*/ 2147483646 h 53782"/>
                <a:gd name="T36" fmla="*/ 2147483646 w 50624"/>
                <a:gd name="T37" fmla="*/ 2147483646 h 53782"/>
                <a:gd name="T38" fmla="*/ 2147483646 w 50624"/>
                <a:gd name="T39" fmla="*/ 2147483646 h 53782"/>
                <a:gd name="T40" fmla="*/ 2147483646 w 50624"/>
                <a:gd name="T41" fmla="*/ 2147483646 h 53782"/>
                <a:gd name="T42" fmla="*/ 2147483646 w 50624"/>
                <a:gd name="T43" fmla="*/ 2147483646 h 53782"/>
                <a:gd name="T44" fmla="*/ 2147483646 w 50624"/>
                <a:gd name="T45" fmla="*/ 2147483646 h 53782"/>
                <a:gd name="T46" fmla="*/ 2147483646 w 50624"/>
                <a:gd name="T47" fmla="*/ 2147483646 h 53782"/>
                <a:gd name="T48" fmla="*/ 2147483646 w 50624"/>
                <a:gd name="T49" fmla="*/ 2147483646 h 53782"/>
                <a:gd name="T50" fmla="*/ 2147483646 w 50624"/>
                <a:gd name="T51" fmla="*/ 2147483646 h 53782"/>
                <a:gd name="T52" fmla="*/ 2147483646 w 50624"/>
                <a:gd name="T53" fmla="*/ 2147483646 h 53782"/>
                <a:gd name="T54" fmla="*/ 2147483646 w 50624"/>
                <a:gd name="T55" fmla="*/ 2147483646 h 53782"/>
                <a:gd name="T56" fmla="*/ 2147483646 w 50624"/>
                <a:gd name="T57" fmla="*/ 2147483646 h 53782"/>
                <a:gd name="T58" fmla="*/ 2147483646 w 50624"/>
                <a:gd name="T59" fmla="*/ 2147483646 h 53782"/>
                <a:gd name="T60" fmla="*/ 2147483646 w 50624"/>
                <a:gd name="T61" fmla="*/ 2147483646 h 53782"/>
                <a:gd name="T62" fmla="*/ 2147483646 w 50624"/>
                <a:gd name="T63" fmla="*/ 2147483646 h 53782"/>
                <a:gd name="T64" fmla="*/ 2147483646 w 50624"/>
                <a:gd name="T65" fmla="*/ 2147483646 h 53782"/>
                <a:gd name="T66" fmla="*/ 2147483646 w 50624"/>
                <a:gd name="T67" fmla="*/ 2147483646 h 53782"/>
                <a:gd name="T68" fmla="*/ 2147483646 w 50624"/>
                <a:gd name="T69" fmla="*/ 2147483646 h 53782"/>
                <a:gd name="T70" fmla="*/ 2147483646 w 50624"/>
                <a:gd name="T71" fmla="*/ 2147483646 h 53782"/>
                <a:gd name="T72" fmla="*/ 2147483646 w 50624"/>
                <a:gd name="T73" fmla="*/ 2147483646 h 53782"/>
                <a:gd name="T74" fmla="*/ 2147483646 w 50624"/>
                <a:gd name="T75" fmla="*/ 2147483646 h 53782"/>
                <a:gd name="T76" fmla="*/ 2147483646 w 50624"/>
                <a:gd name="T77" fmla="*/ 2147483646 h 53782"/>
                <a:gd name="T78" fmla="*/ 2147483646 w 50624"/>
                <a:gd name="T79" fmla="*/ 2147483646 h 53782"/>
                <a:gd name="T80" fmla="*/ 2147483646 w 50624"/>
                <a:gd name="T81" fmla="*/ 2147483646 h 53782"/>
                <a:gd name="T82" fmla="*/ 2147483646 w 50624"/>
                <a:gd name="T83" fmla="*/ 2147483646 h 53782"/>
                <a:gd name="T84" fmla="*/ 2147483646 w 50624"/>
                <a:gd name="T85" fmla="*/ 2147483646 h 53782"/>
                <a:gd name="T86" fmla="*/ 2147483646 w 50624"/>
                <a:gd name="T87" fmla="*/ 2147483646 h 53782"/>
                <a:gd name="T88" fmla="*/ 2147483646 w 50624"/>
                <a:gd name="T89" fmla="*/ 2147483646 h 53782"/>
                <a:gd name="T90" fmla="*/ 2147483646 w 50624"/>
                <a:gd name="T91" fmla="*/ 2147483646 h 53782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50624" h="53782" extrusionOk="0">
                  <a:moveTo>
                    <a:pt x="24646" y="1"/>
                  </a:moveTo>
                  <a:cubicBezTo>
                    <a:pt x="24468" y="1"/>
                    <a:pt x="24287" y="13"/>
                    <a:pt x="24102" y="38"/>
                  </a:cubicBezTo>
                  <a:cubicBezTo>
                    <a:pt x="22706" y="224"/>
                    <a:pt x="21528" y="1123"/>
                    <a:pt x="20628" y="2178"/>
                  </a:cubicBezTo>
                  <a:cubicBezTo>
                    <a:pt x="17681" y="5714"/>
                    <a:pt x="17867" y="11391"/>
                    <a:pt x="21000" y="14741"/>
                  </a:cubicBezTo>
                  <a:cubicBezTo>
                    <a:pt x="22086" y="15857"/>
                    <a:pt x="23575" y="17067"/>
                    <a:pt x="23296" y="18618"/>
                  </a:cubicBezTo>
                  <a:cubicBezTo>
                    <a:pt x="23075" y="19846"/>
                    <a:pt x="21785" y="20490"/>
                    <a:pt x="20503" y="20490"/>
                  </a:cubicBezTo>
                  <a:cubicBezTo>
                    <a:pt x="20165" y="20490"/>
                    <a:pt x="19828" y="20446"/>
                    <a:pt x="19511" y="20355"/>
                  </a:cubicBezTo>
                  <a:cubicBezTo>
                    <a:pt x="18022" y="19952"/>
                    <a:pt x="16813" y="18866"/>
                    <a:pt x="15417" y="18091"/>
                  </a:cubicBezTo>
                  <a:cubicBezTo>
                    <a:pt x="13952" y="17299"/>
                    <a:pt x="12329" y="16903"/>
                    <a:pt x="10707" y="16903"/>
                  </a:cubicBezTo>
                  <a:cubicBezTo>
                    <a:pt x="8963" y="16903"/>
                    <a:pt x="7220" y="17361"/>
                    <a:pt x="5677" y="18277"/>
                  </a:cubicBezTo>
                  <a:cubicBezTo>
                    <a:pt x="5025" y="18649"/>
                    <a:pt x="4374" y="19176"/>
                    <a:pt x="4250" y="19921"/>
                  </a:cubicBezTo>
                  <a:cubicBezTo>
                    <a:pt x="4219" y="20479"/>
                    <a:pt x="4343" y="21007"/>
                    <a:pt x="4622" y="21472"/>
                  </a:cubicBezTo>
                  <a:cubicBezTo>
                    <a:pt x="6607" y="25504"/>
                    <a:pt x="10981" y="27893"/>
                    <a:pt x="15386" y="28730"/>
                  </a:cubicBezTo>
                  <a:cubicBezTo>
                    <a:pt x="16906" y="29009"/>
                    <a:pt x="18519" y="29196"/>
                    <a:pt x="19822" y="30064"/>
                  </a:cubicBezTo>
                  <a:cubicBezTo>
                    <a:pt x="21093" y="30933"/>
                    <a:pt x="21869" y="32825"/>
                    <a:pt x="20876" y="34066"/>
                  </a:cubicBezTo>
                  <a:cubicBezTo>
                    <a:pt x="20283" y="34807"/>
                    <a:pt x="19277" y="35036"/>
                    <a:pt x="18281" y="35036"/>
                  </a:cubicBezTo>
                  <a:cubicBezTo>
                    <a:pt x="18026" y="35036"/>
                    <a:pt x="17772" y="35021"/>
                    <a:pt x="17526" y="34996"/>
                  </a:cubicBezTo>
                  <a:cubicBezTo>
                    <a:pt x="14083" y="34655"/>
                    <a:pt x="10826" y="33166"/>
                    <a:pt x="7383" y="33135"/>
                  </a:cubicBezTo>
                  <a:cubicBezTo>
                    <a:pt x="3940" y="33135"/>
                    <a:pt x="0" y="35492"/>
                    <a:pt x="217" y="38936"/>
                  </a:cubicBezTo>
                  <a:cubicBezTo>
                    <a:pt x="404" y="42069"/>
                    <a:pt x="3909" y="43961"/>
                    <a:pt x="7011" y="44302"/>
                  </a:cubicBezTo>
                  <a:cubicBezTo>
                    <a:pt x="10144" y="44643"/>
                    <a:pt x="13432" y="44085"/>
                    <a:pt x="16409" y="45108"/>
                  </a:cubicBezTo>
                  <a:cubicBezTo>
                    <a:pt x="19387" y="46163"/>
                    <a:pt x="21838" y="49823"/>
                    <a:pt x="20039" y="52429"/>
                  </a:cubicBezTo>
                  <a:cubicBezTo>
                    <a:pt x="20039" y="52429"/>
                    <a:pt x="20984" y="53782"/>
                    <a:pt x="23076" y="53782"/>
                  </a:cubicBezTo>
                  <a:cubicBezTo>
                    <a:pt x="23870" y="53782"/>
                    <a:pt x="24828" y="53587"/>
                    <a:pt x="25963" y="53049"/>
                  </a:cubicBezTo>
                  <a:cubicBezTo>
                    <a:pt x="29329" y="51475"/>
                    <a:pt x="26087" y="44984"/>
                    <a:pt x="29757" y="44984"/>
                  </a:cubicBezTo>
                  <a:cubicBezTo>
                    <a:pt x="29775" y="44984"/>
                    <a:pt x="29792" y="44984"/>
                    <a:pt x="29810" y="44984"/>
                  </a:cubicBezTo>
                  <a:cubicBezTo>
                    <a:pt x="30958" y="44984"/>
                    <a:pt x="32105" y="45419"/>
                    <a:pt x="33222" y="45698"/>
                  </a:cubicBezTo>
                  <a:cubicBezTo>
                    <a:pt x="34398" y="46006"/>
                    <a:pt x="35607" y="46153"/>
                    <a:pt x="36817" y="46153"/>
                  </a:cubicBezTo>
                  <a:cubicBezTo>
                    <a:pt x="41703" y="46153"/>
                    <a:pt x="46605" y="43745"/>
                    <a:pt x="49414" y="39742"/>
                  </a:cubicBezTo>
                  <a:cubicBezTo>
                    <a:pt x="50065" y="38843"/>
                    <a:pt x="50624" y="37757"/>
                    <a:pt x="50469" y="36640"/>
                  </a:cubicBezTo>
                  <a:cubicBezTo>
                    <a:pt x="50252" y="35027"/>
                    <a:pt x="48483" y="34004"/>
                    <a:pt x="46839" y="33973"/>
                  </a:cubicBezTo>
                  <a:cubicBezTo>
                    <a:pt x="46804" y="33972"/>
                    <a:pt x="46769" y="33972"/>
                    <a:pt x="46734" y="33972"/>
                  </a:cubicBezTo>
                  <a:cubicBezTo>
                    <a:pt x="45100" y="33972"/>
                    <a:pt x="43612" y="34669"/>
                    <a:pt x="42125" y="35337"/>
                  </a:cubicBezTo>
                  <a:cubicBezTo>
                    <a:pt x="40127" y="36196"/>
                    <a:pt x="37937" y="36981"/>
                    <a:pt x="35810" y="36981"/>
                  </a:cubicBezTo>
                  <a:cubicBezTo>
                    <a:pt x="34865" y="36981"/>
                    <a:pt x="33933" y="36826"/>
                    <a:pt x="33036" y="36454"/>
                  </a:cubicBezTo>
                  <a:cubicBezTo>
                    <a:pt x="30151" y="35275"/>
                    <a:pt x="28724" y="30747"/>
                    <a:pt x="31330" y="28978"/>
                  </a:cubicBezTo>
                  <a:cubicBezTo>
                    <a:pt x="32167" y="28420"/>
                    <a:pt x="33222" y="28265"/>
                    <a:pt x="34215" y="28079"/>
                  </a:cubicBezTo>
                  <a:cubicBezTo>
                    <a:pt x="36944" y="27645"/>
                    <a:pt x="39736" y="26962"/>
                    <a:pt x="41938" y="25256"/>
                  </a:cubicBezTo>
                  <a:cubicBezTo>
                    <a:pt x="44110" y="23581"/>
                    <a:pt x="45537" y="20634"/>
                    <a:pt x="44761" y="17998"/>
                  </a:cubicBezTo>
                  <a:cubicBezTo>
                    <a:pt x="44175" y="16083"/>
                    <a:pt x="42149" y="14691"/>
                    <a:pt x="40229" y="14691"/>
                  </a:cubicBezTo>
                  <a:cubicBezTo>
                    <a:pt x="39505" y="14691"/>
                    <a:pt x="38796" y="14889"/>
                    <a:pt x="38185" y="15330"/>
                  </a:cubicBezTo>
                  <a:cubicBezTo>
                    <a:pt x="35808" y="17113"/>
                    <a:pt x="35224" y="21685"/>
                    <a:pt x="32480" y="21685"/>
                  </a:cubicBezTo>
                  <a:cubicBezTo>
                    <a:pt x="32359" y="21685"/>
                    <a:pt x="32235" y="21676"/>
                    <a:pt x="32105" y="21658"/>
                  </a:cubicBezTo>
                  <a:cubicBezTo>
                    <a:pt x="30864" y="21472"/>
                    <a:pt x="29996" y="20293"/>
                    <a:pt x="29562" y="19083"/>
                  </a:cubicBezTo>
                  <a:cubicBezTo>
                    <a:pt x="28321" y="15547"/>
                    <a:pt x="29748" y="11701"/>
                    <a:pt x="29934" y="7947"/>
                  </a:cubicBezTo>
                  <a:cubicBezTo>
                    <a:pt x="30140" y="4380"/>
                    <a:pt x="28049" y="1"/>
                    <a:pt x="24646" y="1"/>
                  </a:cubicBezTo>
                  <a:close/>
                </a:path>
              </a:pathLst>
            </a:custGeom>
            <a:solidFill>
              <a:srgbClr val="8CBE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357" name="Google Shape;397;p4">
              <a:extLst>
                <a:ext uri="{FF2B5EF4-FFF2-40B4-BE49-F238E27FC236}">
                  <a16:creationId xmlns:a16="http://schemas.microsoft.com/office/drawing/2014/main" xmlns="" id="{44E163DB-B7C3-A4F6-26EF-169D2CBBD98B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5775" y="978038"/>
              <a:ext cx="48875" cy="17100"/>
            </a:xfrm>
            <a:custGeom>
              <a:avLst/>
              <a:gdLst>
                <a:gd name="T0" fmla="*/ 2147483646 w 1955"/>
                <a:gd name="T1" fmla="*/ 2147483646 h 684"/>
                <a:gd name="T2" fmla="*/ 2147483646 w 1955"/>
                <a:gd name="T3" fmla="*/ 2147483646 h 684"/>
                <a:gd name="T4" fmla="*/ 2147483646 w 1955"/>
                <a:gd name="T5" fmla="*/ 2147483646 h 68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55" h="684" extrusionOk="0">
                  <a:moveTo>
                    <a:pt x="1179" y="1"/>
                  </a:moveTo>
                  <a:cubicBezTo>
                    <a:pt x="745" y="1"/>
                    <a:pt x="1" y="683"/>
                    <a:pt x="776" y="683"/>
                  </a:cubicBezTo>
                  <a:cubicBezTo>
                    <a:pt x="1210" y="683"/>
                    <a:pt x="1955" y="1"/>
                    <a:pt x="1179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358" name="Google Shape;398;p4">
              <a:extLst>
                <a:ext uri="{FF2B5EF4-FFF2-40B4-BE49-F238E27FC236}">
                  <a16:creationId xmlns:a16="http://schemas.microsoft.com/office/drawing/2014/main" xmlns="" id="{F8CA1805-12B8-74E1-DEA3-2D91D8A843B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5450" y="1026888"/>
              <a:ext cx="48875" cy="14000"/>
            </a:xfrm>
            <a:custGeom>
              <a:avLst/>
              <a:gdLst>
                <a:gd name="T0" fmla="*/ 2147483646 w 1955"/>
                <a:gd name="T1" fmla="*/ 2147483646 h 560"/>
                <a:gd name="T2" fmla="*/ 2147483646 w 1955"/>
                <a:gd name="T3" fmla="*/ 2147483646 h 560"/>
                <a:gd name="T4" fmla="*/ 2147483646 w 1955"/>
                <a:gd name="T5" fmla="*/ 2147483646 h 56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55" h="560" extrusionOk="0">
                  <a:moveTo>
                    <a:pt x="1210" y="1"/>
                  </a:moveTo>
                  <a:cubicBezTo>
                    <a:pt x="838" y="1"/>
                    <a:pt x="1" y="559"/>
                    <a:pt x="745" y="559"/>
                  </a:cubicBezTo>
                  <a:cubicBezTo>
                    <a:pt x="1117" y="559"/>
                    <a:pt x="1955" y="1"/>
                    <a:pt x="1210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359" name="Google Shape;399;p4">
              <a:extLst>
                <a:ext uri="{FF2B5EF4-FFF2-40B4-BE49-F238E27FC236}">
                  <a16:creationId xmlns:a16="http://schemas.microsoft.com/office/drawing/2014/main" xmlns="" id="{33A1ACBC-6287-88A7-BAB8-F4FE85D3509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5975" y="1081963"/>
              <a:ext cx="47350" cy="18625"/>
            </a:xfrm>
            <a:custGeom>
              <a:avLst/>
              <a:gdLst>
                <a:gd name="T0" fmla="*/ 2147483646 w 1894"/>
                <a:gd name="T1" fmla="*/ 0 h 745"/>
                <a:gd name="T2" fmla="*/ 2147483646 w 1894"/>
                <a:gd name="T3" fmla="*/ 2147483646 h 745"/>
                <a:gd name="T4" fmla="*/ 2147483646 w 1894"/>
                <a:gd name="T5" fmla="*/ 0 h 74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94" h="745" extrusionOk="0">
                  <a:moveTo>
                    <a:pt x="1149" y="0"/>
                  </a:moveTo>
                  <a:cubicBezTo>
                    <a:pt x="652" y="0"/>
                    <a:pt x="1" y="745"/>
                    <a:pt x="745" y="745"/>
                  </a:cubicBezTo>
                  <a:cubicBezTo>
                    <a:pt x="1242" y="745"/>
                    <a:pt x="1893" y="0"/>
                    <a:pt x="1149" y="0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360" name="Google Shape;400;p4">
              <a:extLst>
                <a:ext uri="{FF2B5EF4-FFF2-40B4-BE49-F238E27FC236}">
                  <a16:creationId xmlns:a16="http://schemas.microsoft.com/office/drawing/2014/main" xmlns="" id="{8A58F074-9A05-3DD7-0A5E-EEF66FF347F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3300" y="1136238"/>
              <a:ext cx="47325" cy="17100"/>
            </a:xfrm>
            <a:custGeom>
              <a:avLst/>
              <a:gdLst>
                <a:gd name="T0" fmla="*/ 2147483646 w 1893"/>
                <a:gd name="T1" fmla="*/ 2147483646 h 684"/>
                <a:gd name="T2" fmla="*/ 2147483646 w 1893"/>
                <a:gd name="T3" fmla="*/ 2147483646 h 684"/>
                <a:gd name="T4" fmla="*/ 2147483646 w 1893"/>
                <a:gd name="T5" fmla="*/ 2147483646 h 68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93" h="684" extrusionOk="0">
                  <a:moveTo>
                    <a:pt x="1148" y="1"/>
                  </a:moveTo>
                  <a:cubicBezTo>
                    <a:pt x="682" y="1"/>
                    <a:pt x="0" y="683"/>
                    <a:pt x="714" y="683"/>
                  </a:cubicBezTo>
                  <a:cubicBezTo>
                    <a:pt x="1179" y="683"/>
                    <a:pt x="1892" y="1"/>
                    <a:pt x="1148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361" name="Google Shape;401;p4">
              <a:extLst>
                <a:ext uri="{FF2B5EF4-FFF2-40B4-BE49-F238E27FC236}">
                  <a16:creationId xmlns:a16="http://schemas.microsoft.com/office/drawing/2014/main" xmlns="" id="{F4777BED-BFC4-8B16-4380-E4DDC1BED72B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5850" y="1218438"/>
              <a:ext cx="48900" cy="14775"/>
            </a:xfrm>
            <a:custGeom>
              <a:avLst/>
              <a:gdLst>
                <a:gd name="T0" fmla="*/ 2147483646 w 1956"/>
                <a:gd name="T1" fmla="*/ 2147483646 h 591"/>
                <a:gd name="T2" fmla="*/ 2147483646 w 1956"/>
                <a:gd name="T3" fmla="*/ 2147483646 h 591"/>
                <a:gd name="T4" fmla="*/ 2147483646 w 1956"/>
                <a:gd name="T5" fmla="*/ 2147483646 h 59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56" h="591" extrusionOk="0">
                  <a:moveTo>
                    <a:pt x="1211" y="1"/>
                  </a:moveTo>
                  <a:cubicBezTo>
                    <a:pt x="807" y="1"/>
                    <a:pt x="1" y="590"/>
                    <a:pt x="745" y="590"/>
                  </a:cubicBezTo>
                  <a:cubicBezTo>
                    <a:pt x="1149" y="590"/>
                    <a:pt x="1955" y="1"/>
                    <a:pt x="1211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362" name="Google Shape;402;p4">
              <a:extLst>
                <a:ext uri="{FF2B5EF4-FFF2-40B4-BE49-F238E27FC236}">
                  <a16:creationId xmlns:a16="http://schemas.microsoft.com/office/drawing/2014/main" xmlns="" id="{17A33A70-5D41-3EF9-BAD7-BED34D87A05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300" y="1188963"/>
              <a:ext cx="48875" cy="13225"/>
            </a:xfrm>
            <a:custGeom>
              <a:avLst/>
              <a:gdLst>
                <a:gd name="T0" fmla="*/ 2147483646 w 1955"/>
                <a:gd name="T1" fmla="*/ 2147483646 h 529"/>
                <a:gd name="T2" fmla="*/ 2147483646 w 1955"/>
                <a:gd name="T3" fmla="*/ 2147483646 h 529"/>
                <a:gd name="T4" fmla="*/ 2147483646 w 1955"/>
                <a:gd name="T5" fmla="*/ 2147483646 h 52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55" h="529" extrusionOk="0">
                  <a:moveTo>
                    <a:pt x="1210" y="1"/>
                  </a:moveTo>
                  <a:cubicBezTo>
                    <a:pt x="838" y="1"/>
                    <a:pt x="0" y="528"/>
                    <a:pt x="745" y="528"/>
                  </a:cubicBezTo>
                  <a:cubicBezTo>
                    <a:pt x="1117" y="528"/>
                    <a:pt x="1954" y="1"/>
                    <a:pt x="1210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363" name="Google Shape;403;p4">
              <a:extLst>
                <a:ext uri="{FF2B5EF4-FFF2-40B4-BE49-F238E27FC236}">
                  <a16:creationId xmlns:a16="http://schemas.microsoft.com/office/drawing/2014/main" xmlns="" id="{5709D83E-0AF6-62FD-D5E0-FE68336FE22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050" y="1182613"/>
              <a:ext cx="27950" cy="15700"/>
            </a:xfrm>
            <a:custGeom>
              <a:avLst/>
              <a:gdLst>
                <a:gd name="T0" fmla="*/ 2147483646 w 1118"/>
                <a:gd name="T1" fmla="*/ 2147483646 h 628"/>
                <a:gd name="T2" fmla="*/ 2147483646 w 1118"/>
                <a:gd name="T3" fmla="*/ 2147483646 h 628"/>
                <a:gd name="T4" fmla="*/ 2147483646 w 1118"/>
                <a:gd name="T5" fmla="*/ 2147483646 h 628"/>
                <a:gd name="T6" fmla="*/ 2147483646 w 1118"/>
                <a:gd name="T7" fmla="*/ 2147483646 h 628"/>
                <a:gd name="T8" fmla="*/ 2147483646 w 1118"/>
                <a:gd name="T9" fmla="*/ 2147483646 h 628"/>
                <a:gd name="T10" fmla="*/ 2147483646 w 1118"/>
                <a:gd name="T11" fmla="*/ 2147483646 h 628"/>
                <a:gd name="T12" fmla="*/ 2147483646 w 1118"/>
                <a:gd name="T13" fmla="*/ 2147483646 h 62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118" h="628" extrusionOk="0">
                  <a:moveTo>
                    <a:pt x="859" y="1"/>
                  </a:moveTo>
                  <a:cubicBezTo>
                    <a:pt x="530" y="1"/>
                    <a:pt x="1" y="154"/>
                    <a:pt x="1" y="410"/>
                  </a:cubicBezTo>
                  <a:lnTo>
                    <a:pt x="1" y="534"/>
                  </a:lnTo>
                  <a:cubicBezTo>
                    <a:pt x="1" y="598"/>
                    <a:pt x="99" y="627"/>
                    <a:pt x="237" y="627"/>
                  </a:cubicBezTo>
                  <a:cubicBezTo>
                    <a:pt x="565" y="627"/>
                    <a:pt x="1118" y="464"/>
                    <a:pt x="1118" y="224"/>
                  </a:cubicBezTo>
                  <a:lnTo>
                    <a:pt x="1118" y="100"/>
                  </a:lnTo>
                  <a:cubicBezTo>
                    <a:pt x="1118" y="32"/>
                    <a:pt x="1009" y="1"/>
                    <a:pt x="859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364" name="Google Shape;404;p4">
              <a:extLst>
                <a:ext uri="{FF2B5EF4-FFF2-40B4-BE49-F238E27FC236}">
                  <a16:creationId xmlns:a16="http://schemas.microsoft.com/office/drawing/2014/main" xmlns="" id="{C42033C7-75B1-58BA-EB82-B5F1992970E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59825" y="1112213"/>
              <a:ext cx="48100" cy="17850"/>
            </a:xfrm>
            <a:custGeom>
              <a:avLst/>
              <a:gdLst>
                <a:gd name="T0" fmla="*/ 2147483646 w 1924"/>
                <a:gd name="T1" fmla="*/ 0 h 714"/>
                <a:gd name="T2" fmla="*/ 2147483646 w 1924"/>
                <a:gd name="T3" fmla="*/ 2147483646 h 714"/>
                <a:gd name="T4" fmla="*/ 2147483646 w 1924"/>
                <a:gd name="T5" fmla="*/ 0 h 71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24" h="714" extrusionOk="0">
                  <a:moveTo>
                    <a:pt x="1179" y="0"/>
                  </a:moveTo>
                  <a:cubicBezTo>
                    <a:pt x="683" y="0"/>
                    <a:pt x="0" y="714"/>
                    <a:pt x="745" y="714"/>
                  </a:cubicBezTo>
                  <a:cubicBezTo>
                    <a:pt x="1241" y="714"/>
                    <a:pt x="1923" y="0"/>
                    <a:pt x="1179" y="0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365" name="Google Shape;405;p4">
              <a:extLst>
                <a:ext uri="{FF2B5EF4-FFF2-40B4-BE49-F238E27FC236}">
                  <a16:creationId xmlns:a16="http://schemas.microsoft.com/office/drawing/2014/main" xmlns="" id="{5B581BA1-3BDE-CAC8-0863-DA5C16144853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5850" y="1033113"/>
              <a:ext cx="48900" cy="14750"/>
            </a:xfrm>
            <a:custGeom>
              <a:avLst/>
              <a:gdLst>
                <a:gd name="T0" fmla="*/ 2147483646 w 1956"/>
                <a:gd name="T1" fmla="*/ 0 h 590"/>
                <a:gd name="T2" fmla="*/ 2147483646 w 1956"/>
                <a:gd name="T3" fmla="*/ 2147483646 h 590"/>
                <a:gd name="T4" fmla="*/ 2147483646 w 1956"/>
                <a:gd name="T5" fmla="*/ 0 h 59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56" h="590" extrusionOk="0">
                  <a:moveTo>
                    <a:pt x="1211" y="0"/>
                  </a:moveTo>
                  <a:cubicBezTo>
                    <a:pt x="807" y="0"/>
                    <a:pt x="1" y="590"/>
                    <a:pt x="745" y="590"/>
                  </a:cubicBezTo>
                  <a:cubicBezTo>
                    <a:pt x="1149" y="590"/>
                    <a:pt x="1955" y="0"/>
                    <a:pt x="1211" y="0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366" name="Google Shape;406;p4">
              <a:extLst>
                <a:ext uri="{FF2B5EF4-FFF2-40B4-BE49-F238E27FC236}">
                  <a16:creationId xmlns:a16="http://schemas.microsoft.com/office/drawing/2014/main" xmlns="" id="{E32AF859-23C8-0AE2-5DFA-1A9448CD61AA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5825" y="1085838"/>
              <a:ext cx="44225" cy="10875"/>
            </a:xfrm>
            <a:custGeom>
              <a:avLst/>
              <a:gdLst>
                <a:gd name="T0" fmla="*/ 2147483646 w 1769"/>
                <a:gd name="T1" fmla="*/ 0 h 435"/>
                <a:gd name="T2" fmla="*/ 2147483646 w 1769"/>
                <a:gd name="T3" fmla="*/ 2147483646 h 435"/>
                <a:gd name="T4" fmla="*/ 2147483646 w 1769"/>
                <a:gd name="T5" fmla="*/ 0 h 43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69" h="435" extrusionOk="0">
                  <a:moveTo>
                    <a:pt x="1241" y="0"/>
                  </a:moveTo>
                  <a:cubicBezTo>
                    <a:pt x="1024" y="0"/>
                    <a:pt x="0" y="435"/>
                    <a:pt x="527" y="435"/>
                  </a:cubicBezTo>
                  <a:cubicBezTo>
                    <a:pt x="745" y="435"/>
                    <a:pt x="1768" y="0"/>
                    <a:pt x="1241" y="0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367" name="Google Shape;407;p4">
              <a:extLst>
                <a:ext uri="{FF2B5EF4-FFF2-40B4-BE49-F238E27FC236}">
                  <a16:creationId xmlns:a16="http://schemas.microsoft.com/office/drawing/2014/main" xmlns="" id="{0C4D26E2-332F-F1AA-DCD6-6499255C0A9C}"/>
                </a:ext>
              </a:extLst>
            </p:cNvPr>
            <p:cNvSpPr>
              <a:spLocks/>
            </p:cNvSpPr>
            <p:nvPr/>
          </p:nvSpPr>
          <p:spPr bwMode="auto">
            <a:xfrm>
              <a:off x="4823400" y="1141663"/>
              <a:ext cx="48900" cy="13225"/>
            </a:xfrm>
            <a:custGeom>
              <a:avLst/>
              <a:gdLst>
                <a:gd name="T0" fmla="*/ 2147483646 w 1956"/>
                <a:gd name="T1" fmla="*/ 2147483646 h 529"/>
                <a:gd name="T2" fmla="*/ 2147483646 w 1956"/>
                <a:gd name="T3" fmla="*/ 2147483646 h 529"/>
                <a:gd name="T4" fmla="*/ 2147483646 w 1956"/>
                <a:gd name="T5" fmla="*/ 2147483646 h 52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56" h="529" extrusionOk="0">
                  <a:moveTo>
                    <a:pt x="1211" y="1"/>
                  </a:moveTo>
                  <a:cubicBezTo>
                    <a:pt x="869" y="1"/>
                    <a:pt x="1" y="528"/>
                    <a:pt x="745" y="528"/>
                  </a:cubicBezTo>
                  <a:cubicBezTo>
                    <a:pt x="1086" y="528"/>
                    <a:pt x="1955" y="1"/>
                    <a:pt x="1211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368" name="Google Shape;408;p4">
              <a:extLst>
                <a:ext uri="{FF2B5EF4-FFF2-40B4-BE49-F238E27FC236}">
                  <a16:creationId xmlns:a16="http://schemas.microsoft.com/office/drawing/2014/main" xmlns="" id="{5EB11B95-87FB-04CE-51B1-35A71B513DDF}"/>
                </a:ext>
              </a:extLst>
            </p:cNvPr>
            <p:cNvSpPr>
              <a:spLocks/>
            </p:cNvSpPr>
            <p:nvPr/>
          </p:nvSpPr>
          <p:spPr bwMode="auto">
            <a:xfrm>
              <a:off x="4817200" y="1019913"/>
              <a:ext cx="41125" cy="20975"/>
            </a:xfrm>
            <a:custGeom>
              <a:avLst/>
              <a:gdLst>
                <a:gd name="T0" fmla="*/ 2147483646 w 1645"/>
                <a:gd name="T1" fmla="*/ 2147483646 h 839"/>
                <a:gd name="T2" fmla="*/ 2147483646 w 1645"/>
                <a:gd name="T3" fmla="*/ 2147483646 h 839"/>
                <a:gd name="T4" fmla="*/ 2147483646 w 1645"/>
                <a:gd name="T5" fmla="*/ 2147483646 h 83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45" h="839" extrusionOk="0">
                  <a:moveTo>
                    <a:pt x="869" y="1"/>
                  </a:moveTo>
                  <a:cubicBezTo>
                    <a:pt x="218" y="1"/>
                    <a:pt x="1" y="838"/>
                    <a:pt x="776" y="838"/>
                  </a:cubicBezTo>
                  <a:cubicBezTo>
                    <a:pt x="1428" y="838"/>
                    <a:pt x="1645" y="1"/>
                    <a:pt x="869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369" name="Google Shape;409;p4">
              <a:extLst>
                <a:ext uri="{FF2B5EF4-FFF2-40B4-BE49-F238E27FC236}">
                  <a16:creationId xmlns:a16="http://schemas.microsoft.com/office/drawing/2014/main" xmlns="" id="{6750D49C-0028-6997-807B-98982F27BBA8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3950" y="941588"/>
              <a:ext cx="39575" cy="22525"/>
            </a:xfrm>
            <a:custGeom>
              <a:avLst/>
              <a:gdLst>
                <a:gd name="T0" fmla="*/ 2147483646 w 1583"/>
                <a:gd name="T1" fmla="*/ 2147483646 h 901"/>
                <a:gd name="T2" fmla="*/ 2147483646 w 1583"/>
                <a:gd name="T3" fmla="*/ 2147483646 h 901"/>
                <a:gd name="T4" fmla="*/ 2147483646 w 1583"/>
                <a:gd name="T5" fmla="*/ 2147483646 h 90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83" h="901" extrusionOk="0">
                  <a:moveTo>
                    <a:pt x="838" y="1"/>
                  </a:moveTo>
                  <a:cubicBezTo>
                    <a:pt x="186" y="1"/>
                    <a:pt x="0" y="900"/>
                    <a:pt x="745" y="900"/>
                  </a:cubicBezTo>
                  <a:cubicBezTo>
                    <a:pt x="1427" y="900"/>
                    <a:pt x="1582" y="1"/>
                    <a:pt x="838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370" name="Google Shape;410;p4">
              <a:extLst>
                <a:ext uri="{FF2B5EF4-FFF2-40B4-BE49-F238E27FC236}">
                  <a16:creationId xmlns:a16="http://schemas.microsoft.com/office/drawing/2014/main" xmlns="" id="{6AAE319D-AC3F-FA03-B0C6-4A54E1B59C9A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6550" y="933063"/>
              <a:ext cx="48100" cy="19425"/>
            </a:xfrm>
            <a:custGeom>
              <a:avLst/>
              <a:gdLst>
                <a:gd name="T0" fmla="*/ 2147483646 w 1924"/>
                <a:gd name="T1" fmla="*/ 2147483646 h 777"/>
                <a:gd name="T2" fmla="*/ 2147483646 w 1924"/>
                <a:gd name="T3" fmla="*/ 2147483646 h 777"/>
                <a:gd name="T4" fmla="*/ 2147483646 w 1924"/>
                <a:gd name="T5" fmla="*/ 2147483646 h 77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24" h="777" extrusionOk="0">
                  <a:moveTo>
                    <a:pt x="1148" y="1"/>
                  </a:moveTo>
                  <a:cubicBezTo>
                    <a:pt x="652" y="1"/>
                    <a:pt x="1" y="776"/>
                    <a:pt x="745" y="776"/>
                  </a:cubicBezTo>
                  <a:cubicBezTo>
                    <a:pt x="1241" y="776"/>
                    <a:pt x="1924" y="1"/>
                    <a:pt x="1148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371" name="Google Shape;411;p4">
              <a:extLst>
                <a:ext uri="{FF2B5EF4-FFF2-40B4-BE49-F238E27FC236}">
                  <a16:creationId xmlns:a16="http://schemas.microsoft.com/office/drawing/2014/main" xmlns="" id="{869C17E2-3152-917E-7799-C32E8CB1CD8A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7050" y="1301413"/>
              <a:ext cx="48100" cy="17100"/>
            </a:xfrm>
            <a:custGeom>
              <a:avLst/>
              <a:gdLst>
                <a:gd name="T0" fmla="*/ 2147483646 w 1924"/>
                <a:gd name="T1" fmla="*/ 2147483646 h 684"/>
                <a:gd name="T2" fmla="*/ 2147483646 w 1924"/>
                <a:gd name="T3" fmla="*/ 2147483646 h 684"/>
                <a:gd name="T4" fmla="*/ 2147483646 w 1924"/>
                <a:gd name="T5" fmla="*/ 2147483646 h 68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24" h="684" extrusionOk="0">
                  <a:moveTo>
                    <a:pt x="1179" y="1"/>
                  </a:moveTo>
                  <a:cubicBezTo>
                    <a:pt x="714" y="1"/>
                    <a:pt x="0" y="683"/>
                    <a:pt x="745" y="683"/>
                  </a:cubicBezTo>
                  <a:cubicBezTo>
                    <a:pt x="1210" y="683"/>
                    <a:pt x="1923" y="1"/>
                    <a:pt x="1179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372" name="Google Shape;412;p4">
              <a:extLst>
                <a:ext uri="{FF2B5EF4-FFF2-40B4-BE49-F238E27FC236}">
                  <a16:creationId xmlns:a16="http://schemas.microsoft.com/office/drawing/2014/main" xmlns="" id="{C3DB5578-1175-A3EB-DC5A-9066200DB37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73000" y="1385938"/>
              <a:ext cx="48875" cy="16325"/>
            </a:xfrm>
            <a:custGeom>
              <a:avLst/>
              <a:gdLst>
                <a:gd name="T0" fmla="*/ 2147483646 w 1955"/>
                <a:gd name="T1" fmla="*/ 2147483646 h 653"/>
                <a:gd name="T2" fmla="*/ 2147483646 w 1955"/>
                <a:gd name="T3" fmla="*/ 2147483646 h 653"/>
                <a:gd name="T4" fmla="*/ 2147483646 w 1955"/>
                <a:gd name="T5" fmla="*/ 2147483646 h 65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55" h="653" extrusionOk="0">
                  <a:moveTo>
                    <a:pt x="1179" y="1"/>
                  </a:moveTo>
                  <a:cubicBezTo>
                    <a:pt x="776" y="1"/>
                    <a:pt x="1" y="652"/>
                    <a:pt x="745" y="652"/>
                  </a:cubicBezTo>
                  <a:cubicBezTo>
                    <a:pt x="1179" y="652"/>
                    <a:pt x="1955" y="1"/>
                    <a:pt x="1179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373" name="Google Shape;413;p4">
              <a:extLst>
                <a:ext uri="{FF2B5EF4-FFF2-40B4-BE49-F238E27FC236}">
                  <a16:creationId xmlns:a16="http://schemas.microsoft.com/office/drawing/2014/main" xmlns="" id="{D05B9A47-1520-E09F-17DD-067616A3CAAB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9000" y="1418513"/>
              <a:ext cx="45000" cy="11650"/>
            </a:xfrm>
            <a:custGeom>
              <a:avLst/>
              <a:gdLst>
                <a:gd name="T0" fmla="*/ 2147483646 w 1800"/>
                <a:gd name="T1" fmla="*/ 2147483646 h 466"/>
                <a:gd name="T2" fmla="*/ 2147483646 w 1800"/>
                <a:gd name="T3" fmla="*/ 2147483646 h 466"/>
                <a:gd name="T4" fmla="*/ 2147483646 w 1800"/>
                <a:gd name="T5" fmla="*/ 2147483646 h 46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00" h="466" extrusionOk="0">
                  <a:moveTo>
                    <a:pt x="1272" y="1"/>
                  </a:moveTo>
                  <a:cubicBezTo>
                    <a:pt x="1024" y="1"/>
                    <a:pt x="0" y="466"/>
                    <a:pt x="528" y="466"/>
                  </a:cubicBezTo>
                  <a:cubicBezTo>
                    <a:pt x="776" y="466"/>
                    <a:pt x="1800" y="1"/>
                    <a:pt x="1272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374" name="Google Shape;414;p4">
              <a:extLst>
                <a:ext uri="{FF2B5EF4-FFF2-40B4-BE49-F238E27FC236}">
                  <a16:creationId xmlns:a16="http://schemas.microsoft.com/office/drawing/2014/main" xmlns="" id="{5DE85961-762B-565D-B8D7-8E5B8230FAA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7050" y="1462713"/>
              <a:ext cx="48100" cy="17875"/>
            </a:xfrm>
            <a:custGeom>
              <a:avLst/>
              <a:gdLst>
                <a:gd name="T0" fmla="*/ 2147483646 w 1924"/>
                <a:gd name="T1" fmla="*/ 2147483646 h 715"/>
                <a:gd name="T2" fmla="*/ 2147483646 w 1924"/>
                <a:gd name="T3" fmla="*/ 2147483646 h 715"/>
                <a:gd name="T4" fmla="*/ 2147483646 w 1924"/>
                <a:gd name="T5" fmla="*/ 2147483646 h 71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24" h="715" extrusionOk="0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41" y="714"/>
                    <a:pt x="1923" y="1"/>
                    <a:pt x="1148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375" name="Google Shape;415;p4">
              <a:extLst>
                <a:ext uri="{FF2B5EF4-FFF2-40B4-BE49-F238E27FC236}">
                  <a16:creationId xmlns:a16="http://schemas.microsoft.com/office/drawing/2014/main" xmlns="" id="{B74700E5-818A-C7BD-BD8C-A945A267B17F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6750" y="1428588"/>
              <a:ext cx="45800" cy="11675"/>
            </a:xfrm>
            <a:custGeom>
              <a:avLst/>
              <a:gdLst>
                <a:gd name="T0" fmla="*/ 2147483646 w 1832"/>
                <a:gd name="T1" fmla="*/ 2147483646 h 467"/>
                <a:gd name="T2" fmla="*/ 2147483646 w 1832"/>
                <a:gd name="T3" fmla="*/ 2147483646 h 467"/>
                <a:gd name="T4" fmla="*/ 2147483646 w 1832"/>
                <a:gd name="T5" fmla="*/ 2147483646 h 46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32" h="467" extrusionOk="0">
                  <a:moveTo>
                    <a:pt x="1273" y="1"/>
                  </a:moveTo>
                  <a:cubicBezTo>
                    <a:pt x="1056" y="1"/>
                    <a:pt x="1" y="466"/>
                    <a:pt x="559" y="466"/>
                  </a:cubicBezTo>
                  <a:cubicBezTo>
                    <a:pt x="776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376" name="Google Shape;416;p4">
              <a:extLst>
                <a:ext uri="{FF2B5EF4-FFF2-40B4-BE49-F238E27FC236}">
                  <a16:creationId xmlns:a16="http://schemas.microsoft.com/office/drawing/2014/main" xmlns="" id="{AC21DD2F-DF1C-2FDD-C5D5-E8D4CB1F7B0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5500" y="1475138"/>
              <a:ext cx="40350" cy="20175"/>
            </a:xfrm>
            <a:custGeom>
              <a:avLst/>
              <a:gdLst>
                <a:gd name="T0" fmla="*/ 2147483646 w 1614"/>
                <a:gd name="T1" fmla="*/ 0 h 807"/>
                <a:gd name="T2" fmla="*/ 2147483646 w 1614"/>
                <a:gd name="T3" fmla="*/ 2147483646 h 807"/>
                <a:gd name="T4" fmla="*/ 2147483646 w 1614"/>
                <a:gd name="T5" fmla="*/ 0 h 80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14" h="807" extrusionOk="0">
                  <a:moveTo>
                    <a:pt x="869" y="0"/>
                  </a:moveTo>
                  <a:cubicBezTo>
                    <a:pt x="218" y="0"/>
                    <a:pt x="0" y="807"/>
                    <a:pt x="745" y="807"/>
                  </a:cubicBezTo>
                  <a:cubicBezTo>
                    <a:pt x="1396" y="807"/>
                    <a:pt x="1613" y="0"/>
                    <a:pt x="869" y="0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377" name="Google Shape;417;p4">
              <a:extLst>
                <a:ext uri="{FF2B5EF4-FFF2-40B4-BE49-F238E27FC236}">
                  <a16:creationId xmlns:a16="http://schemas.microsoft.com/office/drawing/2014/main" xmlns="" id="{01D261C3-DEB9-0D5A-ACFD-A52B79E47415}"/>
                </a:ext>
              </a:extLst>
            </p:cNvPr>
            <p:cNvSpPr>
              <a:spLocks/>
            </p:cNvSpPr>
            <p:nvPr/>
          </p:nvSpPr>
          <p:spPr bwMode="auto">
            <a:xfrm>
              <a:off x="4523300" y="1526313"/>
              <a:ext cx="49650" cy="12425"/>
            </a:xfrm>
            <a:custGeom>
              <a:avLst/>
              <a:gdLst>
                <a:gd name="T0" fmla="*/ 2147483646 w 1986"/>
                <a:gd name="T1" fmla="*/ 0 h 497"/>
                <a:gd name="T2" fmla="*/ 2147483646 w 1986"/>
                <a:gd name="T3" fmla="*/ 2147483646 h 497"/>
                <a:gd name="T4" fmla="*/ 2147483646 w 1986"/>
                <a:gd name="T5" fmla="*/ 0 h 49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86" h="497" extrusionOk="0">
                  <a:moveTo>
                    <a:pt x="1241" y="0"/>
                  </a:moveTo>
                  <a:cubicBezTo>
                    <a:pt x="900" y="0"/>
                    <a:pt x="0" y="497"/>
                    <a:pt x="745" y="497"/>
                  </a:cubicBezTo>
                  <a:cubicBezTo>
                    <a:pt x="1086" y="497"/>
                    <a:pt x="1986" y="0"/>
                    <a:pt x="1241" y="0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378" name="Google Shape;418;p4">
              <a:extLst>
                <a:ext uri="{FF2B5EF4-FFF2-40B4-BE49-F238E27FC236}">
                  <a16:creationId xmlns:a16="http://schemas.microsoft.com/office/drawing/2014/main" xmlns="" id="{BDD91799-4474-F76F-91A1-F415CC6D78DE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0150" y="1491413"/>
              <a:ext cx="40350" cy="20950"/>
            </a:xfrm>
            <a:custGeom>
              <a:avLst/>
              <a:gdLst>
                <a:gd name="T0" fmla="*/ 2147483646 w 1614"/>
                <a:gd name="T1" fmla="*/ 0 h 838"/>
                <a:gd name="T2" fmla="*/ 2147483646 w 1614"/>
                <a:gd name="T3" fmla="*/ 2147483646 h 838"/>
                <a:gd name="T4" fmla="*/ 2147483646 w 1614"/>
                <a:gd name="T5" fmla="*/ 0 h 83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14" h="838" extrusionOk="0">
                  <a:moveTo>
                    <a:pt x="869" y="0"/>
                  </a:moveTo>
                  <a:cubicBezTo>
                    <a:pt x="218" y="0"/>
                    <a:pt x="1" y="838"/>
                    <a:pt x="776" y="838"/>
                  </a:cubicBezTo>
                  <a:cubicBezTo>
                    <a:pt x="1397" y="838"/>
                    <a:pt x="1614" y="0"/>
                    <a:pt x="869" y="0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379" name="Google Shape;419;p4">
              <a:extLst>
                <a:ext uri="{FF2B5EF4-FFF2-40B4-BE49-F238E27FC236}">
                  <a16:creationId xmlns:a16="http://schemas.microsoft.com/office/drawing/2014/main" xmlns="" id="{C559A9D9-728E-B620-6AFC-F1BC93A986EE}"/>
                </a:ext>
              </a:extLst>
            </p:cNvPr>
            <p:cNvSpPr>
              <a:spLocks/>
            </p:cNvSpPr>
            <p:nvPr/>
          </p:nvSpPr>
          <p:spPr bwMode="auto">
            <a:xfrm>
              <a:off x="4325550" y="1385163"/>
              <a:ext cx="48100" cy="17875"/>
            </a:xfrm>
            <a:custGeom>
              <a:avLst/>
              <a:gdLst>
                <a:gd name="T0" fmla="*/ 2147483646 w 1924"/>
                <a:gd name="T1" fmla="*/ 2147483646 h 715"/>
                <a:gd name="T2" fmla="*/ 2147483646 w 1924"/>
                <a:gd name="T3" fmla="*/ 2147483646 h 715"/>
                <a:gd name="T4" fmla="*/ 2147483646 w 1924"/>
                <a:gd name="T5" fmla="*/ 2147483646 h 71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24" h="715" extrusionOk="0">
                  <a:moveTo>
                    <a:pt x="1179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10" y="714"/>
                    <a:pt x="1924" y="1"/>
                    <a:pt x="1179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380" name="Google Shape;420;p4">
              <a:extLst>
                <a:ext uri="{FF2B5EF4-FFF2-40B4-BE49-F238E27FC236}">
                  <a16:creationId xmlns:a16="http://schemas.microsoft.com/office/drawing/2014/main" xmlns="" id="{37FADAD8-DABD-41BE-0751-234B62031A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6800" y="1437913"/>
              <a:ext cx="40350" cy="20950"/>
            </a:xfrm>
            <a:custGeom>
              <a:avLst/>
              <a:gdLst>
                <a:gd name="T0" fmla="*/ 2147483646 w 1614"/>
                <a:gd name="T1" fmla="*/ 0 h 838"/>
                <a:gd name="T2" fmla="*/ 2147483646 w 1614"/>
                <a:gd name="T3" fmla="*/ 2147483646 h 838"/>
                <a:gd name="T4" fmla="*/ 2147483646 w 1614"/>
                <a:gd name="T5" fmla="*/ 0 h 83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14" h="838" extrusionOk="0">
                  <a:moveTo>
                    <a:pt x="838" y="0"/>
                  </a:moveTo>
                  <a:cubicBezTo>
                    <a:pt x="187" y="0"/>
                    <a:pt x="1" y="838"/>
                    <a:pt x="745" y="838"/>
                  </a:cubicBezTo>
                  <a:cubicBezTo>
                    <a:pt x="1397" y="838"/>
                    <a:pt x="1614" y="0"/>
                    <a:pt x="838" y="0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381" name="Google Shape;421;p4">
              <a:extLst>
                <a:ext uri="{FF2B5EF4-FFF2-40B4-BE49-F238E27FC236}">
                  <a16:creationId xmlns:a16="http://schemas.microsoft.com/office/drawing/2014/main" xmlns="" id="{A0111D1C-BA82-4C26-7163-A2B6A30944E3}"/>
                </a:ext>
              </a:extLst>
            </p:cNvPr>
            <p:cNvSpPr>
              <a:spLocks/>
            </p:cNvSpPr>
            <p:nvPr/>
          </p:nvSpPr>
          <p:spPr bwMode="auto">
            <a:xfrm>
              <a:off x="4489950" y="1434813"/>
              <a:ext cx="48875" cy="19400"/>
            </a:xfrm>
            <a:custGeom>
              <a:avLst/>
              <a:gdLst>
                <a:gd name="T0" fmla="*/ 2147483646 w 1955"/>
                <a:gd name="T1" fmla="*/ 0 h 776"/>
                <a:gd name="T2" fmla="*/ 2147483646 w 1955"/>
                <a:gd name="T3" fmla="*/ 2147483646 h 776"/>
                <a:gd name="T4" fmla="*/ 2147483646 w 1955"/>
                <a:gd name="T5" fmla="*/ 0 h 77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55" h="776" extrusionOk="0">
                  <a:moveTo>
                    <a:pt x="1179" y="0"/>
                  </a:moveTo>
                  <a:cubicBezTo>
                    <a:pt x="652" y="0"/>
                    <a:pt x="0" y="776"/>
                    <a:pt x="776" y="776"/>
                  </a:cubicBezTo>
                  <a:cubicBezTo>
                    <a:pt x="1272" y="776"/>
                    <a:pt x="1955" y="0"/>
                    <a:pt x="1179" y="0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382" name="Google Shape;422;p4">
              <a:extLst>
                <a:ext uri="{FF2B5EF4-FFF2-40B4-BE49-F238E27FC236}">
                  <a16:creationId xmlns:a16="http://schemas.microsoft.com/office/drawing/2014/main" xmlns="" id="{2D986DFB-E5D4-7FE0-BEF6-8942008C6707}"/>
                </a:ext>
              </a:extLst>
            </p:cNvPr>
            <p:cNvSpPr>
              <a:spLocks/>
            </p:cNvSpPr>
            <p:nvPr/>
          </p:nvSpPr>
          <p:spPr bwMode="auto">
            <a:xfrm>
              <a:off x="4412400" y="1385938"/>
              <a:ext cx="48875" cy="16325"/>
            </a:xfrm>
            <a:custGeom>
              <a:avLst/>
              <a:gdLst>
                <a:gd name="T0" fmla="*/ 2147483646 w 1955"/>
                <a:gd name="T1" fmla="*/ 2147483646 h 653"/>
                <a:gd name="T2" fmla="*/ 2147483646 w 1955"/>
                <a:gd name="T3" fmla="*/ 2147483646 h 653"/>
                <a:gd name="T4" fmla="*/ 2147483646 w 1955"/>
                <a:gd name="T5" fmla="*/ 2147483646 h 65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55" h="653" extrusionOk="0">
                  <a:moveTo>
                    <a:pt x="1210" y="1"/>
                  </a:moveTo>
                  <a:cubicBezTo>
                    <a:pt x="776" y="1"/>
                    <a:pt x="1" y="652"/>
                    <a:pt x="776" y="652"/>
                  </a:cubicBezTo>
                  <a:cubicBezTo>
                    <a:pt x="1210" y="652"/>
                    <a:pt x="1955" y="1"/>
                    <a:pt x="1210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383" name="Google Shape;423;p4">
              <a:extLst>
                <a:ext uri="{FF2B5EF4-FFF2-40B4-BE49-F238E27FC236}">
                  <a16:creationId xmlns:a16="http://schemas.microsoft.com/office/drawing/2014/main" xmlns="" id="{E041786E-2A67-873E-FB4D-63497FC1C1D8}"/>
                </a:ext>
              </a:extLst>
            </p:cNvPr>
            <p:cNvSpPr>
              <a:spLocks/>
            </p:cNvSpPr>
            <p:nvPr/>
          </p:nvSpPr>
          <p:spPr bwMode="auto">
            <a:xfrm>
              <a:off x="4390700" y="1351063"/>
              <a:ext cx="45775" cy="11650"/>
            </a:xfrm>
            <a:custGeom>
              <a:avLst/>
              <a:gdLst>
                <a:gd name="T0" fmla="*/ 2147483646 w 1831"/>
                <a:gd name="T1" fmla="*/ 0 h 466"/>
                <a:gd name="T2" fmla="*/ 2147483646 w 1831"/>
                <a:gd name="T3" fmla="*/ 2147483646 h 466"/>
                <a:gd name="T4" fmla="*/ 2147483646 w 1831"/>
                <a:gd name="T5" fmla="*/ 0 h 46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31" h="466" extrusionOk="0">
                  <a:moveTo>
                    <a:pt x="1272" y="0"/>
                  </a:moveTo>
                  <a:cubicBezTo>
                    <a:pt x="1024" y="0"/>
                    <a:pt x="0" y="465"/>
                    <a:pt x="558" y="465"/>
                  </a:cubicBezTo>
                  <a:cubicBezTo>
                    <a:pt x="807" y="465"/>
                    <a:pt x="1830" y="0"/>
                    <a:pt x="1272" y="0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384" name="Google Shape;424;p4">
              <a:extLst>
                <a:ext uri="{FF2B5EF4-FFF2-40B4-BE49-F238E27FC236}">
                  <a16:creationId xmlns:a16="http://schemas.microsoft.com/office/drawing/2014/main" xmlns="" id="{FF86CEDF-E0F1-515B-C8B7-723BD6C63FF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80650" y="1385163"/>
              <a:ext cx="47325" cy="17875"/>
            </a:xfrm>
            <a:custGeom>
              <a:avLst/>
              <a:gdLst>
                <a:gd name="T0" fmla="*/ 2147483646 w 1893"/>
                <a:gd name="T1" fmla="*/ 2147483646 h 715"/>
                <a:gd name="T2" fmla="*/ 2147483646 w 1893"/>
                <a:gd name="T3" fmla="*/ 2147483646 h 715"/>
                <a:gd name="T4" fmla="*/ 2147483646 w 1893"/>
                <a:gd name="T5" fmla="*/ 2147483646 h 71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93" h="715" extrusionOk="0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10" y="714"/>
                    <a:pt x="1892" y="1"/>
                    <a:pt x="1148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385" name="Google Shape;425;p4">
              <a:extLst>
                <a:ext uri="{FF2B5EF4-FFF2-40B4-BE49-F238E27FC236}">
                  <a16:creationId xmlns:a16="http://schemas.microsoft.com/office/drawing/2014/main" xmlns="" id="{DE0C3CBA-0376-CC39-DA7F-47FEABA5265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4800" y="1540263"/>
              <a:ext cx="48100" cy="17100"/>
            </a:xfrm>
            <a:custGeom>
              <a:avLst/>
              <a:gdLst>
                <a:gd name="T0" fmla="*/ 2147483646 w 1924"/>
                <a:gd name="T1" fmla="*/ 2147483646 h 684"/>
                <a:gd name="T2" fmla="*/ 2147483646 w 1924"/>
                <a:gd name="T3" fmla="*/ 2147483646 h 684"/>
                <a:gd name="T4" fmla="*/ 2147483646 w 1924"/>
                <a:gd name="T5" fmla="*/ 2147483646 h 68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24" h="684" extrusionOk="0">
                  <a:moveTo>
                    <a:pt x="1179" y="1"/>
                  </a:moveTo>
                  <a:cubicBezTo>
                    <a:pt x="745" y="1"/>
                    <a:pt x="1" y="683"/>
                    <a:pt x="745" y="683"/>
                  </a:cubicBezTo>
                  <a:cubicBezTo>
                    <a:pt x="1210" y="683"/>
                    <a:pt x="1924" y="1"/>
                    <a:pt x="1179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386" name="Google Shape;426;p4">
              <a:extLst>
                <a:ext uri="{FF2B5EF4-FFF2-40B4-BE49-F238E27FC236}">
                  <a16:creationId xmlns:a16="http://schemas.microsoft.com/office/drawing/2014/main" xmlns="" id="{18815F16-C928-CD5C-E747-5243C5743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5200" y="1595338"/>
              <a:ext cx="48900" cy="14750"/>
            </a:xfrm>
            <a:custGeom>
              <a:avLst/>
              <a:gdLst>
                <a:gd name="T0" fmla="*/ 2147483646 w 1956"/>
                <a:gd name="T1" fmla="*/ 0 h 590"/>
                <a:gd name="T2" fmla="*/ 2147483646 w 1956"/>
                <a:gd name="T3" fmla="*/ 2147483646 h 590"/>
                <a:gd name="T4" fmla="*/ 2147483646 w 1956"/>
                <a:gd name="T5" fmla="*/ 0 h 59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56" h="590" extrusionOk="0">
                  <a:moveTo>
                    <a:pt x="1211" y="0"/>
                  </a:moveTo>
                  <a:cubicBezTo>
                    <a:pt x="807" y="0"/>
                    <a:pt x="1" y="589"/>
                    <a:pt x="745" y="589"/>
                  </a:cubicBezTo>
                  <a:cubicBezTo>
                    <a:pt x="1149" y="589"/>
                    <a:pt x="1955" y="0"/>
                    <a:pt x="1211" y="0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387" name="Google Shape;427;p4">
              <a:extLst>
                <a:ext uri="{FF2B5EF4-FFF2-40B4-BE49-F238E27FC236}">
                  <a16:creationId xmlns:a16="http://schemas.microsoft.com/office/drawing/2014/main" xmlns="" id="{020A8734-62D1-3FE3-0BF4-8D1C47591DC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9325" y="1483663"/>
              <a:ext cx="48100" cy="16300"/>
            </a:xfrm>
            <a:custGeom>
              <a:avLst/>
              <a:gdLst>
                <a:gd name="T0" fmla="*/ 2147483646 w 1924"/>
                <a:gd name="T1" fmla="*/ 0 h 652"/>
                <a:gd name="T2" fmla="*/ 2147483646 w 1924"/>
                <a:gd name="T3" fmla="*/ 2147483646 h 652"/>
                <a:gd name="T4" fmla="*/ 2147483646 w 1924"/>
                <a:gd name="T5" fmla="*/ 0 h 65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24" h="652" extrusionOk="0">
                  <a:moveTo>
                    <a:pt x="1179" y="0"/>
                  </a:moveTo>
                  <a:cubicBezTo>
                    <a:pt x="745" y="0"/>
                    <a:pt x="1" y="652"/>
                    <a:pt x="745" y="652"/>
                  </a:cubicBezTo>
                  <a:cubicBezTo>
                    <a:pt x="1179" y="652"/>
                    <a:pt x="1924" y="0"/>
                    <a:pt x="1179" y="0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388" name="Google Shape;428;p4">
              <a:extLst>
                <a:ext uri="{FF2B5EF4-FFF2-40B4-BE49-F238E27FC236}">
                  <a16:creationId xmlns:a16="http://schemas.microsoft.com/office/drawing/2014/main" xmlns="" id="{1F2177BD-CBA4-0CFE-FA4B-9643D3DC8D43}"/>
                </a:ext>
              </a:extLst>
            </p:cNvPr>
            <p:cNvSpPr>
              <a:spLocks/>
            </p:cNvSpPr>
            <p:nvPr/>
          </p:nvSpPr>
          <p:spPr bwMode="auto">
            <a:xfrm>
              <a:off x="4773775" y="1538713"/>
              <a:ext cx="40350" cy="20200"/>
            </a:xfrm>
            <a:custGeom>
              <a:avLst/>
              <a:gdLst>
                <a:gd name="T0" fmla="*/ 2147483646 w 1614"/>
                <a:gd name="T1" fmla="*/ 2147483646 h 808"/>
                <a:gd name="T2" fmla="*/ 2147483646 w 1614"/>
                <a:gd name="T3" fmla="*/ 2147483646 h 808"/>
                <a:gd name="T4" fmla="*/ 2147483646 w 1614"/>
                <a:gd name="T5" fmla="*/ 2147483646 h 80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14" h="808" extrusionOk="0">
                  <a:moveTo>
                    <a:pt x="869" y="1"/>
                  </a:moveTo>
                  <a:cubicBezTo>
                    <a:pt x="218" y="1"/>
                    <a:pt x="1" y="807"/>
                    <a:pt x="745" y="807"/>
                  </a:cubicBezTo>
                  <a:cubicBezTo>
                    <a:pt x="1396" y="807"/>
                    <a:pt x="1614" y="1"/>
                    <a:pt x="869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389" name="Google Shape;429;p4">
              <a:extLst>
                <a:ext uri="{FF2B5EF4-FFF2-40B4-BE49-F238E27FC236}">
                  <a16:creationId xmlns:a16="http://schemas.microsoft.com/office/drawing/2014/main" xmlns="" id="{CC5CAD57-9567-0A7B-FC1F-7E376AEBBF8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8625" y="1531738"/>
              <a:ext cx="48900" cy="14750"/>
            </a:xfrm>
            <a:custGeom>
              <a:avLst/>
              <a:gdLst>
                <a:gd name="T0" fmla="*/ 2147483646 w 1956"/>
                <a:gd name="T1" fmla="*/ 0 h 590"/>
                <a:gd name="T2" fmla="*/ 2147483646 w 1956"/>
                <a:gd name="T3" fmla="*/ 2147483646 h 590"/>
                <a:gd name="T4" fmla="*/ 2147483646 w 1956"/>
                <a:gd name="T5" fmla="*/ 0 h 59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56" h="590" extrusionOk="0">
                  <a:moveTo>
                    <a:pt x="1211" y="0"/>
                  </a:moveTo>
                  <a:cubicBezTo>
                    <a:pt x="838" y="0"/>
                    <a:pt x="1" y="590"/>
                    <a:pt x="776" y="590"/>
                  </a:cubicBezTo>
                  <a:cubicBezTo>
                    <a:pt x="1149" y="590"/>
                    <a:pt x="1955" y="0"/>
                    <a:pt x="1211" y="0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390" name="Google Shape;430;p4">
              <a:extLst>
                <a:ext uri="{FF2B5EF4-FFF2-40B4-BE49-F238E27FC236}">
                  <a16:creationId xmlns:a16="http://schemas.microsoft.com/office/drawing/2014/main" xmlns="" id="{0F14F263-B107-9DE4-E9E5-6CF7AE68F7F7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7450" y="1533288"/>
              <a:ext cx="48100" cy="17850"/>
            </a:xfrm>
            <a:custGeom>
              <a:avLst/>
              <a:gdLst>
                <a:gd name="T0" fmla="*/ 2147483646 w 1924"/>
                <a:gd name="T1" fmla="*/ 2147483646 h 714"/>
                <a:gd name="T2" fmla="*/ 2147483646 w 1924"/>
                <a:gd name="T3" fmla="*/ 2147483646 h 714"/>
                <a:gd name="T4" fmla="*/ 2147483646 w 1924"/>
                <a:gd name="T5" fmla="*/ 2147483646 h 71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24" h="714" extrusionOk="0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41" y="714"/>
                    <a:pt x="1924" y="1"/>
                    <a:pt x="1148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391" name="Google Shape;431;p4">
              <a:extLst>
                <a:ext uri="{FF2B5EF4-FFF2-40B4-BE49-F238E27FC236}">
                  <a16:creationId xmlns:a16="http://schemas.microsoft.com/office/drawing/2014/main" xmlns="" id="{4DB000B3-720A-7417-A222-305D301D86E6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3975" y="1486763"/>
              <a:ext cx="48875" cy="17075"/>
            </a:xfrm>
            <a:custGeom>
              <a:avLst/>
              <a:gdLst>
                <a:gd name="T0" fmla="*/ 2147483646 w 1955"/>
                <a:gd name="T1" fmla="*/ 0 h 683"/>
                <a:gd name="T2" fmla="*/ 2147483646 w 1955"/>
                <a:gd name="T3" fmla="*/ 2147483646 h 683"/>
                <a:gd name="T4" fmla="*/ 2147483646 w 1955"/>
                <a:gd name="T5" fmla="*/ 0 h 68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55" h="683" extrusionOk="0">
                  <a:moveTo>
                    <a:pt x="1210" y="0"/>
                  </a:moveTo>
                  <a:cubicBezTo>
                    <a:pt x="745" y="0"/>
                    <a:pt x="1" y="683"/>
                    <a:pt x="776" y="683"/>
                  </a:cubicBezTo>
                  <a:cubicBezTo>
                    <a:pt x="1210" y="683"/>
                    <a:pt x="1955" y="0"/>
                    <a:pt x="1210" y="0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392" name="Google Shape;432;p4">
              <a:extLst>
                <a:ext uri="{FF2B5EF4-FFF2-40B4-BE49-F238E27FC236}">
                  <a16:creationId xmlns:a16="http://schemas.microsoft.com/office/drawing/2014/main" xmlns="" id="{FB60265F-CA97-3809-EAB7-BCE2D5CEB9E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35075" y="1539488"/>
              <a:ext cx="41125" cy="19425"/>
            </a:xfrm>
            <a:custGeom>
              <a:avLst/>
              <a:gdLst>
                <a:gd name="T0" fmla="*/ 2147483646 w 1645"/>
                <a:gd name="T1" fmla="*/ 2147483646 h 777"/>
                <a:gd name="T2" fmla="*/ 2147483646 w 1645"/>
                <a:gd name="T3" fmla="*/ 2147483646 h 777"/>
                <a:gd name="T4" fmla="*/ 2147483646 w 1645"/>
                <a:gd name="T5" fmla="*/ 2147483646 h 77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45" h="777" extrusionOk="0">
                  <a:moveTo>
                    <a:pt x="869" y="1"/>
                  </a:moveTo>
                  <a:cubicBezTo>
                    <a:pt x="249" y="1"/>
                    <a:pt x="1" y="776"/>
                    <a:pt x="776" y="776"/>
                  </a:cubicBezTo>
                  <a:cubicBezTo>
                    <a:pt x="1396" y="776"/>
                    <a:pt x="1645" y="1"/>
                    <a:pt x="869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393" name="Google Shape;433;p4">
              <a:extLst>
                <a:ext uri="{FF2B5EF4-FFF2-40B4-BE49-F238E27FC236}">
                  <a16:creationId xmlns:a16="http://schemas.microsoft.com/office/drawing/2014/main" xmlns="" id="{BACFBAC2-231B-18D0-42D9-CC2045CEA6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2175" y="1534063"/>
              <a:ext cx="48875" cy="16300"/>
            </a:xfrm>
            <a:custGeom>
              <a:avLst/>
              <a:gdLst>
                <a:gd name="T0" fmla="*/ 2147483646 w 1955"/>
                <a:gd name="T1" fmla="*/ 2147483646 h 652"/>
                <a:gd name="T2" fmla="*/ 2147483646 w 1955"/>
                <a:gd name="T3" fmla="*/ 2147483646 h 652"/>
                <a:gd name="T4" fmla="*/ 2147483646 w 1955"/>
                <a:gd name="T5" fmla="*/ 2147483646 h 65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55" h="652" extrusionOk="0">
                  <a:moveTo>
                    <a:pt x="1210" y="1"/>
                  </a:moveTo>
                  <a:cubicBezTo>
                    <a:pt x="776" y="1"/>
                    <a:pt x="1" y="652"/>
                    <a:pt x="776" y="652"/>
                  </a:cubicBezTo>
                  <a:cubicBezTo>
                    <a:pt x="1179" y="652"/>
                    <a:pt x="1955" y="1"/>
                    <a:pt x="1210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394" name="Google Shape;434;p4">
              <a:extLst>
                <a:ext uri="{FF2B5EF4-FFF2-40B4-BE49-F238E27FC236}">
                  <a16:creationId xmlns:a16="http://schemas.microsoft.com/office/drawing/2014/main" xmlns="" id="{14E0573B-3CC0-4EF0-DC21-28F3DADF0B1A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0125" y="1492963"/>
              <a:ext cx="45800" cy="11650"/>
            </a:xfrm>
            <a:custGeom>
              <a:avLst/>
              <a:gdLst>
                <a:gd name="T0" fmla="*/ 2147483646 w 1832"/>
                <a:gd name="T1" fmla="*/ 2147483646 h 466"/>
                <a:gd name="T2" fmla="*/ 2147483646 w 1832"/>
                <a:gd name="T3" fmla="*/ 2147483646 h 466"/>
                <a:gd name="T4" fmla="*/ 2147483646 w 1832"/>
                <a:gd name="T5" fmla="*/ 2147483646 h 46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32" h="466" extrusionOk="0">
                  <a:moveTo>
                    <a:pt x="1273" y="1"/>
                  </a:moveTo>
                  <a:cubicBezTo>
                    <a:pt x="1025" y="1"/>
                    <a:pt x="1" y="466"/>
                    <a:pt x="559" y="466"/>
                  </a:cubicBezTo>
                  <a:cubicBezTo>
                    <a:pt x="776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395" name="Google Shape;435;p4">
              <a:extLst>
                <a:ext uri="{FF2B5EF4-FFF2-40B4-BE49-F238E27FC236}">
                  <a16:creationId xmlns:a16="http://schemas.microsoft.com/office/drawing/2014/main" xmlns="" id="{3F9C45B0-212C-9056-8B50-37EFF805C8F4}"/>
                </a:ext>
              </a:extLst>
            </p:cNvPr>
            <p:cNvSpPr>
              <a:spLocks/>
            </p:cNvSpPr>
            <p:nvPr/>
          </p:nvSpPr>
          <p:spPr bwMode="auto">
            <a:xfrm>
              <a:off x="5147550" y="1501488"/>
              <a:ext cx="40350" cy="20975"/>
            </a:xfrm>
            <a:custGeom>
              <a:avLst/>
              <a:gdLst>
                <a:gd name="T0" fmla="*/ 2147483646 w 1614"/>
                <a:gd name="T1" fmla="*/ 2147483646 h 839"/>
                <a:gd name="T2" fmla="*/ 2147483646 w 1614"/>
                <a:gd name="T3" fmla="*/ 2147483646 h 839"/>
                <a:gd name="T4" fmla="*/ 2147483646 w 1614"/>
                <a:gd name="T5" fmla="*/ 2147483646 h 83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14" h="839" extrusionOk="0">
                  <a:moveTo>
                    <a:pt x="869" y="1"/>
                  </a:moveTo>
                  <a:cubicBezTo>
                    <a:pt x="218" y="1"/>
                    <a:pt x="1" y="838"/>
                    <a:pt x="745" y="838"/>
                  </a:cubicBezTo>
                  <a:cubicBezTo>
                    <a:pt x="1397" y="838"/>
                    <a:pt x="1614" y="1"/>
                    <a:pt x="869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396" name="Google Shape;436;p4">
              <a:extLst>
                <a:ext uri="{FF2B5EF4-FFF2-40B4-BE49-F238E27FC236}">
                  <a16:creationId xmlns:a16="http://schemas.microsoft.com/office/drawing/2014/main" xmlns="" id="{02781305-2A1B-92A3-4CDF-86478677E68E}"/>
                </a:ext>
              </a:extLst>
            </p:cNvPr>
            <p:cNvSpPr>
              <a:spLocks/>
            </p:cNvSpPr>
            <p:nvPr/>
          </p:nvSpPr>
          <p:spPr bwMode="auto">
            <a:xfrm>
              <a:off x="5080100" y="1468138"/>
              <a:ext cx="40350" cy="20200"/>
            </a:xfrm>
            <a:custGeom>
              <a:avLst/>
              <a:gdLst>
                <a:gd name="T0" fmla="*/ 2147483646 w 1614"/>
                <a:gd name="T1" fmla="*/ 2147483646 h 808"/>
                <a:gd name="T2" fmla="*/ 2147483646 w 1614"/>
                <a:gd name="T3" fmla="*/ 2147483646 h 808"/>
                <a:gd name="T4" fmla="*/ 2147483646 w 1614"/>
                <a:gd name="T5" fmla="*/ 2147483646 h 80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14" h="808" extrusionOk="0">
                  <a:moveTo>
                    <a:pt x="869" y="1"/>
                  </a:moveTo>
                  <a:cubicBezTo>
                    <a:pt x="217" y="1"/>
                    <a:pt x="0" y="807"/>
                    <a:pt x="745" y="807"/>
                  </a:cubicBezTo>
                  <a:cubicBezTo>
                    <a:pt x="1396" y="807"/>
                    <a:pt x="1613" y="1"/>
                    <a:pt x="869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397" name="Google Shape;437;p4">
              <a:extLst>
                <a:ext uri="{FF2B5EF4-FFF2-40B4-BE49-F238E27FC236}">
                  <a16:creationId xmlns:a16="http://schemas.microsoft.com/office/drawing/2014/main" xmlns="" id="{F1DA8BBE-57DB-79E7-9E0E-3A107D94F541}"/>
                </a:ext>
              </a:extLst>
            </p:cNvPr>
            <p:cNvSpPr>
              <a:spLocks/>
            </p:cNvSpPr>
            <p:nvPr/>
          </p:nvSpPr>
          <p:spPr bwMode="auto">
            <a:xfrm>
              <a:off x="5047525" y="1438688"/>
              <a:ext cx="45000" cy="11650"/>
            </a:xfrm>
            <a:custGeom>
              <a:avLst/>
              <a:gdLst>
                <a:gd name="T0" fmla="*/ 2147483646 w 1800"/>
                <a:gd name="T1" fmla="*/ 0 h 466"/>
                <a:gd name="T2" fmla="*/ 2147483646 w 1800"/>
                <a:gd name="T3" fmla="*/ 2147483646 h 466"/>
                <a:gd name="T4" fmla="*/ 2147483646 w 1800"/>
                <a:gd name="T5" fmla="*/ 0 h 46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00" h="466" extrusionOk="0">
                  <a:moveTo>
                    <a:pt x="1272" y="0"/>
                  </a:moveTo>
                  <a:cubicBezTo>
                    <a:pt x="1024" y="0"/>
                    <a:pt x="0" y="465"/>
                    <a:pt x="528" y="465"/>
                  </a:cubicBezTo>
                  <a:cubicBezTo>
                    <a:pt x="776" y="465"/>
                    <a:pt x="1800" y="0"/>
                    <a:pt x="1272" y="0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398" name="Google Shape;438;p4">
              <a:extLst>
                <a:ext uri="{FF2B5EF4-FFF2-40B4-BE49-F238E27FC236}">
                  <a16:creationId xmlns:a16="http://schemas.microsoft.com/office/drawing/2014/main" xmlns="" id="{6A87A019-635D-07C2-575B-17FA2AF51A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082425" y="1343288"/>
              <a:ext cx="48875" cy="14000"/>
            </a:xfrm>
            <a:custGeom>
              <a:avLst/>
              <a:gdLst>
                <a:gd name="T0" fmla="*/ 2147483646 w 1955"/>
                <a:gd name="T1" fmla="*/ 2147483646 h 560"/>
                <a:gd name="T2" fmla="*/ 2147483646 w 1955"/>
                <a:gd name="T3" fmla="*/ 2147483646 h 560"/>
                <a:gd name="T4" fmla="*/ 2147483646 w 1955"/>
                <a:gd name="T5" fmla="*/ 2147483646 h 56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55" h="560" extrusionOk="0">
                  <a:moveTo>
                    <a:pt x="1210" y="1"/>
                  </a:moveTo>
                  <a:cubicBezTo>
                    <a:pt x="838" y="1"/>
                    <a:pt x="0" y="559"/>
                    <a:pt x="745" y="559"/>
                  </a:cubicBezTo>
                  <a:cubicBezTo>
                    <a:pt x="1148" y="559"/>
                    <a:pt x="1954" y="1"/>
                    <a:pt x="1210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399" name="Google Shape;439;p4">
              <a:extLst>
                <a:ext uri="{FF2B5EF4-FFF2-40B4-BE49-F238E27FC236}">
                  <a16:creationId xmlns:a16="http://schemas.microsoft.com/office/drawing/2014/main" xmlns="" id="{0B853547-566B-95BC-D59C-46857E4CEE74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2575" y="1403788"/>
              <a:ext cx="49650" cy="13975"/>
            </a:xfrm>
            <a:custGeom>
              <a:avLst/>
              <a:gdLst>
                <a:gd name="T0" fmla="*/ 2147483646 w 1986"/>
                <a:gd name="T1" fmla="*/ 0 h 559"/>
                <a:gd name="T2" fmla="*/ 2147483646 w 1986"/>
                <a:gd name="T3" fmla="*/ 2147483646 h 559"/>
                <a:gd name="T4" fmla="*/ 2147483646 w 1986"/>
                <a:gd name="T5" fmla="*/ 0 h 55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86" h="559" extrusionOk="0">
                  <a:moveTo>
                    <a:pt x="1211" y="0"/>
                  </a:moveTo>
                  <a:cubicBezTo>
                    <a:pt x="838" y="0"/>
                    <a:pt x="1" y="559"/>
                    <a:pt x="776" y="559"/>
                  </a:cubicBezTo>
                  <a:cubicBezTo>
                    <a:pt x="1148" y="559"/>
                    <a:pt x="1986" y="0"/>
                    <a:pt x="1211" y="0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400" name="Google Shape;440;p4">
              <a:extLst>
                <a:ext uri="{FF2B5EF4-FFF2-40B4-BE49-F238E27FC236}">
                  <a16:creationId xmlns:a16="http://schemas.microsoft.com/office/drawing/2014/main" xmlns="" id="{6AB1DA1F-4BC7-9F0B-C10E-835A4CDF3A98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0825" y="1422388"/>
              <a:ext cx="47325" cy="17100"/>
            </a:xfrm>
            <a:custGeom>
              <a:avLst/>
              <a:gdLst>
                <a:gd name="T0" fmla="*/ 2147483646 w 1893"/>
                <a:gd name="T1" fmla="*/ 2147483646 h 684"/>
                <a:gd name="T2" fmla="*/ 2147483646 w 1893"/>
                <a:gd name="T3" fmla="*/ 2147483646 h 684"/>
                <a:gd name="T4" fmla="*/ 2147483646 w 1893"/>
                <a:gd name="T5" fmla="*/ 2147483646 h 68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93" h="684" extrusionOk="0">
                  <a:moveTo>
                    <a:pt x="1179" y="1"/>
                  </a:moveTo>
                  <a:cubicBezTo>
                    <a:pt x="714" y="1"/>
                    <a:pt x="0" y="683"/>
                    <a:pt x="745" y="683"/>
                  </a:cubicBezTo>
                  <a:cubicBezTo>
                    <a:pt x="1210" y="683"/>
                    <a:pt x="1893" y="1"/>
                    <a:pt x="1179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401" name="Google Shape;441;p4">
              <a:extLst>
                <a:ext uri="{FF2B5EF4-FFF2-40B4-BE49-F238E27FC236}">
                  <a16:creationId xmlns:a16="http://schemas.microsoft.com/office/drawing/2014/main" xmlns="" id="{DA5DA788-5E39-3639-7D98-11941ECB0877}"/>
                </a:ext>
              </a:extLst>
            </p:cNvPr>
            <p:cNvSpPr>
              <a:spLocks/>
            </p:cNvSpPr>
            <p:nvPr/>
          </p:nvSpPr>
          <p:spPr bwMode="auto">
            <a:xfrm>
              <a:off x="5211150" y="1368113"/>
              <a:ext cx="47325" cy="17850"/>
            </a:xfrm>
            <a:custGeom>
              <a:avLst/>
              <a:gdLst>
                <a:gd name="T0" fmla="*/ 2147483646 w 1893"/>
                <a:gd name="T1" fmla="*/ 0 h 714"/>
                <a:gd name="T2" fmla="*/ 2147483646 w 1893"/>
                <a:gd name="T3" fmla="*/ 2147483646 h 714"/>
                <a:gd name="T4" fmla="*/ 2147483646 w 1893"/>
                <a:gd name="T5" fmla="*/ 0 h 71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93" h="714" extrusionOk="0">
                  <a:moveTo>
                    <a:pt x="1148" y="0"/>
                  </a:moveTo>
                  <a:cubicBezTo>
                    <a:pt x="683" y="0"/>
                    <a:pt x="0" y="714"/>
                    <a:pt x="745" y="714"/>
                  </a:cubicBezTo>
                  <a:cubicBezTo>
                    <a:pt x="1210" y="714"/>
                    <a:pt x="1893" y="0"/>
                    <a:pt x="1148" y="0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402" name="Google Shape;442;p4">
              <a:extLst>
                <a:ext uri="{FF2B5EF4-FFF2-40B4-BE49-F238E27FC236}">
                  <a16:creationId xmlns:a16="http://schemas.microsoft.com/office/drawing/2014/main" xmlns="" id="{8CADCC5F-85BD-3EFA-3AEA-4CDCCE8213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144450" y="1343288"/>
              <a:ext cx="40350" cy="20975"/>
            </a:xfrm>
            <a:custGeom>
              <a:avLst/>
              <a:gdLst>
                <a:gd name="T0" fmla="*/ 2147483646 w 1614"/>
                <a:gd name="T1" fmla="*/ 2147483646 h 839"/>
                <a:gd name="T2" fmla="*/ 2147483646 w 1614"/>
                <a:gd name="T3" fmla="*/ 2147483646 h 839"/>
                <a:gd name="T4" fmla="*/ 2147483646 w 1614"/>
                <a:gd name="T5" fmla="*/ 2147483646 h 83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14" h="839" extrusionOk="0">
                  <a:moveTo>
                    <a:pt x="838" y="1"/>
                  </a:moveTo>
                  <a:cubicBezTo>
                    <a:pt x="187" y="1"/>
                    <a:pt x="1" y="838"/>
                    <a:pt x="745" y="838"/>
                  </a:cubicBezTo>
                  <a:cubicBezTo>
                    <a:pt x="1397" y="838"/>
                    <a:pt x="1614" y="1"/>
                    <a:pt x="838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403" name="Google Shape;443;p4">
              <a:extLst>
                <a:ext uri="{FF2B5EF4-FFF2-40B4-BE49-F238E27FC236}">
                  <a16:creationId xmlns:a16="http://schemas.microsoft.com/office/drawing/2014/main" xmlns="" id="{64775B02-EAC7-BF3D-9894-7030E9707168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0050" y="1309163"/>
              <a:ext cx="48875" cy="14775"/>
            </a:xfrm>
            <a:custGeom>
              <a:avLst/>
              <a:gdLst>
                <a:gd name="T0" fmla="*/ 2147483646 w 1955"/>
                <a:gd name="T1" fmla="*/ 2147483646 h 591"/>
                <a:gd name="T2" fmla="*/ 2147483646 w 1955"/>
                <a:gd name="T3" fmla="*/ 2147483646 h 591"/>
                <a:gd name="T4" fmla="*/ 2147483646 w 1955"/>
                <a:gd name="T5" fmla="*/ 2147483646 h 59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55" h="591" extrusionOk="0">
                  <a:moveTo>
                    <a:pt x="1210" y="1"/>
                  </a:moveTo>
                  <a:cubicBezTo>
                    <a:pt x="807" y="1"/>
                    <a:pt x="0" y="590"/>
                    <a:pt x="776" y="590"/>
                  </a:cubicBezTo>
                  <a:cubicBezTo>
                    <a:pt x="1148" y="590"/>
                    <a:pt x="1955" y="1"/>
                    <a:pt x="1210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404" name="Google Shape;444;p4">
              <a:extLst>
                <a:ext uri="{FF2B5EF4-FFF2-40B4-BE49-F238E27FC236}">
                  <a16:creationId xmlns:a16="http://schemas.microsoft.com/office/drawing/2014/main" xmlns="" id="{416324C3-1C7E-12AE-CCFD-6762A322B4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61375" y="1715538"/>
              <a:ext cx="45000" cy="10875"/>
            </a:xfrm>
            <a:custGeom>
              <a:avLst/>
              <a:gdLst>
                <a:gd name="T0" fmla="*/ 2147483646 w 1800"/>
                <a:gd name="T1" fmla="*/ 0 h 435"/>
                <a:gd name="T2" fmla="*/ 2147483646 w 1800"/>
                <a:gd name="T3" fmla="*/ 2147483646 h 435"/>
                <a:gd name="T4" fmla="*/ 2147483646 w 1800"/>
                <a:gd name="T5" fmla="*/ 0 h 43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00" h="435" extrusionOk="0">
                  <a:moveTo>
                    <a:pt x="1272" y="0"/>
                  </a:moveTo>
                  <a:cubicBezTo>
                    <a:pt x="1024" y="0"/>
                    <a:pt x="0" y="434"/>
                    <a:pt x="528" y="434"/>
                  </a:cubicBezTo>
                  <a:cubicBezTo>
                    <a:pt x="776" y="434"/>
                    <a:pt x="1799" y="0"/>
                    <a:pt x="1272" y="0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405" name="Google Shape;445;p4">
              <a:extLst>
                <a:ext uri="{FF2B5EF4-FFF2-40B4-BE49-F238E27FC236}">
                  <a16:creationId xmlns:a16="http://schemas.microsoft.com/office/drawing/2014/main" xmlns="" id="{3987BAB6-3F40-CB8B-4D84-0C78F6988433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6475" y="1661238"/>
              <a:ext cx="47325" cy="17875"/>
            </a:xfrm>
            <a:custGeom>
              <a:avLst/>
              <a:gdLst>
                <a:gd name="T0" fmla="*/ 2147483646 w 1893"/>
                <a:gd name="T1" fmla="*/ 2147483646 h 715"/>
                <a:gd name="T2" fmla="*/ 2147483646 w 1893"/>
                <a:gd name="T3" fmla="*/ 2147483646 h 715"/>
                <a:gd name="T4" fmla="*/ 2147483646 w 1893"/>
                <a:gd name="T5" fmla="*/ 2147483646 h 71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93" h="715" extrusionOk="0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10" y="714"/>
                    <a:pt x="1893" y="1"/>
                    <a:pt x="1148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406" name="Google Shape;446;p4">
              <a:extLst>
                <a:ext uri="{FF2B5EF4-FFF2-40B4-BE49-F238E27FC236}">
                  <a16:creationId xmlns:a16="http://schemas.microsoft.com/office/drawing/2014/main" xmlns="" id="{7969B35C-F260-2760-44DA-8DDB762CA60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8950" y="1626338"/>
              <a:ext cx="49675" cy="14000"/>
            </a:xfrm>
            <a:custGeom>
              <a:avLst/>
              <a:gdLst>
                <a:gd name="T0" fmla="*/ 2147483646 w 1987"/>
                <a:gd name="T1" fmla="*/ 2147483646 h 560"/>
                <a:gd name="T2" fmla="*/ 2147483646 w 1987"/>
                <a:gd name="T3" fmla="*/ 2147483646 h 560"/>
                <a:gd name="T4" fmla="*/ 2147483646 w 1987"/>
                <a:gd name="T5" fmla="*/ 2147483646 h 56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87" h="560" extrusionOk="0">
                  <a:moveTo>
                    <a:pt x="1211" y="1"/>
                  </a:moveTo>
                  <a:cubicBezTo>
                    <a:pt x="869" y="1"/>
                    <a:pt x="1" y="559"/>
                    <a:pt x="776" y="559"/>
                  </a:cubicBezTo>
                  <a:cubicBezTo>
                    <a:pt x="1118" y="559"/>
                    <a:pt x="1986" y="1"/>
                    <a:pt x="1211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407" name="Google Shape;447;p4">
              <a:extLst>
                <a:ext uri="{FF2B5EF4-FFF2-40B4-BE49-F238E27FC236}">
                  <a16:creationId xmlns:a16="http://schemas.microsoft.com/office/drawing/2014/main" xmlns="" id="{CAC0B746-0D0F-644F-E64B-9CB15C4B26D8}"/>
                </a:ext>
              </a:extLst>
            </p:cNvPr>
            <p:cNvSpPr>
              <a:spLocks/>
            </p:cNvSpPr>
            <p:nvPr/>
          </p:nvSpPr>
          <p:spPr bwMode="auto">
            <a:xfrm>
              <a:off x="4823400" y="1627113"/>
              <a:ext cx="48900" cy="12450"/>
            </a:xfrm>
            <a:custGeom>
              <a:avLst/>
              <a:gdLst>
                <a:gd name="T0" fmla="*/ 2147483646 w 1956"/>
                <a:gd name="T1" fmla="*/ 2147483646 h 498"/>
                <a:gd name="T2" fmla="*/ 2147483646 w 1956"/>
                <a:gd name="T3" fmla="*/ 2147483646 h 498"/>
                <a:gd name="T4" fmla="*/ 2147483646 w 1956"/>
                <a:gd name="T5" fmla="*/ 2147483646 h 49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56" h="498" extrusionOk="0">
                  <a:moveTo>
                    <a:pt x="1211" y="1"/>
                  </a:moveTo>
                  <a:cubicBezTo>
                    <a:pt x="869" y="1"/>
                    <a:pt x="1" y="497"/>
                    <a:pt x="745" y="497"/>
                  </a:cubicBezTo>
                  <a:cubicBezTo>
                    <a:pt x="1055" y="497"/>
                    <a:pt x="1955" y="1"/>
                    <a:pt x="1211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408" name="Google Shape;448;p4">
              <a:extLst>
                <a:ext uri="{FF2B5EF4-FFF2-40B4-BE49-F238E27FC236}">
                  <a16:creationId xmlns:a16="http://schemas.microsoft.com/office/drawing/2014/main" xmlns="" id="{A9FB0569-6794-CC4A-EC41-7073171B4D38}"/>
                </a:ext>
              </a:extLst>
            </p:cNvPr>
            <p:cNvSpPr>
              <a:spLocks/>
            </p:cNvSpPr>
            <p:nvPr/>
          </p:nvSpPr>
          <p:spPr bwMode="auto">
            <a:xfrm>
              <a:off x="4826500" y="1686063"/>
              <a:ext cx="48900" cy="15525"/>
            </a:xfrm>
            <a:custGeom>
              <a:avLst/>
              <a:gdLst>
                <a:gd name="T0" fmla="*/ 2147483646 w 1956"/>
                <a:gd name="T1" fmla="*/ 0 h 621"/>
                <a:gd name="T2" fmla="*/ 2147483646 w 1956"/>
                <a:gd name="T3" fmla="*/ 2147483646 h 621"/>
                <a:gd name="T4" fmla="*/ 2147483646 w 1956"/>
                <a:gd name="T5" fmla="*/ 0 h 62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56" h="621" extrusionOk="0">
                  <a:moveTo>
                    <a:pt x="1211" y="0"/>
                  </a:moveTo>
                  <a:cubicBezTo>
                    <a:pt x="807" y="0"/>
                    <a:pt x="1" y="621"/>
                    <a:pt x="776" y="621"/>
                  </a:cubicBezTo>
                  <a:cubicBezTo>
                    <a:pt x="1180" y="621"/>
                    <a:pt x="1955" y="0"/>
                    <a:pt x="1211" y="0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409" name="Google Shape;449;p4">
              <a:extLst>
                <a:ext uri="{FF2B5EF4-FFF2-40B4-BE49-F238E27FC236}">
                  <a16:creationId xmlns:a16="http://schemas.microsoft.com/office/drawing/2014/main" xmlns="" id="{3523E39A-EF70-773F-F1C9-4E0D527AF0BB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3650" y="1797738"/>
              <a:ext cx="48875" cy="14750"/>
            </a:xfrm>
            <a:custGeom>
              <a:avLst/>
              <a:gdLst>
                <a:gd name="T0" fmla="*/ 2147483646 w 1955"/>
                <a:gd name="T1" fmla="*/ 0 h 590"/>
                <a:gd name="T2" fmla="*/ 2147483646 w 1955"/>
                <a:gd name="T3" fmla="*/ 2147483646 h 590"/>
                <a:gd name="T4" fmla="*/ 2147483646 w 1955"/>
                <a:gd name="T5" fmla="*/ 0 h 59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55" h="590" extrusionOk="0">
                  <a:moveTo>
                    <a:pt x="1210" y="0"/>
                  </a:moveTo>
                  <a:cubicBezTo>
                    <a:pt x="807" y="0"/>
                    <a:pt x="1" y="589"/>
                    <a:pt x="745" y="589"/>
                  </a:cubicBezTo>
                  <a:cubicBezTo>
                    <a:pt x="1148" y="589"/>
                    <a:pt x="1955" y="0"/>
                    <a:pt x="1210" y="0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410" name="Google Shape;450;p4">
              <a:extLst>
                <a:ext uri="{FF2B5EF4-FFF2-40B4-BE49-F238E27FC236}">
                  <a16:creationId xmlns:a16="http://schemas.microsoft.com/office/drawing/2014/main" xmlns="" id="{AA8E1D3A-F23F-2180-CBAA-494C9EE24BDF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6550" y="1811688"/>
              <a:ext cx="48100" cy="19400"/>
            </a:xfrm>
            <a:custGeom>
              <a:avLst/>
              <a:gdLst>
                <a:gd name="T0" fmla="*/ 2147483646 w 1924"/>
                <a:gd name="T1" fmla="*/ 0 h 776"/>
                <a:gd name="T2" fmla="*/ 2147483646 w 1924"/>
                <a:gd name="T3" fmla="*/ 2147483646 h 776"/>
                <a:gd name="T4" fmla="*/ 2147483646 w 1924"/>
                <a:gd name="T5" fmla="*/ 0 h 77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24" h="776" extrusionOk="0">
                  <a:moveTo>
                    <a:pt x="1148" y="0"/>
                  </a:moveTo>
                  <a:cubicBezTo>
                    <a:pt x="652" y="0"/>
                    <a:pt x="1" y="776"/>
                    <a:pt x="745" y="776"/>
                  </a:cubicBezTo>
                  <a:cubicBezTo>
                    <a:pt x="1241" y="776"/>
                    <a:pt x="1924" y="0"/>
                    <a:pt x="1148" y="0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411" name="Google Shape;451;p4">
              <a:extLst>
                <a:ext uri="{FF2B5EF4-FFF2-40B4-BE49-F238E27FC236}">
                  <a16:creationId xmlns:a16="http://schemas.microsoft.com/office/drawing/2014/main" xmlns="" id="{3B830356-59AD-80AB-0067-A1C4553C9ED1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9400" y="1769813"/>
              <a:ext cx="48125" cy="16300"/>
            </a:xfrm>
            <a:custGeom>
              <a:avLst/>
              <a:gdLst>
                <a:gd name="T0" fmla="*/ 2147483646 w 1925"/>
                <a:gd name="T1" fmla="*/ 0 h 652"/>
                <a:gd name="T2" fmla="*/ 2147483646 w 1925"/>
                <a:gd name="T3" fmla="*/ 2147483646 h 652"/>
                <a:gd name="T4" fmla="*/ 2147483646 w 1925"/>
                <a:gd name="T5" fmla="*/ 0 h 65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25" h="652" extrusionOk="0">
                  <a:moveTo>
                    <a:pt x="1180" y="0"/>
                  </a:moveTo>
                  <a:cubicBezTo>
                    <a:pt x="745" y="0"/>
                    <a:pt x="1" y="652"/>
                    <a:pt x="745" y="652"/>
                  </a:cubicBezTo>
                  <a:cubicBezTo>
                    <a:pt x="1180" y="652"/>
                    <a:pt x="1924" y="0"/>
                    <a:pt x="1180" y="0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412" name="Google Shape;452;p4">
              <a:extLst>
                <a:ext uri="{FF2B5EF4-FFF2-40B4-BE49-F238E27FC236}">
                  <a16:creationId xmlns:a16="http://schemas.microsoft.com/office/drawing/2014/main" xmlns="" id="{5160AB29-93A1-E7C2-B71C-650C33D5310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89275" y="1773688"/>
              <a:ext cx="48900" cy="14750"/>
            </a:xfrm>
            <a:custGeom>
              <a:avLst/>
              <a:gdLst>
                <a:gd name="T0" fmla="*/ 2147483646 w 1956"/>
                <a:gd name="T1" fmla="*/ 0 h 590"/>
                <a:gd name="T2" fmla="*/ 2147483646 w 1956"/>
                <a:gd name="T3" fmla="*/ 2147483646 h 590"/>
                <a:gd name="T4" fmla="*/ 2147483646 w 1956"/>
                <a:gd name="T5" fmla="*/ 0 h 59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56" h="590" extrusionOk="0">
                  <a:moveTo>
                    <a:pt x="1211" y="0"/>
                  </a:moveTo>
                  <a:cubicBezTo>
                    <a:pt x="838" y="0"/>
                    <a:pt x="1" y="590"/>
                    <a:pt x="776" y="590"/>
                  </a:cubicBezTo>
                  <a:cubicBezTo>
                    <a:pt x="1149" y="590"/>
                    <a:pt x="1955" y="0"/>
                    <a:pt x="1211" y="0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413" name="Google Shape;453;p4">
              <a:extLst>
                <a:ext uri="{FF2B5EF4-FFF2-40B4-BE49-F238E27FC236}">
                  <a16:creationId xmlns:a16="http://schemas.microsoft.com/office/drawing/2014/main" xmlns="" id="{37ED08FA-F970-D4C2-5D8F-A484550E788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4800" y="1852788"/>
              <a:ext cx="48100" cy="18625"/>
            </a:xfrm>
            <a:custGeom>
              <a:avLst/>
              <a:gdLst>
                <a:gd name="T0" fmla="*/ 2147483646 w 1924"/>
                <a:gd name="T1" fmla="*/ 0 h 745"/>
                <a:gd name="T2" fmla="*/ 2147483646 w 1924"/>
                <a:gd name="T3" fmla="*/ 2147483646 h 745"/>
                <a:gd name="T4" fmla="*/ 2147483646 w 1924"/>
                <a:gd name="T5" fmla="*/ 0 h 74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24" h="745" extrusionOk="0">
                  <a:moveTo>
                    <a:pt x="1179" y="0"/>
                  </a:moveTo>
                  <a:cubicBezTo>
                    <a:pt x="683" y="0"/>
                    <a:pt x="1" y="745"/>
                    <a:pt x="776" y="745"/>
                  </a:cubicBezTo>
                  <a:cubicBezTo>
                    <a:pt x="1241" y="745"/>
                    <a:pt x="1924" y="0"/>
                    <a:pt x="1179" y="0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414" name="Google Shape;454;p4">
              <a:extLst>
                <a:ext uri="{FF2B5EF4-FFF2-40B4-BE49-F238E27FC236}">
                  <a16:creationId xmlns:a16="http://schemas.microsoft.com/office/drawing/2014/main" xmlns="" id="{4C135B29-5C37-4D64-53CF-9FC568AD1360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7575" y="1790738"/>
              <a:ext cx="48875" cy="15550"/>
            </a:xfrm>
            <a:custGeom>
              <a:avLst/>
              <a:gdLst>
                <a:gd name="T0" fmla="*/ 2147483646 w 1955"/>
                <a:gd name="T1" fmla="*/ 2147483646 h 622"/>
                <a:gd name="T2" fmla="*/ 2147483646 w 1955"/>
                <a:gd name="T3" fmla="*/ 2147483646 h 622"/>
                <a:gd name="T4" fmla="*/ 2147483646 w 1955"/>
                <a:gd name="T5" fmla="*/ 2147483646 h 62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55" h="622" extrusionOk="0">
                  <a:moveTo>
                    <a:pt x="1210" y="1"/>
                  </a:moveTo>
                  <a:cubicBezTo>
                    <a:pt x="807" y="1"/>
                    <a:pt x="1" y="621"/>
                    <a:pt x="745" y="621"/>
                  </a:cubicBezTo>
                  <a:cubicBezTo>
                    <a:pt x="1148" y="621"/>
                    <a:pt x="1955" y="1"/>
                    <a:pt x="1210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415" name="Google Shape;455;p4">
              <a:extLst>
                <a:ext uri="{FF2B5EF4-FFF2-40B4-BE49-F238E27FC236}">
                  <a16:creationId xmlns:a16="http://schemas.microsoft.com/office/drawing/2014/main" xmlns="" id="{05678419-DB3C-D240-3EAD-4445285A9A9B}"/>
                </a:ext>
              </a:extLst>
            </p:cNvPr>
            <p:cNvSpPr>
              <a:spLocks/>
            </p:cNvSpPr>
            <p:nvPr/>
          </p:nvSpPr>
          <p:spPr bwMode="auto">
            <a:xfrm>
              <a:off x="4478325" y="1836513"/>
              <a:ext cx="45000" cy="10875"/>
            </a:xfrm>
            <a:custGeom>
              <a:avLst/>
              <a:gdLst>
                <a:gd name="T0" fmla="*/ 2147483646 w 1800"/>
                <a:gd name="T1" fmla="*/ 0 h 435"/>
                <a:gd name="T2" fmla="*/ 2147483646 w 1800"/>
                <a:gd name="T3" fmla="*/ 2147483646 h 435"/>
                <a:gd name="T4" fmla="*/ 2147483646 w 1800"/>
                <a:gd name="T5" fmla="*/ 0 h 43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00" h="435" extrusionOk="0">
                  <a:moveTo>
                    <a:pt x="1272" y="0"/>
                  </a:moveTo>
                  <a:cubicBezTo>
                    <a:pt x="1024" y="0"/>
                    <a:pt x="0" y="434"/>
                    <a:pt x="528" y="434"/>
                  </a:cubicBezTo>
                  <a:cubicBezTo>
                    <a:pt x="776" y="434"/>
                    <a:pt x="1799" y="0"/>
                    <a:pt x="1272" y="0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416" name="Google Shape;456;p4">
              <a:extLst>
                <a:ext uri="{FF2B5EF4-FFF2-40B4-BE49-F238E27FC236}">
                  <a16:creationId xmlns:a16="http://schemas.microsoft.com/office/drawing/2014/main" xmlns="" id="{3093912E-AE00-6D28-50C9-AF4172301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4523300" y="1889238"/>
              <a:ext cx="49650" cy="13200"/>
            </a:xfrm>
            <a:custGeom>
              <a:avLst/>
              <a:gdLst>
                <a:gd name="T0" fmla="*/ 2147483646 w 1986"/>
                <a:gd name="T1" fmla="*/ 0 h 528"/>
                <a:gd name="T2" fmla="*/ 2147483646 w 1986"/>
                <a:gd name="T3" fmla="*/ 2147483646 h 528"/>
                <a:gd name="T4" fmla="*/ 2147483646 w 1986"/>
                <a:gd name="T5" fmla="*/ 0 h 52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86" h="528" extrusionOk="0">
                  <a:moveTo>
                    <a:pt x="1241" y="0"/>
                  </a:moveTo>
                  <a:cubicBezTo>
                    <a:pt x="869" y="0"/>
                    <a:pt x="0" y="528"/>
                    <a:pt x="776" y="528"/>
                  </a:cubicBezTo>
                  <a:cubicBezTo>
                    <a:pt x="1117" y="528"/>
                    <a:pt x="1986" y="0"/>
                    <a:pt x="1241" y="0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417" name="Google Shape;457;p4">
              <a:extLst>
                <a:ext uri="{FF2B5EF4-FFF2-40B4-BE49-F238E27FC236}">
                  <a16:creationId xmlns:a16="http://schemas.microsoft.com/office/drawing/2014/main" xmlns="" id="{C48F675F-B86A-5BF4-3AF0-79D73B39F8E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06200" y="1883038"/>
              <a:ext cx="41125" cy="19400"/>
            </a:xfrm>
            <a:custGeom>
              <a:avLst/>
              <a:gdLst>
                <a:gd name="T0" fmla="*/ 2147483646 w 1645"/>
                <a:gd name="T1" fmla="*/ 0 h 776"/>
                <a:gd name="T2" fmla="*/ 2147483646 w 1645"/>
                <a:gd name="T3" fmla="*/ 2147483646 h 776"/>
                <a:gd name="T4" fmla="*/ 2147483646 w 1645"/>
                <a:gd name="T5" fmla="*/ 0 h 77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45" h="776" extrusionOk="0">
                  <a:moveTo>
                    <a:pt x="869" y="0"/>
                  </a:moveTo>
                  <a:cubicBezTo>
                    <a:pt x="249" y="0"/>
                    <a:pt x="0" y="776"/>
                    <a:pt x="776" y="776"/>
                  </a:cubicBezTo>
                  <a:cubicBezTo>
                    <a:pt x="1396" y="776"/>
                    <a:pt x="1644" y="0"/>
                    <a:pt x="869" y="0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418" name="Google Shape;458;p4">
              <a:extLst>
                <a:ext uri="{FF2B5EF4-FFF2-40B4-BE49-F238E27FC236}">
                  <a16:creationId xmlns:a16="http://schemas.microsoft.com/office/drawing/2014/main" xmlns="" id="{79E3F7AB-C02A-837A-8FCB-EAA869ED5426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6850" y="1914038"/>
              <a:ext cx="45000" cy="10900"/>
            </a:xfrm>
            <a:custGeom>
              <a:avLst/>
              <a:gdLst>
                <a:gd name="T0" fmla="*/ 2147483646 w 1800"/>
                <a:gd name="T1" fmla="*/ 2147483646 h 436"/>
                <a:gd name="T2" fmla="*/ 2147483646 w 1800"/>
                <a:gd name="T3" fmla="*/ 2147483646 h 436"/>
                <a:gd name="T4" fmla="*/ 2147483646 w 1800"/>
                <a:gd name="T5" fmla="*/ 2147483646 h 43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00" h="436" extrusionOk="0">
                  <a:moveTo>
                    <a:pt x="1272" y="1"/>
                  </a:moveTo>
                  <a:cubicBezTo>
                    <a:pt x="1024" y="1"/>
                    <a:pt x="1" y="435"/>
                    <a:pt x="528" y="435"/>
                  </a:cubicBezTo>
                  <a:cubicBezTo>
                    <a:pt x="745" y="435"/>
                    <a:pt x="1800" y="1"/>
                    <a:pt x="1272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419" name="Google Shape;459;p4">
              <a:extLst>
                <a:ext uri="{FF2B5EF4-FFF2-40B4-BE49-F238E27FC236}">
                  <a16:creationId xmlns:a16="http://schemas.microsoft.com/office/drawing/2014/main" xmlns="" id="{59557414-931B-5542-FB7A-DEC117463D62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6275" y="1896988"/>
              <a:ext cx="45025" cy="10875"/>
            </a:xfrm>
            <a:custGeom>
              <a:avLst/>
              <a:gdLst>
                <a:gd name="T0" fmla="*/ 2147483646 w 1801"/>
                <a:gd name="T1" fmla="*/ 2147483646 h 435"/>
                <a:gd name="T2" fmla="*/ 2147483646 w 1801"/>
                <a:gd name="T3" fmla="*/ 2147483646 h 435"/>
                <a:gd name="T4" fmla="*/ 2147483646 w 1801"/>
                <a:gd name="T5" fmla="*/ 2147483646 h 43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01" h="435" extrusionOk="0">
                  <a:moveTo>
                    <a:pt x="1242" y="1"/>
                  </a:moveTo>
                  <a:cubicBezTo>
                    <a:pt x="1025" y="1"/>
                    <a:pt x="1" y="435"/>
                    <a:pt x="528" y="435"/>
                  </a:cubicBezTo>
                  <a:cubicBezTo>
                    <a:pt x="745" y="435"/>
                    <a:pt x="1800" y="1"/>
                    <a:pt x="1242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420" name="Google Shape;460;p4">
              <a:extLst>
                <a:ext uri="{FF2B5EF4-FFF2-40B4-BE49-F238E27FC236}">
                  <a16:creationId xmlns:a16="http://schemas.microsoft.com/office/drawing/2014/main" xmlns="" id="{14E76DB8-81B6-8D36-D203-75203070CD9D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3800" y="1841163"/>
              <a:ext cx="48875" cy="14750"/>
            </a:xfrm>
            <a:custGeom>
              <a:avLst/>
              <a:gdLst>
                <a:gd name="T0" fmla="*/ 2147483646 w 1955"/>
                <a:gd name="T1" fmla="*/ 0 h 590"/>
                <a:gd name="T2" fmla="*/ 2147483646 w 1955"/>
                <a:gd name="T3" fmla="*/ 2147483646 h 590"/>
                <a:gd name="T4" fmla="*/ 2147483646 w 1955"/>
                <a:gd name="T5" fmla="*/ 0 h 59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55" h="590" extrusionOk="0">
                  <a:moveTo>
                    <a:pt x="1210" y="0"/>
                  </a:moveTo>
                  <a:cubicBezTo>
                    <a:pt x="807" y="0"/>
                    <a:pt x="0" y="590"/>
                    <a:pt x="745" y="590"/>
                  </a:cubicBezTo>
                  <a:cubicBezTo>
                    <a:pt x="1148" y="590"/>
                    <a:pt x="1955" y="0"/>
                    <a:pt x="1210" y="0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421" name="Google Shape;461;p4">
              <a:extLst>
                <a:ext uri="{FF2B5EF4-FFF2-40B4-BE49-F238E27FC236}">
                  <a16:creationId xmlns:a16="http://schemas.microsoft.com/office/drawing/2014/main" xmlns="" id="{D4FDA38C-8295-6284-74C8-A35CA3D65B11}"/>
                </a:ext>
              </a:extLst>
            </p:cNvPr>
            <p:cNvSpPr>
              <a:spLocks/>
            </p:cNvSpPr>
            <p:nvPr/>
          </p:nvSpPr>
          <p:spPr bwMode="auto">
            <a:xfrm>
              <a:off x="4278250" y="1868288"/>
              <a:ext cx="41125" cy="20975"/>
            </a:xfrm>
            <a:custGeom>
              <a:avLst/>
              <a:gdLst>
                <a:gd name="T0" fmla="*/ 2147483646 w 1645"/>
                <a:gd name="T1" fmla="*/ 2147483646 h 839"/>
                <a:gd name="T2" fmla="*/ 2147483646 w 1645"/>
                <a:gd name="T3" fmla="*/ 2147483646 h 839"/>
                <a:gd name="T4" fmla="*/ 2147483646 w 1645"/>
                <a:gd name="T5" fmla="*/ 2147483646 h 83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45" h="839" extrusionOk="0">
                  <a:moveTo>
                    <a:pt x="869" y="1"/>
                  </a:moveTo>
                  <a:cubicBezTo>
                    <a:pt x="217" y="1"/>
                    <a:pt x="0" y="838"/>
                    <a:pt x="776" y="838"/>
                  </a:cubicBezTo>
                  <a:cubicBezTo>
                    <a:pt x="1427" y="838"/>
                    <a:pt x="1644" y="1"/>
                    <a:pt x="869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422" name="Google Shape;462;p4">
              <a:extLst>
                <a:ext uri="{FF2B5EF4-FFF2-40B4-BE49-F238E27FC236}">
                  <a16:creationId xmlns:a16="http://schemas.microsoft.com/office/drawing/2014/main" xmlns="" id="{6F9E53EF-CC95-726A-86DA-4CCE78486E84}"/>
                </a:ext>
              </a:extLst>
            </p:cNvPr>
            <p:cNvSpPr>
              <a:spLocks/>
            </p:cNvSpPr>
            <p:nvPr/>
          </p:nvSpPr>
          <p:spPr bwMode="auto">
            <a:xfrm>
              <a:off x="4347250" y="1849688"/>
              <a:ext cx="45025" cy="11650"/>
            </a:xfrm>
            <a:custGeom>
              <a:avLst/>
              <a:gdLst>
                <a:gd name="T0" fmla="*/ 2147483646 w 1801"/>
                <a:gd name="T1" fmla="*/ 0 h 466"/>
                <a:gd name="T2" fmla="*/ 2147483646 w 1801"/>
                <a:gd name="T3" fmla="*/ 2147483646 h 466"/>
                <a:gd name="T4" fmla="*/ 2147483646 w 1801"/>
                <a:gd name="T5" fmla="*/ 0 h 46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01" h="466" extrusionOk="0">
                  <a:moveTo>
                    <a:pt x="1273" y="0"/>
                  </a:moveTo>
                  <a:cubicBezTo>
                    <a:pt x="1025" y="0"/>
                    <a:pt x="1" y="466"/>
                    <a:pt x="528" y="466"/>
                  </a:cubicBezTo>
                  <a:cubicBezTo>
                    <a:pt x="776" y="466"/>
                    <a:pt x="1800" y="0"/>
                    <a:pt x="1273" y="0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423" name="Google Shape;463;p4">
              <a:extLst>
                <a:ext uri="{FF2B5EF4-FFF2-40B4-BE49-F238E27FC236}">
                  <a16:creationId xmlns:a16="http://schemas.microsoft.com/office/drawing/2014/main" xmlns="" id="{6D8BEDFF-47D0-9C9D-F1BE-4D4B506F8CB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79025" y="1821763"/>
              <a:ext cx="40350" cy="20975"/>
            </a:xfrm>
            <a:custGeom>
              <a:avLst/>
              <a:gdLst>
                <a:gd name="T0" fmla="*/ 2147483646 w 1614"/>
                <a:gd name="T1" fmla="*/ 2147483646 h 839"/>
                <a:gd name="T2" fmla="*/ 2147483646 w 1614"/>
                <a:gd name="T3" fmla="*/ 2147483646 h 839"/>
                <a:gd name="T4" fmla="*/ 2147483646 w 1614"/>
                <a:gd name="T5" fmla="*/ 2147483646 h 83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14" h="839" extrusionOk="0">
                  <a:moveTo>
                    <a:pt x="838" y="1"/>
                  </a:moveTo>
                  <a:cubicBezTo>
                    <a:pt x="186" y="1"/>
                    <a:pt x="0" y="838"/>
                    <a:pt x="745" y="838"/>
                  </a:cubicBezTo>
                  <a:cubicBezTo>
                    <a:pt x="1396" y="838"/>
                    <a:pt x="1613" y="1"/>
                    <a:pt x="838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424" name="Google Shape;464;p4">
              <a:extLst>
                <a:ext uri="{FF2B5EF4-FFF2-40B4-BE49-F238E27FC236}">
                  <a16:creationId xmlns:a16="http://schemas.microsoft.com/office/drawing/2014/main" xmlns="" id="{2297F2C9-E096-DB30-FB0F-D9259A360601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7375" y="1777563"/>
              <a:ext cx="49675" cy="13975"/>
            </a:xfrm>
            <a:custGeom>
              <a:avLst/>
              <a:gdLst>
                <a:gd name="T0" fmla="*/ 2147483646 w 1987"/>
                <a:gd name="T1" fmla="*/ 2147483646 h 559"/>
                <a:gd name="T2" fmla="*/ 2147483646 w 1987"/>
                <a:gd name="T3" fmla="*/ 2147483646 h 559"/>
                <a:gd name="T4" fmla="*/ 2147483646 w 1987"/>
                <a:gd name="T5" fmla="*/ 2147483646 h 55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87" h="559" extrusionOk="0">
                  <a:moveTo>
                    <a:pt x="1211" y="1"/>
                  </a:moveTo>
                  <a:cubicBezTo>
                    <a:pt x="869" y="1"/>
                    <a:pt x="1" y="559"/>
                    <a:pt x="776" y="559"/>
                  </a:cubicBezTo>
                  <a:cubicBezTo>
                    <a:pt x="1149" y="559"/>
                    <a:pt x="1986" y="1"/>
                    <a:pt x="1211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425" name="Google Shape;465;p4">
              <a:extLst>
                <a:ext uri="{FF2B5EF4-FFF2-40B4-BE49-F238E27FC236}">
                  <a16:creationId xmlns:a16="http://schemas.microsoft.com/office/drawing/2014/main" xmlns="" id="{E34457B8-4202-F5B1-2699-F80F249B209F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0600" y="1779113"/>
              <a:ext cx="45775" cy="11650"/>
            </a:xfrm>
            <a:custGeom>
              <a:avLst/>
              <a:gdLst>
                <a:gd name="T0" fmla="*/ 2147483646 w 1831"/>
                <a:gd name="T1" fmla="*/ 2147483646 h 466"/>
                <a:gd name="T2" fmla="*/ 2147483646 w 1831"/>
                <a:gd name="T3" fmla="*/ 2147483646 h 466"/>
                <a:gd name="T4" fmla="*/ 2147483646 w 1831"/>
                <a:gd name="T5" fmla="*/ 2147483646 h 46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31" h="466" extrusionOk="0">
                  <a:moveTo>
                    <a:pt x="1273" y="1"/>
                  </a:moveTo>
                  <a:cubicBezTo>
                    <a:pt x="1024" y="1"/>
                    <a:pt x="1" y="466"/>
                    <a:pt x="559" y="466"/>
                  </a:cubicBezTo>
                  <a:cubicBezTo>
                    <a:pt x="776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426" name="Google Shape;466;p4">
              <a:extLst>
                <a:ext uri="{FF2B5EF4-FFF2-40B4-BE49-F238E27FC236}">
                  <a16:creationId xmlns:a16="http://schemas.microsoft.com/office/drawing/2014/main" xmlns="" id="{7C471103-F34E-802A-2DE4-E78F817AFACD}"/>
                </a:ext>
              </a:extLst>
            </p:cNvPr>
            <p:cNvSpPr>
              <a:spLocks/>
            </p:cNvSpPr>
            <p:nvPr/>
          </p:nvSpPr>
          <p:spPr bwMode="auto">
            <a:xfrm>
              <a:off x="4466675" y="1789188"/>
              <a:ext cx="48900" cy="17100"/>
            </a:xfrm>
            <a:custGeom>
              <a:avLst/>
              <a:gdLst>
                <a:gd name="T0" fmla="*/ 2147483646 w 1956"/>
                <a:gd name="T1" fmla="*/ 2147483646 h 684"/>
                <a:gd name="T2" fmla="*/ 2147483646 w 1956"/>
                <a:gd name="T3" fmla="*/ 2147483646 h 684"/>
                <a:gd name="T4" fmla="*/ 2147483646 w 1956"/>
                <a:gd name="T5" fmla="*/ 2147483646 h 68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56" h="684" extrusionOk="0">
                  <a:moveTo>
                    <a:pt x="1180" y="1"/>
                  </a:moveTo>
                  <a:cubicBezTo>
                    <a:pt x="745" y="1"/>
                    <a:pt x="1" y="683"/>
                    <a:pt x="745" y="683"/>
                  </a:cubicBezTo>
                  <a:cubicBezTo>
                    <a:pt x="1211" y="683"/>
                    <a:pt x="1955" y="1"/>
                    <a:pt x="1180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427" name="Google Shape;467;p4">
              <a:extLst>
                <a:ext uri="{FF2B5EF4-FFF2-40B4-BE49-F238E27FC236}">
                  <a16:creationId xmlns:a16="http://schemas.microsoft.com/office/drawing/2014/main" xmlns="" id="{3B91E068-222D-5C86-B19C-051EC095D4CB}"/>
                </a:ext>
              </a:extLst>
            </p:cNvPr>
            <p:cNvSpPr>
              <a:spLocks/>
            </p:cNvSpPr>
            <p:nvPr/>
          </p:nvSpPr>
          <p:spPr bwMode="auto">
            <a:xfrm>
              <a:off x="4412400" y="1831063"/>
              <a:ext cx="48875" cy="14775"/>
            </a:xfrm>
            <a:custGeom>
              <a:avLst/>
              <a:gdLst>
                <a:gd name="T0" fmla="*/ 2147483646 w 1955"/>
                <a:gd name="T1" fmla="*/ 2147483646 h 591"/>
                <a:gd name="T2" fmla="*/ 2147483646 w 1955"/>
                <a:gd name="T3" fmla="*/ 2147483646 h 591"/>
                <a:gd name="T4" fmla="*/ 2147483646 w 1955"/>
                <a:gd name="T5" fmla="*/ 2147483646 h 59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55" h="591" extrusionOk="0">
                  <a:moveTo>
                    <a:pt x="1210" y="1"/>
                  </a:moveTo>
                  <a:cubicBezTo>
                    <a:pt x="807" y="1"/>
                    <a:pt x="1" y="590"/>
                    <a:pt x="776" y="590"/>
                  </a:cubicBezTo>
                  <a:cubicBezTo>
                    <a:pt x="1148" y="590"/>
                    <a:pt x="1955" y="1"/>
                    <a:pt x="1210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428" name="Google Shape;468;p4">
              <a:extLst>
                <a:ext uri="{FF2B5EF4-FFF2-40B4-BE49-F238E27FC236}">
                  <a16:creationId xmlns:a16="http://schemas.microsoft.com/office/drawing/2014/main" xmlns="" id="{F92644CC-36B2-CAC8-CD19-61A2EC4305A2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025" y="1963688"/>
              <a:ext cx="48875" cy="12425"/>
            </a:xfrm>
            <a:custGeom>
              <a:avLst/>
              <a:gdLst>
                <a:gd name="T0" fmla="*/ 2147483646 w 1955"/>
                <a:gd name="T1" fmla="*/ 0 h 497"/>
                <a:gd name="T2" fmla="*/ 2147483646 w 1955"/>
                <a:gd name="T3" fmla="*/ 2147483646 h 497"/>
                <a:gd name="T4" fmla="*/ 2147483646 w 1955"/>
                <a:gd name="T5" fmla="*/ 0 h 49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55" h="497" extrusionOk="0">
                  <a:moveTo>
                    <a:pt x="1211" y="0"/>
                  </a:moveTo>
                  <a:cubicBezTo>
                    <a:pt x="900" y="0"/>
                    <a:pt x="1" y="496"/>
                    <a:pt x="745" y="496"/>
                  </a:cubicBezTo>
                  <a:cubicBezTo>
                    <a:pt x="1086" y="496"/>
                    <a:pt x="1955" y="0"/>
                    <a:pt x="1211" y="0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429" name="Google Shape;469;p4">
              <a:extLst>
                <a:ext uri="{FF2B5EF4-FFF2-40B4-BE49-F238E27FC236}">
                  <a16:creationId xmlns:a16="http://schemas.microsoft.com/office/drawing/2014/main" xmlns="" id="{B9C6E05D-5716-6218-7F6A-902162A82367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6725" y="1952813"/>
              <a:ext cx="40350" cy="20975"/>
            </a:xfrm>
            <a:custGeom>
              <a:avLst/>
              <a:gdLst>
                <a:gd name="T0" fmla="*/ 2147483646 w 1614"/>
                <a:gd name="T1" fmla="*/ 2147483646 h 839"/>
                <a:gd name="T2" fmla="*/ 2147483646 w 1614"/>
                <a:gd name="T3" fmla="*/ 2147483646 h 839"/>
                <a:gd name="T4" fmla="*/ 2147483646 w 1614"/>
                <a:gd name="T5" fmla="*/ 2147483646 h 83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14" h="839" extrusionOk="0">
                  <a:moveTo>
                    <a:pt x="869" y="1"/>
                  </a:moveTo>
                  <a:cubicBezTo>
                    <a:pt x="218" y="1"/>
                    <a:pt x="1" y="838"/>
                    <a:pt x="776" y="838"/>
                  </a:cubicBezTo>
                  <a:cubicBezTo>
                    <a:pt x="1428" y="838"/>
                    <a:pt x="1614" y="1"/>
                    <a:pt x="869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430" name="Google Shape;470;p4">
              <a:extLst>
                <a:ext uri="{FF2B5EF4-FFF2-40B4-BE49-F238E27FC236}">
                  <a16:creationId xmlns:a16="http://schemas.microsoft.com/office/drawing/2014/main" xmlns="" id="{8FBD0ED1-FFF8-12AA-7EB2-6041F3498A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2575" y="1948163"/>
              <a:ext cx="48875" cy="16325"/>
            </a:xfrm>
            <a:custGeom>
              <a:avLst/>
              <a:gdLst>
                <a:gd name="T0" fmla="*/ 2147483646 w 1955"/>
                <a:gd name="T1" fmla="*/ 2147483646 h 653"/>
                <a:gd name="T2" fmla="*/ 2147483646 w 1955"/>
                <a:gd name="T3" fmla="*/ 2147483646 h 653"/>
                <a:gd name="T4" fmla="*/ 2147483646 w 1955"/>
                <a:gd name="T5" fmla="*/ 2147483646 h 65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55" h="653" extrusionOk="0">
                  <a:moveTo>
                    <a:pt x="1210" y="1"/>
                  </a:moveTo>
                  <a:cubicBezTo>
                    <a:pt x="776" y="1"/>
                    <a:pt x="0" y="652"/>
                    <a:pt x="776" y="652"/>
                  </a:cubicBezTo>
                  <a:cubicBezTo>
                    <a:pt x="1210" y="652"/>
                    <a:pt x="1954" y="1"/>
                    <a:pt x="1210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431" name="Google Shape;471;p4">
              <a:extLst>
                <a:ext uri="{FF2B5EF4-FFF2-40B4-BE49-F238E27FC236}">
                  <a16:creationId xmlns:a16="http://schemas.microsoft.com/office/drawing/2014/main" xmlns="" id="{71DBA165-6D02-30CE-1BA5-EB7D776E4260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4975" y="1941188"/>
              <a:ext cx="48875" cy="17100"/>
            </a:xfrm>
            <a:custGeom>
              <a:avLst/>
              <a:gdLst>
                <a:gd name="T0" fmla="*/ 2147483646 w 1955"/>
                <a:gd name="T1" fmla="*/ 2147483646 h 684"/>
                <a:gd name="T2" fmla="*/ 2147483646 w 1955"/>
                <a:gd name="T3" fmla="*/ 2147483646 h 684"/>
                <a:gd name="T4" fmla="*/ 2147483646 w 1955"/>
                <a:gd name="T5" fmla="*/ 2147483646 h 68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55" h="684" extrusionOk="0">
                  <a:moveTo>
                    <a:pt x="1179" y="1"/>
                  </a:moveTo>
                  <a:cubicBezTo>
                    <a:pt x="745" y="1"/>
                    <a:pt x="0" y="683"/>
                    <a:pt x="745" y="683"/>
                  </a:cubicBezTo>
                  <a:cubicBezTo>
                    <a:pt x="1210" y="683"/>
                    <a:pt x="1954" y="1"/>
                    <a:pt x="1179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432" name="Google Shape;472;p4">
              <a:extLst>
                <a:ext uri="{FF2B5EF4-FFF2-40B4-BE49-F238E27FC236}">
                  <a16:creationId xmlns:a16="http://schemas.microsoft.com/office/drawing/2014/main" xmlns="" id="{C2586DD3-C4EF-FA7C-DCA3-FDD74FCF04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548100" y="1961363"/>
              <a:ext cx="47350" cy="17075"/>
            </a:xfrm>
            <a:custGeom>
              <a:avLst/>
              <a:gdLst>
                <a:gd name="T0" fmla="*/ 2147483646 w 1894"/>
                <a:gd name="T1" fmla="*/ 0 h 683"/>
                <a:gd name="T2" fmla="*/ 2147483646 w 1894"/>
                <a:gd name="T3" fmla="*/ 2147483646 h 683"/>
                <a:gd name="T4" fmla="*/ 2147483646 w 1894"/>
                <a:gd name="T5" fmla="*/ 0 h 68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94" h="683" extrusionOk="0">
                  <a:moveTo>
                    <a:pt x="1149" y="0"/>
                  </a:moveTo>
                  <a:cubicBezTo>
                    <a:pt x="683" y="0"/>
                    <a:pt x="1" y="683"/>
                    <a:pt x="745" y="683"/>
                  </a:cubicBezTo>
                  <a:cubicBezTo>
                    <a:pt x="1211" y="683"/>
                    <a:pt x="1893" y="0"/>
                    <a:pt x="1149" y="0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433" name="Google Shape;473;p4">
              <a:extLst>
                <a:ext uri="{FF2B5EF4-FFF2-40B4-BE49-F238E27FC236}">
                  <a16:creationId xmlns:a16="http://schemas.microsoft.com/office/drawing/2014/main" xmlns="" id="{31E1A77B-B9E2-9E1A-F386-ED7289D2898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2525" y="1913263"/>
              <a:ext cx="48875" cy="12450"/>
            </a:xfrm>
            <a:custGeom>
              <a:avLst/>
              <a:gdLst>
                <a:gd name="T0" fmla="*/ 2147483646 w 1955"/>
                <a:gd name="T1" fmla="*/ 2147483646 h 498"/>
                <a:gd name="T2" fmla="*/ 2147483646 w 1955"/>
                <a:gd name="T3" fmla="*/ 2147483646 h 498"/>
                <a:gd name="T4" fmla="*/ 2147483646 w 1955"/>
                <a:gd name="T5" fmla="*/ 2147483646 h 49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55" h="498" extrusionOk="0">
                  <a:moveTo>
                    <a:pt x="1210" y="1"/>
                  </a:moveTo>
                  <a:cubicBezTo>
                    <a:pt x="838" y="1"/>
                    <a:pt x="0" y="497"/>
                    <a:pt x="745" y="497"/>
                  </a:cubicBezTo>
                  <a:cubicBezTo>
                    <a:pt x="1086" y="497"/>
                    <a:pt x="1954" y="1"/>
                    <a:pt x="1210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434" name="Google Shape;474;p4">
              <a:extLst>
                <a:ext uri="{FF2B5EF4-FFF2-40B4-BE49-F238E27FC236}">
                  <a16:creationId xmlns:a16="http://schemas.microsoft.com/office/drawing/2014/main" xmlns="" id="{8DED47F4-CDEE-8F21-6348-DD32DDE8925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9250" y="1983838"/>
              <a:ext cx="41125" cy="19425"/>
            </a:xfrm>
            <a:custGeom>
              <a:avLst/>
              <a:gdLst>
                <a:gd name="T0" fmla="*/ 2147483646 w 1645"/>
                <a:gd name="T1" fmla="*/ 2147483646 h 777"/>
                <a:gd name="T2" fmla="*/ 2147483646 w 1645"/>
                <a:gd name="T3" fmla="*/ 2147483646 h 777"/>
                <a:gd name="T4" fmla="*/ 2147483646 w 1645"/>
                <a:gd name="T5" fmla="*/ 2147483646 h 77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45" h="777" extrusionOk="0">
                  <a:moveTo>
                    <a:pt x="869" y="1"/>
                  </a:moveTo>
                  <a:cubicBezTo>
                    <a:pt x="249" y="1"/>
                    <a:pt x="0" y="776"/>
                    <a:pt x="776" y="776"/>
                  </a:cubicBezTo>
                  <a:cubicBezTo>
                    <a:pt x="1396" y="776"/>
                    <a:pt x="1644" y="1"/>
                    <a:pt x="869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435" name="Google Shape;475;p4">
              <a:extLst>
                <a:ext uri="{FF2B5EF4-FFF2-40B4-BE49-F238E27FC236}">
                  <a16:creationId xmlns:a16="http://schemas.microsoft.com/office/drawing/2014/main" xmlns="" id="{3C1B7BF9-4241-8ABC-4602-1E35047BEE0A}"/>
                </a:ext>
              </a:extLst>
            </p:cNvPr>
            <p:cNvSpPr>
              <a:spLocks/>
            </p:cNvSpPr>
            <p:nvPr/>
          </p:nvSpPr>
          <p:spPr bwMode="auto">
            <a:xfrm>
              <a:off x="4755950" y="2000138"/>
              <a:ext cx="48875" cy="13200"/>
            </a:xfrm>
            <a:custGeom>
              <a:avLst/>
              <a:gdLst>
                <a:gd name="T0" fmla="*/ 2147483646 w 1955"/>
                <a:gd name="T1" fmla="*/ 0 h 528"/>
                <a:gd name="T2" fmla="*/ 2147483646 w 1955"/>
                <a:gd name="T3" fmla="*/ 2147483646 h 528"/>
                <a:gd name="T4" fmla="*/ 2147483646 w 1955"/>
                <a:gd name="T5" fmla="*/ 0 h 52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55" h="528" extrusionOk="0">
                  <a:moveTo>
                    <a:pt x="1210" y="0"/>
                  </a:moveTo>
                  <a:cubicBezTo>
                    <a:pt x="869" y="0"/>
                    <a:pt x="0" y="527"/>
                    <a:pt x="745" y="527"/>
                  </a:cubicBezTo>
                  <a:cubicBezTo>
                    <a:pt x="1086" y="527"/>
                    <a:pt x="1954" y="0"/>
                    <a:pt x="1210" y="0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436" name="Google Shape;476;p4">
              <a:extLst>
                <a:ext uri="{FF2B5EF4-FFF2-40B4-BE49-F238E27FC236}">
                  <a16:creationId xmlns:a16="http://schemas.microsoft.com/office/drawing/2014/main" xmlns="" id="{CA3D198A-7F0A-237A-3B49-DD8ECB7F747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2875" y="2037338"/>
              <a:ext cx="40350" cy="20975"/>
            </a:xfrm>
            <a:custGeom>
              <a:avLst/>
              <a:gdLst>
                <a:gd name="T0" fmla="*/ 2147483646 w 1614"/>
                <a:gd name="T1" fmla="*/ 2147483646 h 839"/>
                <a:gd name="T2" fmla="*/ 2147483646 w 1614"/>
                <a:gd name="T3" fmla="*/ 2147483646 h 839"/>
                <a:gd name="T4" fmla="*/ 2147483646 w 1614"/>
                <a:gd name="T5" fmla="*/ 2147483646 h 83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14" h="839" extrusionOk="0">
                  <a:moveTo>
                    <a:pt x="838" y="1"/>
                  </a:moveTo>
                  <a:cubicBezTo>
                    <a:pt x="187" y="1"/>
                    <a:pt x="1" y="839"/>
                    <a:pt x="745" y="839"/>
                  </a:cubicBezTo>
                  <a:cubicBezTo>
                    <a:pt x="1397" y="839"/>
                    <a:pt x="1614" y="1"/>
                    <a:pt x="838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437" name="Google Shape;477;p4">
              <a:extLst>
                <a:ext uri="{FF2B5EF4-FFF2-40B4-BE49-F238E27FC236}">
                  <a16:creationId xmlns:a16="http://schemas.microsoft.com/office/drawing/2014/main" xmlns="" id="{F483ACCE-20CB-6BB4-8E46-FC43F95D6AEB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2350" y="2080013"/>
              <a:ext cx="48100" cy="16300"/>
            </a:xfrm>
            <a:custGeom>
              <a:avLst/>
              <a:gdLst>
                <a:gd name="T0" fmla="*/ 2147483646 w 1924"/>
                <a:gd name="T1" fmla="*/ 0 h 652"/>
                <a:gd name="T2" fmla="*/ 2147483646 w 1924"/>
                <a:gd name="T3" fmla="*/ 2147483646 h 652"/>
                <a:gd name="T4" fmla="*/ 2147483646 w 1924"/>
                <a:gd name="T5" fmla="*/ 0 h 65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24" h="652" extrusionOk="0">
                  <a:moveTo>
                    <a:pt x="1179" y="0"/>
                  </a:moveTo>
                  <a:cubicBezTo>
                    <a:pt x="745" y="0"/>
                    <a:pt x="1" y="651"/>
                    <a:pt x="745" y="651"/>
                  </a:cubicBezTo>
                  <a:cubicBezTo>
                    <a:pt x="1179" y="651"/>
                    <a:pt x="1924" y="0"/>
                    <a:pt x="1179" y="0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438" name="Google Shape;478;p4">
              <a:extLst>
                <a:ext uri="{FF2B5EF4-FFF2-40B4-BE49-F238E27FC236}">
                  <a16:creationId xmlns:a16="http://schemas.microsoft.com/office/drawing/2014/main" xmlns="" id="{0F066D77-8ECD-A29C-45D7-54A12761D6D5}"/>
                </a:ext>
              </a:extLst>
            </p:cNvPr>
            <p:cNvSpPr>
              <a:spLocks/>
            </p:cNvSpPr>
            <p:nvPr/>
          </p:nvSpPr>
          <p:spPr bwMode="auto">
            <a:xfrm>
              <a:off x="4783850" y="2111013"/>
              <a:ext cx="41125" cy="20975"/>
            </a:xfrm>
            <a:custGeom>
              <a:avLst/>
              <a:gdLst>
                <a:gd name="T0" fmla="*/ 2147483646 w 1645"/>
                <a:gd name="T1" fmla="*/ 2147483646 h 839"/>
                <a:gd name="T2" fmla="*/ 2147483646 w 1645"/>
                <a:gd name="T3" fmla="*/ 2147483646 h 839"/>
                <a:gd name="T4" fmla="*/ 2147483646 w 1645"/>
                <a:gd name="T5" fmla="*/ 2147483646 h 83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45" h="839" extrusionOk="0">
                  <a:moveTo>
                    <a:pt x="869" y="1"/>
                  </a:moveTo>
                  <a:cubicBezTo>
                    <a:pt x="218" y="1"/>
                    <a:pt x="1" y="838"/>
                    <a:pt x="776" y="838"/>
                  </a:cubicBezTo>
                  <a:cubicBezTo>
                    <a:pt x="1397" y="838"/>
                    <a:pt x="1645" y="1"/>
                    <a:pt x="869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439" name="Google Shape;479;p4">
              <a:extLst>
                <a:ext uri="{FF2B5EF4-FFF2-40B4-BE49-F238E27FC236}">
                  <a16:creationId xmlns:a16="http://schemas.microsoft.com/office/drawing/2014/main" xmlns="" id="{12771C53-C4FA-D7C5-F0E6-83D0A9FAC917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9500" y="2147463"/>
              <a:ext cx="48100" cy="15550"/>
            </a:xfrm>
            <a:custGeom>
              <a:avLst/>
              <a:gdLst>
                <a:gd name="T0" fmla="*/ 2147483646 w 1924"/>
                <a:gd name="T1" fmla="*/ 2147483646 h 622"/>
                <a:gd name="T2" fmla="*/ 2147483646 w 1924"/>
                <a:gd name="T3" fmla="*/ 2147483646 h 622"/>
                <a:gd name="T4" fmla="*/ 2147483646 w 1924"/>
                <a:gd name="T5" fmla="*/ 2147483646 h 62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24" h="622" extrusionOk="0">
                  <a:moveTo>
                    <a:pt x="1179" y="1"/>
                  </a:moveTo>
                  <a:cubicBezTo>
                    <a:pt x="745" y="1"/>
                    <a:pt x="0" y="621"/>
                    <a:pt x="745" y="621"/>
                  </a:cubicBezTo>
                  <a:cubicBezTo>
                    <a:pt x="1179" y="621"/>
                    <a:pt x="1923" y="1"/>
                    <a:pt x="1179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440" name="Google Shape;480;p4">
              <a:extLst>
                <a:ext uri="{FF2B5EF4-FFF2-40B4-BE49-F238E27FC236}">
                  <a16:creationId xmlns:a16="http://schemas.microsoft.com/office/drawing/2014/main" xmlns="" id="{65D320AF-E6DB-DE26-470C-C4EB61EA76B5}"/>
                </a:ext>
              </a:extLst>
            </p:cNvPr>
            <p:cNvSpPr>
              <a:spLocks/>
            </p:cNvSpPr>
            <p:nvPr/>
          </p:nvSpPr>
          <p:spPr bwMode="auto">
            <a:xfrm>
              <a:off x="4766025" y="2066813"/>
              <a:ext cx="48875" cy="15550"/>
            </a:xfrm>
            <a:custGeom>
              <a:avLst/>
              <a:gdLst>
                <a:gd name="T0" fmla="*/ 2147483646 w 1955"/>
                <a:gd name="T1" fmla="*/ 2147483646 h 622"/>
                <a:gd name="T2" fmla="*/ 2147483646 w 1955"/>
                <a:gd name="T3" fmla="*/ 2147483646 h 622"/>
                <a:gd name="T4" fmla="*/ 2147483646 w 1955"/>
                <a:gd name="T5" fmla="*/ 2147483646 h 62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55" h="622" extrusionOk="0">
                  <a:moveTo>
                    <a:pt x="1210" y="1"/>
                  </a:moveTo>
                  <a:cubicBezTo>
                    <a:pt x="776" y="1"/>
                    <a:pt x="0" y="621"/>
                    <a:pt x="745" y="621"/>
                  </a:cubicBezTo>
                  <a:cubicBezTo>
                    <a:pt x="1179" y="621"/>
                    <a:pt x="1955" y="1"/>
                    <a:pt x="1210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441" name="Google Shape;481;p4">
              <a:extLst>
                <a:ext uri="{FF2B5EF4-FFF2-40B4-BE49-F238E27FC236}">
                  <a16:creationId xmlns:a16="http://schemas.microsoft.com/office/drawing/2014/main" xmlns="" id="{53877591-6D0B-EFED-2282-FCA0901752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774550" y="1948938"/>
              <a:ext cx="40350" cy="21750"/>
            </a:xfrm>
            <a:custGeom>
              <a:avLst/>
              <a:gdLst>
                <a:gd name="T0" fmla="*/ 2147483646 w 1614"/>
                <a:gd name="T1" fmla="*/ 2147483646 h 870"/>
                <a:gd name="T2" fmla="*/ 2147483646 w 1614"/>
                <a:gd name="T3" fmla="*/ 2147483646 h 870"/>
                <a:gd name="T4" fmla="*/ 2147483646 w 1614"/>
                <a:gd name="T5" fmla="*/ 2147483646 h 8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14" h="870" extrusionOk="0">
                  <a:moveTo>
                    <a:pt x="838" y="1"/>
                  </a:moveTo>
                  <a:cubicBezTo>
                    <a:pt x="187" y="1"/>
                    <a:pt x="1" y="869"/>
                    <a:pt x="745" y="869"/>
                  </a:cubicBezTo>
                  <a:cubicBezTo>
                    <a:pt x="1396" y="869"/>
                    <a:pt x="1614" y="1"/>
                    <a:pt x="838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442" name="Google Shape;482;p4">
              <a:extLst>
                <a:ext uri="{FF2B5EF4-FFF2-40B4-BE49-F238E27FC236}">
                  <a16:creationId xmlns:a16="http://schemas.microsoft.com/office/drawing/2014/main" xmlns="" id="{04C0DF89-EF9D-E81C-DD89-7D55159FDD07}"/>
                </a:ext>
              </a:extLst>
            </p:cNvPr>
            <p:cNvSpPr>
              <a:spLocks/>
            </p:cNvSpPr>
            <p:nvPr/>
          </p:nvSpPr>
          <p:spPr bwMode="auto">
            <a:xfrm>
              <a:off x="4806350" y="1862088"/>
              <a:ext cx="48875" cy="13200"/>
            </a:xfrm>
            <a:custGeom>
              <a:avLst/>
              <a:gdLst>
                <a:gd name="T0" fmla="*/ 2147483646 w 1955"/>
                <a:gd name="T1" fmla="*/ 2147483646 h 528"/>
                <a:gd name="T2" fmla="*/ 2147483646 w 1955"/>
                <a:gd name="T3" fmla="*/ 2147483646 h 528"/>
                <a:gd name="T4" fmla="*/ 2147483646 w 1955"/>
                <a:gd name="T5" fmla="*/ 2147483646 h 52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55" h="528" extrusionOk="0">
                  <a:moveTo>
                    <a:pt x="1210" y="1"/>
                  </a:moveTo>
                  <a:cubicBezTo>
                    <a:pt x="869" y="1"/>
                    <a:pt x="0" y="528"/>
                    <a:pt x="745" y="528"/>
                  </a:cubicBezTo>
                  <a:cubicBezTo>
                    <a:pt x="1117" y="528"/>
                    <a:pt x="1955" y="1"/>
                    <a:pt x="1210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443" name="Google Shape;483;p4">
              <a:extLst>
                <a:ext uri="{FF2B5EF4-FFF2-40B4-BE49-F238E27FC236}">
                  <a16:creationId xmlns:a16="http://schemas.microsoft.com/office/drawing/2014/main" xmlns="" id="{315CA999-7557-C4AD-5A1F-9F29A3B2811B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8025" y="1922588"/>
              <a:ext cx="48875" cy="13975"/>
            </a:xfrm>
            <a:custGeom>
              <a:avLst/>
              <a:gdLst>
                <a:gd name="T0" fmla="*/ 2147483646 w 1955"/>
                <a:gd name="T1" fmla="*/ 0 h 559"/>
                <a:gd name="T2" fmla="*/ 2147483646 w 1955"/>
                <a:gd name="T3" fmla="*/ 2147483646 h 559"/>
                <a:gd name="T4" fmla="*/ 2147483646 w 1955"/>
                <a:gd name="T5" fmla="*/ 0 h 55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55" h="559" extrusionOk="0">
                  <a:moveTo>
                    <a:pt x="1210" y="0"/>
                  </a:moveTo>
                  <a:cubicBezTo>
                    <a:pt x="838" y="0"/>
                    <a:pt x="0" y="558"/>
                    <a:pt x="745" y="558"/>
                  </a:cubicBezTo>
                  <a:cubicBezTo>
                    <a:pt x="1086" y="558"/>
                    <a:pt x="1954" y="0"/>
                    <a:pt x="1210" y="0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444" name="Google Shape;484;p4">
              <a:extLst>
                <a:ext uri="{FF2B5EF4-FFF2-40B4-BE49-F238E27FC236}">
                  <a16:creationId xmlns:a16="http://schemas.microsoft.com/office/drawing/2014/main" xmlns="" id="{4763AC8B-34E8-AB56-17DF-EE3233FF67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4425" y="1950488"/>
              <a:ext cx="47325" cy="17875"/>
            </a:xfrm>
            <a:custGeom>
              <a:avLst/>
              <a:gdLst>
                <a:gd name="T0" fmla="*/ 2147483646 w 1893"/>
                <a:gd name="T1" fmla="*/ 2147483646 h 715"/>
                <a:gd name="T2" fmla="*/ 2147483646 w 1893"/>
                <a:gd name="T3" fmla="*/ 2147483646 h 715"/>
                <a:gd name="T4" fmla="*/ 2147483646 w 1893"/>
                <a:gd name="T5" fmla="*/ 2147483646 h 71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93" h="715" extrusionOk="0">
                  <a:moveTo>
                    <a:pt x="1148" y="1"/>
                  </a:moveTo>
                  <a:cubicBezTo>
                    <a:pt x="683" y="1"/>
                    <a:pt x="1" y="714"/>
                    <a:pt x="745" y="714"/>
                  </a:cubicBezTo>
                  <a:cubicBezTo>
                    <a:pt x="1210" y="714"/>
                    <a:pt x="1893" y="1"/>
                    <a:pt x="1148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445" name="Google Shape;485;p4">
              <a:extLst>
                <a:ext uri="{FF2B5EF4-FFF2-40B4-BE49-F238E27FC236}">
                  <a16:creationId xmlns:a16="http://schemas.microsoft.com/office/drawing/2014/main" xmlns="" id="{0EBF4D67-3F62-1D0F-FB59-AE6569E9E3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2025" y="1910938"/>
              <a:ext cx="45000" cy="10125"/>
            </a:xfrm>
            <a:custGeom>
              <a:avLst/>
              <a:gdLst>
                <a:gd name="T0" fmla="*/ 2147483646 w 1800"/>
                <a:gd name="T1" fmla="*/ 2147483646 h 405"/>
                <a:gd name="T2" fmla="*/ 2147483646 w 1800"/>
                <a:gd name="T3" fmla="*/ 2147483646 h 405"/>
                <a:gd name="T4" fmla="*/ 2147483646 w 1800"/>
                <a:gd name="T5" fmla="*/ 2147483646 h 40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00" h="405" extrusionOk="0">
                  <a:moveTo>
                    <a:pt x="1272" y="1"/>
                  </a:moveTo>
                  <a:cubicBezTo>
                    <a:pt x="1055" y="1"/>
                    <a:pt x="0" y="404"/>
                    <a:pt x="528" y="404"/>
                  </a:cubicBezTo>
                  <a:cubicBezTo>
                    <a:pt x="745" y="404"/>
                    <a:pt x="1799" y="1"/>
                    <a:pt x="1272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446" name="Google Shape;486;p4">
              <a:extLst>
                <a:ext uri="{FF2B5EF4-FFF2-40B4-BE49-F238E27FC236}">
                  <a16:creationId xmlns:a16="http://schemas.microsoft.com/office/drawing/2014/main" xmlns="" id="{EC46B630-9773-F7A4-3A6E-63CDA7020618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1125" y="1854338"/>
              <a:ext cx="48875" cy="15525"/>
            </a:xfrm>
            <a:custGeom>
              <a:avLst/>
              <a:gdLst>
                <a:gd name="T0" fmla="*/ 2147483646 w 1955"/>
                <a:gd name="T1" fmla="*/ 0 h 621"/>
                <a:gd name="T2" fmla="*/ 2147483646 w 1955"/>
                <a:gd name="T3" fmla="*/ 2147483646 h 621"/>
                <a:gd name="T4" fmla="*/ 2147483646 w 1955"/>
                <a:gd name="T5" fmla="*/ 0 h 62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55" h="621" extrusionOk="0">
                  <a:moveTo>
                    <a:pt x="1210" y="0"/>
                  </a:moveTo>
                  <a:cubicBezTo>
                    <a:pt x="776" y="0"/>
                    <a:pt x="0" y="621"/>
                    <a:pt x="745" y="621"/>
                  </a:cubicBezTo>
                  <a:cubicBezTo>
                    <a:pt x="1179" y="621"/>
                    <a:pt x="1954" y="0"/>
                    <a:pt x="1210" y="0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447" name="Google Shape;487;p4">
              <a:extLst>
                <a:ext uri="{FF2B5EF4-FFF2-40B4-BE49-F238E27FC236}">
                  <a16:creationId xmlns:a16="http://schemas.microsoft.com/office/drawing/2014/main" xmlns="" id="{694ADDE8-7911-ECB1-739B-10C6A53E0A1D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8750" y="1891563"/>
              <a:ext cx="48875" cy="15525"/>
            </a:xfrm>
            <a:custGeom>
              <a:avLst/>
              <a:gdLst>
                <a:gd name="T0" fmla="*/ 2147483646 w 1955"/>
                <a:gd name="T1" fmla="*/ 0 h 621"/>
                <a:gd name="T2" fmla="*/ 2147483646 w 1955"/>
                <a:gd name="T3" fmla="*/ 2147483646 h 621"/>
                <a:gd name="T4" fmla="*/ 2147483646 w 1955"/>
                <a:gd name="T5" fmla="*/ 0 h 62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55" h="621" extrusionOk="0">
                  <a:moveTo>
                    <a:pt x="1179" y="0"/>
                  </a:moveTo>
                  <a:cubicBezTo>
                    <a:pt x="776" y="0"/>
                    <a:pt x="0" y="621"/>
                    <a:pt x="745" y="621"/>
                  </a:cubicBezTo>
                  <a:cubicBezTo>
                    <a:pt x="1179" y="621"/>
                    <a:pt x="1955" y="0"/>
                    <a:pt x="1179" y="0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448" name="Google Shape;488;p4">
              <a:extLst>
                <a:ext uri="{FF2B5EF4-FFF2-40B4-BE49-F238E27FC236}">
                  <a16:creationId xmlns:a16="http://schemas.microsoft.com/office/drawing/2014/main" xmlns="" id="{6CADE24F-65A7-7901-F5EB-B8A9511BD5D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8425" y="1969113"/>
              <a:ext cx="48875" cy="14750"/>
            </a:xfrm>
            <a:custGeom>
              <a:avLst/>
              <a:gdLst>
                <a:gd name="T0" fmla="*/ 2147483646 w 1955"/>
                <a:gd name="T1" fmla="*/ 0 h 590"/>
                <a:gd name="T2" fmla="*/ 2147483646 w 1955"/>
                <a:gd name="T3" fmla="*/ 2147483646 h 590"/>
                <a:gd name="T4" fmla="*/ 2147483646 w 1955"/>
                <a:gd name="T5" fmla="*/ 0 h 59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55" h="590" extrusionOk="0">
                  <a:moveTo>
                    <a:pt x="1210" y="0"/>
                  </a:moveTo>
                  <a:cubicBezTo>
                    <a:pt x="807" y="0"/>
                    <a:pt x="0" y="590"/>
                    <a:pt x="745" y="590"/>
                  </a:cubicBezTo>
                  <a:cubicBezTo>
                    <a:pt x="1148" y="590"/>
                    <a:pt x="1955" y="0"/>
                    <a:pt x="1210" y="0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449" name="Google Shape;489;p4">
              <a:extLst>
                <a:ext uri="{FF2B5EF4-FFF2-40B4-BE49-F238E27FC236}">
                  <a16:creationId xmlns:a16="http://schemas.microsoft.com/office/drawing/2014/main" xmlns="" id="{FC36A8ED-87B2-7648-0325-C22FBF7B66B2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9000" y="1976863"/>
              <a:ext cx="48875" cy="13975"/>
            </a:xfrm>
            <a:custGeom>
              <a:avLst/>
              <a:gdLst>
                <a:gd name="T0" fmla="*/ 2147483646 w 1955"/>
                <a:gd name="T1" fmla="*/ 0 h 559"/>
                <a:gd name="T2" fmla="*/ 2147483646 w 1955"/>
                <a:gd name="T3" fmla="*/ 2147483646 h 559"/>
                <a:gd name="T4" fmla="*/ 2147483646 w 1955"/>
                <a:gd name="T5" fmla="*/ 0 h 55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55" h="559" extrusionOk="0">
                  <a:moveTo>
                    <a:pt x="1210" y="0"/>
                  </a:moveTo>
                  <a:cubicBezTo>
                    <a:pt x="869" y="0"/>
                    <a:pt x="0" y="559"/>
                    <a:pt x="745" y="559"/>
                  </a:cubicBezTo>
                  <a:cubicBezTo>
                    <a:pt x="1086" y="559"/>
                    <a:pt x="1954" y="0"/>
                    <a:pt x="1210" y="0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450" name="Google Shape;490;p4">
              <a:extLst>
                <a:ext uri="{FF2B5EF4-FFF2-40B4-BE49-F238E27FC236}">
                  <a16:creationId xmlns:a16="http://schemas.microsoft.com/office/drawing/2014/main" xmlns="" id="{B567F5A9-8849-F314-C793-ABBC81BC374B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0500" y="1949713"/>
              <a:ext cx="41125" cy="20200"/>
            </a:xfrm>
            <a:custGeom>
              <a:avLst/>
              <a:gdLst>
                <a:gd name="T0" fmla="*/ 2147483646 w 1645"/>
                <a:gd name="T1" fmla="*/ 2147483646 h 808"/>
                <a:gd name="T2" fmla="*/ 2147483646 w 1645"/>
                <a:gd name="T3" fmla="*/ 2147483646 h 808"/>
                <a:gd name="T4" fmla="*/ 2147483646 w 1645"/>
                <a:gd name="T5" fmla="*/ 2147483646 h 80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45" h="808" extrusionOk="0">
                  <a:moveTo>
                    <a:pt x="869" y="1"/>
                  </a:moveTo>
                  <a:cubicBezTo>
                    <a:pt x="218" y="1"/>
                    <a:pt x="0" y="807"/>
                    <a:pt x="776" y="807"/>
                  </a:cubicBezTo>
                  <a:cubicBezTo>
                    <a:pt x="1396" y="807"/>
                    <a:pt x="1644" y="1"/>
                    <a:pt x="869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451" name="Google Shape;491;p4">
              <a:extLst>
                <a:ext uri="{FF2B5EF4-FFF2-40B4-BE49-F238E27FC236}">
                  <a16:creationId xmlns:a16="http://schemas.microsoft.com/office/drawing/2014/main" xmlns="" id="{E3B45853-8055-8200-E926-905CF2F4F3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066125" y="1914038"/>
              <a:ext cx="48125" cy="17100"/>
            </a:xfrm>
            <a:custGeom>
              <a:avLst/>
              <a:gdLst>
                <a:gd name="T0" fmla="*/ 2147483646 w 1925"/>
                <a:gd name="T1" fmla="*/ 2147483646 h 684"/>
                <a:gd name="T2" fmla="*/ 2147483646 w 1925"/>
                <a:gd name="T3" fmla="*/ 2147483646 h 684"/>
                <a:gd name="T4" fmla="*/ 2147483646 w 1925"/>
                <a:gd name="T5" fmla="*/ 2147483646 h 68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25" h="684" extrusionOk="0">
                  <a:moveTo>
                    <a:pt x="1180" y="1"/>
                  </a:moveTo>
                  <a:cubicBezTo>
                    <a:pt x="714" y="1"/>
                    <a:pt x="1" y="683"/>
                    <a:pt x="745" y="683"/>
                  </a:cubicBezTo>
                  <a:cubicBezTo>
                    <a:pt x="1211" y="683"/>
                    <a:pt x="1924" y="1"/>
                    <a:pt x="1180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452" name="Google Shape;492;p4">
              <a:extLst>
                <a:ext uri="{FF2B5EF4-FFF2-40B4-BE49-F238E27FC236}">
                  <a16:creationId xmlns:a16="http://schemas.microsoft.com/office/drawing/2014/main" xmlns="" id="{2706261E-28FD-71FA-A8D7-BE95B712049B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6550" y="1860538"/>
              <a:ext cx="48875" cy="16325"/>
            </a:xfrm>
            <a:custGeom>
              <a:avLst/>
              <a:gdLst>
                <a:gd name="T0" fmla="*/ 2147483646 w 1955"/>
                <a:gd name="T1" fmla="*/ 2147483646 h 653"/>
                <a:gd name="T2" fmla="*/ 2147483646 w 1955"/>
                <a:gd name="T3" fmla="*/ 2147483646 h 653"/>
                <a:gd name="T4" fmla="*/ 2147483646 w 1955"/>
                <a:gd name="T5" fmla="*/ 2147483646 h 65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55" h="653" extrusionOk="0">
                  <a:moveTo>
                    <a:pt x="1179" y="1"/>
                  </a:moveTo>
                  <a:cubicBezTo>
                    <a:pt x="745" y="1"/>
                    <a:pt x="0" y="652"/>
                    <a:pt x="745" y="652"/>
                  </a:cubicBezTo>
                  <a:cubicBezTo>
                    <a:pt x="1179" y="652"/>
                    <a:pt x="1954" y="1"/>
                    <a:pt x="1179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453" name="Google Shape;493;p4">
              <a:extLst>
                <a:ext uri="{FF2B5EF4-FFF2-40B4-BE49-F238E27FC236}">
                  <a16:creationId xmlns:a16="http://schemas.microsoft.com/office/drawing/2014/main" xmlns="" id="{96DB1704-D724-9390-4607-2BA4CF998949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8650" y="1829513"/>
              <a:ext cx="45800" cy="11675"/>
            </a:xfrm>
            <a:custGeom>
              <a:avLst/>
              <a:gdLst>
                <a:gd name="T0" fmla="*/ 2147483646 w 1832"/>
                <a:gd name="T1" fmla="*/ 2147483646 h 467"/>
                <a:gd name="T2" fmla="*/ 2147483646 w 1832"/>
                <a:gd name="T3" fmla="*/ 2147483646 h 467"/>
                <a:gd name="T4" fmla="*/ 2147483646 w 1832"/>
                <a:gd name="T5" fmla="*/ 2147483646 h 46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32" h="467" extrusionOk="0">
                  <a:moveTo>
                    <a:pt x="1273" y="1"/>
                  </a:moveTo>
                  <a:cubicBezTo>
                    <a:pt x="1025" y="1"/>
                    <a:pt x="1" y="466"/>
                    <a:pt x="559" y="466"/>
                  </a:cubicBezTo>
                  <a:cubicBezTo>
                    <a:pt x="807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454" name="Google Shape;494;p4">
              <a:extLst>
                <a:ext uri="{FF2B5EF4-FFF2-40B4-BE49-F238E27FC236}">
                  <a16:creationId xmlns:a16="http://schemas.microsoft.com/office/drawing/2014/main" xmlns="" id="{7B72CA1B-41C9-96C7-1E0A-61B76E8CA4F2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7525" y="1794613"/>
              <a:ext cx="48875" cy="14000"/>
            </a:xfrm>
            <a:custGeom>
              <a:avLst/>
              <a:gdLst>
                <a:gd name="T0" fmla="*/ 2147483646 w 1955"/>
                <a:gd name="T1" fmla="*/ 2147483646 h 560"/>
                <a:gd name="T2" fmla="*/ 2147483646 w 1955"/>
                <a:gd name="T3" fmla="*/ 2147483646 h 560"/>
                <a:gd name="T4" fmla="*/ 2147483646 w 1955"/>
                <a:gd name="T5" fmla="*/ 2147483646 h 56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55" h="560" extrusionOk="0">
                  <a:moveTo>
                    <a:pt x="1210" y="1"/>
                  </a:moveTo>
                  <a:cubicBezTo>
                    <a:pt x="807" y="1"/>
                    <a:pt x="0" y="559"/>
                    <a:pt x="745" y="559"/>
                  </a:cubicBezTo>
                  <a:cubicBezTo>
                    <a:pt x="1148" y="559"/>
                    <a:pt x="1954" y="1"/>
                    <a:pt x="1210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455" name="Google Shape;495;p4">
              <a:extLst>
                <a:ext uri="{FF2B5EF4-FFF2-40B4-BE49-F238E27FC236}">
                  <a16:creationId xmlns:a16="http://schemas.microsoft.com/office/drawing/2014/main" xmlns="" id="{AC4BFDA4-0628-577B-937B-A6ED2872FAF2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3425" y="1806263"/>
              <a:ext cx="45000" cy="10875"/>
            </a:xfrm>
            <a:custGeom>
              <a:avLst/>
              <a:gdLst>
                <a:gd name="T0" fmla="*/ 2147483646 w 1800"/>
                <a:gd name="T1" fmla="*/ 0 h 435"/>
                <a:gd name="T2" fmla="*/ 2147483646 w 1800"/>
                <a:gd name="T3" fmla="*/ 2147483646 h 435"/>
                <a:gd name="T4" fmla="*/ 2147483646 w 1800"/>
                <a:gd name="T5" fmla="*/ 0 h 43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00" h="435" extrusionOk="0">
                  <a:moveTo>
                    <a:pt x="1273" y="0"/>
                  </a:moveTo>
                  <a:cubicBezTo>
                    <a:pt x="1024" y="0"/>
                    <a:pt x="1" y="435"/>
                    <a:pt x="528" y="435"/>
                  </a:cubicBezTo>
                  <a:cubicBezTo>
                    <a:pt x="776" y="435"/>
                    <a:pt x="1800" y="0"/>
                    <a:pt x="1273" y="0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456" name="Google Shape;496;p4">
              <a:extLst>
                <a:ext uri="{FF2B5EF4-FFF2-40B4-BE49-F238E27FC236}">
                  <a16:creationId xmlns:a16="http://schemas.microsoft.com/office/drawing/2014/main" xmlns="" id="{FDB9E506-14FB-E8E8-4FA2-D5C31AC3DBA2}"/>
                </a:ext>
              </a:extLst>
            </p:cNvPr>
            <p:cNvSpPr>
              <a:spLocks/>
            </p:cNvSpPr>
            <p:nvPr/>
          </p:nvSpPr>
          <p:spPr bwMode="auto">
            <a:xfrm>
              <a:off x="5346075" y="1843488"/>
              <a:ext cx="47325" cy="17075"/>
            </a:xfrm>
            <a:custGeom>
              <a:avLst/>
              <a:gdLst>
                <a:gd name="T0" fmla="*/ 2147483646 w 1893"/>
                <a:gd name="T1" fmla="*/ 0 h 683"/>
                <a:gd name="T2" fmla="*/ 2147483646 w 1893"/>
                <a:gd name="T3" fmla="*/ 2147483646 h 683"/>
                <a:gd name="T4" fmla="*/ 2147483646 w 1893"/>
                <a:gd name="T5" fmla="*/ 0 h 68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93" h="683" extrusionOk="0">
                  <a:moveTo>
                    <a:pt x="1149" y="0"/>
                  </a:moveTo>
                  <a:cubicBezTo>
                    <a:pt x="683" y="0"/>
                    <a:pt x="1" y="683"/>
                    <a:pt x="745" y="683"/>
                  </a:cubicBezTo>
                  <a:cubicBezTo>
                    <a:pt x="1211" y="683"/>
                    <a:pt x="1893" y="0"/>
                    <a:pt x="1149" y="0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457" name="Google Shape;497;p4">
              <a:extLst>
                <a:ext uri="{FF2B5EF4-FFF2-40B4-BE49-F238E27FC236}">
                  <a16:creationId xmlns:a16="http://schemas.microsoft.com/office/drawing/2014/main" xmlns="" id="{2DC21733-1DAE-35E2-3DD3-DB3C59468F12}"/>
                </a:ext>
              </a:extLst>
            </p:cNvPr>
            <p:cNvSpPr>
              <a:spLocks/>
            </p:cNvSpPr>
            <p:nvPr/>
          </p:nvSpPr>
          <p:spPr bwMode="auto">
            <a:xfrm>
              <a:off x="5274750" y="1901638"/>
              <a:ext cx="48875" cy="15550"/>
            </a:xfrm>
            <a:custGeom>
              <a:avLst/>
              <a:gdLst>
                <a:gd name="T0" fmla="*/ 2147483646 w 1955"/>
                <a:gd name="T1" fmla="*/ 2147483646 h 622"/>
                <a:gd name="T2" fmla="*/ 2147483646 w 1955"/>
                <a:gd name="T3" fmla="*/ 2147483646 h 622"/>
                <a:gd name="T4" fmla="*/ 2147483646 w 1955"/>
                <a:gd name="T5" fmla="*/ 2147483646 h 62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55" h="622" extrusionOk="0">
                  <a:moveTo>
                    <a:pt x="1210" y="1"/>
                  </a:moveTo>
                  <a:cubicBezTo>
                    <a:pt x="807" y="1"/>
                    <a:pt x="0" y="621"/>
                    <a:pt x="745" y="621"/>
                  </a:cubicBezTo>
                  <a:cubicBezTo>
                    <a:pt x="1148" y="621"/>
                    <a:pt x="1954" y="1"/>
                    <a:pt x="1210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458" name="Google Shape;498;p4">
              <a:extLst>
                <a:ext uri="{FF2B5EF4-FFF2-40B4-BE49-F238E27FC236}">
                  <a16:creationId xmlns:a16="http://schemas.microsoft.com/office/drawing/2014/main" xmlns="" id="{463FEC51-AF41-2734-158D-6F7E75A68582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8050" y="1960588"/>
              <a:ext cx="41125" cy="19400"/>
            </a:xfrm>
            <a:custGeom>
              <a:avLst/>
              <a:gdLst>
                <a:gd name="T0" fmla="*/ 2147483646 w 1645"/>
                <a:gd name="T1" fmla="*/ 0 h 776"/>
                <a:gd name="T2" fmla="*/ 2147483646 w 1645"/>
                <a:gd name="T3" fmla="*/ 2147483646 h 776"/>
                <a:gd name="T4" fmla="*/ 2147483646 w 1645"/>
                <a:gd name="T5" fmla="*/ 0 h 77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45" h="776" extrusionOk="0">
                  <a:moveTo>
                    <a:pt x="869" y="0"/>
                  </a:moveTo>
                  <a:cubicBezTo>
                    <a:pt x="249" y="0"/>
                    <a:pt x="0" y="776"/>
                    <a:pt x="745" y="776"/>
                  </a:cubicBezTo>
                  <a:cubicBezTo>
                    <a:pt x="1396" y="776"/>
                    <a:pt x="1644" y="0"/>
                    <a:pt x="869" y="0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459" name="Google Shape;499;p4">
              <a:extLst>
                <a:ext uri="{FF2B5EF4-FFF2-40B4-BE49-F238E27FC236}">
                  <a16:creationId xmlns:a16="http://schemas.microsoft.com/office/drawing/2014/main" xmlns="" id="{B30C761F-09B5-4F6B-C8DF-DA098C56F8F0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975" y="1891563"/>
              <a:ext cx="48875" cy="15525"/>
            </a:xfrm>
            <a:custGeom>
              <a:avLst/>
              <a:gdLst>
                <a:gd name="T0" fmla="*/ 2147483646 w 1955"/>
                <a:gd name="T1" fmla="*/ 0 h 621"/>
                <a:gd name="T2" fmla="*/ 2147483646 w 1955"/>
                <a:gd name="T3" fmla="*/ 2147483646 h 621"/>
                <a:gd name="T4" fmla="*/ 2147483646 w 1955"/>
                <a:gd name="T5" fmla="*/ 0 h 62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55" h="621" extrusionOk="0">
                  <a:moveTo>
                    <a:pt x="1210" y="0"/>
                  </a:moveTo>
                  <a:cubicBezTo>
                    <a:pt x="807" y="0"/>
                    <a:pt x="0" y="621"/>
                    <a:pt x="776" y="621"/>
                  </a:cubicBezTo>
                  <a:cubicBezTo>
                    <a:pt x="1179" y="621"/>
                    <a:pt x="1954" y="0"/>
                    <a:pt x="1210" y="0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460" name="Google Shape;500;p4">
              <a:extLst>
                <a:ext uri="{FF2B5EF4-FFF2-40B4-BE49-F238E27FC236}">
                  <a16:creationId xmlns:a16="http://schemas.microsoft.com/office/drawing/2014/main" xmlns="" id="{6DE32FB6-8936-BB03-4828-355314A4E3BC}"/>
                </a:ext>
              </a:extLst>
            </p:cNvPr>
            <p:cNvSpPr>
              <a:spLocks/>
            </p:cNvSpPr>
            <p:nvPr/>
          </p:nvSpPr>
          <p:spPr bwMode="auto">
            <a:xfrm>
              <a:off x="5254575" y="1852013"/>
              <a:ext cx="48875" cy="13200"/>
            </a:xfrm>
            <a:custGeom>
              <a:avLst/>
              <a:gdLst>
                <a:gd name="T0" fmla="*/ 2147483646 w 1955"/>
                <a:gd name="T1" fmla="*/ 0 h 528"/>
                <a:gd name="T2" fmla="*/ 2147483646 w 1955"/>
                <a:gd name="T3" fmla="*/ 2147483646 h 528"/>
                <a:gd name="T4" fmla="*/ 2147483646 w 1955"/>
                <a:gd name="T5" fmla="*/ 0 h 52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55" h="528" extrusionOk="0">
                  <a:moveTo>
                    <a:pt x="1210" y="0"/>
                  </a:moveTo>
                  <a:cubicBezTo>
                    <a:pt x="838" y="0"/>
                    <a:pt x="1" y="528"/>
                    <a:pt x="745" y="528"/>
                  </a:cubicBezTo>
                  <a:cubicBezTo>
                    <a:pt x="1086" y="528"/>
                    <a:pt x="1955" y="0"/>
                    <a:pt x="1210" y="0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</p:grpSp>
      <p:sp>
        <p:nvSpPr>
          <p:cNvPr id="461" name="Google Shape;501;p4">
            <a:extLst>
              <a:ext uri="{FF2B5EF4-FFF2-40B4-BE49-F238E27FC236}">
                <a16:creationId xmlns:a16="http://schemas.microsoft.com/office/drawing/2014/main" xmlns="" id="{98A099A6-DD37-3B4F-01C6-83B8F4152314}"/>
              </a:ext>
            </a:extLst>
          </p:cNvPr>
          <p:cNvSpPr>
            <a:spLocks/>
          </p:cNvSpPr>
          <p:nvPr/>
        </p:nvSpPr>
        <p:spPr bwMode="auto">
          <a:xfrm>
            <a:off x="3386139" y="4336405"/>
            <a:ext cx="1735931" cy="1553054"/>
          </a:xfrm>
          <a:custGeom>
            <a:avLst/>
            <a:gdLst>
              <a:gd name="T0" fmla="*/ 2147483646 w 44049"/>
              <a:gd name="T1" fmla="*/ 2147483646 h 39391"/>
              <a:gd name="T2" fmla="*/ 2147483646 w 44049"/>
              <a:gd name="T3" fmla="*/ 2147483646 h 39391"/>
              <a:gd name="T4" fmla="*/ 2147483646 w 44049"/>
              <a:gd name="T5" fmla="*/ 2147483646 h 39391"/>
              <a:gd name="T6" fmla="*/ 2147483646 w 44049"/>
              <a:gd name="T7" fmla="*/ 2147483646 h 39391"/>
              <a:gd name="T8" fmla="*/ 2147483646 w 44049"/>
              <a:gd name="T9" fmla="*/ 2147483646 h 39391"/>
              <a:gd name="T10" fmla="*/ 2147483646 w 44049"/>
              <a:gd name="T11" fmla="*/ 2147483646 h 39391"/>
              <a:gd name="T12" fmla="*/ 2147483646 w 44049"/>
              <a:gd name="T13" fmla="*/ 2147483646 h 39391"/>
              <a:gd name="T14" fmla="*/ 2147483646 w 44049"/>
              <a:gd name="T15" fmla="*/ 2147483646 h 39391"/>
              <a:gd name="T16" fmla="*/ 2147483646 w 44049"/>
              <a:gd name="T17" fmla="*/ 2147483646 h 39391"/>
              <a:gd name="T18" fmla="*/ 2147483646 w 44049"/>
              <a:gd name="T19" fmla="*/ 2147483646 h 39391"/>
              <a:gd name="T20" fmla="*/ 2147483646 w 44049"/>
              <a:gd name="T21" fmla="*/ 2147483646 h 39391"/>
              <a:gd name="T22" fmla="*/ 2147483646 w 44049"/>
              <a:gd name="T23" fmla="*/ 0 h 39391"/>
              <a:gd name="T24" fmla="*/ 2147483646 w 44049"/>
              <a:gd name="T25" fmla="*/ 0 h 39391"/>
              <a:gd name="T26" fmla="*/ 2147483646 w 44049"/>
              <a:gd name="T27" fmla="*/ 2147483646 h 39391"/>
              <a:gd name="T28" fmla="*/ 2147483646 w 44049"/>
              <a:gd name="T29" fmla="*/ 2147483646 h 39391"/>
              <a:gd name="T30" fmla="*/ 2147483646 w 44049"/>
              <a:gd name="T31" fmla="*/ 2147483646 h 39391"/>
              <a:gd name="T32" fmla="*/ 2147483646 w 44049"/>
              <a:gd name="T33" fmla="*/ 2147483646 h 39391"/>
              <a:gd name="T34" fmla="*/ 2147483646 w 44049"/>
              <a:gd name="T35" fmla="*/ 2147483646 h 39391"/>
              <a:gd name="T36" fmla="*/ 2147483646 w 44049"/>
              <a:gd name="T37" fmla="*/ 2147483646 h 39391"/>
              <a:gd name="T38" fmla="*/ 2147483646 w 44049"/>
              <a:gd name="T39" fmla="*/ 2147483646 h 39391"/>
              <a:gd name="T40" fmla="*/ 2147483646 w 44049"/>
              <a:gd name="T41" fmla="*/ 2147483646 h 39391"/>
              <a:gd name="T42" fmla="*/ 2147483646 w 44049"/>
              <a:gd name="T43" fmla="*/ 2147483646 h 39391"/>
              <a:gd name="T44" fmla="*/ 2147483646 w 44049"/>
              <a:gd name="T45" fmla="*/ 2147483646 h 39391"/>
              <a:gd name="T46" fmla="*/ 2147483646 w 44049"/>
              <a:gd name="T47" fmla="*/ 2147483646 h 39391"/>
              <a:gd name="T48" fmla="*/ 2147483646 w 44049"/>
              <a:gd name="T49" fmla="*/ 2147483646 h 39391"/>
              <a:gd name="T50" fmla="*/ 2147483646 w 44049"/>
              <a:gd name="T51" fmla="*/ 2147483646 h 39391"/>
              <a:gd name="T52" fmla="*/ 2147483646 w 44049"/>
              <a:gd name="T53" fmla="*/ 2147483646 h 39391"/>
              <a:gd name="T54" fmla="*/ 2147483646 w 44049"/>
              <a:gd name="T55" fmla="*/ 2147483646 h 39391"/>
              <a:gd name="T56" fmla="*/ 2147483646 w 44049"/>
              <a:gd name="T57" fmla="*/ 2147483646 h 39391"/>
              <a:gd name="T58" fmla="*/ 2147483646 w 44049"/>
              <a:gd name="T59" fmla="*/ 2147483646 h 39391"/>
              <a:gd name="T60" fmla="*/ 2147483646 w 44049"/>
              <a:gd name="T61" fmla="*/ 2147483646 h 39391"/>
              <a:gd name="T62" fmla="*/ 2147483646 w 44049"/>
              <a:gd name="T63" fmla="*/ 2147483646 h 39391"/>
              <a:gd name="T64" fmla="*/ 2147483646 w 44049"/>
              <a:gd name="T65" fmla="*/ 2147483646 h 39391"/>
              <a:gd name="T66" fmla="*/ 2147483646 w 44049"/>
              <a:gd name="T67" fmla="*/ 2147483646 h 39391"/>
              <a:gd name="T68" fmla="*/ 2147483646 w 44049"/>
              <a:gd name="T69" fmla="*/ 2147483646 h 39391"/>
              <a:gd name="T70" fmla="*/ 2147483646 w 44049"/>
              <a:gd name="T71" fmla="*/ 2147483646 h 39391"/>
              <a:gd name="T72" fmla="*/ 2147483646 w 44049"/>
              <a:gd name="T73" fmla="*/ 2147483646 h 39391"/>
              <a:gd name="T74" fmla="*/ 2147483646 w 44049"/>
              <a:gd name="T75" fmla="*/ 2147483646 h 39391"/>
              <a:gd name="T76" fmla="*/ 2147483646 w 44049"/>
              <a:gd name="T77" fmla="*/ 2147483646 h 39391"/>
              <a:gd name="T78" fmla="*/ 2147483646 w 44049"/>
              <a:gd name="T79" fmla="*/ 2147483646 h 39391"/>
              <a:gd name="T80" fmla="*/ 2147483646 w 44049"/>
              <a:gd name="T81" fmla="*/ 2147483646 h 39391"/>
              <a:gd name="T82" fmla="*/ 2147483646 w 44049"/>
              <a:gd name="T83" fmla="*/ 2147483646 h 39391"/>
              <a:gd name="T84" fmla="*/ 2147483646 w 44049"/>
              <a:gd name="T85" fmla="*/ 2147483646 h 39391"/>
              <a:gd name="T86" fmla="*/ 2147483646 w 44049"/>
              <a:gd name="T87" fmla="*/ 2147483646 h 39391"/>
              <a:gd name="T88" fmla="*/ 2147483646 w 44049"/>
              <a:gd name="T89" fmla="*/ 2147483646 h 39391"/>
              <a:gd name="T90" fmla="*/ 2147483646 w 44049"/>
              <a:gd name="T91" fmla="*/ 2147483646 h 39391"/>
              <a:gd name="T92" fmla="*/ 2147483646 w 44049"/>
              <a:gd name="T93" fmla="*/ 2147483646 h 39391"/>
              <a:gd name="T94" fmla="*/ 2147483646 w 44049"/>
              <a:gd name="T95" fmla="*/ 2147483646 h 39391"/>
              <a:gd name="T96" fmla="*/ 2147483646 w 44049"/>
              <a:gd name="T97" fmla="*/ 2147483646 h 39391"/>
              <a:gd name="T98" fmla="*/ 2147483646 w 44049"/>
              <a:gd name="T99" fmla="*/ 2147483646 h 39391"/>
              <a:gd name="T100" fmla="*/ 2147483646 w 44049"/>
              <a:gd name="T101" fmla="*/ 2147483646 h 39391"/>
              <a:gd name="T102" fmla="*/ 2147483646 w 44049"/>
              <a:gd name="T103" fmla="*/ 2147483646 h 39391"/>
              <a:gd name="T104" fmla="*/ 2147483646 w 44049"/>
              <a:gd name="T105" fmla="*/ 2147483646 h 39391"/>
              <a:gd name="T106" fmla="*/ 2147483646 w 44049"/>
              <a:gd name="T107" fmla="*/ 0 h 39391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44049" h="39391" extrusionOk="0">
                <a:moveTo>
                  <a:pt x="41815" y="18643"/>
                </a:moveTo>
                <a:lnTo>
                  <a:pt x="41815" y="18643"/>
                </a:lnTo>
                <a:cubicBezTo>
                  <a:pt x="36665" y="23993"/>
                  <a:pt x="31303" y="29104"/>
                  <a:pt x="25751" y="33974"/>
                </a:cubicBezTo>
                <a:cubicBezTo>
                  <a:pt x="31957" y="31422"/>
                  <a:pt x="37381" y="27268"/>
                  <a:pt x="41474" y="21931"/>
                </a:cubicBezTo>
                <a:cubicBezTo>
                  <a:pt x="42249" y="20969"/>
                  <a:pt x="42869" y="19356"/>
                  <a:pt x="41815" y="18643"/>
                </a:cubicBezTo>
                <a:close/>
                <a:moveTo>
                  <a:pt x="2792" y="17030"/>
                </a:moveTo>
                <a:lnTo>
                  <a:pt x="2792" y="17030"/>
                </a:lnTo>
                <a:cubicBezTo>
                  <a:pt x="6077" y="25551"/>
                  <a:pt x="13820" y="31335"/>
                  <a:pt x="21393" y="36562"/>
                </a:cubicBezTo>
                <a:cubicBezTo>
                  <a:pt x="18871" y="27306"/>
                  <a:pt x="11868" y="19972"/>
                  <a:pt x="2792" y="17030"/>
                </a:cubicBezTo>
                <a:close/>
                <a:moveTo>
                  <a:pt x="24847" y="0"/>
                </a:moveTo>
                <a:lnTo>
                  <a:pt x="24847" y="0"/>
                </a:lnTo>
                <a:cubicBezTo>
                  <a:pt x="20535" y="11105"/>
                  <a:pt x="25778" y="23916"/>
                  <a:pt x="22738" y="35424"/>
                </a:cubicBezTo>
                <a:cubicBezTo>
                  <a:pt x="22148" y="23544"/>
                  <a:pt x="19977" y="11787"/>
                  <a:pt x="16317" y="465"/>
                </a:cubicBezTo>
                <a:cubicBezTo>
                  <a:pt x="12719" y="5677"/>
                  <a:pt x="13525" y="12687"/>
                  <a:pt x="15541" y="18674"/>
                </a:cubicBezTo>
                <a:cubicBezTo>
                  <a:pt x="17554" y="24618"/>
                  <a:pt x="20678" y="30315"/>
                  <a:pt x="21400" y="36566"/>
                </a:cubicBezTo>
                <a:cubicBezTo>
                  <a:pt x="21398" y="36565"/>
                  <a:pt x="21395" y="36563"/>
                  <a:pt x="21393" y="36562"/>
                </a:cubicBezTo>
                <a:cubicBezTo>
                  <a:pt x="21397" y="36575"/>
                  <a:pt x="21400" y="36589"/>
                  <a:pt x="21404" y="36603"/>
                </a:cubicBezTo>
                <a:cubicBezTo>
                  <a:pt x="21403" y="36591"/>
                  <a:pt x="21401" y="36579"/>
                  <a:pt x="21400" y="36566"/>
                </a:cubicBezTo>
                <a:cubicBezTo>
                  <a:pt x="21764" y="36818"/>
                  <a:pt x="22127" y="37067"/>
                  <a:pt x="22490" y="37316"/>
                </a:cubicBezTo>
                <a:cubicBezTo>
                  <a:pt x="17961" y="35052"/>
                  <a:pt x="13215" y="33253"/>
                  <a:pt x="8314" y="31950"/>
                </a:cubicBezTo>
                <a:cubicBezTo>
                  <a:pt x="6992" y="31601"/>
                  <a:pt x="5548" y="31314"/>
                  <a:pt x="4169" y="31314"/>
                </a:cubicBezTo>
                <a:cubicBezTo>
                  <a:pt x="2603" y="31314"/>
                  <a:pt x="1122" y="31684"/>
                  <a:pt x="1" y="32756"/>
                </a:cubicBezTo>
                <a:cubicBezTo>
                  <a:pt x="5259" y="37064"/>
                  <a:pt x="11824" y="39390"/>
                  <a:pt x="18562" y="39390"/>
                </a:cubicBezTo>
                <a:cubicBezTo>
                  <a:pt x="19734" y="39390"/>
                  <a:pt x="20910" y="39320"/>
                  <a:pt x="22086" y="39177"/>
                </a:cubicBezTo>
                <a:cubicBezTo>
                  <a:pt x="22941" y="39305"/>
                  <a:pt x="23802" y="39364"/>
                  <a:pt x="24666" y="39364"/>
                </a:cubicBezTo>
                <a:cubicBezTo>
                  <a:pt x="31384" y="39364"/>
                  <a:pt x="38276" y="35758"/>
                  <a:pt x="44048" y="32322"/>
                </a:cubicBezTo>
                <a:cubicBezTo>
                  <a:pt x="42166" y="31703"/>
                  <a:pt x="40239" y="31445"/>
                  <a:pt x="38294" y="31445"/>
                </a:cubicBezTo>
                <a:cubicBezTo>
                  <a:pt x="34072" y="31445"/>
                  <a:pt x="29766" y="32665"/>
                  <a:pt x="25642" y="34070"/>
                </a:cubicBezTo>
                <a:cubicBezTo>
                  <a:pt x="25244" y="34419"/>
                  <a:pt x="24844" y="34767"/>
                  <a:pt x="24444" y="35114"/>
                </a:cubicBezTo>
                <a:cubicBezTo>
                  <a:pt x="24692" y="34819"/>
                  <a:pt x="24940" y="34523"/>
                  <a:pt x="25187" y="34226"/>
                </a:cubicBezTo>
                <a:cubicBezTo>
                  <a:pt x="24935" y="34313"/>
                  <a:pt x="24684" y="34400"/>
                  <a:pt x="24435" y="34488"/>
                </a:cubicBezTo>
                <a:cubicBezTo>
                  <a:pt x="24697" y="34391"/>
                  <a:pt x="24958" y="34292"/>
                  <a:pt x="25217" y="34189"/>
                </a:cubicBezTo>
                <a:cubicBezTo>
                  <a:pt x="25207" y="34202"/>
                  <a:pt x="25197" y="34214"/>
                  <a:pt x="25187" y="34226"/>
                </a:cubicBezTo>
                <a:cubicBezTo>
                  <a:pt x="25338" y="34174"/>
                  <a:pt x="25490" y="34122"/>
                  <a:pt x="25642" y="34070"/>
                </a:cubicBezTo>
                <a:cubicBezTo>
                  <a:pt x="25679" y="34038"/>
                  <a:pt x="25715" y="34006"/>
                  <a:pt x="25751" y="33974"/>
                </a:cubicBezTo>
                <a:cubicBezTo>
                  <a:pt x="25574" y="34047"/>
                  <a:pt x="25396" y="34119"/>
                  <a:pt x="25217" y="34189"/>
                </a:cubicBezTo>
                <a:cubicBezTo>
                  <a:pt x="28692" y="30012"/>
                  <a:pt x="32008" y="25700"/>
                  <a:pt x="34463" y="20876"/>
                </a:cubicBezTo>
                <a:cubicBezTo>
                  <a:pt x="37100" y="15665"/>
                  <a:pt x="38651" y="9771"/>
                  <a:pt x="37937" y="4002"/>
                </a:cubicBezTo>
                <a:cubicBezTo>
                  <a:pt x="29779" y="11012"/>
                  <a:pt x="31920" y="24722"/>
                  <a:pt x="25406" y="33315"/>
                </a:cubicBezTo>
                <a:cubicBezTo>
                  <a:pt x="30834" y="23047"/>
                  <a:pt x="30617" y="10050"/>
                  <a:pt x="24847" y="0"/>
                </a:cubicBezTo>
                <a:close/>
              </a:path>
            </a:pathLst>
          </a:custGeom>
          <a:solidFill>
            <a:srgbClr val="B6702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 sz="1050"/>
          </a:p>
        </p:txBody>
      </p:sp>
      <p:sp>
        <p:nvSpPr>
          <p:cNvPr id="462" name="Google Shape;502;p4">
            <a:extLst>
              <a:ext uri="{FF2B5EF4-FFF2-40B4-BE49-F238E27FC236}">
                <a16:creationId xmlns:a16="http://schemas.microsoft.com/office/drawing/2014/main" xmlns="" id="{5FABD590-7033-138B-8CCA-5DBF0165FCAF}"/>
              </a:ext>
            </a:extLst>
          </p:cNvPr>
          <p:cNvSpPr>
            <a:spLocks/>
          </p:cNvSpPr>
          <p:nvPr/>
        </p:nvSpPr>
        <p:spPr bwMode="auto">
          <a:xfrm>
            <a:off x="4613674" y="4020791"/>
            <a:ext cx="378619" cy="315613"/>
          </a:xfrm>
          <a:custGeom>
            <a:avLst/>
            <a:gdLst>
              <a:gd name="T0" fmla="*/ 2147483646 w 11571"/>
              <a:gd name="T1" fmla="*/ 2147483646 h 9655"/>
              <a:gd name="T2" fmla="*/ 2147483646 w 11571"/>
              <a:gd name="T3" fmla="*/ 2147483646 h 9655"/>
              <a:gd name="T4" fmla="*/ 2147483646 w 11571"/>
              <a:gd name="T5" fmla="*/ 2147483646 h 9655"/>
              <a:gd name="T6" fmla="*/ 2147483646 w 11571"/>
              <a:gd name="T7" fmla="*/ 2147483646 h 9655"/>
              <a:gd name="T8" fmla="*/ 2147483646 w 11571"/>
              <a:gd name="T9" fmla="*/ 2147483646 h 9655"/>
              <a:gd name="T10" fmla="*/ 2147483646 w 11571"/>
              <a:gd name="T11" fmla="*/ 2147483646 h 9655"/>
              <a:gd name="T12" fmla="*/ 2147483646 w 11571"/>
              <a:gd name="T13" fmla="*/ 2147483646 h 9655"/>
              <a:gd name="T14" fmla="*/ 2147483646 w 11571"/>
              <a:gd name="T15" fmla="*/ 2147483646 h 9655"/>
              <a:gd name="T16" fmla="*/ 2147483646 w 11571"/>
              <a:gd name="T17" fmla="*/ 2147483646 h 9655"/>
              <a:gd name="T18" fmla="*/ 2147483646 w 11571"/>
              <a:gd name="T19" fmla="*/ 2147483646 h 9655"/>
              <a:gd name="T20" fmla="*/ 2147483646 w 11571"/>
              <a:gd name="T21" fmla="*/ 2147483646 h 9655"/>
              <a:gd name="T22" fmla="*/ 2147483646 w 11571"/>
              <a:gd name="T23" fmla="*/ 2147483646 h 965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1571" h="9655" extrusionOk="0">
                <a:moveTo>
                  <a:pt x="5435" y="1"/>
                </a:moveTo>
                <a:cubicBezTo>
                  <a:pt x="4747" y="1"/>
                  <a:pt x="4054" y="115"/>
                  <a:pt x="3382" y="346"/>
                </a:cubicBezTo>
                <a:lnTo>
                  <a:pt x="3719" y="273"/>
                </a:lnTo>
                <a:cubicBezTo>
                  <a:pt x="2253" y="703"/>
                  <a:pt x="929" y="1720"/>
                  <a:pt x="404" y="3137"/>
                </a:cubicBezTo>
                <a:cubicBezTo>
                  <a:pt x="1" y="4316"/>
                  <a:pt x="94" y="5619"/>
                  <a:pt x="714" y="6705"/>
                </a:cubicBezTo>
                <a:cubicBezTo>
                  <a:pt x="1303" y="7790"/>
                  <a:pt x="2234" y="8628"/>
                  <a:pt x="3382" y="9124"/>
                </a:cubicBezTo>
                <a:cubicBezTo>
                  <a:pt x="4160" y="9476"/>
                  <a:pt x="5019" y="9654"/>
                  <a:pt x="5873" y="9654"/>
                </a:cubicBezTo>
                <a:cubicBezTo>
                  <a:pt x="7130" y="9654"/>
                  <a:pt x="8377" y="9267"/>
                  <a:pt x="9337" y="8473"/>
                </a:cubicBezTo>
                <a:cubicBezTo>
                  <a:pt x="10950" y="7139"/>
                  <a:pt x="11571" y="4595"/>
                  <a:pt x="10547" y="2765"/>
                </a:cubicBezTo>
                <a:cubicBezTo>
                  <a:pt x="10206" y="2207"/>
                  <a:pt x="9741" y="1680"/>
                  <a:pt x="9213" y="1276"/>
                </a:cubicBezTo>
                <a:cubicBezTo>
                  <a:pt x="8105" y="435"/>
                  <a:pt x="6780" y="1"/>
                  <a:pt x="5435" y="1"/>
                </a:cubicBezTo>
                <a:close/>
              </a:path>
            </a:pathLst>
          </a:custGeom>
          <a:solidFill>
            <a:srgbClr val="E6A15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 sz="1050"/>
          </a:p>
        </p:txBody>
      </p:sp>
      <p:grpSp>
        <p:nvGrpSpPr>
          <p:cNvPr id="463" name="Google Shape;503;p4">
            <a:extLst>
              <a:ext uri="{FF2B5EF4-FFF2-40B4-BE49-F238E27FC236}">
                <a16:creationId xmlns:a16="http://schemas.microsoft.com/office/drawing/2014/main" xmlns="" id="{C80392A9-E65B-1CC3-278D-8266875551E9}"/>
              </a:ext>
            </a:extLst>
          </p:cNvPr>
          <p:cNvGrpSpPr>
            <a:grpSpLocks/>
          </p:cNvGrpSpPr>
          <p:nvPr/>
        </p:nvGrpSpPr>
        <p:grpSpPr bwMode="auto">
          <a:xfrm>
            <a:off x="2641998" y="4195868"/>
            <a:ext cx="701278" cy="635990"/>
            <a:chOff x="3652400" y="3788700"/>
            <a:chExt cx="700450" cy="636075"/>
          </a:xfrm>
        </p:grpSpPr>
        <p:sp>
          <p:nvSpPr>
            <p:cNvPr id="464" name="Google Shape;504;p4">
              <a:extLst>
                <a:ext uri="{FF2B5EF4-FFF2-40B4-BE49-F238E27FC236}">
                  <a16:creationId xmlns:a16="http://schemas.microsoft.com/office/drawing/2014/main" xmlns="" id="{E118BC84-87C9-81C1-8DCA-EA2E08BB0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1050" y="3916900"/>
              <a:ext cx="65150" cy="72250"/>
            </a:xfrm>
            <a:custGeom>
              <a:avLst/>
              <a:gdLst>
                <a:gd name="T0" fmla="*/ 2147483646 w 2606"/>
                <a:gd name="T1" fmla="*/ 2147483646 h 2890"/>
                <a:gd name="T2" fmla="*/ 2147483646 w 2606"/>
                <a:gd name="T3" fmla="*/ 2147483646 h 2890"/>
                <a:gd name="T4" fmla="*/ 2147483646 w 2606"/>
                <a:gd name="T5" fmla="*/ 2147483646 h 2890"/>
                <a:gd name="T6" fmla="*/ 2147483646 w 2606"/>
                <a:gd name="T7" fmla="*/ 2147483646 h 2890"/>
                <a:gd name="T8" fmla="*/ 2147483646 w 2606"/>
                <a:gd name="T9" fmla="*/ 2147483646 h 2890"/>
                <a:gd name="T10" fmla="*/ 2147483646 w 2606"/>
                <a:gd name="T11" fmla="*/ 2147483646 h 2890"/>
                <a:gd name="T12" fmla="*/ 2147483646 w 2606"/>
                <a:gd name="T13" fmla="*/ 2147483646 h 2890"/>
                <a:gd name="T14" fmla="*/ 2147483646 w 2606"/>
                <a:gd name="T15" fmla="*/ 2147483646 h 2890"/>
                <a:gd name="T16" fmla="*/ 2147483646 w 2606"/>
                <a:gd name="T17" fmla="*/ 2147483646 h 289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606" h="2890" extrusionOk="0">
                  <a:moveTo>
                    <a:pt x="1800" y="1"/>
                  </a:moveTo>
                  <a:cubicBezTo>
                    <a:pt x="1498" y="1"/>
                    <a:pt x="1118" y="159"/>
                    <a:pt x="1032" y="354"/>
                  </a:cubicBezTo>
                  <a:cubicBezTo>
                    <a:pt x="780" y="380"/>
                    <a:pt x="506" y="491"/>
                    <a:pt x="435" y="648"/>
                  </a:cubicBezTo>
                  <a:cubicBezTo>
                    <a:pt x="124" y="1268"/>
                    <a:pt x="0" y="2012"/>
                    <a:pt x="93" y="2726"/>
                  </a:cubicBezTo>
                  <a:cubicBezTo>
                    <a:pt x="121" y="2853"/>
                    <a:pt x="258" y="2890"/>
                    <a:pt x="411" y="2890"/>
                  </a:cubicBezTo>
                  <a:cubicBezTo>
                    <a:pt x="594" y="2890"/>
                    <a:pt x="801" y="2836"/>
                    <a:pt x="869" y="2819"/>
                  </a:cubicBezTo>
                  <a:cubicBezTo>
                    <a:pt x="1892" y="2385"/>
                    <a:pt x="2606" y="1268"/>
                    <a:pt x="2172" y="182"/>
                  </a:cubicBezTo>
                  <a:cubicBezTo>
                    <a:pt x="2122" y="53"/>
                    <a:pt x="1974" y="1"/>
                    <a:pt x="1800" y="1"/>
                  </a:cubicBezTo>
                  <a:close/>
                </a:path>
              </a:pathLst>
            </a:custGeom>
            <a:solidFill>
              <a:srgbClr val="E6A1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465" name="Google Shape;505;p4">
              <a:extLst>
                <a:ext uri="{FF2B5EF4-FFF2-40B4-BE49-F238E27FC236}">
                  <a16:creationId xmlns:a16="http://schemas.microsoft.com/office/drawing/2014/main" xmlns="" id="{70CB98B3-659A-2932-01C7-5FA34D5B2720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5850" y="3918850"/>
              <a:ext cx="58725" cy="76325"/>
            </a:xfrm>
            <a:custGeom>
              <a:avLst/>
              <a:gdLst>
                <a:gd name="T0" fmla="*/ 2147483646 w 2349"/>
                <a:gd name="T1" fmla="*/ 2147483646 h 3053"/>
                <a:gd name="T2" fmla="*/ 2147483646 w 2349"/>
                <a:gd name="T3" fmla="*/ 2147483646 h 3053"/>
                <a:gd name="T4" fmla="*/ 2147483646 w 2349"/>
                <a:gd name="T5" fmla="*/ 2147483646 h 3053"/>
                <a:gd name="T6" fmla="*/ 2147483646 w 2349"/>
                <a:gd name="T7" fmla="*/ 2147483646 h 3053"/>
                <a:gd name="T8" fmla="*/ 2147483646 w 2349"/>
                <a:gd name="T9" fmla="*/ 2147483646 h 3053"/>
                <a:gd name="T10" fmla="*/ 2147483646 w 2349"/>
                <a:gd name="T11" fmla="*/ 2147483646 h 3053"/>
                <a:gd name="T12" fmla="*/ 2147483646 w 2349"/>
                <a:gd name="T13" fmla="*/ 2147483646 h 3053"/>
                <a:gd name="T14" fmla="*/ 2147483646 w 2349"/>
                <a:gd name="T15" fmla="*/ 2147483646 h 3053"/>
                <a:gd name="T16" fmla="*/ 2147483646 w 2349"/>
                <a:gd name="T17" fmla="*/ 2147483646 h 305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349" h="3053" extrusionOk="0">
                  <a:moveTo>
                    <a:pt x="1488" y="1"/>
                  </a:moveTo>
                  <a:cubicBezTo>
                    <a:pt x="1165" y="1"/>
                    <a:pt x="767" y="244"/>
                    <a:pt x="783" y="561"/>
                  </a:cubicBezTo>
                  <a:cubicBezTo>
                    <a:pt x="491" y="578"/>
                    <a:pt x="178" y="750"/>
                    <a:pt x="146" y="1035"/>
                  </a:cubicBezTo>
                  <a:cubicBezTo>
                    <a:pt x="115" y="1562"/>
                    <a:pt x="53" y="2121"/>
                    <a:pt x="22" y="2648"/>
                  </a:cubicBezTo>
                  <a:cubicBezTo>
                    <a:pt x="1" y="2944"/>
                    <a:pt x="268" y="3052"/>
                    <a:pt x="528" y="3052"/>
                  </a:cubicBezTo>
                  <a:cubicBezTo>
                    <a:pt x="650" y="3052"/>
                    <a:pt x="770" y="3029"/>
                    <a:pt x="859" y="2989"/>
                  </a:cubicBezTo>
                  <a:cubicBezTo>
                    <a:pt x="1914" y="2493"/>
                    <a:pt x="2348" y="1252"/>
                    <a:pt x="1852" y="197"/>
                  </a:cubicBezTo>
                  <a:cubicBezTo>
                    <a:pt x="1788" y="59"/>
                    <a:pt x="1647" y="1"/>
                    <a:pt x="1488" y="1"/>
                  </a:cubicBezTo>
                  <a:close/>
                </a:path>
              </a:pathLst>
            </a:custGeom>
            <a:solidFill>
              <a:srgbClr val="E6A1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466" name="Google Shape;506;p4">
              <a:extLst>
                <a:ext uri="{FF2B5EF4-FFF2-40B4-BE49-F238E27FC236}">
                  <a16:creationId xmlns:a16="http://schemas.microsoft.com/office/drawing/2014/main" xmlns="" id="{DE3572E6-08F6-3062-EEEA-37D5D1826CA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0750" y="4053225"/>
              <a:ext cx="75575" cy="74650"/>
            </a:xfrm>
            <a:custGeom>
              <a:avLst/>
              <a:gdLst>
                <a:gd name="T0" fmla="*/ 2147483646 w 3023"/>
                <a:gd name="T1" fmla="*/ 0 h 2986"/>
                <a:gd name="T2" fmla="*/ 2147483646 w 3023"/>
                <a:gd name="T3" fmla="*/ 2147483646 h 2986"/>
                <a:gd name="T4" fmla="*/ 2147483646 w 3023"/>
                <a:gd name="T5" fmla="*/ 2147483646 h 2986"/>
                <a:gd name="T6" fmla="*/ 2147483646 w 3023"/>
                <a:gd name="T7" fmla="*/ 2147483646 h 2986"/>
                <a:gd name="T8" fmla="*/ 2147483646 w 3023"/>
                <a:gd name="T9" fmla="*/ 2147483646 h 2986"/>
                <a:gd name="T10" fmla="*/ 2147483646 w 3023"/>
                <a:gd name="T11" fmla="*/ 2147483646 h 2986"/>
                <a:gd name="T12" fmla="*/ 2147483646 w 3023"/>
                <a:gd name="T13" fmla="*/ 2147483646 h 2986"/>
                <a:gd name="T14" fmla="*/ 2147483646 w 3023"/>
                <a:gd name="T15" fmla="*/ 2147483646 h 2986"/>
                <a:gd name="T16" fmla="*/ 2147483646 w 3023"/>
                <a:gd name="T17" fmla="*/ 2147483646 h 2986"/>
                <a:gd name="T18" fmla="*/ 2147483646 w 3023"/>
                <a:gd name="T19" fmla="*/ 2147483646 h 2986"/>
                <a:gd name="T20" fmla="*/ 2147483646 w 3023"/>
                <a:gd name="T21" fmla="*/ 0 h 298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023" h="2986" extrusionOk="0">
                  <a:moveTo>
                    <a:pt x="2768" y="0"/>
                  </a:moveTo>
                  <a:cubicBezTo>
                    <a:pt x="2724" y="0"/>
                    <a:pt x="2686" y="3"/>
                    <a:pt x="2668" y="3"/>
                  </a:cubicBezTo>
                  <a:cubicBezTo>
                    <a:pt x="2062" y="55"/>
                    <a:pt x="1321" y="287"/>
                    <a:pt x="1113" y="870"/>
                  </a:cubicBezTo>
                  <a:cubicBezTo>
                    <a:pt x="756" y="892"/>
                    <a:pt x="213" y="1132"/>
                    <a:pt x="280" y="1243"/>
                  </a:cubicBezTo>
                  <a:cubicBezTo>
                    <a:pt x="528" y="1740"/>
                    <a:pt x="1" y="2174"/>
                    <a:pt x="187" y="2639"/>
                  </a:cubicBezTo>
                  <a:cubicBezTo>
                    <a:pt x="282" y="2906"/>
                    <a:pt x="483" y="2986"/>
                    <a:pt x="710" y="2986"/>
                  </a:cubicBezTo>
                  <a:cubicBezTo>
                    <a:pt x="852" y="2986"/>
                    <a:pt x="1005" y="2954"/>
                    <a:pt x="1148" y="2918"/>
                  </a:cubicBezTo>
                  <a:cubicBezTo>
                    <a:pt x="1707" y="2763"/>
                    <a:pt x="1924" y="2391"/>
                    <a:pt x="2172" y="1926"/>
                  </a:cubicBezTo>
                  <a:cubicBezTo>
                    <a:pt x="2482" y="1336"/>
                    <a:pt x="2730" y="747"/>
                    <a:pt x="2979" y="127"/>
                  </a:cubicBezTo>
                  <a:cubicBezTo>
                    <a:pt x="3023" y="16"/>
                    <a:pt x="2877" y="0"/>
                    <a:pt x="2768" y="0"/>
                  </a:cubicBezTo>
                  <a:close/>
                </a:path>
              </a:pathLst>
            </a:custGeom>
            <a:solidFill>
              <a:srgbClr val="E6A1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467" name="Google Shape;507;p4">
              <a:extLst>
                <a:ext uri="{FF2B5EF4-FFF2-40B4-BE49-F238E27FC236}">
                  <a16:creationId xmlns:a16="http://schemas.microsoft.com/office/drawing/2014/main" xmlns="" id="{5F3E57FD-A403-BFAA-FE03-62F2E83F3C7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0675" y="4048800"/>
              <a:ext cx="69825" cy="77400"/>
            </a:xfrm>
            <a:custGeom>
              <a:avLst/>
              <a:gdLst>
                <a:gd name="T0" fmla="*/ 2147483646 w 2793"/>
                <a:gd name="T1" fmla="*/ 2147483646 h 3096"/>
                <a:gd name="T2" fmla="*/ 2147483646 w 2793"/>
                <a:gd name="T3" fmla="*/ 2147483646 h 3096"/>
                <a:gd name="T4" fmla="*/ 2147483646 w 2793"/>
                <a:gd name="T5" fmla="*/ 2147483646 h 3096"/>
                <a:gd name="T6" fmla="*/ 2147483646 w 2793"/>
                <a:gd name="T7" fmla="*/ 2147483646 h 3096"/>
                <a:gd name="T8" fmla="*/ 2147483646 w 2793"/>
                <a:gd name="T9" fmla="*/ 2147483646 h 3096"/>
                <a:gd name="T10" fmla="*/ 2147483646 w 2793"/>
                <a:gd name="T11" fmla="*/ 2147483646 h 3096"/>
                <a:gd name="T12" fmla="*/ 2147483646 w 2793"/>
                <a:gd name="T13" fmla="*/ 2147483646 h 3096"/>
                <a:gd name="T14" fmla="*/ 2147483646 w 2793"/>
                <a:gd name="T15" fmla="*/ 2147483646 h 3096"/>
                <a:gd name="T16" fmla="*/ 2147483646 w 2793"/>
                <a:gd name="T17" fmla="*/ 2147483646 h 3096"/>
                <a:gd name="T18" fmla="*/ 2147483646 w 2793"/>
                <a:gd name="T19" fmla="*/ 2147483646 h 3096"/>
                <a:gd name="T20" fmla="*/ 2147483646 w 2793"/>
                <a:gd name="T21" fmla="*/ 2147483646 h 3096"/>
                <a:gd name="T22" fmla="*/ 2147483646 w 2793"/>
                <a:gd name="T23" fmla="*/ 2147483646 h 3096"/>
                <a:gd name="T24" fmla="*/ 2147483646 w 2793"/>
                <a:gd name="T25" fmla="*/ 2147483646 h 3096"/>
                <a:gd name="T26" fmla="*/ 2147483646 w 2793"/>
                <a:gd name="T27" fmla="*/ 2147483646 h 3096"/>
                <a:gd name="T28" fmla="*/ 2147483646 w 2793"/>
                <a:gd name="T29" fmla="*/ 2147483646 h 3096"/>
                <a:gd name="T30" fmla="*/ 2147483646 w 2793"/>
                <a:gd name="T31" fmla="*/ 2147483646 h 3096"/>
                <a:gd name="T32" fmla="*/ 2147483646 w 2793"/>
                <a:gd name="T33" fmla="*/ 2147483646 h 3096"/>
                <a:gd name="T34" fmla="*/ 2147483646 w 2793"/>
                <a:gd name="T35" fmla="*/ 2147483646 h 309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793" h="3096" extrusionOk="0">
                  <a:moveTo>
                    <a:pt x="1487" y="1268"/>
                  </a:moveTo>
                  <a:cubicBezTo>
                    <a:pt x="1435" y="1475"/>
                    <a:pt x="1348" y="1672"/>
                    <a:pt x="1231" y="1852"/>
                  </a:cubicBezTo>
                  <a:cubicBezTo>
                    <a:pt x="1267" y="1652"/>
                    <a:pt x="1345" y="1458"/>
                    <a:pt x="1462" y="1284"/>
                  </a:cubicBezTo>
                  <a:cubicBezTo>
                    <a:pt x="1471" y="1279"/>
                    <a:pt x="1479" y="1273"/>
                    <a:pt x="1487" y="1268"/>
                  </a:cubicBezTo>
                  <a:close/>
                  <a:moveTo>
                    <a:pt x="2313" y="1"/>
                  </a:moveTo>
                  <a:cubicBezTo>
                    <a:pt x="2085" y="1"/>
                    <a:pt x="1809" y="95"/>
                    <a:pt x="1738" y="149"/>
                  </a:cubicBezTo>
                  <a:lnTo>
                    <a:pt x="776" y="862"/>
                  </a:lnTo>
                  <a:cubicBezTo>
                    <a:pt x="690" y="927"/>
                    <a:pt x="634" y="987"/>
                    <a:pt x="603" y="1041"/>
                  </a:cubicBezTo>
                  <a:cubicBezTo>
                    <a:pt x="554" y="1080"/>
                    <a:pt x="508" y="1124"/>
                    <a:pt x="466" y="1172"/>
                  </a:cubicBezTo>
                  <a:lnTo>
                    <a:pt x="528" y="1172"/>
                  </a:lnTo>
                  <a:cubicBezTo>
                    <a:pt x="94" y="1637"/>
                    <a:pt x="1" y="2320"/>
                    <a:pt x="218" y="2909"/>
                  </a:cubicBezTo>
                  <a:cubicBezTo>
                    <a:pt x="264" y="3049"/>
                    <a:pt x="412" y="3095"/>
                    <a:pt x="571" y="3095"/>
                  </a:cubicBezTo>
                  <a:cubicBezTo>
                    <a:pt x="730" y="3095"/>
                    <a:pt x="900" y="3049"/>
                    <a:pt x="993" y="3002"/>
                  </a:cubicBezTo>
                  <a:cubicBezTo>
                    <a:pt x="2110" y="2537"/>
                    <a:pt x="2793" y="1389"/>
                    <a:pt x="2637" y="211"/>
                  </a:cubicBezTo>
                  <a:cubicBezTo>
                    <a:pt x="2624" y="52"/>
                    <a:pt x="2482" y="1"/>
                    <a:pt x="2313" y="1"/>
                  </a:cubicBezTo>
                  <a:close/>
                </a:path>
              </a:pathLst>
            </a:custGeom>
            <a:solidFill>
              <a:srgbClr val="E6A1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468" name="Google Shape;508;p4">
              <a:extLst>
                <a:ext uri="{FF2B5EF4-FFF2-40B4-BE49-F238E27FC236}">
                  <a16:creationId xmlns:a16="http://schemas.microsoft.com/office/drawing/2014/main" xmlns="" id="{5B979325-200A-2716-6689-ADED9F35A3AF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4875" y="4183625"/>
              <a:ext cx="67575" cy="96850"/>
            </a:xfrm>
            <a:custGeom>
              <a:avLst/>
              <a:gdLst>
                <a:gd name="T0" fmla="*/ 2147483646 w 2703"/>
                <a:gd name="T1" fmla="*/ 0 h 3874"/>
                <a:gd name="T2" fmla="*/ 2147483646 w 2703"/>
                <a:gd name="T3" fmla="*/ 2147483646 h 3874"/>
                <a:gd name="T4" fmla="*/ 2147483646 w 2703"/>
                <a:gd name="T5" fmla="*/ 2147483646 h 3874"/>
                <a:gd name="T6" fmla="*/ 2147483646 w 2703"/>
                <a:gd name="T7" fmla="*/ 2147483646 h 3874"/>
                <a:gd name="T8" fmla="*/ 2147483646 w 2703"/>
                <a:gd name="T9" fmla="*/ 2147483646 h 3874"/>
                <a:gd name="T10" fmla="*/ 2147483646 w 2703"/>
                <a:gd name="T11" fmla="*/ 2147483646 h 3874"/>
                <a:gd name="T12" fmla="*/ 2147483646 w 2703"/>
                <a:gd name="T13" fmla="*/ 2147483646 h 3874"/>
                <a:gd name="T14" fmla="*/ 2147483646 w 2703"/>
                <a:gd name="T15" fmla="*/ 2147483646 h 3874"/>
                <a:gd name="T16" fmla="*/ 2147483646 w 2703"/>
                <a:gd name="T17" fmla="*/ 2147483646 h 3874"/>
                <a:gd name="T18" fmla="*/ 2147483646 w 2703"/>
                <a:gd name="T19" fmla="*/ 2147483646 h 3874"/>
                <a:gd name="T20" fmla="*/ 2147483646 w 2703"/>
                <a:gd name="T21" fmla="*/ 0 h 387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703" h="3874" extrusionOk="0">
                  <a:moveTo>
                    <a:pt x="2290" y="0"/>
                  </a:moveTo>
                  <a:cubicBezTo>
                    <a:pt x="2053" y="0"/>
                    <a:pt x="1727" y="114"/>
                    <a:pt x="1648" y="153"/>
                  </a:cubicBezTo>
                  <a:lnTo>
                    <a:pt x="1090" y="494"/>
                  </a:lnTo>
                  <a:cubicBezTo>
                    <a:pt x="771" y="717"/>
                    <a:pt x="878" y="850"/>
                    <a:pt x="1104" y="898"/>
                  </a:cubicBezTo>
                  <a:cubicBezTo>
                    <a:pt x="1055" y="935"/>
                    <a:pt x="1017" y="976"/>
                    <a:pt x="997" y="1021"/>
                  </a:cubicBezTo>
                  <a:cubicBezTo>
                    <a:pt x="593" y="1859"/>
                    <a:pt x="283" y="2759"/>
                    <a:pt x="35" y="3658"/>
                  </a:cubicBezTo>
                  <a:cubicBezTo>
                    <a:pt x="1" y="3819"/>
                    <a:pt x="115" y="3873"/>
                    <a:pt x="280" y="3873"/>
                  </a:cubicBezTo>
                  <a:cubicBezTo>
                    <a:pt x="559" y="3873"/>
                    <a:pt x="981" y="3717"/>
                    <a:pt x="1059" y="3658"/>
                  </a:cubicBezTo>
                  <a:cubicBezTo>
                    <a:pt x="2144" y="2852"/>
                    <a:pt x="2703" y="1518"/>
                    <a:pt x="2548" y="153"/>
                  </a:cubicBezTo>
                  <a:cubicBezTo>
                    <a:pt x="2536" y="39"/>
                    <a:pt x="2428" y="0"/>
                    <a:pt x="2290" y="0"/>
                  </a:cubicBezTo>
                  <a:close/>
                </a:path>
              </a:pathLst>
            </a:custGeom>
            <a:solidFill>
              <a:srgbClr val="E6A1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469" name="Google Shape;509;p4">
              <a:extLst>
                <a:ext uri="{FF2B5EF4-FFF2-40B4-BE49-F238E27FC236}">
                  <a16:creationId xmlns:a16="http://schemas.microsoft.com/office/drawing/2014/main" xmlns="" id="{7747223E-BC54-D70A-3E3F-5DC73F42B260}"/>
                </a:ext>
              </a:extLst>
            </p:cNvPr>
            <p:cNvSpPr>
              <a:spLocks/>
            </p:cNvSpPr>
            <p:nvPr/>
          </p:nvSpPr>
          <p:spPr bwMode="auto">
            <a:xfrm>
              <a:off x="4105450" y="4181350"/>
              <a:ext cx="54300" cy="88550"/>
            </a:xfrm>
            <a:custGeom>
              <a:avLst/>
              <a:gdLst>
                <a:gd name="T0" fmla="*/ 2147483646 w 2172"/>
                <a:gd name="T1" fmla="*/ 0 h 3542"/>
                <a:gd name="T2" fmla="*/ 2147483646 w 2172"/>
                <a:gd name="T3" fmla="*/ 2147483646 h 3542"/>
                <a:gd name="T4" fmla="*/ 2147483646 w 2172"/>
                <a:gd name="T5" fmla="*/ 2147483646 h 3542"/>
                <a:gd name="T6" fmla="*/ 2147483646 w 2172"/>
                <a:gd name="T7" fmla="*/ 2147483646 h 3542"/>
                <a:gd name="T8" fmla="*/ 2147483646 w 2172"/>
                <a:gd name="T9" fmla="*/ 2147483646 h 3542"/>
                <a:gd name="T10" fmla="*/ 2147483646 w 2172"/>
                <a:gd name="T11" fmla="*/ 2147483646 h 3542"/>
                <a:gd name="T12" fmla="*/ 2147483646 w 2172"/>
                <a:gd name="T13" fmla="*/ 2147483646 h 3542"/>
                <a:gd name="T14" fmla="*/ 2147483646 w 2172"/>
                <a:gd name="T15" fmla="*/ 2147483646 h 3542"/>
                <a:gd name="T16" fmla="*/ 2147483646 w 2172"/>
                <a:gd name="T17" fmla="*/ 2147483646 h 3542"/>
                <a:gd name="T18" fmla="*/ 2147483646 w 2172"/>
                <a:gd name="T19" fmla="*/ 2147483646 h 3542"/>
                <a:gd name="T20" fmla="*/ 2147483646 w 2172"/>
                <a:gd name="T21" fmla="*/ 0 h 354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172" h="3542" extrusionOk="0">
                  <a:moveTo>
                    <a:pt x="1674" y="0"/>
                  </a:moveTo>
                  <a:cubicBezTo>
                    <a:pt x="1331" y="0"/>
                    <a:pt x="859" y="206"/>
                    <a:pt x="900" y="492"/>
                  </a:cubicBezTo>
                  <a:cubicBezTo>
                    <a:pt x="908" y="555"/>
                    <a:pt x="914" y="617"/>
                    <a:pt x="919" y="680"/>
                  </a:cubicBezTo>
                  <a:cubicBezTo>
                    <a:pt x="635" y="711"/>
                    <a:pt x="312" y="844"/>
                    <a:pt x="249" y="1050"/>
                  </a:cubicBezTo>
                  <a:lnTo>
                    <a:pt x="280" y="1050"/>
                  </a:lnTo>
                  <a:cubicBezTo>
                    <a:pt x="62" y="1795"/>
                    <a:pt x="0" y="2570"/>
                    <a:pt x="93" y="3346"/>
                  </a:cubicBezTo>
                  <a:cubicBezTo>
                    <a:pt x="104" y="3489"/>
                    <a:pt x="208" y="3541"/>
                    <a:pt x="350" y="3541"/>
                  </a:cubicBezTo>
                  <a:cubicBezTo>
                    <a:pt x="637" y="3541"/>
                    <a:pt x="1075" y="3326"/>
                    <a:pt x="1179" y="3222"/>
                  </a:cubicBezTo>
                  <a:cubicBezTo>
                    <a:pt x="1862" y="2353"/>
                    <a:pt x="2172" y="1268"/>
                    <a:pt x="2017" y="182"/>
                  </a:cubicBezTo>
                  <a:cubicBezTo>
                    <a:pt x="1995" y="55"/>
                    <a:pt x="1852" y="0"/>
                    <a:pt x="1674" y="0"/>
                  </a:cubicBezTo>
                  <a:close/>
                </a:path>
              </a:pathLst>
            </a:custGeom>
            <a:solidFill>
              <a:srgbClr val="E6A1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470" name="Google Shape;510;p4">
              <a:extLst>
                <a:ext uri="{FF2B5EF4-FFF2-40B4-BE49-F238E27FC236}">
                  <a16:creationId xmlns:a16="http://schemas.microsoft.com/office/drawing/2014/main" xmlns="" id="{067233B2-EC52-1595-8992-9EFEEF278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4475" y="4054800"/>
              <a:ext cx="64375" cy="71425"/>
            </a:xfrm>
            <a:custGeom>
              <a:avLst/>
              <a:gdLst>
                <a:gd name="T0" fmla="*/ 2147483646 w 2575"/>
                <a:gd name="T1" fmla="*/ 2147483646 h 2857"/>
                <a:gd name="T2" fmla="*/ 2147483646 w 2575"/>
                <a:gd name="T3" fmla="*/ 2147483646 h 2857"/>
                <a:gd name="T4" fmla="*/ 2147483646 w 2575"/>
                <a:gd name="T5" fmla="*/ 2147483646 h 2857"/>
                <a:gd name="T6" fmla="*/ 2147483646 w 2575"/>
                <a:gd name="T7" fmla="*/ 2147483646 h 2857"/>
                <a:gd name="T8" fmla="*/ 2147483646 w 2575"/>
                <a:gd name="T9" fmla="*/ 2147483646 h 2857"/>
                <a:gd name="T10" fmla="*/ 2147483646 w 2575"/>
                <a:gd name="T11" fmla="*/ 0 h 2857"/>
                <a:gd name="T12" fmla="*/ 2147483646 w 2575"/>
                <a:gd name="T13" fmla="*/ 2147483646 h 2857"/>
                <a:gd name="T14" fmla="*/ 2147483646 w 2575"/>
                <a:gd name="T15" fmla="*/ 2147483646 h 2857"/>
                <a:gd name="T16" fmla="*/ 2147483646 w 2575"/>
                <a:gd name="T17" fmla="*/ 2147483646 h 2857"/>
                <a:gd name="T18" fmla="*/ 2147483646 w 2575"/>
                <a:gd name="T19" fmla="*/ 2147483646 h 2857"/>
                <a:gd name="T20" fmla="*/ 2147483646 w 2575"/>
                <a:gd name="T21" fmla="*/ 2147483646 h 2857"/>
                <a:gd name="T22" fmla="*/ 2147483646 w 2575"/>
                <a:gd name="T23" fmla="*/ 2147483646 h 2857"/>
                <a:gd name="T24" fmla="*/ 2147483646 w 2575"/>
                <a:gd name="T25" fmla="*/ 2147483646 h 2857"/>
                <a:gd name="T26" fmla="*/ 2147483646 w 2575"/>
                <a:gd name="T27" fmla="*/ 2147483646 h 2857"/>
                <a:gd name="T28" fmla="*/ 2147483646 w 2575"/>
                <a:gd name="T29" fmla="*/ 2147483646 h 2857"/>
                <a:gd name="T30" fmla="*/ 2147483646 w 2575"/>
                <a:gd name="T31" fmla="*/ 2147483646 h 2857"/>
                <a:gd name="T32" fmla="*/ 2147483646 w 2575"/>
                <a:gd name="T33" fmla="*/ 2147483646 h 2857"/>
                <a:gd name="T34" fmla="*/ 2147483646 w 2575"/>
                <a:gd name="T35" fmla="*/ 0 h 28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575" h="2857" extrusionOk="0">
                  <a:moveTo>
                    <a:pt x="1318" y="917"/>
                  </a:moveTo>
                  <a:cubicBezTo>
                    <a:pt x="1374" y="1076"/>
                    <a:pt x="1390" y="1252"/>
                    <a:pt x="1365" y="1429"/>
                  </a:cubicBezTo>
                  <a:cubicBezTo>
                    <a:pt x="1342" y="1557"/>
                    <a:pt x="1297" y="1677"/>
                    <a:pt x="1236" y="1788"/>
                  </a:cubicBezTo>
                  <a:cubicBezTo>
                    <a:pt x="1212" y="1495"/>
                    <a:pt x="1240" y="1202"/>
                    <a:pt x="1318" y="917"/>
                  </a:cubicBezTo>
                  <a:close/>
                  <a:moveTo>
                    <a:pt x="1451" y="0"/>
                  </a:moveTo>
                  <a:cubicBezTo>
                    <a:pt x="1341" y="0"/>
                    <a:pt x="1229" y="11"/>
                    <a:pt x="1117" y="33"/>
                  </a:cubicBezTo>
                  <a:cubicBezTo>
                    <a:pt x="993" y="33"/>
                    <a:pt x="465" y="157"/>
                    <a:pt x="465" y="312"/>
                  </a:cubicBezTo>
                  <a:cubicBezTo>
                    <a:pt x="465" y="428"/>
                    <a:pt x="597" y="459"/>
                    <a:pt x="727" y="459"/>
                  </a:cubicBezTo>
                  <a:cubicBezTo>
                    <a:pt x="806" y="459"/>
                    <a:pt x="884" y="448"/>
                    <a:pt x="931" y="436"/>
                  </a:cubicBezTo>
                  <a:cubicBezTo>
                    <a:pt x="936" y="436"/>
                    <a:pt x="950" y="446"/>
                    <a:pt x="968" y="462"/>
                  </a:cubicBezTo>
                  <a:cubicBezTo>
                    <a:pt x="703" y="495"/>
                    <a:pt x="416" y="580"/>
                    <a:pt x="341" y="715"/>
                  </a:cubicBezTo>
                  <a:cubicBezTo>
                    <a:pt x="31" y="1366"/>
                    <a:pt x="0" y="2080"/>
                    <a:pt x="248" y="2762"/>
                  </a:cubicBezTo>
                  <a:cubicBezTo>
                    <a:pt x="274" y="2830"/>
                    <a:pt x="351" y="2857"/>
                    <a:pt x="452" y="2857"/>
                  </a:cubicBezTo>
                  <a:cubicBezTo>
                    <a:pt x="718" y="2857"/>
                    <a:pt x="1151" y="2675"/>
                    <a:pt x="1241" y="2607"/>
                  </a:cubicBezTo>
                  <a:cubicBezTo>
                    <a:pt x="1830" y="2235"/>
                    <a:pt x="2575" y="1677"/>
                    <a:pt x="2513" y="901"/>
                  </a:cubicBezTo>
                  <a:cubicBezTo>
                    <a:pt x="2436" y="259"/>
                    <a:pt x="1976" y="0"/>
                    <a:pt x="1451" y="0"/>
                  </a:cubicBezTo>
                  <a:close/>
                </a:path>
              </a:pathLst>
            </a:custGeom>
            <a:solidFill>
              <a:srgbClr val="E6A1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471" name="Google Shape;511;p4">
              <a:extLst>
                <a:ext uri="{FF2B5EF4-FFF2-40B4-BE49-F238E27FC236}">
                  <a16:creationId xmlns:a16="http://schemas.microsoft.com/office/drawing/2014/main" xmlns="" id="{F582303E-9632-3290-C587-5E9CC953951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6675" y="3788700"/>
              <a:ext cx="50425" cy="73275"/>
            </a:xfrm>
            <a:custGeom>
              <a:avLst/>
              <a:gdLst>
                <a:gd name="T0" fmla="*/ 2147483646 w 2017"/>
                <a:gd name="T1" fmla="*/ 0 h 2931"/>
                <a:gd name="T2" fmla="*/ 2147483646 w 2017"/>
                <a:gd name="T3" fmla="*/ 2147483646 h 2931"/>
                <a:gd name="T4" fmla="*/ 2147483646 w 2017"/>
                <a:gd name="T5" fmla="*/ 2147483646 h 2931"/>
                <a:gd name="T6" fmla="*/ 2147483646 w 2017"/>
                <a:gd name="T7" fmla="*/ 2147483646 h 2931"/>
                <a:gd name="T8" fmla="*/ 2147483646 w 2017"/>
                <a:gd name="T9" fmla="*/ 2147483646 h 2931"/>
                <a:gd name="T10" fmla="*/ 2147483646 w 2017"/>
                <a:gd name="T11" fmla="*/ 2147483646 h 2931"/>
                <a:gd name="T12" fmla="*/ 2147483646 w 2017"/>
                <a:gd name="T13" fmla="*/ 2147483646 h 2931"/>
                <a:gd name="T14" fmla="*/ 2147483646 w 2017"/>
                <a:gd name="T15" fmla="*/ 2147483646 h 2931"/>
                <a:gd name="T16" fmla="*/ 2147483646 w 2017"/>
                <a:gd name="T17" fmla="*/ 2147483646 h 2931"/>
                <a:gd name="T18" fmla="*/ 2147483646 w 2017"/>
                <a:gd name="T19" fmla="*/ 2147483646 h 2931"/>
                <a:gd name="T20" fmla="*/ 2147483646 w 2017"/>
                <a:gd name="T21" fmla="*/ 0 h 293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017" h="2931" extrusionOk="0">
                  <a:moveTo>
                    <a:pt x="1370" y="0"/>
                  </a:moveTo>
                  <a:cubicBezTo>
                    <a:pt x="1012" y="0"/>
                    <a:pt x="641" y="99"/>
                    <a:pt x="342" y="316"/>
                  </a:cubicBezTo>
                  <a:cubicBezTo>
                    <a:pt x="210" y="426"/>
                    <a:pt x="202" y="489"/>
                    <a:pt x="286" y="528"/>
                  </a:cubicBezTo>
                  <a:cubicBezTo>
                    <a:pt x="250" y="558"/>
                    <a:pt x="225" y="591"/>
                    <a:pt x="218" y="626"/>
                  </a:cubicBezTo>
                  <a:cubicBezTo>
                    <a:pt x="62" y="1340"/>
                    <a:pt x="0" y="2084"/>
                    <a:pt x="62" y="2829"/>
                  </a:cubicBezTo>
                  <a:cubicBezTo>
                    <a:pt x="62" y="2903"/>
                    <a:pt x="130" y="2931"/>
                    <a:pt x="230" y="2931"/>
                  </a:cubicBezTo>
                  <a:cubicBezTo>
                    <a:pt x="510" y="2931"/>
                    <a:pt x="1049" y="2711"/>
                    <a:pt x="1117" y="2643"/>
                  </a:cubicBezTo>
                  <a:cubicBezTo>
                    <a:pt x="1706" y="2146"/>
                    <a:pt x="2017" y="1433"/>
                    <a:pt x="1986" y="657"/>
                  </a:cubicBezTo>
                  <a:cubicBezTo>
                    <a:pt x="1955" y="285"/>
                    <a:pt x="1924" y="37"/>
                    <a:pt x="1520" y="6"/>
                  </a:cubicBezTo>
                  <a:cubicBezTo>
                    <a:pt x="1471" y="2"/>
                    <a:pt x="1421" y="0"/>
                    <a:pt x="1370" y="0"/>
                  </a:cubicBezTo>
                  <a:close/>
                </a:path>
              </a:pathLst>
            </a:custGeom>
            <a:solidFill>
              <a:srgbClr val="E6A1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472" name="Google Shape;512;p4">
              <a:extLst>
                <a:ext uri="{FF2B5EF4-FFF2-40B4-BE49-F238E27FC236}">
                  <a16:creationId xmlns:a16="http://schemas.microsoft.com/office/drawing/2014/main" xmlns="" id="{C3AD9076-4910-BFCD-D946-55DE95F9DFA7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9300" y="3848450"/>
              <a:ext cx="66700" cy="75350"/>
            </a:xfrm>
            <a:custGeom>
              <a:avLst/>
              <a:gdLst>
                <a:gd name="T0" fmla="*/ 2147483646 w 2668"/>
                <a:gd name="T1" fmla="*/ 0 h 3014"/>
                <a:gd name="T2" fmla="*/ 2147483646 w 2668"/>
                <a:gd name="T3" fmla="*/ 2147483646 h 3014"/>
                <a:gd name="T4" fmla="*/ 2147483646 w 2668"/>
                <a:gd name="T5" fmla="*/ 2147483646 h 3014"/>
                <a:gd name="T6" fmla="*/ 2147483646 w 2668"/>
                <a:gd name="T7" fmla="*/ 2147483646 h 3014"/>
                <a:gd name="T8" fmla="*/ 2147483646 w 2668"/>
                <a:gd name="T9" fmla="*/ 2147483646 h 3014"/>
                <a:gd name="T10" fmla="*/ 2147483646 w 2668"/>
                <a:gd name="T11" fmla="*/ 2147483646 h 3014"/>
                <a:gd name="T12" fmla="*/ 2147483646 w 2668"/>
                <a:gd name="T13" fmla="*/ 2147483646 h 3014"/>
                <a:gd name="T14" fmla="*/ 2147483646 w 2668"/>
                <a:gd name="T15" fmla="*/ 2147483646 h 3014"/>
                <a:gd name="T16" fmla="*/ 2147483646 w 2668"/>
                <a:gd name="T17" fmla="*/ 2147483646 h 3014"/>
                <a:gd name="T18" fmla="*/ 2147483646 w 2668"/>
                <a:gd name="T19" fmla="*/ 2147483646 h 3014"/>
                <a:gd name="T20" fmla="*/ 2147483646 w 2668"/>
                <a:gd name="T21" fmla="*/ 2147483646 h 3014"/>
                <a:gd name="T22" fmla="*/ 2147483646 w 2668"/>
                <a:gd name="T23" fmla="*/ 2147483646 h 3014"/>
                <a:gd name="T24" fmla="*/ 2147483646 w 2668"/>
                <a:gd name="T25" fmla="*/ 0 h 301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668" h="3014" extrusionOk="0">
                  <a:moveTo>
                    <a:pt x="1789" y="0"/>
                  </a:moveTo>
                  <a:cubicBezTo>
                    <a:pt x="1481" y="0"/>
                    <a:pt x="1020" y="189"/>
                    <a:pt x="931" y="346"/>
                  </a:cubicBezTo>
                  <a:lnTo>
                    <a:pt x="466" y="1183"/>
                  </a:lnTo>
                  <a:cubicBezTo>
                    <a:pt x="403" y="1276"/>
                    <a:pt x="497" y="1300"/>
                    <a:pt x="613" y="1300"/>
                  </a:cubicBezTo>
                  <a:cubicBezTo>
                    <a:pt x="698" y="1300"/>
                    <a:pt x="796" y="1287"/>
                    <a:pt x="854" y="1280"/>
                  </a:cubicBezTo>
                  <a:cubicBezTo>
                    <a:pt x="806" y="1307"/>
                    <a:pt x="759" y="1337"/>
                    <a:pt x="714" y="1369"/>
                  </a:cubicBezTo>
                  <a:lnTo>
                    <a:pt x="745" y="1369"/>
                  </a:lnTo>
                  <a:cubicBezTo>
                    <a:pt x="435" y="1711"/>
                    <a:pt x="0" y="2207"/>
                    <a:pt x="310" y="2703"/>
                  </a:cubicBezTo>
                  <a:cubicBezTo>
                    <a:pt x="466" y="2936"/>
                    <a:pt x="683" y="3013"/>
                    <a:pt x="911" y="3013"/>
                  </a:cubicBezTo>
                  <a:cubicBezTo>
                    <a:pt x="1140" y="3013"/>
                    <a:pt x="1381" y="2936"/>
                    <a:pt x="1582" y="2858"/>
                  </a:cubicBezTo>
                  <a:cubicBezTo>
                    <a:pt x="2668" y="2455"/>
                    <a:pt x="2606" y="935"/>
                    <a:pt x="2048" y="98"/>
                  </a:cubicBezTo>
                  <a:cubicBezTo>
                    <a:pt x="2004" y="28"/>
                    <a:pt x="1908" y="0"/>
                    <a:pt x="1789" y="0"/>
                  </a:cubicBezTo>
                  <a:close/>
                </a:path>
              </a:pathLst>
            </a:custGeom>
            <a:solidFill>
              <a:srgbClr val="E6A1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473" name="Google Shape;513;p4">
              <a:extLst>
                <a:ext uri="{FF2B5EF4-FFF2-40B4-BE49-F238E27FC236}">
                  <a16:creationId xmlns:a16="http://schemas.microsoft.com/office/drawing/2014/main" xmlns="" id="{34CC00F8-04E0-DAC1-3BB0-007DE4EBC3C2}"/>
                </a:ext>
              </a:extLst>
            </p:cNvPr>
            <p:cNvSpPr>
              <a:spLocks/>
            </p:cNvSpPr>
            <p:nvPr/>
          </p:nvSpPr>
          <p:spPr bwMode="auto">
            <a:xfrm>
              <a:off x="4278375" y="3872450"/>
              <a:ext cx="63625" cy="77775"/>
            </a:xfrm>
            <a:custGeom>
              <a:avLst/>
              <a:gdLst>
                <a:gd name="T0" fmla="*/ 2147483646 w 2545"/>
                <a:gd name="T1" fmla="*/ 2147483646 h 3111"/>
                <a:gd name="T2" fmla="*/ 2147483646 w 2545"/>
                <a:gd name="T3" fmla="*/ 2147483646 h 3111"/>
                <a:gd name="T4" fmla="*/ 2147483646 w 2545"/>
                <a:gd name="T5" fmla="*/ 2147483646 h 3111"/>
                <a:gd name="T6" fmla="*/ 2147483646 w 2545"/>
                <a:gd name="T7" fmla="*/ 2147483646 h 3111"/>
                <a:gd name="T8" fmla="*/ 2147483646 w 2545"/>
                <a:gd name="T9" fmla="*/ 2147483646 h 3111"/>
                <a:gd name="T10" fmla="*/ 2147483646 w 2545"/>
                <a:gd name="T11" fmla="*/ 2147483646 h 3111"/>
                <a:gd name="T12" fmla="*/ 2147483646 w 2545"/>
                <a:gd name="T13" fmla="*/ 2147483646 h 3111"/>
                <a:gd name="T14" fmla="*/ 2147483646 w 2545"/>
                <a:gd name="T15" fmla="*/ 2147483646 h 3111"/>
                <a:gd name="T16" fmla="*/ 2147483646 w 2545"/>
                <a:gd name="T17" fmla="*/ 2147483646 h 3111"/>
                <a:gd name="T18" fmla="*/ 2147483646 w 2545"/>
                <a:gd name="T19" fmla="*/ 2147483646 h 311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545" h="3111" extrusionOk="0">
                  <a:moveTo>
                    <a:pt x="1622" y="1"/>
                  </a:moveTo>
                  <a:cubicBezTo>
                    <a:pt x="1248" y="1"/>
                    <a:pt x="675" y="269"/>
                    <a:pt x="838" y="502"/>
                  </a:cubicBezTo>
                  <a:cubicBezTo>
                    <a:pt x="908" y="589"/>
                    <a:pt x="967" y="684"/>
                    <a:pt x="1017" y="782"/>
                  </a:cubicBezTo>
                  <a:cubicBezTo>
                    <a:pt x="835" y="828"/>
                    <a:pt x="673" y="905"/>
                    <a:pt x="621" y="999"/>
                  </a:cubicBezTo>
                  <a:cubicBezTo>
                    <a:pt x="342" y="1464"/>
                    <a:pt x="1" y="2146"/>
                    <a:pt x="156" y="2705"/>
                  </a:cubicBezTo>
                  <a:cubicBezTo>
                    <a:pt x="223" y="3008"/>
                    <a:pt x="464" y="3110"/>
                    <a:pt x="731" y="3110"/>
                  </a:cubicBezTo>
                  <a:cubicBezTo>
                    <a:pt x="954" y="3110"/>
                    <a:pt x="1196" y="3038"/>
                    <a:pt x="1366" y="2953"/>
                  </a:cubicBezTo>
                  <a:cubicBezTo>
                    <a:pt x="2451" y="2457"/>
                    <a:pt x="2544" y="937"/>
                    <a:pt x="1893" y="99"/>
                  </a:cubicBezTo>
                  <a:cubicBezTo>
                    <a:pt x="1847" y="30"/>
                    <a:pt x="1745" y="1"/>
                    <a:pt x="1622" y="1"/>
                  </a:cubicBezTo>
                  <a:close/>
                </a:path>
              </a:pathLst>
            </a:custGeom>
            <a:solidFill>
              <a:srgbClr val="E6A1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474" name="Google Shape;514;p4">
              <a:extLst>
                <a:ext uri="{FF2B5EF4-FFF2-40B4-BE49-F238E27FC236}">
                  <a16:creationId xmlns:a16="http://schemas.microsoft.com/office/drawing/2014/main" xmlns="" id="{F79DF6FA-7913-49D5-1B51-30F1076A8A08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7675" y="4167850"/>
              <a:ext cx="65175" cy="79700"/>
            </a:xfrm>
            <a:custGeom>
              <a:avLst/>
              <a:gdLst>
                <a:gd name="T0" fmla="*/ 2147483646 w 2607"/>
                <a:gd name="T1" fmla="*/ 2147483646 h 3188"/>
                <a:gd name="T2" fmla="*/ 2147483646 w 2607"/>
                <a:gd name="T3" fmla="*/ 2147483646 h 3188"/>
                <a:gd name="T4" fmla="*/ 2147483646 w 2607"/>
                <a:gd name="T5" fmla="*/ 2147483646 h 3188"/>
                <a:gd name="T6" fmla="*/ 2147483646 w 2607"/>
                <a:gd name="T7" fmla="*/ 2147483646 h 3188"/>
                <a:gd name="T8" fmla="*/ 2147483646 w 2607"/>
                <a:gd name="T9" fmla="*/ 2147483646 h 3188"/>
                <a:gd name="T10" fmla="*/ 2147483646 w 2607"/>
                <a:gd name="T11" fmla="*/ 2147483646 h 3188"/>
                <a:gd name="T12" fmla="*/ 2147483646 w 2607"/>
                <a:gd name="T13" fmla="*/ 2147483646 h 3188"/>
                <a:gd name="T14" fmla="*/ 2147483646 w 2607"/>
                <a:gd name="T15" fmla="*/ 2147483646 h 3188"/>
                <a:gd name="T16" fmla="*/ 2147483646 w 2607"/>
                <a:gd name="T17" fmla="*/ 2147483646 h 3188"/>
                <a:gd name="T18" fmla="*/ 2147483646 w 2607"/>
                <a:gd name="T19" fmla="*/ 2147483646 h 3188"/>
                <a:gd name="T20" fmla="*/ 2147483646 w 2607"/>
                <a:gd name="T21" fmla="*/ 2147483646 h 3188"/>
                <a:gd name="T22" fmla="*/ 2147483646 w 2607"/>
                <a:gd name="T23" fmla="*/ 2147483646 h 3188"/>
                <a:gd name="T24" fmla="*/ 2147483646 w 2607"/>
                <a:gd name="T25" fmla="*/ 2147483646 h 3188"/>
                <a:gd name="T26" fmla="*/ 2147483646 w 2607"/>
                <a:gd name="T27" fmla="*/ 2147483646 h 3188"/>
                <a:gd name="T28" fmla="*/ 2147483646 w 2607"/>
                <a:gd name="T29" fmla="*/ 2147483646 h 3188"/>
                <a:gd name="T30" fmla="*/ 2147483646 w 2607"/>
                <a:gd name="T31" fmla="*/ 2147483646 h 3188"/>
                <a:gd name="T32" fmla="*/ 2147483646 w 2607"/>
                <a:gd name="T33" fmla="*/ 2147483646 h 3188"/>
                <a:gd name="T34" fmla="*/ 2147483646 w 2607"/>
                <a:gd name="T35" fmla="*/ 2147483646 h 318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607" h="3188" extrusionOk="0">
                  <a:moveTo>
                    <a:pt x="1441" y="1215"/>
                  </a:moveTo>
                  <a:cubicBezTo>
                    <a:pt x="1414" y="1383"/>
                    <a:pt x="1379" y="1539"/>
                    <a:pt x="1304" y="1714"/>
                  </a:cubicBezTo>
                  <a:cubicBezTo>
                    <a:pt x="1284" y="1777"/>
                    <a:pt x="1261" y="1838"/>
                    <a:pt x="1234" y="1897"/>
                  </a:cubicBezTo>
                  <a:cubicBezTo>
                    <a:pt x="1283" y="1663"/>
                    <a:pt x="1351" y="1435"/>
                    <a:pt x="1441" y="1215"/>
                  </a:cubicBezTo>
                  <a:close/>
                  <a:moveTo>
                    <a:pt x="2001" y="1"/>
                  </a:moveTo>
                  <a:cubicBezTo>
                    <a:pt x="1965" y="1"/>
                    <a:pt x="1929" y="3"/>
                    <a:pt x="1893" y="8"/>
                  </a:cubicBezTo>
                  <a:cubicBezTo>
                    <a:pt x="1869" y="7"/>
                    <a:pt x="1845" y="6"/>
                    <a:pt x="1821" y="6"/>
                  </a:cubicBezTo>
                  <a:cubicBezTo>
                    <a:pt x="1324" y="6"/>
                    <a:pt x="890" y="310"/>
                    <a:pt x="683" y="784"/>
                  </a:cubicBezTo>
                  <a:cubicBezTo>
                    <a:pt x="664" y="856"/>
                    <a:pt x="698" y="906"/>
                    <a:pt x="765" y="937"/>
                  </a:cubicBezTo>
                  <a:cubicBezTo>
                    <a:pt x="596" y="994"/>
                    <a:pt x="453" y="1080"/>
                    <a:pt x="404" y="1187"/>
                  </a:cubicBezTo>
                  <a:cubicBezTo>
                    <a:pt x="156" y="1777"/>
                    <a:pt x="1" y="2397"/>
                    <a:pt x="1" y="3048"/>
                  </a:cubicBezTo>
                  <a:cubicBezTo>
                    <a:pt x="1" y="3157"/>
                    <a:pt x="140" y="3188"/>
                    <a:pt x="292" y="3188"/>
                  </a:cubicBezTo>
                  <a:cubicBezTo>
                    <a:pt x="443" y="3188"/>
                    <a:pt x="606" y="3157"/>
                    <a:pt x="652" y="3141"/>
                  </a:cubicBezTo>
                  <a:cubicBezTo>
                    <a:pt x="1645" y="2800"/>
                    <a:pt x="2513" y="2025"/>
                    <a:pt x="2576" y="908"/>
                  </a:cubicBezTo>
                  <a:cubicBezTo>
                    <a:pt x="2607" y="660"/>
                    <a:pt x="2576" y="412"/>
                    <a:pt x="2482" y="195"/>
                  </a:cubicBezTo>
                  <a:cubicBezTo>
                    <a:pt x="2353" y="65"/>
                    <a:pt x="2181" y="1"/>
                    <a:pt x="2001" y="1"/>
                  </a:cubicBezTo>
                  <a:close/>
                </a:path>
              </a:pathLst>
            </a:custGeom>
            <a:solidFill>
              <a:srgbClr val="E6A1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475" name="Google Shape;515;p4">
              <a:extLst>
                <a:ext uri="{FF2B5EF4-FFF2-40B4-BE49-F238E27FC236}">
                  <a16:creationId xmlns:a16="http://schemas.microsoft.com/office/drawing/2014/main" xmlns="" id="{EDBED55F-E66C-48F6-11DC-B08EE9963A79}"/>
                </a:ext>
              </a:extLst>
            </p:cNvPr>
            <p:cNvSpPr>
              <a:spLocks/>
            </p:cNvSpPr>
            <p:nvPr/>
          </p:nvSpPr>
          <p:spPr bwMode="auto">
            <a:xfrm>
              <a:off x="3652400" y="4192450"/>
              <a:ext cx="73850" cy="83825"/>
            </a:xfrm>
            <a:custGeom>
              <a:avLst/>
              <a:gdLst>
                <a:gd name="T0" fmla="*/ 2147483646 w 2954"/>
                <a:gd name="T1" fmla="*/ 2147483646 h 3353"/>
                <a:gd name="T2" fmla="*/ 2147483646 w 2954"/>
                <a:gd name="T3" fmla="*/ 2147483646 h 3353"/>
                <a:gd name="T4" fmla="*/ 2147483646 w 2954"/>
                <a:gd name="T5" fmla="*/ 2147483646 h 3353"/>
                <a:gd name="T6" fmla="*/ 2147483646 w 2954"/>
                <a:gd name="T7" fmla="*/ 2147483646 h 3353"/>
                <a:gd name="T8" fmla="*/ 2147483646 w 2954"/>
                <a:gd name="T9" fmla="*/ 2147483646 h 3353"/>
                <a:gd name="T10" fmla="*/ 2147483646 w 2954"/>
                <a:gd name="T11" fmla="*/ 2147483646 h 3353"/>
                <a:gd name="T12" fmla="*/ 2147483646 w 2954"/>
                <a:gd name="T13" fmla="*/ 2147483646 h 3353"/>
                <a:gd name="T14" fmla="*/ 2147483646 w 2954"/>
                <a:gd name="T15" fmla="*/ 2147483646 h 3353"/>
                <a:gd name="T16" fmla="*/ 2147483646 w 2954"/>
                <a:gd name="T17" fmla="*/ 2147483646 h 3353"/>
                <a:gd name="T18" fmla="*/ 2147483646 w 2954"/>
                <a:gd name="T19" fmla="*/ 2147483646 h 3353"/>
                <a:gd name="T20" fmla="*/ 2147483646 w 2954"/>
                <a:gd name="T21" fmla="*/ 2147483646 h 3353"/>
                <a:gd name="T22" fmla="*/ 2147483646 w 2954"/>
                <a:gd name="T23" fmla="*/ 2147483646 h 3353"/>
                <a:gd name="T24" fmla="*/ 2147483646 w 2954"/>
                <a:gd name="T25" fmla="*/ 2147483646 h 3353"/>
                <a:gd name="T26" fmla="*/ 2147483646 w 2954"/>
                <a:gd name="T27" fmla="*/ 2147483646 h 3353"/>
                <a:gd name="T28" fmla="*/ 2147483646 w 2954"/>
                <a:gd name="T29" fmla="*/ 2147483646 h 3353"/>
                <a:gd name="T30" fmla="*/ 2147483646 w 2954"/>
                <a:gd name="T31" fmla="*/ 2147483646 h 3353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2954" h="3353" extrusionOk="0">
                  <a:moveTo>
                    <a:pt x="1620" y="1597"/>
                  </a:moveTo>
                  <a:lnTo>
                    <a:pt x="1620" y="1597"/>
                  </a:lnTo>
                  <a:cubicBezTo>
                    <a:pt x="1611" y="1650"/>
                    <a:pt x="1600" y="1702"/>
                    <a:pt x="1589" y="1754"/>
                  </a:cubicBezTo>
                  <a:cubicBezTo>
                    <a:pt x="1567" y="1889"/>
                    <a:pt x="1528" y="2007"/>
                    <a:pt x="1473" y="2132"/>
                  </a:cubicBezTo>
                  <a:cubicBezTo>
                    <a:pt x="1486" y="1925"/>
                    <a:pt x="1537" y="1720"/>
                    <a:pt x="1620" y="1597"/>
                  </a:cubicBezTo>
                  <a:close/>
                  <a:moveTo>
                    <a:pt x="2436" y="1"/>
                  </a:moveTo>
                  <a:cubicBezTo>
                    <a:pt x="2170" y="1"/>
                    <a:pt x="1811" y="136"/>
                    <a:pt x="1713" y="234"/>
                  </a:cubicBezTo>
                  <a:cubicBezTo>
                    <a:pt x="1589" y="389"/>
                    <a:pt x="1465" y="513"/>
                    <a:pt x="1341" y="668"/>
                  </a:cubicBezTo>
                  <a:cubicBezTo>
                    <a:pt x="1170" y="851"/>
                    <a:pt x="1234" y="962"/>
                    <a:pt x="1390" y="1013"/>
                  </a:cubicBezTo>
                  <a:cubicBezTo>
                    <a:pt x="1247" y="1044"/>
                    <a:pt x="1105" y="1105"/>
                    <a:pt x="1000" y="1165"/>
                  </a:cubicBezTo>
                  <a:cubicBezTo>
                    <a:pt x="235" y="1576"/>
                    <a:pt x="0" y="3353"/>
                    <a:pt x="1087" y="3353"/>
                  </a:cubicBezTo>
                  <a:cubicBezTo>
                    <a:pt x="1147" y="3353"/>
                    <a:pt x="1211" y="3347"/>
                    <a:pt x="1279" y="3336"/>
                  </a:cubicBezTo>
                  <a:cubicBezTo>
                    <a:pt x="2551" y="3119"/>
                    <a:pt x="2954" y="1258"/>
                    <a:pt x="2737" y="172"/>
                  </a:cubicBezTo>
                  <a:cubicBezTo>
                    <a:pt x="2714" y="47"/>
                    <a:pt x="2590" y="1"/>
                    <a:pt x="2436" y="1"/>
                  </a:cubicBezTo>
                  <a:close/>
                </a:path>
              </a:pathLst>
            </a:custGeom>
            <a:solidFill>
              <a:srgbClr val="E6A1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476" name="Google Shape;516;p4">
              <a:extLst>
                <a:ext uri="{FF2B5EF4-FFF2-40B4-BE49-F238E27FC236}">
                  <a16:creationId xmlns:a16="http://schemas.microsoft.com/office/drawing/2014/main" xmlns="" id="{2CD064DD-CF46-4596-8967-FB1E57F6C4A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25450" y="4337000"/>
              <a:ext cx="71150" cy="87775"/>
            </a:xfrm>
            <a:custGeom>
              <a:avLst/>
              <a:gdLst>
                <a:gd name="T0" fmla="*/ 2147483646 w 2846"/>
                <a:gd name="T1" fmla="*/ 2147483646 h 3511"/>
                <a:gd name="T2" fmla="*/ 2147483646 w 2846"/>
                <a:gd name="T3" fmla="*/ 2147483646 h 3511"/>
                <a:gd name="T4" fmla="*/ 2147483646 w 2846"/>
                <a:gd name="T5" fmla="*/ 2147483646 h 3511"/>
                <a:gd name="T6" fmla="*/ 2147483646 w 2846"/>
                <a:gd name="T7" fmla="*/ 2147483646 h 3511"/>
                <a:gd name="T8" fmla="*/ 2147483646 w 2846"/>
                <a:gd name="T9" fmla="*/ 2147483646 h 3511"/>
                <a:gd name="T10" fmla="*/ 2147483646 w 2846"/>
                <a:gd name="T11" fmla="*/ 2147483646 h 3511"/>
                <a:gd name="T12" fmla="*/ 2147483646 w 2846"/>
                <a:gd name="T13" fmla="*/ 2147483646 h 3511"/>
                <a:gd name="T14" fmla="*/ 2147483646 w 2846"/>
                <a:gd name="T15" fmla="*/ 2147483646 h 3511"/>
                <a:gd name="T16" fmla="*/ 2147483646 w 2846"/>
                <a:gd name="T17" fmla="*/ 2147483646 h 3511"/>
                <a:gd name="T18" fmla="*/ 2147483646 w 2846"/>
                <a:gd name="T19" fmla="*/ 2147483646 h 3511"/>
                <a:gd name="T20" fmla="*/ 2147483646 w 2846"/>
                <a:gd name="T21" fmla="*/ 2147483646 h 3511"/>
                <a:gd name="T22" fmla="*/ 2147483646 w 2846"/>
                <a:gd name="T23" fmla="*/ 2147483646 h 351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846" h="3511" extrusionOk="0">
                  <a:moveTo>
                    <a:pt x="2581" y="1"/>
                  </a:moveTo>
                  <a:cubicBezTo>
                    <a:pt x="2286" y="1"/>
                    <a:pt x="1819" y="182"/>
                    <a:pt x="1738" y="284"/>
                  </a:cubicBezTo>
                  <a:cubicBezTo>
                    <a:pt x="1421" y="691"/>
                    <a:pt x="1170" y="1148"/>
                    <a:pt x="1022" y="1643"/>
                  </a:cubicBezTo>
                  <a:cubicBezTo>
                    <a:pt x="991" y="1663"/>
                    <a:pt x="960" y="1686"/>
                    <a:pt x="931" y="1711"/>
                  </a:cubicBezTo>
                  <a:lnTo>
                    <a:pt x="900" y="1680"/>
                  </a:lnTo>
                  <a:cubicBezTo>
                    <a:pt x="559" y="1959"/>
                    <a:pt x="1" y="2393"/>
                    <a:pt x="125" y="2920"/>
                  </a:cubicBezTo>
                  <a:cubicBezTo>
                    <a:pt x="253" y="3279"/>
                    <a:pt x="593" y="3511"/>
                    <a:pt x="952" y="3511"/>
                  </a:cubicBezTo>
                  <a:cubicBezTo>
                    <a:pt x="1027" y="3511"/>
                    <a:pt x="1104" y="3500"/>
                    <a:pt x="1180" y="3479"/>
                  </a:cubicBezTo>
                  <a:cubicBezTo>
                    <a:pt x="1831" y="3355"/>
                    <a:pt x="2079" y="2951"/>
                    <a:pt x="2265" y="2362"/>
                  </a:cubicBezTo>
                  <a:cubicBezTo>
                    <a:pt x="2513" y="1649"/>
                    <a:pt x="2700" y="935"/>
                    <a:pt x="2824" y="191"/>
                  </a:cubicBezTo>
                  <a:cubicBezTo>
                    <a:pt x="2845" y="51"/>
                    <a:pt x="2737" y="1"/>
                    <a:pt x="2581" y="1"/>
                  </a:cubicBezTo>
                  <a:close/>
                </a:path>
              </a:pathLst>
            </a:custGeom>
            <a:solidFill>
              <a:srgbClr val="E6A1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477" name="Google Shape;517;p4">
              <a:extLst>
                <a:ext uri="{FF2B5EF4-FFF2-40B4-BE49-F238E27FC236}">
                  <a16:creationId xmlns:a16="http://schemas.microsoft.com/office/drawing/2014/main" xmlns="" id="{8930450A-D226-ECC2-47CE-61C74BC078B7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0575" y="4329600"/>
              <a:ext cx="56500" cy="67600"/>
            </a:xfrm>
            <a:custGeom>
              <a:avLst/>
              <a:gdLst>
                <a:gd name="T0" fmla="*/ 2147483646 w 2260"/>
                <a:gd name="T1" fmla="*/ 0 h 2704"/>
                <a:gd name="T2" fmla="*/ 2147483646 w 2260"/>
                <a:gd name="T3" fmla="*/ 2147483646 h 2704"/>
                <a:gd name="T4" fmla="*/ 2147483646 w 2260"/>
                <a:gd name="T5" fmla="*/ 2147483646 h 2704"/>
                <a:gd name="T6" fmla="*/ 2147483646 w 2260"/>
                <a:gd name="T7" fmla="*/ 2147483646 h 2704"/>
                <a:gd name="T8" fmla="*/ 2147483646 w 2260"/>
                <a:gd name="T9" fmla="*/ 2147483646 h 2704"/>
                <a:gd name="T10" fmla="*/ 2147483646 w 2260"/>
                <a:gd name="T11" fmla="*/ 2147483646 h 2704"/>
                <a:gd name="T12" fmla="*/ 2147483646 w 2260"/>
                <a:gd name="T13" fmla="*/ 2147483646 h 2704"/>
                <a:gd name="T14" fmla="*/ 2147483646 w 2260"/>
                <a:gd name="T15" fmla="*/ 2147483646 h 2704"/>
                <a:gd name="T16" fmla="*/ 2147483646 w 2260"/>
                <a:gd name="T17" fmla="*/ 2147483646 h 2704"/>
                <a:gd name="T18" fmla="*/ 2147483646 w 2260"/>
                <a:gd name="T19" fmla="*/ 0 h 270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260" h="2704" extrusionOk="0">
                  <a:moveTo>
                    <a:pt x="1231" y="0"/>
                  </a:moveTo>
                  <a:cubicBezTo>
                    <a:pt x="1161" y="0"/>
                    <a:pt x="1090" y="7"/>
                    <a:pt x="1018" y="21"/>
                  </a:cubicBezTo>
                  <a:cubicBezTo>
                    <a:pt x="832" y="52"/>
                    <a:pt x="429" y="177"/>
                    <a:pt x="398" y="394"/>
                  </a:cubicBezTo>
                  <a:cubicBezTo>
                    <a:pt x="387" y="481"/>
                    <a:pt x="422" y="542"/>
                    <a:pt x="480" y="582"/>
                  </a:cubicBezTo>
                  <a:cubicBezTo>
                    <a:pt x="110" y="1159"/>
                    <a:pt x="0" y="1846"/>
                    <a:pt x="150" y="2534"/>
                  </a:cubicBezTo>
                  <a:cubicBezTo>
                    <a:pt x="175" y="2659"/>
                    <a:pt x="302" y="2704"/>
                    <a:pt x="454" y="2704"/>
                  </a:cubicBezTo>
                  <a:cubicBezTo>
                    <a:pt x="678" y="2704"/>
                    <a:pt x="957" y="2608"/>
                    <a:pt x="1049" y="2534"/>
                  </a:cubicBezTo>
                  <a:cubicBezTo>
                    <a:pt x="1577" y="2162"/>
                    <a:pt x="2259" y="1665"/>
                    <a:pt x="2259" y="983"/>
                  </a:cubicBezTo>
                  <a:cubicBezTo>
                    <a:pt x="2232" y="407"/>
                    <a:pt x="1767" y="0"/>
                    <a:pt x="1231" y="0"/>
                  </a:cubicBezTo>
                  <a:close/>
                </a:path>
              </a:pathLst>
            </a:custGeom>
            <a:solidFill>
              <a:srgbClr val="E6A1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478" name="Google Shape;518;p4">
              <a:extLst>
                <a:ext uri="{FF2B5EF4-FFF2-40B4-BE49-F238E27FC236}">
                  <a16:creationId xmlns:a16="http://schemas.microsoft.com/office/drawing/2014/main" xmlns="" id="{8D24F13B-F768-62AB-CA41-FC1C516D1E93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4850" y="4333225"/>
              <a:ext cx="77200" cy="87325"/>
            </a:xfrm>
            <a:custGeom>
              <a:avLst/>
              <a:gdLst>
                <a:gd name="T0" fmla="*/ 2147483646 w 3088"/>
                <a:gd name="T1" fmla="*/ 2147483646 h 3493"/>
                <a:gd name="T2" fmla="*/ 2147483646 w 3088"/>
                <a:gd name="T3" fmla="*/ 2147483646 h 3493"/>
                <a:gd name="T4" fmla="*/ 2147483646 w 3088"/>
                <a:gd name="T5" fmla="*/ 2147483646 h 3493"/>
                <a:gd name="T6" fmla="*/ 2147483646 w 3088"/>
                <a:gd name="T7" fmla="*/ 2147483646 h 3493"/>
                <a:gd name="T8" fmla="*/ 2147483646 w 3088"/>
                <a:gd name="T9" fmla="*/ 2147483646 h 3493"/>
                <a:gd name="T10" fmla="*/ 2147483646 w 3088"/>
                <a:gd name="T11" fmla="*/ 2147483646 h 3493"/>
                <a:gd name="T12" fmla="*/ 2147483646 w 3088"/>
                <a:gd name="T13" fmla="*/ 2147483646 h 3493"/>
                <a:gd name="T14" fmla="*/ 2147483646 w 3088"/>
                <a:gd name="T15" fmla="*/ 2147483646 h 3493"/>
                <a:gd name="T16" fmla="*/ 2147483646 w 3088"/>
                <a:gd name="T17" fmla="*/ 2147483646 h 3493"/>
                <a:gd name="T18" fmla="*/ 2147483646 w 3088"/>
                <a:gd name="T19" fmla="*/ 2147483646 h 3493"/>
                <a:gd name="T20" fmla="*/ 2147483646 w 3088"/>
                <a:gd name="T21" fmla="*/ 2147483646 h 3493"/>
                <a:gd name="T22" fmla="*/ 2147483646 w 3088"/>
                <a:gd name="T23" fmla="*/ 2147483646 h 3493"/>
                <a:gd name="T24" fmla="*/ 2147483646 w 3088"/>
                <a:gd name="T25" fmla="*/ 2147483646 h 3493"/>
                <a:gd name="T26" fmla="*/ 2147483646 w 3088"/>
                <a:gd name="T27" fmla="*/ 2147483646 h 349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3088" h="3493" extrusionOk="0">
                  <a:moveTo>
                    <a:pt x="1720" y="1468"/>
                  </a:moveTo>
                  <a:cubicBezTo>
                    <a:pt x="1652" y="1832"/>
                    <a:pt x="1506" y="2180"/>
                    <a:pt x="1288" y="2482"/>
                  </a:cubicBezTo>
                  <a:cubicBezTo>
                    <a:pt x="1203" y="2595"/>
                    <a:pt x="1163" y="2650"/>
                    <a:pt x="1157" y="2650"/>
                  </a:cubicBezTo>
                  <a:cubicBezTo>
                    <a:pt x="1149" y="2650"/>
                    <a:pt x="1189" y="2572"/>
                    <a:pt x="1257" y="2420"/>
                  </a:cubicBezTo>
                  <a:cubicBezTo>
                    <a:pt x="1319" y="2265"/>
                    <a:pt x="1350" y="2110"/>
                    <a:pt x="1443" y="1955"/>
                  </a:cubicBezTo>
                  <a:cubicBezTo>
                    <a:pt x="1521" y="1783"/>
                    <a:pt x="1615" y="1620"/>
                    <a:pt x="1720" y="1468"/>
                  </a:cubicBezTo>
                  <a:close/>
                  <a:moveTo>
                    <a:pt x="2343" y="1"/>
                  </a:moveTo>
                  <a:cubicBezTo>
                    <a:pt x="1838" y="26"/>
                    <a:pt x="1272" y="318"/>
                    <a:pt x="1145" y="793"/>
                  </a:cubicBezTo>
                  <a:cubicBezTo>
                    <a:pt x="598" y="1287"/>
                    <a:pt x="262" y="1932"/>
                    <a:pt x="109" y="2637"/>
                  </a:cubicBezTo>
                  <a:cubicBezTo>
                    <a:pt x="1" y="3207"/>
                    <a:pt x="438" y="3492"/>
                    <a:pt x="944" y="3492"/>
                  </a:cubicBezTo>
                  <a:cubicBezTo>
                    <a:pt x="1016" y="3492"/>
                    <a:pt x="1090" y="3486"/>
                    <a:pt x="1164" y="3475"/>
                  </a:cubicBezTo>
                  <a:cubicBezTo>
                    <a:pt x="2529" y="3195"/>
                    <a:pt x="3087" y="1458"/>
                    <a:pt x="2839" y="249"/>
                  </a:cubicBezTo>
                  <a:cubicBezTo>
                    <a:pt x="2808" y="32"/>
                    <a:pt x="2498" y="1"/>
                    <a:pt x="2343" y="1"/>
                  </a:cubicBezTo>
                  <a:close/>
                </a:path>
              </a:pathLst>
            </a:custGeom>
            <a:solidFill>
              <a:srgbClr val="E6A1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</p:grpSp>
      <p:grpSp>
        <p:nvGrpSpPr>
          <p:cNvPr id="479" name="Google Shape;519;p4">
            <a:extLst>
              <a:ext uri="{FF2B5EF4-FFF2-40B4-BE49-F238E27FC236}">
                <a16:creationId xmlns:a16="http://schemas.microsoft.com/office/drawing/2014/main" xmlns="" id="{5FD5ABDB-B0C5-44DA-4045-1756245C9E8D}"/>
              </a:ext>
            </a:extLst>
          </p:cNvPr>
          <p:cNvGrpSpPr>
            <a:grpSpLocks/>
          </p:cNvGrpSpPr>
          <p:nvPr/>
        </p:nvGrpSpPr>
        <p:grpSpPr bwMode="auto">
          <a:xfrm>
            <a:off x="6473430" y="4305440"/>
            <a:ext cx="610790" cy="416847"/>
            <a:chOff x="364525" y="2023775"/>
            <a:chExt cx="610325" cy="417350"/>
          </a:xfrm>
        </p:grpSpPr>
        <p:sp>
          <p:nvSpPr>
            <p:cNvPr id="480" name="Google Shape;520;p4">
              <a:extLst>
                <a:ext uri="{FF2B5EF4-FFF2-40B4-BE49-F238E27FC236}">
                  <a16:creationId xmlns:a16="http://schemas.microsoft.com/office/drawing/2014/main" xmlns="" id="{B1B48701-45B2-9E53-EEBA-463D019F5994}"/>
                </a:ext>
              </a:extLst>
            </p:cNvPr>
            <p:cNvSpPr>
              <a:spLocks/>
            </p:cNvSpPr>
            <p:nvPr/>
          </p:nvSpPr>
          <p:spPr bwMode="auto">
            <a:xfrm>
              <a:off x="739075" y="2213250"/>
              <a:ext cx="87825" cy="70625"/>
            </a:xfrm>
            <a:custGeom>
              <a:avLst/>
              <a:gdLst>
                <a:gd name="T0" fmla="*/ 2147483646 w 3513"/>
                <a:gd name="T1" fmla="*/ 2147483646 h 2825"/>
                <a:gd name="T2" fmla="*/ 2147483646 w 3513"/>
                <a:gd name="T3" fmla="*/ 2147483646 h 2825"/>
                <a:gd name="T4" fmla="*/ 2147483646 w 3513"/>
                <a:gd name="T5" fmla="*/ 2147483646 h 2825"/>
                <a:gd name="T6" fmla="*/ 2147483646 w 3513"/>
                <a:gd name="T7" fmla="*/ 2147483646 h 2825"/>
                <a:gd name="T8" fmla="*/ 2147483646 w 3513"/>
                <a:gd name="T9" fmla="*/ 2147483646 h 2825"/>
                <a:gd name="T10" fmla="*/ 2147483646 w 3513"/>
                <a:gd name="T11" fmla="*/ 2147483646 h 2825"/>
                <a:gd name="T12" fmla="*/ 2147483646 w 3513"/>
                <a:gd name="T13" fmla="*/ 2147483646 h 2825"/>
                <a:gd name="T14" fmla="*/ 2147483646 w 3513"/>
                <a:gd name="T15" fmla="*/ 2147483646 h 2825"/>
                <a:gd name="T16" fmla="*/ 2147483646 w 3513"/>
                <a:gd name="T17" fmla="*/ 2147483646 h 2825"/>
                <a:gd name="T18" fmla="*/ 2147483646 w 3513"/>
                <a:gd name="T19" fmla="*/ 2147483646 h 2825"/>
                <a:gd name="T20" fmla="*/ 2147483646 w 3513"/>
                <a:gd name="T21" fmla="*/ 2147483646 h 2825"/>
                <a:gd name="T22" fmla="*/ 2147483646 w 3513"/>
                <a:gd name="T23" fmla="*/ 2147483646 h 2825"/>
                <a:gd name="T24" fmla="*/ 2147483646 w 3513"/>
                <a:gd name="T25" fmla="*/ 2147483646 h 2825"/>
                <a:gd name="T26" fmla="*/ 2147483646 w 3513"/>
                <a:gd name="T27" fmla="*/ 2147483646 h 2825"/>
                <a:gd name="T28" fmla="*/ 2147483646 w 3513"/>
                <a:gd name="T29" fmla="*/ 2147483646 h 2825"/>
                <a:gd name="T30" fmla="*/ 2147483646 w 3513"/>
                <a:gd name="T31" fmla="*/ 2147483646 h 2825"/>
                <a:gd name="T32" fmla="*/ 2147483646 w 3513"/>
                <a:gd name="T33" fmla="*/ 2147483646 h 2825"/>
                <a:gd name="T34" fmla="*/ 2147483646 w 3513"/>
                <a:gd name="T35" fmla="*/ 2147483646 h 2825"/>
                <a:gd name="T36" fmla="*/ 2147483646 w 3513"/>
                <a:gd name="T37" fmla="*/ 2147483646 h 2825"/>
                <a:gd name="T38" fmla="*/ 2147483646 w 3513"/>
                <a:gd name="T39" fmla="*/ 2147483646 h 2825"/>
                <a:gd name="T40" fmla="*/ 0 w 3513"/>
                <a:gd name="T41" fmla="*/ 2147483646 h 2825"/>
                <a:gd name="T42" fmla="*/ 2147483646 w 3513"/>
                <a:gd name="T43" fmla="*/ 2147483646 h 2825"/>
                <a:gd name="T44" fmla="*/ 2147483646 w 3513"/>
                <a:gd name="T45" fmla="*/ 2147483646 h 2825"/>
                <a:gd name="T46" fmla="*/ 2147483646 w 3513"/>
                <a:gd name="T47" fmla="*/ 2147483646 h 2825"/>
                <a:gd name="T48" fmla="*/ 2147483646 w 3513"/>
                <a:gd name="T49" fmla="*/ 2147483646 h 2825"/>
                <a:gd name="T50" fmla="*/ 2147483646 w 3513"/>
                <a:gd name="T51" fmla="*/ 2147483646 h 2825"/>
                <a:gd name="T52" fmla="*/ 2147483646 w 3513"/>
                <a:gd name="T53" fmla="*/ 2147483646 h 2825"/>
                <a:gd name="T54" fmla="*/ 2147483646 w 3513"/>
                <a:gd name="T55" fmla="*/ 2147483646 h 2825"/>
                <a:gd name="T56" fmla="*/ 2147483646 w 3513"/>
                <a:gd name="T57" fmla="*/ 2147483646 h 282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3513" h="2825" extrusionOk="0">
                  <a:moveTo>
                    <a:pt x="2208" y="836"/>
                  </a:moveTo>
                  <a:lnTo>
                    <a:pt x="2208" y="836"/>
                  </a:lnTo>
                  <a:cubicBezTo>
                    <a:pt x="2203" y="904"/>
                    <a:pt x="2191" y="972"/>
                    <a:pt x="2174" y="1040"/>
                  </a:cubicBezTo>
                  <a:cubicBezTo>
                    <a:pt x="2168" y="1040"/>
                    <a:pt x="2162" y="1040"/>
                    <a:pt x="2156" y="1040"/>
                  </a:cubicBezTo>
                  <a:cubicBezTo>
                    <a:pt x="1982" y="1040"/>
                    <a:pt x="1801" y="1092"/>
                    <a:pt x="1677" y="1184"/>
                  </a:cubicBezTo>
                  <a:cubicBezTo>
                    <a:pt x="1681" y="1171"/>
                    <a:pt x="1686" y="1157"/>
                    <a:pt x="1692" y="1142"/>
                  </a:cubicBezTo>
                  <a:cubicBezTo>
                    <a:pt x="1808" y="1029"/>
                    <a:pt x="1938" y="929"/>
                    <a:pt x="2080" y="847"/>
                  </a:cubicBezTo>
                  <a:cubicBezTo>
                    <a:pt x="2121" y="840"/>
                    <a:pt x="2164" y="837"/>
                    <a:pt x="2208" y="836"/>
                  </a:cubicBezTo>
                  <a:close/>
                  <a:moveTo>
                    <a:pt x="2191" y="1"/>
                  </a:moveTo>
                  <a:cubicBezTo>
                    <a:pt x="2048" y="1"/>
                    <a:pt x="1893" y="40"/>
                    <a:pt x="1769" y="86"/>
                  </a:cubicBezTo>
                  <a:lnTo>
                    <a:pt x="1800" y="86"/>
                  </a:lnTo>
                  <a:cubicBezTo>
                    <a:pt x="1704" y="126"/>
                    <a:pt x="1612" y="171"/>
                    <a:pt x="1523" y="220"/>
                  </a:cubicBezTo>
                  <a:cubicBezTo>
                    <a:pt x="1395" y="270"/>
                    <a:pt x="1270" y="329"/>
                    <a:pt x="1148" y="396"/>
                  </a:cubicBezTo>
                  <a:cubicBezTo>
                    <a:pt x="917" y="535"/>
                    <a:pt x="739" y="735"/>
                    <a:pt x="634" y="970"/>
                  </a:cubicBezTo>
                  <a:cubicBezTo>
                    <a:pt x="304" y="1382"/>
                    <a:pt x="81" y="1881"/>
                    <a:pt x="0" y="2413"/>
                  </a:cubicBezTo>
                  <a:cubicBezTo>
                    <a:pt x="0" y="2568"/>
                    <a:pt x="94" y="2723"/>
                    <a:pt x="249" y="2754"/>
                  </a:cubicBezTo>
                  <a:cubicBezTo>
                    <a:pt x="443" y="2801"/>
                    <a:pt x="641" y="2824"/>
                    <a:pt x="839" y="2824"/>
                  </a:cubicBezTo>
                  <a:cubicBezTo>
                    <a:pt x="2189" y="2824"/>
                    <a:pt x="3513" y="1764"/>
                    <a:pt x="3351" y="303"/>
                  </a:cubicBezTo>
                  <a:cubicBezTo>
                    <a:pt x="3351" y="148"/>
                    <a:pt x="3102" y="55"/>
                    <a:pt x="2978" y="55"/>
                  </a:cubicBezTo>
                  <a:cubicBezTo>
                    <a:pt x="2837" y="35"/>
                    <a:pt x="2696" y="25"/>
                    <a:pt x="2558" y="25"/>
                  </a:cubicBezTo>
                  <a:cubicBezTo>
                    <a:pt x="2499" y="25"/>
                    <a:pt x="2441" y="27"/>
                    <a:pt x="2383" y="30"/>
                  </a:cubicBezTo>
                  <a:cubicBezTo>
                    <a:pt x="2325" y="10"/>
                    <a:pt x="2259" y="1"/>
                    <a:pt x="2191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481" name="Google Shape;521;p4">
              <a:extLst>
                <a:ext uri="{FF2B5EF4-FFF2-40B4-BE49-F238E27FC236}">
                  <a16:creationId xmlns:a16="http://schemas.microsoft.com/office/drawing/2014/main" xmlns="" id="{77886575-3F34-902D-5309-89B34FA00E4B}"/>
                </a:ext>
              </a:extLst>
            </p:cNvPr>
            <p:cNvSpPr>
              <a:spLocks/>
            </p:cNvSpPr>
            <p:nvPr/>
          </p:nvSpPr>
          <p:spPr bwMode="auto">
            <a:xfrm>
              <a:off x="866250" y="2220425"/>
              <a:ext cx="108600" cy="75500"/>
            </a:xfrm>
            <a:custGeom>
              <a:avLst/>
              <a:gdLst>
                <a:gd name="T0" fmla="*/ 2147483646 w 4344"/>
                <a:gd name="T1" fmla="*/ 2147483646 h 3020"/>
                <a:gd name="T2" fmla="*/ 2147483646 w 4344"/>
                <a:gd name="T3" fmla="*/ 2147483646 h 3020"/>
                <a:gd name="T4" fmla="*/ 2147483646 w 4344"/>
                <a:gd name="T5" fmla="*/ 2147483646 h 3020"/>
                <a:gd name="T6" fmla="*/ 2147483646 w 4344"/>
                <a:gd name="T7" fmla="*/ 2147483646 h 3020"/>
                <a:gd name="T8" fmla="*/ 2147483646 w 4344"/>
                <a:gd name="T9" fmla="*/ 2147483646 h 3020"/>
                <a:gd name="T10" fmla="*/ 2147483646 w 4344"/>
                <a:gd name="T11" fmla="*/ 2147483646 h 3020"/>
                <a:gd name="T12" fmla="*/ 2147483646 w 4344"/>
                <a:gd name="T13" fmla="*/ 2147483646 h 3020"/>
                <a:gd name="T14" fmla="*/ 2147483646 w 4344"/>
                <a:gd name="T15" fmla="*/ 2147483646 h 3020"/>
                <a:gd name="T16" fmla="*/ 2147483646 w 4344"/>
                <a:gd name="T17" fmla="*/ 2147483646 h 3020"/>
                <a:gd name="T18" fmla="*/ 2147483646 w 4344"/>
                <a:gd name="T19" fmla="*/ 2147483646 h 3020"/>
                <a:gd name="T20" fmla="*/ 2147483646 w 4344"/>
                <a:gd name="T21" fmla="*/ 2147483646 h 3020"/>
                <a:gd name="T22" fmla="*/ 2147483646 w 4344"/>
                <a:gd name="T23" fmla="*/ 2147483646 h 3020"/>
                <a:gd name="T24" fmla="*/ 2147483646 w 4344"/>
                <a:gd name="T25" fmla="*/ 2147483646 h 3020"/>
                <a:gd name="T26" fmla="*/ 2147483646 w 4344"/>
                <a:gd name="T27" fmla="*/ 2147483646 h 3020"/>
                <a:gd name="T28" fmla="*/ 2147483646 w 4344"/>
                <a:gd name="T29" fmla="*/ 2147483646 h 3020"/>
                <a:gd name="T30" fmla="*/ 2147483646 w 4344"/>
                <a:gd name="T31" fmla="*/ 2147483646 h 3020"/>
                <a:gd name="T32" fmla="*/ 2147483646 w 4344"/>
                <a:gd name="T33" fmla="*/ 2147483646 h 3020"/>
                <a:gd name="T34" fmla="*/ 2147483646 w 4344"/>
                <a:gd name="T35" fmla="*/ 2147483646 h 3020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4344" h="3020" extrusionOk="0">
                  <a:moveTo>
                    <a:pt x="2513" y="699"/>
                  </a:moveTo>
                  <a:cubicBezTo>
                    <a:pt x="2792" y="730"/>
                    <a:pt x="2823" y="1350"/>
                    <a:pt x="2730" y="1598"/>
                  </a:cubicBezTo>
                  <a:cubicBezTo>
                    <a:pt x="2634" y="1829"/>
                    <a:pt x="2395" y="2000"/>
                    <a:pt x="2131" y="2111"/>
                  </a:cubicBezTo>
                  <a:cubicBezTo>
                    <a:pt x="2398" y="1917"/>
                    <a:pt x="2620" y="1664"/>
                    <a:pt x="2730" y="1443"/>
                  </a:cubicBezTo>
                  <a:cubicBezTo>
                    <a:pt x="2854" y="1195"/>
                    <a:pt x="2637" y="1086"/>
                    <a:pt x="2366" y="1086"/>
                  </a:cubicBezTo>
                  <a:cubicBezTo>
                    <a:pt x="2239" y="1086"/>
                    <a:pt x="2100" y="1110"/>
                    <a:pt x="1978" y="1155"/>
                  </a:cubicBezTo>
                  <a:cubicBezTo>
                    <a:pt x="2152" y="913"/>
                    <a:pt x="2390" y="699"/>
                    <a:pt x="2513" y="699"/>
                  </a:cubicBezTo>
                  <a:close/>
                  <a:moveTo>
                    <a:pt x="2930" y="1"/>
                  </a:moveTo>
                  <a:cubicBezTo>
                    <a:pt x="2394" y="1"/>
                    <a:pt x="1757" y="323"/>
                    <a:pt x="1310" y="698"/>
                  </a:cubicBezTo>
                  <a:cubicBezTo>
                    <a:pt x="1244" y="722"/>
                    <a:pt x="1180" y="753"/>
                    <a:pt x="1117" y="792"/>
                  </a:cubicBezTo>
                  <a:cubicBezTo>
                    <a:pt x="621" y="1164"/>
                    <a:pt x="1" y="1629"/>
                    <a:pt x="156" y="2343"/>
                  </a:cubicBezTo>
                  <a:cubicBezTo>
                    <a:pt x="246" y="2861"/>
                    <a:pt x="664" y="3019"/>
                    <a:pt x="1100" y="3019"/>
                  </a:cubicBezTo>
                  <a:cubicBezTo>
                    <a:pt x="1264" y="3019"/>
                    <a:pt x="1430" y="2997"/>
                    <a:pt x="1583" y="2963"/>
                  </a:cubicBezTo>
                  <a:cubicBezTo>
                    <a:pt x="2575" y="2715"/>
                    <a:pt x="4343" y="2032"/>
                    <a:pt x="3847" y="668"/>
                  </a:cubicBezTo>
                  <a:cubicBezTo>
                    <a:pt x="3682" y="184"/>
                    <a:pt x="3335" y="1"/>
                    <a:pt x="2930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482" name="Google Shape;522;p4">
              <a:extLst>
                <a:ext uri="{FF2B5EF4-FFF2-40B4-BE49-F238E27FC236}">
                  <a16:creationId xmlns:a16="http://schemas.microsoft.com/office/drawing/2014/main" xmlns="" id="{CE797CF2-28AC-07C6-FD0A-3DBC93AB9A5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425" y="2375175"/>
              <a:ext cx="91525" cy="65950"/>
            </a:xfrm>
            <a:custGeom>
              <a:avLst/>
              <a:gdLst>
                <a:gd name="T0" fmla="*/ 2147483646 w 3661"/>
                <a:gd name="T1" fmla="*/ 0 h 2638"/>
                <a:gd name="T2" fmla="*/ 2147483646 w 3661"/>
                <a:gd name="T3" fmla="*/ 2147483646 h 2638"/>
                <a:gd name="T4" fmla="*/ 2147483646 w 3661"/>
                <a:gd name="T5" fmla="*/ 2147483646 h 2638"/>
                <a:gd name="T6" fmla="*/ 2147483646 w 3661"/>
                <a:gd name="T7" fmla="*/ 2147483646 h 2638"/>
                <a:gd name="T8" fmla="*/ 2147483646 w 3661"/>
                <a:gd name="T9" fmla="*/ 2147483646 h 2638"/>
                <a:gd name="T10" fmla="*/ 2147483646 w 3661"/>
                <a:gd name="T11" fmla="*/ 2147483646 h 2638"/>
                <a:gd name="T12" fmla="*/ 2147483646 w 3661"/>
                <a:gd name="T13" fmla="*/ 2147483646 h 2638"/>
                <a:gd name="T14" fmla="*/ 2147483646 w 3661"/>
                <a:gd name="T15" fmla="*/ 2147483646 h 2638"/>
                <a:gd name="T16" fmla="*/ 2147483646 w 3661"/>
                <a:gd name="T17" fmla="*/ 2147483646 h 2638"/>
                <a:gd name="T18" fmla="*/ 2147483646 w 3661"/>
                <a:gd name="T19" fmla="*/ 0 h 263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661" h="2638" extrusionOk="0">
                  <a:moveTo>
                    <a:pt x="2723" y="0"/>
                  </a:moveTo>
                  <a:cubicBezTo>
                    <a:pt x="2311" y="0"/>
                    <a:pt x="1906" y="96"/>
                    <a:pt x="1544" y="275"/>
                  </a:cubicBezTo>
                  <a:cubicBezTo>
                    <a:pt x="1475" y="284"/>
                    <a:pt x="1404" y="305"/>
                    <a:pt x="1334" y="340"/>
                  </a:cubicBezTo>
                  <a:cubicBezTo>
                    <a:pt x="621" y="681"/>
                    <a:pt x="125" y="1364"/>
                    <a:pt x="1" y="2139"/>
                  </a:cubicBezTo>
                  <a:cubicBezTo>
                    <a:pt x="1" y="2294"/>
                    <a:pt x="94" y="2419"/>
                    <a:pt x="249" y="2481"/>
                  </a:cubicBezTo>
                  <a:cubicBezTo>
                    <a:pt x="521" y="2587"/>
                    <a:pt x="811" y="2637"/>
                    <a:pt x="1101" y="2637"/>
                  </a:cubicBezTo>
                  <a:cubicBezTo>
                    <a:pt x="2333" y="2637"/>
                    <a:pt x="3586" y="1738"/>
                    <a:pt x="3661" y="433"/>
                  </a:cubicBezTo>
                  <a:cubicBezTo>
                    <a:pt x="3661" y="216"/>
                    <a:pt x="3475" y="123"/>
                    <a:pt x="3289" y="61"/>
                  </a:cubicBezTo>
                  <a:cubicBezTo>
                    <a:pt x="3101" y="20"/>
                    <a:pt x="2911" y="0"/>
                    <a:pt x="2723" y="0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483" name="Google Shape;523;p4">
              <a:extLst>
                <a:ext uri="{FF2B5EF4-FFF2-40B4-BE49-F238E27FC236}">
                  <a16:creationId xmlns:a16="http://schemas.microsoft.com/office/drawing/2014/main" xmlns="" id="{CFFEC7FD-031A-5DEA-4BB1-F5F8E0263142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500" y="2185225"/>
              <a:ext cx="110225" cy="72125"/>
            </a:xfrm>
            <a:custGeom>
              <a:avLst/>
              <a:gdLst>
                <a:gd name="T0" fmla="*/ 2147483646 w 4409"/>
                <a:gd name="T1" fmla="*/ 2147483646 h 2885"/>
                <a:gd name="T2" fmla="*/ 2147483646 w 4409"/>
                <a:gd name="T3" fmla="*/ 2147483646 h 2885"/>
                <a:gd name="T4" fmla="*/ 2147483646 w 4409"/>
                <a:gd name="T5" fmla="*/ 2147483646 h 2885"/>
                <a:gd name="T6" fmla="*/ 2147483646 w 4409"/>
                <a:gd name="T7" fmla="*/ 2147483646 h 2885"/>
                <a:gd name="T8" fmla="*/ 2147483646 w 4409"/>
                <a:gd name="T9" fmla="*/ 2147483646 h 2885"/>
                <a:gd name="T10" fmla="*/ 2147483646 w 4409"/>
                <a:gd name="T11" fmla="*/ 2147483646 h 2885"/>
                <a:gd name="T12" fmla="*/ 2147483646 w 4409"/>
                <a:gd name="T13" fmla="*/ 2147483646 h 2885"/>
                <a:gd name="T14" fmla="*/ 2147483646 w 4409"/>
                <a:gd name="T15" fmla="*/ 2147483646 h 2885"/>
                <a:gd name="T16" fmla="*/ 2147483646 w 4409"/>
                <a:gd name="T17" fmla="*/ 2147483646 h 2885"/>
                <a:gd name="T18" fmla="*/ 2147483646 w 4409"/>
                <a:gd name="T19" fmla="*/ 2147483646 h 2885"/>
                <a:gd name="T20" fmla="*/ 2147483646 w 4409"/>
                <a:gd name="T21" fmla="*/ 0 h 2885"/>
                <a:gd name="T22" fmla="*/ 2147483646 w 4409"/>
                <a:gd name="T23" fmla="*/ 2147483646 h 2885"/>
                <a:gd name="T24" fmla="*/ 2147483646 w 4409"/>
                <a:gd name="T25" fmla="*/ 2147483646 h 2885"/>
                <a:gd name="T26" fmla="*/ 2147483646 w 4409"/>
                <a:gd name="T27" fmla="*/ 2147483646 h 2885"/>
                <a:gd name="T28" fmla="*/ 2147483646 w 4409"/>
                <a:gd name="T29" fmla="*/ 2147483646 h 2885"/>
                <a:gd name="T30" fmla="*/ 2147483646 w 4409"/>
                <a:gd name="T31" fmla="*/ 2147483646 h 2885"/>
                <a:gd name="T32" fmla="*/ 2147483646 w 4409"/>
                <a:gd name="T33" fmla="*/ 2147483646 h 2885"/>
                <a:gd name="T34" fmla="*/ 2147483646 w 4409"/>
                <a:gd name="T35" fmla="*/ 2147483646 h 2885"/>
                <a:gd name="T36" fmla="*/ 2147483646 w 4409"/>
                <a:gd name="T37" fmla="*/ 2147483646 h 2885"/>
                <a:gd name="T38" fmla="*/ 2147483646 w 4409"/>
                <a:gd name="T39" fmla="*/ 0 h 2885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4409" h="2885" extrusionOk="0">
                  <a:moveTo>
                    <a:pt x="2634" y="609"/>
                  </a:moveTo>
                  <a:lnTo>
                    <a:pt x="2634" y="609"/>
                  </a:lnTo>
                  <a:cubicBezTo>
                    <a:pt x="2661" y="624"/>
                    <a:pt x="2693" y="648"/>
                    <a:pt x="2733" y="680"/>
                  </a:cubicBezTo>
                  <a:cubicBezTo>
                    <a:pt x="2857" y="742"/>
                    <a:pt x="2950" y="866"/>
                    <a:pt x="2981" y="1021"/>
                  </a:cubicBezTo>
                  <a:cubicBezTo>
                    <a:pt x="3061" y="1770"/>
                    <a:pt x="2058" y="2173"/>
                    <a:pt x="1382" y="2270"/>
                  </a:cubicBezTo>
                  <a:cubicBezTo>
                    <a:pt x="1364" y="2194"/>
                    <a:pt x="1356" y="2116"/>
                    <a:pt x="1356" y="2038"/>
                  </a:cubicBezTo>
                  <a:cubicBezTo>
                    <a:pt x="2128" y="1962"/>
                    <a:pt x="3118" y="1422"/>
                    <a:pt x="2640" y="618"/>
                  </a:cubicBezTo>
                  <a:cubicBezTo>
                    <a:pt x="2638" y="615"/>
                    <a:pt x="2636" y="612"/>
                    <a:pt x="2634" y="609"/>
                  </a:cubicBezTo>
                  <a:close/>
                  <a:moveTo>
                    <a:pt x="2955" y="0"/>
                  </a:moveTo>
                  <a:cubicBezTo>
                    <a:pt x="2698" y="0"/>
                    <a:pt x="2442" y="49"/>
                    <a:pt x="2237" y="121"/>
                  </a:cubicBezTo>
                  <a:cubicBezTo>
                    <a:pt x="1803" y="278"/>
                    <a:pt x="1486" y="570"/>
                    <a:pt x="1241" y="922"/>
                  </a:cubicBezTo>
                  <a:cubicBezTo>
                    <a:pt x="546" y="1259"/>
                    <a:pt x="1" y="1909"/>
                    <a:pt x="314" y="2727"/>
                  </a:cubicBezTo>
                  <a:cubicBezTo>
                    <a:pt x="345" y="2851"/>
                    <a:pt x="531" y="2851"/>
                    <a:pt x="655" y="2882"/>
                  </a:cubicBezTo>
                  <a:cubicBezTo>
                    <a:pt x="702" y="2884"/>
                    <a:pt x="748" y="2885"/>
                    <a:pt x="795" y="2885"/>
                  </a:cubicBezTo>
                  <a:cubicBezTo>
                    <a:pt x="1589" y="2885"/>
                    <a:pt x="2401" y="2639"/>
                    <a:pt x="3074" y="2200"/>
                  </a:cubicBezTo>
                  <a:cubicBezTo>
                    <a:pt x="3571" y="1859"/>
                    <a:pt x="4408" y="1114"/>
                    <a:pt x="3974" y="463"/>
                  </a:cubicBezTo>
                  <a:cubicBezTo>
                    <a:pt x="3765" y="121"/>
                    <a:pt x="3359" y="0"/>
                    <a:pt x="2955" y="0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484" name="Google Shape;524;p4">
              <a:extLst>
                <a:ext uri="{FF2B5EF4-FFF2-40B4-BE49-F238E27FC236}">
                  <a16:creationId xmlns:a16="http://schemas.microsoft.com/office/drawing/2014/main" xmlns="" id="{24F00641-B520-82F6-8353-2EB14ACFB6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58450" y="2059975"/>
              <a:ext cx="102400" cy="71400"/>
            </a:xfrm>
            <a:custGeom>
              <a:avLst/>
              <a:gdLst>
                <a:gd name="T0" fmla="*/ 2147483646 w 4096"/>
                <a:gd name="T1" fmla="*/ 2147483646 h 2856"/>
                <a:gd name="T2" fmla="*/ 2147483646 w 4096"/>
                <a:gd name="T3" fmla="*/ 2147483646 h 2856"/>
                <a:gd name="T4" fmla="*/ 2147483646 w 4096"/>
                <a:gd name="T5" fmla="*/ 2147483646 h 2856"/>
                <a:gd name="T6" fmla="*/ 2147483646 w 4096"/>
                <a:gd name="T7" fmla="*/ 2147483646 h 2856"/>
                <a:gd name="T8" fmla="*/ 2147483646 w 4096"/>
                <a:gd name="T9" fmla="*/ 2147483646 h 2856"/>
                <a:gd name="T10" fmla="*/ 2147483646 w 4096"/>
                <a:gd name="T11" fmla="*/ 2147483646 h 2856"/>
                <a:gd name="T12" fmla="*/ 2147483646 w 4096"/>
                <a:gd name="T13" fmla="*/ 2147483646 h 2856"/>
                <a:gd name="T14" fmla="*/ 2147483646 w 4096"/>
                <a:gd name="T15" fmla="*/ 2147483646 h 2856"/>
                <a:gd name="T16" fmla="*/ 2147483646 w 4096"/>
                <a:gd name="T17" fmla="*/ 2147483646 h 2856"/>
                <a:gd name="T18" fmla="*/ 2147483646 w 4096"/>
                <a:gd name="T19" fmla="*/ 2147483646 h 2856"/>
                <a:gd name="T20" fmla="*/ 2147483646 w 4096"/>
                <a:gd name="T21" fmla="*/ 2147483646 h 2856"/>
                <a:gd name="T22" fmla="*/ 2147483646 w 4096"/>
                <a:gd name="T23" fmla="*/ 2147483646 h 2856"/>
                <a:gd name="T24" fmla="*/ 2147483646 w 4096"/>
                <a:gd name="T25" fmla="*/ 2147483646 h 2856"/>
                <a:gd name="T26" fmla="*/ 2147483646 w 4096"/>
                <a:gd name="T27" fmla="*/ 2147483646 h 2856"/>
                <a:gd name="T28" fmla="*/ 2147483646 w 4096"/>
                <a:gd name="T29" fmla="*/ 2147483646 h 2856"/>
                <a:gd name="T30" fmla="*/ 2147483646 w 4096"/>
                <a:gd name="T31" fmla="*/ 2147483646 h 2856"/>
                <a:gd name="T32" fmla="*/ 2147483646 w 4096"/>
                <a:gd name="T33" fmla="*/ 2147483646 h 2856"/>
                <a:gd name="T34" fmla="*/ 2147483646 w 4096"/>
                <a:gd name="T35" fmla="*/ 2147483646 h 2856"/>
                <a:gd name="T36" fmla="*/ 2147483646 w 4096"/>
                <a:gd name="T37" fmla="*/ 2147483646 h 2856"/>
                <a:gd name="T38" fmla="*/ 2147483646 w 4096"/>
                <a:gd name="T39" fmla="*/ 2147483646 h 2856"/>
                <a:gd name="T40" fmla="*/ 2147483646 w 4096"/>
                <a:gd name="T41" fmla="*/ 2147483646 h 2856"/>
                <a:gd name="T42" fmla="*/ 2147483646 w 4096"/>
                <a:gd name="T43" fmla="*/ 2147483646 h 2856"/>
                <a:gd name="T44" fmla="*/ 2147483646 w 4096"/>
                <a:gd name="T45" fmla="*/ 2147483646 h 2856"/>
                <a:gd name="T46" fmla="*/ 2147483646 w 4096"/>
                <a:gd name="T47" fmla="*/ 2147483646 h 2856"/>
                <a:gd name="T48" fmla="*/ 2147483646 w 4096"/>
                <a:gd name="T49" fmla="*/ 2147483646 h 2856"/>
                <a:gd name="T50" fmla="*/ 2147483646 w 4096"/>
                <a:gd name="T51" fmla="*/ 2147483646 h 2856"/>
                <a:gd name="T52" fmla="*/ 2147483646 w 4096"/>
                <a:gd name="T53" fmla="*/ 2147483646 h 2856"/>
                <a:gd name="T54" fmla="*/ 2147483646 w 4096"/>
                <a:gd name="T55" fmla="*/ 2147483646 h 2856"/>
                <a:gd name="T56" fmla="*/ 2147483646 w 4096"/>
                <a:gd name="T57" fmla="*/ 2147483646 h 2856"/>
                <a:gd name="T58" fmla="*/ 2147483646 w 4096"/>
                <a:gd name="T59" fmla="*/ 2147483646 h 2856"/>
                <a:gd name="T60" fmla="*/ 2147483646 w 4096"/>
                <a:gd name="T61" fmla="*/ 2147483646 h 285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4096" h="2856" extrusionOk="0">
                  <a:moveTo>
                    <a:pt x="2303" y="689"/>
                  </a:moveTo>
                  <a:cubicBezTo>
                    <a:pt x="2370" y="689"/>
                    <a:pt x="2416" y="740"/>
                    <a:pt x="2451" y="882"/>
                  </a:cubicBezTo>
                  <a:cubicBezTo>
                    <a:pt x="2514" y="1068"/>
                    <a:pt x="2514" y="1285"/>
                    <a:pt x="2420" y="1471"/>
                  </a:cubicBezTo>
                  <a:cubicBezTo>
                    <a:pt x="2405" y="1551"/>
                    <a:pt x="2381" y="1624"/>
                    <a:pt x="2349" y="1692"/>
                  </a:cubicBezTo>
                  <a:cubicBezTo>
                    <a:pt x="2336" y="1658"/>
                    <a:pt x="2310" y="1625"/>
                    <a:pt x="2265" y="1595"/>
                  </a:cubicBezTo>
                  <a:cubicBezTo>
                    <a:pt x="2199" y="1548"/>
                    <a:pt x="2115" y="1529"/>
                    <a:pt x="2026" y="1529"/>
                  </a:cubicBezTo>
                  <a:cubicBezTo>
                    <a:pt x="1963" y="1529"/>
                    <a:pt x="1898" y="1539"/>
                    <a:pt x="1834" y="1553"/>
                  </a:cubicBezTo>
                  <a:lnTo>
                    <a:pt x="1800" y="1502"/>
                  </a:lnTo>
                  <a:cubicBezTo>
                    <a:pt x="1800" y="1440"/>
                    <a:pt x="1707" y="1378"/>
                    <a:pt x="1676" y="1285"/>
                  </a:cubicBezTo>
                  <a:cubicBezTo>
                    <a:pt x="1676" y="1198"/>
                    <a:pt x="1697" y="1124"/>
                    <a:pt x="1732" y="1059"/>
                  </a:cubicBezTo>
                  <a:cubicBezTo>
                    <a:pt x="1754" y="1051"/>
                    <a:pt x="1777" y="1043"/>
                    <a:pt x="1800" y="1037"/>
                  </a:cubicBezTo>
                  <a:cubicBezTo>
                    <a:pt x="1936" y="983"/>
                    <a:pt x="2262" y="881"/>
                    <a:pt x="2299" y="689"/>
                  </a:cubicBezTo>
                  <a:cubicBezTo>
                    <a:pt x="2301" y="689"/>
                    <a:pt x="2302" y="689"/>
                    <a:pt x="2303" y="689"/>
                  </a:cubicBezTo>
                  <a:close/>
                  <a:moveTo>
                    <a:pt x="2014" y="2065"/>
                  </a:moveTo>
                  <a:lnTo>
                    <a:pt x="2014" y="2065"/>
                  </a:lnTo>
                  <a:cubicBezTo>
                    <a:pt x="1874" y="2152"/>
                    <a:pt x="1710" y="2201"/>
                    <a:pt x="1541" y="2206"/>
                  </a:cubicBezTo>
                  <a:cubicBezTo>
                    <a:pt x="1706" y="2186"/>
                    <a:pt x="1869" y="2134"/>
                    <a:pt x="2014" y="2065"/>
                  </a:cubicBezTo>
                  <a:close/>
                  <a:moveTo>
                    <a:pt x="2680" y="1"/>
                  </a:moveTo>
                  <a:cubicBezTo>
                    <a:pt x="1961" y="1"/>
                    <a:pt x="1078" y="536"/>
                    <a:pt x="754" y="964"/>
                  </a:cubicBezTo>
                  <a:cubicBezTo>
                    <a:pt x="311" y="1302"/>
                    <a:pt x="1" y="1786"/>
                    <a:pt x="1" y="2402"/>
                  </a:cubicBezTo>
                  <a:cubicBezTo>
                    <a:pt x="1" y="2495"/>
                    <a:pt x="1" y="2526"/>
                    <a:pt x="94" y="2588"/>
                  </a:cubicBezTo>
                  <a:cubicBezTo>
                    <a:pt x="403" y="2773"/>
                    <a:pt x="762" y="2855"/>
                    <a:pt x="1127" y="2855"/>
                  </a:cubicBezTo>
                  <a:cubicBezTo>
                    <a:pt x="1676" y="2855"/>
                    <a:pt x="2240" y="2669"/>
                    <a:pt x="2669" y="2371"/>
                  </a:cubicBezTo>
                  <a:cubicBezTo>
                    <a:pt x="3258" y="1999"/>
                    <a:pt x="4096" y="913"/>
                    <a:pt x="3382" y="261"/>
                  </a:cubicBezTo>
                  <a:cubicBezTo>
                    <a:pt x="3197" y="76"/>
                    <a:pt x="2950" y="1"/>
                    <a:pt x="2680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485" name="Google Shape;525;p4">
              <a:extLst>
                <a:ext uri="{FF2B5EF4-FFF2-40B4-BE49-F238E27FC236}">
                  <a16:creationId xmlns:a16="http://schemas.microsoft.com/office/drawing/2014/main" xmlns="" id="{756CDEF1-D1E9-360B-A87B-745B9AEDF49F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200" y="2335625"/>
              <a:ext cx="88100" cy="62525"/>
            </a:xfrm>
            <a:custGeom>
              <a:avLst/>
              <a:gdLst>
                <a:gd name="T0" fmla="*/ 2147483646 w 3524"/>
                <a:gd name="T1" fmla="*/ 2147483646 h 2501"/>
                <a:gd name="T2" fmla="*/ 2147483646 w 3524"/>
                <a:gd name="T3" fmla="*/ 2147483646 h 2501"/>
                <a:gd name="T4" fmla="*/ 2147483646 w 3524"/>
                <a:gd name="T5" fmla="*/ 2147483646 h 2501"/>
                <a:gd name="T6" fmla="*/ 2147483646 w 3524"/>
                <a:gd name="T7" fmla="*/ 2147483646 h 2501"/>
                <a:gd name="T8" fmla="*/ 2147483646 w 3524"/>
                <a:gd name="T9" fmla="*/ 2147483646 h 2501"/>
                <a:gd name="T10" fmla="*/ 2147483646 w 3524"/>
                <a:gd name="T11" fmla="*/ 2147483646 h 2501"/>
                <a:gd name="T12" fmla="*/ 2147483646 w 3524"/>
                <a:gd name="T13" fmla="*/ 2147483646 h 2501"/>
                <a:gd name="T14" fmla="*/ 2147483646 w 3524"/>
                <a:gd name="T15" fmla="*/ 2147483646 h 2501"/>
                <a:gd name="T16" fmla="*/ 2147483646 w 3524"/>
                <a:gd name="T17" fmla="*/ 2147483646 h 2501"/>
                <a:gd name="T18" fmla="*/ 2147483646 w 3524"/>
                <a:gd name="T19" fmla="*/ 2147483646 h 2501"/>
                <a:gd name="T20" fmla="*/ 2147483646 w 3524"/>
                <a:gd name="T21" fmla="*/ 2147483646 h 2501"/>
                <a:gd name="T22" fmla="*/ 2147483646 w 3524"/>
                <a:gd name="T23" fmla="*/ 2147483646 h 2501"/>
                <a:gd name="T24" fmla="*/ 2147483646 w 3524"/>
                <a:gd name="T25" fmla="*/ 2147483646 h 2501"/>
                <a:gd name="T26" fmla="*/ 2147483646 w 3524"/>
                <a:gd name="T27" fmla="*/ 2147483646 h 2501"/>
                <a:gd name="T28" fmla="*/ 2147483646 w 3524"/>
                <a:gd name="T29" fmla="*/ 2147483646 h 2501"/>
                <a:gd name="T30" fmla="*/ 2147483646 w 3524"/>
                <a:gd name="T31" fmla="*/ 2147483646 h 2501"/>
                <a:gd name="T32" fmla="*/ 2147483646 w 3524"/>
                <a:gd name="T33" fmla="*/ 2147483646 h 2501"/>
                <a:gd name="T34" fmla="*/ 2147483646 w 3524"/>
                <a:gd name="T35" fmla="*/ 2147483646 h 2501"/>
                <a:gd name="T36" fmla="*/ 2147483646 w 3524"/>
                <a:gd name="T37" fmla="*/ 2147483646 h 2501"/>
                <a:gd name="T38" fmla="*/ 2147483646 w 3524"/>
                <a:gd name="T39" fmla="*/ 2147483646 h 2501"/>
                <a:gd name="T40" fmla="*/ 2147483646 w 3524"/>
                <a:gd name="T41" fmla="*/ 2147483646 h 2501"/>
                <a:gd name="T42" fmla="*/ 2147483646 w 3524"/>
                <a:gd name="T43" fmla="*/ 2147483646 h 2501"/>
                <a:gd name="T44" fmla="*/ 2147483646 w 3524"/>
                <a:gd name="T45" fmla="*/ 2147483646 h 2501"/>
                <a:gd name="T46" fmla="*/ 2147483646 w 3524"/>
                <a:gd name="T47" fmla="*/ 0 h 2501"/>
                <a:gd name="T48" fmla="*/ 2147483646 w 3524"/>
                <a:gd name="T49" fmla="*/ 2147483646 h 2501"/>
                <a:gd name="T50" fmla="*/ 2147483646 w 3524"/>
                <a:gd name="T51" fmla="*/ 2147483646 h 2501"/>
                <a:gd name="T52" fmla="*/ 2147483646 w 3524"/>
                <a:gd name="T53" fmla="*/ 2147483646 h 2501"/>
                <a:gd name="T54" fmla="*/ 2147483646 w 3524"/>
                <a:gd name="T55" fmla="*/ 2147483646 h 2501"/>
                <a:gd name="T56" fmla="*/ 2147483646 w 3524"/>
                <a:gd name="T57" fmla="*/ 2147483646 h 2501"/>
                <a:gd name="T58" fmla="*/ 2147483646 w 3524"/>
                <a:gd name="T59" fmla="*/ 2147483646 h 2501"/>
                <a:gd name="T60" fmla="*/ 2147483646 w 3524"/>
                <a:gd name="T61" fmla="*/ 2147483646 h 2501"/>
                <a:gd name="T62" fmla="*/ 2147483646 w 3524"/>
                <a:gd name="T63" fmla="*/ 2147483646 h 2501"/>
                <a:gd name="T64" fmla="*/ 2147483646 w 3524"/>
                <a:gd name="T65" fmla="*/ 2147483646 h 2501"/>
                <a:gd name="T66" fmla="*/ 2147483646 w 3524"/>
                <a:gd name="T67" fmla="*/ 0 h 250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3524" h="2501" extrusionOk="0">
                  <a:moveTo>
                    <a:pt x="2252" y="519"/>
                  </a:moveTo>
                  <a:cubicBezTo>
                    <a:pt x="2279" y="519"/>
                    <a:pt x="2303" y="521"/>
                    <a:pt x="2323" y="525"/>
                  </a:cubicBezTo>
                  <a:cubicBezTo>
                    <a:pt x="2304" y="526"/>
                    <a:pt x="2290" y="526"/>
                    <a:pt x="2282" y="526"/>
                  </a:cubicBezTo>
                  <a:cubicBezTo>
                    <a:pt x="2034" y="557"/>
                    <a:pt x="1786" y="650"/>
                    <a:pt x="1631" y="868"/>
                  </a:cubicBezTo>
                  <a:cubicBezTo>
                    <a:pt x="1606" y="886"/>
                    <a:pt x="1586" y="903"/>
                    <a:pt x="1571" y="916"/>
                  </a:cubicBezTo>
                  <a:cubicBezTo>
                    <a:pt x="1551" y="909"/>
                    <a:pt x="1530" y="899"/>
                    <a:pt x="1510" y="888"/>
                  </a:cubicBezTo>
                  <a:cubicBezTo>
                    <a:pt x="1682" y="717"/>
                    <a:pt x="1899" y="578"/>
                    <a:pt x="2158" y="526"/>
                  </a:cubicBezTo>
                  <a:cubicBezTo>
                    <a:pt x="2193" y="521"/>
                    <a:pt x="2224" y="519"/>
                    <a:pt x="2252" y="519"/>
                  </a:cubicBezTo>
                  <a:close/>
                  <a:moveTo>
                    <a:pt x="2346" y="1080"/>
                  </a:moveTo>
                  <a:cubicBezTo>
                    <a:pt x="2345" y="1082"/>
                    <a:pt x="2345" y="1083"/>
                    <a:pt x="2344" y="1085"/>
                  </a:cubicBezTo>
                  <a:cubicBezTo>
                    <a:pt x="2152" y="1525"/>
                    <a:pt x="1813" y="1941"/>
                    <a:pt x="1349" y="1986"/>
                  </a:cubicBezTo>
                  <a:cubicBezTo>
                    <a:pt x="1329" y="1936"/>
                    <a:pt x="1310" y="1889"/>
                    <a:pt x="1290" y="1829"/>
                  </a:cubicBezTo>
                  <a:cubicBezTo>
                    <a:pt x="1290" y="1798"/>
                    <a:pt x="1290" y="1767"/>
                    <a:pt x="1321" y="1736"/>
                  </a:cubicBezTo>
                  <a:cubicBezTo>
                    <a:pt x="1326" y="1726"/>
                    <a:pt x="1330" y="1716"/>
                    <a:pt x="1334" y="1707"/>
                  </a:cubicBezTo>
                  <a:cubicBezTo>
                    <a:pt x="1452" y="1672"/>
                    <a:pt x="1563" y="1620"/>
                    <a:pt x="1662" y="1550"/>
                  </a:cubicBezTo>
                  <a:cubicBezTo>
                    <a:pt x="1757" y="1487"/>
                    <a:pt x="1795" y="1416"/>
                    <a:pt x="1781" y="1357"/>
                  </a:cubicBezTo>
                  <a:cubicBezTo>
                    <a:pt x="1984" y="1293"/>
                    <a:pt x="2177" y="1198"/>
                    <a:pt x="2346" y="1080"/>
                  </a:cubicBezTo>
                  <a:close/>
                  <a:moveTo>
                    <a:pt x="2800" y="0"/>
                  </a:moveTo>
                  <a:cubicBezTo>
                    <a:pt x="1895" y="0"/>
                    <a:pt x="1020" y="374"/>
                    <a:pt x="390" y="1054"/>
                  </a:cubicBezTo>
                  <a:cubicBezTo>
                    <a:pt x="328" y="1116"/>
                    <a:pt x="297" y="1178"/>
                    <a:pt x="390" y="1240"/>
                  </a:cubicBezTo>
                  <a:cubicBezTo>
                    <a:pt x="484" y="1301"/>
                    <a:pt x="587" y="1349"/>
                    <a:pt x="694" y="1383"/>
                  </a:cubicBezTo>
                  <a:cubicBezTo>
                    <a:pt x="435" y="1496"/>
                    <a:pt x="218" y="1680"/>
                    <a:pt x="142" y="1953"/>
                  </a:cubicBezTo>
                  <a:cubicBezTo>
                    <a:pt x="0" y="2398"/>
                    <a:pt x="347" y="2500"/>
                    <a:pt x="708" y="2500"/>
                  </a:cubicBezTo>
                  <a:cubicBezTo>
                    <a:pt x="901" y="2500"/>
                    <a:pt x="1098" y="2471"/>
                    <a:pt x="1228" y="2450"/>
                  </a:cubicBezTo>
                  <a:cubicBezTo>
                    <a:pt x="2406" y="2263"/>
                    <a:pt x="3523" y="1426"/>
                    <a:pt x="3523" y="154"/>
                  </a:cubicBezTo>
                  <a:cubicBezTo>
                    <a:pt x="3492" y="123"/>
                    <a:pt x="3461" y="92"/>
                    <a:pt x="3430" y="61"/>
                  </a:cubicBezTo>
                  <a:cubicBezTo>
                    <a:pt x="3220" y="20"/>
                    <a:pt x="3009" y="0"/>
                    <a:pt x="2800" y="0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486" name="Google Shape;526;p4">
              <a:extLst>
                <a:ext uri="{FF2B5EF4-FFF2-40B4-BE49-F238E27FC236}">
                  <a16:creationId xmlns:a16="http://schemas.microsoft.com/office/drawing/2014/main" xmlns="" id="{B1B98329-B654-D713-6B93-52A9B72310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800" y="2023775"/>
              <a:ext cx="93075" cy="63850"/>
            </a:xfrm>
            <a:custGeom>
              <a:avLst/>
              <a:gdLst>
                <a:gd name="T0" fmla="*/ 2147483646 w 3723"/>
                <a:gd name="T1" fmla="*/ 2147483646 h 2554"/>
                <a:gd name="T2" fmla="*/ 2147483646 w 3723"/>
                <a:gd name="T3" fmla="*/ 2147483646 h 2554"/>
                <a:gd name="T4" fmla="*/ 2147483646 w 3723"/>
                <a:gd name="T5" fmla="*/ 2147483646 h 2554"/>
                <a:gd name="T6" fmla="*/ 2147483646 w 3723"/>
                <a:gd name="T7" fmla="*/ 2147483646 h 2554"/>
                <a:gd name="T8" fmla="*/ 2147483646 w 3723"/>
                <a:gd name="T9" fmla="*/ 2147483646 h 2554"/>
                <a:gd name="T10" fmla="*/ 2147483646 w 3723"/>
                <a:gd name="T11" fmla="*/ 2147483646 h 2554"/>
                <a:gd name="T12" fmla="*/ 2147483646 w 3723"/>
                <a:gd name="T13" fmla="*/ 2147483646 h 2554"/>
                <a:gd name="T14" fmla="*/ 2147483646 w 3723"/>
                <a:gd name="T15" fmla="*/ 2147483646 h 2554"/>
                <a:gd name="T16" fmla="*/ 2147483646 w 3723"/>
                <a:gd name="T17" fmla="*/ 2147483646 h 2554"/>
                <a:gd name="T18" fmla="*/ 2147483646 w 3723"/>
                <a:gd name="T19" fmla="*/ 2147483646 h 2554"/>
                <a:gd name="T20" fmla="*/ 2147483646 w 3723"/>
                <a:gd name="T21" fmla="*/ 2147483646 h 2554"/>
                <a:gd name="T22" fmla="*/ 2147483646 w 3723"/>
                <a:gd name="T23" fmla="*/ 2147483646 h 2554"/>
                <a:gd name="T24" fmla="*/ 2147483646 w 3723"/>
                <a:gd name="T25" fmla="*/ 2147483646 h 2554"/>
                <a:gd name="T26" fmla="*/ 2147483646 w 3723"/>
                <a:gd name="T27" fmla="*/ 2147483646 h 2554"/>
                <a:gd name="T28" fmla="*/ 2147483646 w 3723"/>
                <a:gd name="T29" fmla="*/ 2147483646 h 2554"/>
                <a:gd name="T30" fmla="*/ 2147483646 w 3723"/>
                <a:gd name="T31" fmla="*/ 2147483646 h 2554"/>
                <a:gd name="T32" fmla="*/ 2147483646 w 3723"/>
                <a:gd name="T33" fmla="*/ 2147483646 h 2554"/>
                <a:gd name="T34" fmla="*/ 2147483646 w 3723"/>
                <a:gd name="T35" fmla="*/ 2147483646 h 2554"/>
                <a:gd name="T36" fmla="*/ 2147483646 w 3723"/>
                <a:gd name="T37" fmla="*/ 2147483646 h 2554"/>
                <a:gd name="T38" fmla="*/ 2147483646 w 3723"/>
                <a:gd name="T39" fmla="*/ 2147483646 h 2554"/>
                <a:gd name="T40" fmla="*/ 2147483646 w 3723"/>
                <a:gd name="T41" fmla="*/ 2147483646 h 2554"/>
                <a:gd name="T42" fmla="*/ 2147483646 w 3723"/>
                <a:gd name="T43" fmla="*/ 2147483646 h 2554"/>
                <a:gd name="T44" fmla="*/ 2147483646 w 3723"/>
                <a:gd name="T45" fmla="*/ 2147483646 h 2554"/>
                <a:gd name="T46" fmla="*/ 2147483646 w 3723"/>
                <a:gd name="T47" fmla="*/ 2147483646 h 2554"/>
                <a:gd name="T48" fmla="*/ 0 w 3723"/>
                <a:gd name="T49" fmla="*/ 2147483646 h 2554"/>
                <a:gd name="T50" fmla="*/ 2147483646 w 3723"/>
                <a:gd name="T51" fmla="*/ 2147483646 h 2554"/>
                <a:gd name="T52" fmla="*/ 2147483646 w 3723"/>
                <a:gd name="T53" fmla="*/ 2147483646 h 2554"/>
                <a:gd name="T54" fmla="*/ 2147483646 w 3723"/>
                <a:gd name="T55" fmla="*/ 2147483646 h 2554"/>
                <a:gd name="T56" fmla="*/ 2147483646 w 3723"/>
                <a:gd name="T57" fmla="*/ 2147483646 h 2554"/>
                <a:gd name="T58" fmla="*/ 2147483646 w 3723"/>
                <a:gd name="T59" fmla="*/ 2147483646 h 2554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3723" h="2554" extrusionOk="0">
                  <a:moveTo>
                    <a:pt x="2475" y="593"/>
                  </a:moveTo>
                  <a:cubicBezTo>
                    <a:pt x="2495" y="593"/>
                    <a:pt x="2514" y="593"/>
                    <a:pt x="2534" y="594"/>
                  </a:cubicBezTo>
                  <a:cubicBezTo>
                    <a:pt x="2478" y="780"/>
                    <a:pt x="2398" y="959"/>
                    <a:pt x="2296" y="1122"/>
                  </a:cubicBezTo>
                  <a:cubicBezTo>
                    <a:pt x="2260" y="1063"/>
                    <a:pt x="2150" y="1034"/>
                    <a:pt x="2013" y="1030"/>
                  </a:cubicBezTo>
                  <a:cubicBezTo>
                    <a:pt x="1950" y="986"/>
                    <a:pt x="1856" y="965"/>
                    <a:pt x="1768" y="965"/>
                  </a:cubicBezTo>
                  <a:cubicBezTo>
                    <a:pt x="1679" y="965"/>
                    <a:pt x="1590" y="970"/>
                    <a:pt x="1501" y="981"/>
                  </a:cubicBezTo>
                  <a:cubicBezTo>
                    <a:pt x="1593" y="864"/>
                    <a:pt x="1713" y="776"/>
                    <a:pt x="1861" y="717"/>
                  </a:cubicBezTo>
                  <a:cubicBezTo>
                    <a:pt x="2048" y="634"/>
                    <a:pt x="2261" y="593"/>
                    <a:pt x="2475" y="593"/>
                  </a:cubicBezTo>
                  <a:close/>
                  <a:moveTo>
                    <a:pt x="1817" y="1652"/>
                  </a:moveTo>
                  <a:cubicBezTo>
                    <a:pt x="1621" y="1799"/>
                    <a:pt x="1394" y="1902"/>
                    <a:pt x="1146" y="1942"/>
                  </a:cubicBezTo>
                  <a:cubicBezTo>
                    <a:pt x="1156" y="1900"/>
                    <a:pt x="1169" y="1856"/>
                    <a:pt x="1183" y="1813"/>
                  </a:cubicBezTo>
                  <a:cubicBezTo>
                    <a:pt x="1183" y="1813"/>
                    <a:pt x="1184" y="1813"/>
                    <a:pt x="1184" y="1813"/>
                  </a:cubicBezTo>
                  <a:cubicBezTo>
                    <a:pt x="1403" y="1813"/>
                    <a:pt x="1622" y="1755"/>
                    <a:pt x="1817" y="1652"/>
                  </a:cubicBezTo>
                  <a:close/>
                  <a:moveTo>
                    <a:pt x="2849" y="1"/>
                  </a:moveTo>
                  <a:cubicBezTo>
                    <a:pt x="2471" y="1"/>
                    <a:pt x="2098" y="69"/>
                    <a:pt x="1737" y="189"/>
                  </a:cubicBezTo>
                  <a:cubicBezTo>
                    <a:pt x="1303" y="345"/>
                    <a:pt x="497" y="686"/>
                    <a:pt x="310" y="1151"/>
                  </a:cubicBezTo>
                  <a:cubicBezTo>
                    <a:pt x="233" y="1305"/>
                    <a:pt x="258" y="1428"/>
                    <a:pt x="337" y="1524"/>
                  </a:cubicBezTo>
                  <a:cubicBezTo>
                    <a:pt x="129" y="1749"/>
                    <a:pt x="0" y="2039"/>
                    <a:pt x="0" y="2392"/>
                  </a:cubicBezTo>
                  <a:cubicBezTo>
                    <a:pt x="0" y="2547"/>
                    <a:pt x="248" y="2547"/>
                    <a:pt x="341" y="2547"/>
                  </a:cubicBezTo>
                  <a:cubicBezTo>
                    <a:pt x="411" y="2551"/>
                    <a:pt x="480" y="2554"/>
                    <a:pt x="549" y="2554"/>
                  </a:cubicBezTo>
                  <a:cubicBezTo>
                    <a:pt x="1944" y="2554"/>
                    <a:pt x="3366" y="1671"/>
                    <a:pt x="3692" y="283"/>
                  </a:cubicBezTo>
                  <a:cubicBezTo>
                    <a:pt x="3723" y="127"/>
                    <a:pt x="3567" y="65"/>
                    <a:pt x="3474" y="65"/>
                  </a:cubicBezTo>
                  <a:cubicBezTo>
                    <a:pt x="3266" y="21"/>
                    <a:pt x="3057" y="1"/>
                    <a:pt x="2849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487" name="Google Shape;527;p4">
              <a:extLst>
                <a:ext uri="{FF2B5EF4-FFF2-40B4-BE49-F238E27FC236}">
                  <a16:creationId xmlns:a16="http://schemas.microsoft.com/office/drawing/2014/main" xmlns="" id="{8FC80C67-7440-E543-B1EA-34D02AC285FB}"/>
                </a:ext>
              </a:extLst>
            </p:cNvPr>
            <p:cNvSpPr>
              <a:spLocks/>
            </p:cNvSpPr>
            <p:nvPr/>
          </p:nvSpPr>
          <p:spPr bwMode="auto">
            <a:xfrm>
              <a:off x="364525" y="2209500"/>
              <a:ext cx="76800" cy="52900"/>
            </a:xfrm>
            <a:custGeom>
              <a:avLst/>
              <a:gdLst>
                <a:gd name="T0" fmla="*/ 2147483646 w 3072"/>
                <a:gd name="T1" fmla="*/ 2147483646 h 2116"/>
                <a:gd name="T2" fmla="*/ 2147483646 w 3072"/>
                <a:gd name="T3" fmla="*/ 2147483646 h 2116"/>
                <a:gd name="T4" fmla="*/ 2147483646 w 3072"/>
                <a:gd name="T5" fmla="*/ 2147483646 h 2116"/>
                <a:gd name="T6" fmla="*/ 2147483646 w 3072"/>
                <a:gd name="T7" fmla="*/ 2147483646 h 2116"/>
                <a:gd name="T8" fmla="*/ 2147483646 w 3072"/>
                <a:gd name="T9" fmla="*/ 2147483646 h 2116"/>
                <a:gd name="T10" fmla="*/ 2147483646 w 3072"/>
                <a:gd name="T11" fmla="*/ 2147483646 h 2116"/>
                <a:gd name="T12" fmla="*/ 2147483646 w 3072"/>
                <a:gd name="T13" fmla="*/ 2147483646 h 2116"/>
                <a:gd name="T14" fmla="*/ 2147483646 w 3072"/>
                <a:gd name="T15" fmla="*/ 2147483646 h 2116"/>
                <a:gd name="T16" fmla="*/ 2147483646 w 3072"/>
                <a:gd name="T17" fmla="*/ 2147483646 h 2116"/>
                <a:gd name="T18" fmla="*/ 2147483646 w 3072"/>
                <a:gd name="T19" fmla="*/ 2147483646 h 2116"/>
                <a:gd name="T20" fmla="*/ 2147483646 w 3072"/>
                <a:gd name="T21" fmla="*/ 2147483646 h 2116"/>
                <a:gd name="T22" fmla="*/ 2147483646 w 3072"/>
                <a:gd name="T23" fmla="*/ 2147483646 h 2116"/>
                <a:gd name="T24" fmla="*/ 2147483646 w 3072"/>
                <a:gd name="T25" fmla="*/ 2147483646 h 2116"/>
                <a:gd name="T26" fmla="*/ 2147483646 w 3072"/>
                <a:gd name="T27" fmla="*/ 2147483646 h 2116"/>
                <a:gd name="T28" fmla="*/ 2147483646 w 3072"/>
                <a:gd name="T29" fmla="*/ 2147483646 h 2116"/>
                <a:gd name="T30" fmla="*/ 2147483646 w 3072"/>
                <a:gd name="T31" fmla="*/ 2147483646 h 2116"/>
                <a:gd name="T32" fmla="*/ 2147483646 w 3072"/>
                <a:gd name="T33" fmla="*/ 2147483646 h 2116"/>
                <a:gd name="T34" fmla="*/ 2147483646 w 3072"/>
                <a:gd name="T35" fmla="*/ 0 h 2116"/>
                <a:gd name="T36" fmla="*/ 2147483646 w 3072"/>
                <a:gd name="T37" fmla="*/ 2147483646 h 2116"/>
                <a:gd name="T38" fmla="*/ 2147483646 w 3072"/>
                <a:gd name="T39" fmla="*/ 2147483646 h 2116"/>
                <a:gd name="T40" fmla="*/ 2147483646 w 3072"/>
                <a:gd name="T41" fmla="*/ 2147483646 h 2116"/>
                <a:gd name="T42" fmla="*/ 2147483646 w 3072"/>
                <a:gd name="T43" fmla="*/ 2147483646 h 2116"/>
                <a:gd name="T44" fmla="*/ 2147483646 w 3072"/>
                <a:gd name="T45" fmla="*/ 2147483646 h 2116"/>
                <a:gd name="T46" fmla="*/ 2147483646 w 3072"/>
                <a:gd name="T47" fmla="*/ 2147483646 h 2116"/>
                <a:gd name="T48" fmla="*/ 2147483646 w 3072"/>
                <a:gd name="T49" fmla="*/ 2147483646 h 2116"/>
                <a:gd name="T50" fmla="*/ 2147483646 w 3072"/>
                <a:gd name="T51" fmla="*/ 2147483646 h 2116"/>
                <a:gd name="T52" fmla="*/ 2147483646 w 3072"/>
                <a:gd name="T53" fmla="*/ 0 h 211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3072" h="2116" extrusionOk="0">
                  <a:moveTo>
                    <a:pt x="1846" y="949"/>
                  </a:moveTo>
                  <a:lnTo>
                    <a:pt x="1846" y="949"/>
                  </a:lnTo>
                  <a:cubicBezTo>
                    <a:pt x="1852" y="978"/>
                    <a:pt x="1858" y="1009"/>
                    <a:pt x="1861" y="1043"/>
                  </a:cubicBezTo>
                  <a:cubicBezTo>
                    <a:pt x="1861" y="1167"/>
                    <a:pt x="1830" y="1260"/>
                    <a:pt x="1799" y="1384"/>
                  </a:cubicBezTo>
                  <a:cubicBezTo>
                    <a:pt x="1771" y="1441"/>
                    <a:pt x="1635" y="1579"/>
                    <a:pt x="1616" y="1648"/>
                  </a:cubicBezTo>
                  <a:lnTo>
                    <a:pt x="1520" y="1632"/>
                  </a:lnTo>
                  <a:cubicBezTo>
                    <a:pt x="1385" y="1578"/>
                    <a:pt x="1250" y="1524"/>
                    <a:pt x="1156" y="1449"/>
                  </a:cubicBezTo>
                  <a:cubicBezTo>
                    <a:pt x="1217" y="1318"/>
                    <a:pt x="1294" y="1197"/>
                    <a:pt x="1384" y="1089"/>
                  </a:cubicBezTo>
                  <a:cubicBezTo>
                    <a:pt x="1543" y="1062"/>
                    <a:pt x="1700" y="1015"/>
                    <a:pt x="1846" y="949"/>
                  </a:cubicBezTo>
                  <a:close/>
                  <a:moveTo>
                    <a:pt x="1675" y="1628"/>
                  </a:moveTo>
                  <a:cubicBezTo>
                    <a:pt x="1686" y="1628"/>
                    <a:pt x="1697" y="1637"/>
                    <a:pt x="1706" y="1663"/>
                  </a:cubicBezTo>
                  <a:lnTo>
                    <a:pt x="1635" y="1651"/>
                  </a:lnTo>
                  <a:cubicBezTo>
                    <a:pt x="1647" y="1640"/>
                    <a:pt x="1661" y="1628"/>
                    <a:pt x="1675" y="1628"/>
                  </a:cubicBezTo>
                  <a:close/>
                  <a:moveTo>
                    <a:pt x="2053" y="0"/>
                  </a:moveTo>
                  <a:cubicBezTo>
                    <a:pt x="1957" y="0"/>
                    <a:pt x="1860" y="7"/>
                    <a:pt x="1768" y="19"/>
                  </a:cubicBezTo>
                  <a:cubicBezTo>
                    <a:pt x="1281" y="110"/>
                    <a:pt x="555" y="381"/>
                    <a:pt x="558" y="978"/>
                  </a:cubicBezTo>
                  <a:cubicBezTo>
                    <a:pt x="349" y="1187"/>
                    <a:pt x="170" y="1428"/>
                    <a:pt x="31" y="1694"/>
                  </a:cubicBezTo>
                  <a:cubicBezTo>
                    <a:pt x="0" y="1725"/>
                    <a:pt x="0" y="1787"/>
                    <a:pt x="62" y="1787"/>
                  </a:cubicBezTo>
                  <a:cubicBezTo>
                    <a:pt x="406" y="2004"/>
                    <a:pt x="802" y="2116"/>
                    <a:pt x="1202" y="2116"/>
                  </a:cubicBezTo>
                  <a:cubicBezTo>
                    <a:pt x="1488" y="2116"/>
                    <a:pt x="1776" y="2059"/>
                    <a:pt x="2047" y="1942"/>
                  </a:cubicBezTo>
                  <a:cubicBezTo>
                    <a:pt x="2575" y="1725"/>
                    <a:pt x="3071" y="1291"/>
                    <a:pt x="2978" y="670"/>
                  </a:cubicBezTo>
                  <a:cubicBezTo>
                    <a:pt x="2902" y="140"/>
                    <a:pt x="2477" y="0"/>
                    <a:pt x="2053" y="0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</p:grpSp>
      <p:grpSp>
        <p:nvGrpSpPr>
          <p:cNvPr id="488" name="Google Shape;528;p4">
            <a:extLst>
              <a:ext uri="{FF2B5EF4-FFF2-40B4-BE49-F238E27FC236}">
                <a16:creationId xmlns:a16="http://schemas.microsoft.com/office/drawing/2014/main" xmlns="" id="{74CE0D7B-68FF-9F1F-DF1E-11928DB691A5}"/>
              </a:ext>
            </a:extLst>
          </p:cNvPr>
          <p:cNvGrpSpPr>
            <a:grpSpLocks/>
          </p:cNvGrpSpPr>
          <p:nvPr/>
        </p:nvGrpSpPr>
        <p:grpSpPr bwMode="auto">
          <a:xfrm rot="901471">
            <a:off x="7774782" y="2721419"/>
            <a:ext cx="1481138" cy="2496320"/>
            <a:chOff x="3026750" y="1552825"/>
            <a:chExt cx="1108700" cy="1867600"/>
          </a:xfrm>
        </p:grpSpPr>
        <p:sp>
          <p:nvSpPr>
            <p:cNvPr id="489" name="Google Shape;529;p4">
              <a:extLst>
                <a:ext uri="{FF2B5EF4-FFF2-40B4-BE49-F238E27FC236}">
                  <a16:creationId xmlns:a16="http://schemas.microsoft.com/office/drawing/2014/main" xmlns="" id="{0D2CFA25-ED96-F6D6-E7A6-DF4B9E59358D}"/>
                </a:ext>
              </a:extLst>
            </p:cNvPr>
            <p:cNvSpPr>
              <a:spLocks/>
            </p:cNvSpPr>
            <p:nvPr/>
          </p:nvSpPr>
          <p:spPr bwMode="auto">
            <a:xfrm>
              <a:off x="3517625" y="1552825"/>
              <a:ext cx="235775" cy="558625"/>
            </a:xfrm>
            <a:custGeom>
              <a:avLst/>
              <a:gdLst>
                <a:gd name="T0" fmla="*/ 2147483646 w 9431"/>
                <a:gd name="T1" fmla="*/ 2147483646 h 22345"/>
                <a:gd name="T2" fmla="*/ 2147483646 w 9431"/>
                <a:gd name="T3" fmla="*/ 2147483646 h 22345"/>
                <a:gd name="T4" fmla="*/ 2147483646 w 9431"/>
                <a:gd name="T5" fmla="*/ 2147483646 h 22345"/>
                <a:gd name="T6" fmla="*/ 2147483646 w 9431"/>
                <a:gd name="T7" fmla="*/ 2147483646 h 22345"/>
                <a:gd name="T8" fmla="*/ 2147483646 w 9431"/>
                <a:gd name="T9" fmla="*/ 2147483646 h 22345"/>
                <a:gd name="T10" fmla="*/ 2147483646 w 9431"/>
                <a:gd name="T11" fmla="*/ 2147483646 h 22345"/>
                <a:gd name="T12" fmla="*/ 2147483646 w 9431"/>
                <a:gd name="T13" fmla="*/ 0 h 22345"/>
                <a:gd name="T14" fmla="*/ 2147483646 w 9431"/>
                <a:gd name="T15" fmla="*/ 2147483646 h 22345"/>
                <a:gd name="T16" fmla="*/ 2147483646 w 9431"/>
                <a:gd name="T17" fmla="*/ 2147483646 h 22345"/>
                <a:gd name="T18" fmla="*/ 2147483646 w 9431"/>
                <a:gd name="T19" fmla="*/ 2147483646 h 22345"/>
                <a:gd name="T20" fmla="*/ 2147483646 w 9431"/>
                <a:gd name="T21" fmla="*/ 2147483646 h 22345"/>
                <a:gd name="T22" fmla="*/ 2147483646 w 9431"/>
                <a:gd name="T23" fmla="*/ 2147483646 h 22345"/>
                <a:gd name="T24" fmla="*/ 2147483646 w 9431"/>
                <a:gd name="T25" fmla="*/ 2147483646 h 22345"/>
                <a:gd name="T26" fmla="*/ 2147483646 w 9431"/>
                <a:gd name="T27" fmla="*/ 2147483646 h 22345"/>
                <a:gd name="T28" fmla="*/ 2147483646 w 9431"/>
                <a:gd name="T29" fmla="*/ 2147483646 h 22345"/>
                <a:gd name="T30" fmla="*/ 2147483646 w 9431"/>
                <a:gd name="T31" fmla="*/ 2147483646 h 22345"/>
                <a:gd name="T32" fmla="*/ 2147483646 w 9431"/>
                <a:gd name="T33" fmla="*/ 2147483646 h 22345"/>
                <a:gd name="T34" fmla="*/ 2147483646 w 9431"/>
                <a:gd name="T35" fmla="*/ 2147483646 h 22345"/>
                <a:gd name="T36" fmla="*/ 2147483646 w 9431"/>
                <a:gd name="T37" fmla="*/ 2147483646 h 22345"/>
                <a:gd name="T38" fmla="*/ 2147483646 w 9431"/>
                <a:gd name="T39" fmla="*/ 2147483646 h 22345"/>
                <a:gd name="T40" fmla="*/ 2147483646 w 9431"/>
                <a:gd name="T41" fmla="*/ 2147483646 h 22345"/>
                <a:gd name="T42" fmla="*/ 2147483646 w 9431"/>
                <a:gd name="T43" fmla="*/ 2147483646 h 22345"/>
                <a:gd name="T44" fmla="*/ 2147483646 w 9431"/>
                <a:gd name="T45" fmla="*/ 0 h 2234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9431" h="22345" extrusionOk="0">
                  <a:moveTo>
                    <a:pt x="5310" y="1463"/>
                  </a:moveTo>
                  <a:cubicBezTo>
                    <a:pt x="5816" y="2596"/>
                    <a:pt x="6477" y="3510"/>
                    <a:pt x="7197" y="4604"/>
                  </a:cubicBezTo>
                  <a:cubicBezTo>
                    <a:pt x="8283" y="6279"/>
                    <a:pt x="8190" y="8233"/>
                    <a:pt x="8159" y="10156"/>
                  </a:cubicBezTo>
                  <a:cubicBezTo>
                    <a:pt x="8058" y="13394"/>
                    <a:pt x="7585" y="16612"/>
                    <a:pt x="6758" y="19742"/>
                  </a:cubicBezTo>
                  <a:cubicBezTo>
                    <a:pt x="4215" y="14312"/>
                    <a:pt x="1810" y="6507"/>
                    <a:pt x="5310" y="1463"/>
                  </a:cubicBezTo>
                  <a:close/>
                  <a:moveTo>
                    <a:pt x="5701" y="0"/>
                  </a:moveTo>
                  <a:cubicBezTo>
                    <a:pt x="5466" y="0"/>
                    <a:pt x="5197" y="121"/>
                    <a:pt x="5057" y="261"/>
                  </a:cubicBezTo>
                  <a:cubicBezTo>
                    <a:pt x="0" y="5883"/>
                    <a:pt x="3244" y="15384"/>
                    <a:pt x="6282" y="21407"/>
                  </a:cubicBezTo>
                  <a:cubicBezTo>
                    <a:pt x="6236" y="21555"/>
                    <a:pt x="6190" y="21703"/>
                    <a:pt x="6143" y="21850"/>
                  </a:cubicBezTo>
                  <a:cubicBezTo>
                    <a:pt x="6045" y="22174"/>
                    <a:pt x="6303" y="22320"/>
                    <a:pt x="6593" y="22320"/>
                  </a:cubicBezTo>
                  <a:cubicBezTo>
                    <a:pt x="6663" y="22320"/>
                    <a:pt x="6735" y="22312"/>
                    <a:pt x="6805" y="22295"/>
                  </a:cubicBezTo>
                  <a:cubicBezTo>
                    <a:pt x="6870" y="22329"/>
                    <a:pt x="6950" y="22344"/>
                    <a:pt x="7034" y="22344"/>
                  </a:cubicBezTo>
                  <a:cubicBezTo>
                    <a:pt x="7411" y="22344"/>
                    <a:pt x="7890" y="22035"/>
                    <a:pt x="7694" y="21664"/>
                  </a:cubicBezTo>
                  <a:lnTo>
                    <a:pt x="7694" y="21633"/>
                  </a:lnTo>
                  <a:cubicBezTo>
                    <a:pt x="7619" y="21491"/>
                    <a:pt x="7545" y="21347"/>
                    <a:pt x="7470" y="21200"/>
                  </a:cubicBezTo>
                  <a:cubicBezTo>
                    <a:pt x="8558" y="17592"/>
                    <a:pt x="9160" y="13854"/>
                    <a:pt x="9276" y="10063"/>
                  </a:cubicBezTo>
                  <a:cubicBezTo>
                    <a:pt x="9338" y="8512"/>
                    <a:pt x="9431" y="6744"/>
                    <a:pt x="8841" y="5255"/>
                  </a:cubicBezTo>
                  <a:cubicBezTo>
                    <a:pt x="8159" y="3456"/>
                    <a:pt x="6701" y="2153"/>
                    <a:pt x="6112" y="261"/>
                  </a:cubicBezTo>
                  <a:cubicBezTo>
                    <a:pt x="6044" y="72"/>
                    <a:pt x="5882" y="0"/>
                    <a:pt x="5701" y="0"/>
                  </a:cubicBezTo>
                  <a:close/>
                </a:path>
              </a:pathLst>
            </a:custGeom>
            <a:solidFill>
              <a:srgbClr val="8CBE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490" name="Google Shape;530;p4">
              <a:extLst>
                <a:ext uri="{FF2B5EF4-FFF2-40B4-BE49-F238E27FC236}">
                  <a16:creationId xmlns:a16="http://schemas.microsoft.com/office/drawing/2014/main" xmlns="" id="{A4004717-07F8-E39D-6DCA-5B42B8575F97}"/>
                </a:ext>
              </a:extLst>
            </p:cNvPr>
            <p:cNvSpPr>
              <a:spLocks/>
            </p:cNvSpPr>
            <p:nvPr/>
          </p:nvSpPr>
          <p:spPr bwMode="auto">
            <a:xfrm>
              <a:off x="3666525" y="1821075"/>
              <a:ext cx="411675" cy="323500"/>
            </a:xfrm>
            <a:custGeom>
              <a:avLst/>
              <a:gdLst>
                <a:gd name="T0" fmla="*/ 2147483646 w 16467"/>
                <a:gd name="T1" fmla="*/ 2147483646 h 12940"/>
                <a:gd name="T2" fmla="*/ 2147483646 w 16467"/>
                <a:gd name="T3" fmla="*/ 2147483646 h 12940"/>
                <a:gd name="T4" fmla="*/ 2147483646 w 16467"/>
                <a:gd name="T5" fmla="*/ 2147483646 h 12940"/>
                <a:gd name="T6" fmla="*/ 2147483646 w 16467"/>
                <a:gd name="T7" fmla="*/ 2147483646 h 12940"/>
                <a:gd name="T8" fmla="*/ 2147483646 w 16467"/>
                <a:gd name="T9" fmla="*/ 2147483646 h 12940"/>
                <a:gd name="T10" fmla="*/ 2147483646 w 16467"/>
                <a:gd name="T11" fmla="*/ 2147483646 h 12940"/>
                <a:gd name="T12" fmla="*/ 2147483646 w 16467"/>
                <a:gd name="T13" fmla="*/ 2147483646 h 12940"/>
                <a:gd name="T14" fmla="*/ 2147483646 w 16467"/>
                <a:gd name="T15" fmla="*/ 2147483646 h 12940"/>
                <a:gd name="T16" fmla="*/ 2147483646 w 16467"/>
                <a:gd name="T17" fmla="*/ 2147483646 h 12940"/>
                <a:gd name="T18" fmla="*/ 2147483646 w 16467"/>
                <a:gd name="T19" fmla="*/ 2147483646 h 12940"/>
                <a:gd name="T20" fmla="*/ 2147483646 w 16467"/>
                <a:gd name="T21" fmla="*/ 2147483646 h 12940"/>
                <a:gd name="T22" fmla="*/ 2147483646 w 16467"/>
                <a:gd name="T23" fmla="*/ 2147483646 h 12940"/>
                <a:gd name="T24" fmla="*/ 2147483646 w 16467"/>
                <a:gd name="T25" fmla="*/ 2147483646 h 12940"/>
                <a:gd name="T26" fmla="*/ 2147483646 w 16467"/>
                <a:gd name="T27" fmla="*/ 2147483646 h 12940"/>
                <a:gd name="T28" fmla="*/ 2147483646 w 16467"/>
                <a:gd name="T29" fmla="*/ 2147483646 h 12940"/>
                <a:gd name="T30" fmla="*/ 2147483646 w 16467"/>
                <a:gd name="T31" fmla="*/ 2147483646 h 12940"/>
                <a:gd name="T32" fmla="*/ 2147483646 w 16467"/>
                <a:gd name="T33" fmla="*/ 2147483646 h 129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6467" h="12940" extrusionOk="0">
                  <a:moveTo>
                    <a:pt x="15040" y="1041"/>
                  </a:moveTo>
                  <a:lnTo>
                    <a:pt x="15040" y="1041"/>
                  </a:lnTo>
                  <a:cubicBezTo>
                    <a:pt x="12704" y="6579"/>
                    <a:pt x="7732" y="10769"/>
                    <a:pt x="1765" y="11814"/>
                  </a:cubicBezTo>
                  <a:cubicBezTo>
                    <a:pt x="1538" y="8000"/>
                    <a:pt x="5542" y="4523"/>
                    <a:pt x="8779" y="3210"/>
                  </a:cubicBezTo>
                  <a:cubicBezTo>
                    <a:pt x="10861" y="2333"/>
                    <a:pt x="13084" y="2063"/>
                    <a:pt x="15040" y="1041"/>
                  </a:cubicBezTo>
                  <a:close/>
                  <a:moveTo>
                    <a:pt x="16295" y="1"/>
                  </a:moveTo>
                  <a:cubicBezTo>
                    <a:pt x="16016" y="1"/>
                    <a:pt x="15444" y="197"/>
                    <a:pt x="15355" y="264"/>
                  </a:cubicBezTo>
                  <a:cubicBezTo>
                    <a:pt x="13618" y="1659"/>
                    <a:pt x="11447" y="1908"/>
                    <a:pt x="9399" y="2590"/>
                  </a:cubicBezTo>
                  <a:cubicBezTo>
                    <a:pt x="7972" y="3024"/>
                    <a:pt x="6670" y="3738"/>
                    <a:pt x="5491" y="4606"/>
                  </a:cubicBezTo>
                  <a:cubicBezTo>
                    <a:pt x="2854" y="6591"/>
                    <a:pt x="0" y="9259"/>
                    <a:pt x="745" y="12857"/>
                  </a:cubicBezTo>
                  <a:cubicBezTo>
                    <a:pt x="753" y="12915"/>
                    <a:pt x="839" y="12940"/>
                    <a:pt x="959" y="12940"/>
                  </a:cubicBezTo>
                  <a:cubicBezTo>
                    <a:pt x="1290" y="12940"/>
                    <a:pt x="1884" y="12752"/>
                    <a:pt x="1862" y="12547"/>
                  </a:cubicBezTo>
                  <a:cubicBezTo>
                    <a:pt x="1838" y="12432"/>
                    <a:pt x="1819" y="12317"/>
                    <a:pt x="1803" y="12202"/>
                  </a:cubicBezTo>
                  <a:cubicBezTo>
                    <a:pt x="8417" y="10962"/>
                    <a:pt x="14057" y="6474"/>
                    <a:pt x="16441" y="108"/>
                  </a:cubicBezTo>
                  <a:cubicBezTo>
                    <a:pt x="16467" y="30"/>
                    <a:pt x="16403" y="1"/>
                    <a:pt x="16295" y="1"/>
                  </a:cubicBezTo>
                  <a:close/>
                </a:path>
              </a:pathLst>
            </a:custGeom>
            <a:solidFill>
              <a:srgbClr val="8CBE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491" name="Google Shape;531;p4">
              <a:extLst>
                <a:ext uri="{FF2B5EF4-FFF2-40B4-BE49-F238E27FC236}">
                  <a16:creationId xmlns:a16="http://schemas.microsoft.com/office/drawing/2014/main" xmlns="" id="{F26B2F03-672A-6F76-96E9-F05C9A803123}"/>
                </a:ext>
              </a:extLst>
            </p:cNvPr>
            <p:cNvSpPr>
              <a:spLocks/>
            </p:cNvSpPr>
            <p:nvPr/>
          </p:nvSpPr>
          <p:spPr bwMode="auto">
            <a:xfrm>
              <a:off x="3382700" y="1934550"/>
              <a:ext cx="340975" cy="237375"/>
            </a:xfrm>
            <a:custGeom>
              <a:avLst/>
              <a:gdLst>
                <a:gd name="T0" fmla="*/ 2147483646 w 13639"/>
                <a:gd name="T1" fmla="*/ 2147483646 h 9495"/>
                <a:gd name="T2" fmla="*/ 2147483646 w 13639"/>
                <a:gd name="T3" fmla="*/ 2147483646 h 9495"/>
                <a:gd name="T4" fmla="*/ 2147483646 w 13639"/>
                <a:gd name="T5" fmla="*/ 2147483646 h 9495"/>
                <a:gd name="T6" fmla="*/ 2147483646 w 13639"/>
                <a:gd name="T7" fmla="*/ 2147483646 h 9495"/>
                <a:gd name="T8" fmla="*/ 2147483646 w 13639"/>
                <a:gd name="T9" fmla="*/ 2147483646 h 9495"/>
                <a:gd name="T10" fmla="*/ 2147483646 w 13639"/>
                <a:gd name="T11" fmla="*/ 2147483646 h 9495"/>
                <a:gd name="T12" fmla="*/ 2147483646 w 13639"/>
                <a:gd name="T13" fmla="*/ 2147483646 h 9495"/>
                <a:gd name="T14" fmla="*/ 2147483646 w 13639"/>
                <a:gd name="T15" fmla="*/ 2147483646 h 9495"/>
                <a:gd name="T16" fmla="*/ 2147483646 w 13639"/>
                <a:gd name="T17" fmla="*/ 2147483646 h 9495"/>
                <a:gd name="T18" fmla="*/ 2147483646 w 13639"/>
                <a:gd name="T19" fmla="*/ 2147483646 h 9495"/>
                <a:gd name="T20" fmla="*/ 2147483646 w 13639"/>
                <a:gd name="T21" fmla="*/ 2147483646 h 9495"/>
                <a:gd name="T22" fmla="*/ 2147483646 w 13639"/>
                <a:gd name="T23" fmla="*/ 2147483646 h 9495"/>
                <a:gd name="T24" fmla="*/ 2147483646 w 13639"/>
                <a:gd name="T25" fmla="*/ 2147483646 h 9495"/>
                <a:gd name="T26" fmla="*/ 2147483646 w 13639"/>
                <a:gd name="T27" fmla="*/ 2147483646 h 9495"/>
                <a:gd name="T28" fmla="*/ 2147483646 w 13639"/>
                <a:gd name="T29" fmla="*/ 2147483646 h 9495"/>
                <a:gd name="T30" fmla="*/ 2147483646 w 13639"/>
                <a:gd name="T31" fmla="*/ 2147483646 h 9495"/>
                <a:gd name="T32" fmla="*/ 2147483646 w 13639"/>
                <a:gd name="T33" fmla="*/ 2147483646 h 9495"/>
                <a:gd name="T34" fmla="*/ 2147483646 w 13639"/>
                <a:gd name="T35" fmla="*/ 2147483646 h 9495"/>
                <a:gd name="T36" fmla="*/ 2147483646 w 13639"/>
                <a:gd name="T37" fmla="*/ 2147483646 h 9495"/>
                <a:gd name="T38" fmla="*/ 2147483646 w 13639"/>
                <a:gd name="T39" fmla="*/ 2147483646 h 9495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3639" h="9495" extrusionOk="0">
                  <a:moveTo>
                    <a:pt x="2456" y="642"/>
                  </a:moveTo>
                  <a:cubicBezTo>
                    <a:pt x="6549" y="642"/>
                    <a:pt x="10686" y="4748"/>
                    <a:pt x="12256" y="8297"/>
                  </a:cubicBezTo>
                  <a:cubicBezTo>
                    <a:pt x="11701" y="8764"/>
                    <a:pt x="11154" y="8960"/>
                    <a:pt x="10625" y="8960"/>
                  </a:cubicBezTo>
                  <a:cubicBezTo>
                    <a:pt x="8371" y="8960"/>
                    <a:pt x="6435" y="5395"/>
                    <a:pt x="5522" y="3914"/>
                  </a:cubicBezTo>
                  <a:cubicBezTo>
                    <a:pt x="4679" y="2525"/>
                    <a:pt x="3697" y="1334"/>
                    <a:pt x="2322" y="643"/>
                  </a:cubicBezTo>
                  <a:cubicBezTo>
                    <a:pt x="2367" y="642"/>
                    <a:pt x="2411" y="642"/>
                    <a:pt x="2456" y="642"/>
                  </a:cubicBezTo>
                  <a:close/>
                  <a:moveTo>
                    <a:pt x="2712" y="1"/>
                  </a:moveTo>
                  <a:cubicBezTo>
                    <a:pt x="2068" y="1"/>
                    <a:pt x="1420" y="81"/>
                    <a:pt x="776" y="253"/>
                  </a:cubicBezTo>
                  <a:cubicBezTo>
                    <a:pt x="497" y="315"/>
                    <a:pt x="0" y="750"/>
                    <a:pt x="528" y="874"/>
                  </a:cubicBezTo>
                  <a:cubicBezTo>
                    <a:pt x="4405" y="1897"/>
                    <a:pt x="4715" y="6581"/>
                    <a:pt x="7755" y="8629"/>
                  </a:cubicBezTo>
                  <a:cubicBezTo>
                    <a:pt x="8573" y="9194"/>
                    <a:pt x="9526" y="9495"/>
                    <a:pt x="10468" y="9495"/>
                  </a:cubicBezTo>
                  <a:cubicBezTo>
                    <a:pt x="11247" y="9495"/>
                    <a:pt x="12019" y="9288"/>
                    <a:pt x="12700" y="8854"/>
                  </a:cubicBezTo>
                  <a:cubicBezTo>
                    <a:pt x="12737" y="8860"/>
                    <a:pt x="12776" y="8863"/>
                    <a:pt x="12816" y="8863"/>
                  </a:cubicBezTo>
                  <a:cubicBezTo>
                    <a:pt x="13184" y="8863"/>
                    <a:pt x="13639" y="8629"/>
                    <a:pt x="13556" y="8380"/>
                  </a:cubicBezTo>
                  <a:lnTo>
                    <a:pt x="13556" y="8411"/>
                  </a:lnTo>
                  <a:cubicBezTo>
                    <a:pt x="11892" y="4266"/>
                    <a:pt x="7399" y="1"/>
                    <a:pt x="2712" y="1"/>
                  </a:cubicBezTo>
                  <a:close/>
                </a:path>
              </a:pathLst>
            </a:custGeom>
            <a:solidFill>
              <a:srgbClr val="8CBE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492" name="Google Shape;532;p4">
              <a:extLst>
                <a:ext uri="{FF2B5EF4-FFF2-40B4-BE49-F238E27FC236}">
                  <a16:creationId xmlns:a16="http://schemas.microsoft.com/office/drawing/2014/main" xmlns="" id="{EC6AB24B-A5A4-1256-D764-0ED8CF48FCD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96300" y="2037575"/>
              <a:ext cx="439150" cy="352000"/>
            </a:xfrm>
            <a:custGeom>
              <a:avLst/>
              <a:gdLst>
                <a:gd name="T0" fmla="*/ 2147483646 w 17566"/>
                <a:gd name="T1" fmla="*/ 2147483646 h 14080"/>
                <a:gd name="T2" fmla="*/ 2147483646 w 17566"/>
                <a:gd name="T3" fmla="*/ 2147483646 h 14080"/>
                <a:gd name="T4" fmla="*/ 2147483646 w 17566"/>
                <a:gd name="T5" fmla="*/ 2147483646 h 14080"/>
                <a:gd name="T6" fmla="*/ 2147483646 w 17566"/>
                <a:gd name="T7" fmla="*/ 2147483646 h 14080"/>
                <a:gd name="T8" fmla="*/ 2147483646 w 17566"/>
                <a:gd name="T9" fmla="*/ 2147483646 h 14080"/>
                <a:gd name="T10" fmla="*/ 2147483646 w 17566"/>
                <a:gd name="T11" fmla="*/ 2147483646 h 14080"/>
                <a:gd name="T12" fmla="*/ 2147483646 w 17566"/>
                <a:gd name="T13" fmla="*/ 2147483646 h 14080"/>
                <a:gd name="T14" fmla="*/ 2147483646 w 17566"/>
                <a:gd name="T15" fmla="*/ 2147483646 h 14080"/>
                <a:gd name="T16" fmla="*/ 2147483646 w 17566"/>
                <a:gd name="T17" fmla="*/ 2147483646 h 14080"/>
                <a:gd name="T18" fmla="*/ 2147483646 w 17566"/>
                <a:gd name="T19" fmla="*/ 2147483646 h 14080"/>
                <a:gd name="T20" fmla="*/ 2147483646 w 17566"/>
                <a:gd name="T21" fmla="*/ 2147483646 h 14080"/>
                <a:gd name="T22" fmla="*/ 2147483646 w 17566"/>
                <a:gd name="T23" fmla="*/ 2147483646 h 14080"/>
                <a:gd name="T24" fmla="*/ 2147483646 w 17566"/>
                <a:gd name="T25" fmla="*/ 2147483646 h 14080"/>
                <a:gd name="T26" fmla="*/ 2147483646 w 17566"/>
                <a:gd name="T27" fmla="*/ 2147483646 h 14080"/>
                <a:gd name="T28" fmla="*/ 2147483646 w 17566"/>
                <a:gd name="T29" fmla="*/ 2147483646 h 14080"/>
                <a:gd name="T30" fmla="*/ 2147483646 w 17566"/>
                <a:gd name="T31" fmla="*/ 2147483646 h 14080"/>
                <a:gd name="T32" fmla="*/ 2147483646 w 17566"/>
                <a:gd name="T33" fmla="*/ 2147483646 h 14080"/>
                <a:gd name="T34" fmla="*/ 2147483646 w 17566"/>
                <a:gd name="T35" fmla="*/ 2147483646 h 14080"/>
                <a:gd name="T36" fmla="*/ 2147483646 w 17566"/>
                <a:gd name="T37" fmla="*/ 2147483646 h 14080"/>
                <a:gd name="T38" fmla="*/ 2147483646 w 17566"/>
                <a:gd name="T39" fmla="*/ 2147483646 h 14080"/>
                <a:gd name="T40" fmla="*/ 2147483646 w 17566"/>
                <a:gd name="T41" fmla="*/ 2147483646 h 14080"/>
                <a:gd name="T42" fmla="*/ 2147483646 w 17566"/>
                <a:gd name="T43" fmla="*/ 2147483646 h 1408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7566" h="14080" extrusionOk="0">
                  <a:moveTo>
                    <a:pt x="16282" y="721"/>
                  </a:moveTo>
                  <a:cubicBezTo>
                    <a:pt x="15226" y="3804"/>
                    <a:pt x="14037" y="6880"/>
                    <a:pt x="11434" y="8974"/>
                  </a:cubicBezTo>
                  <a:cubicBezTo>
                    <a:pt x="8656" y="11208"/>
                    <a:pt x="5163" y="12543"/>
                    <a:pt x="1665" y="13125"/>
                  </a:cubicBezTo>
                  <a:cubicBezTo>
                    <a:pt x="2282" y="9956"/>
                    <a:pt x="4540" y="7608"/>
                    <a:pt x="6936" y="5562"/>
                  </a:cubicBezTo>
                  <a:cubicBezTo>
                    <a:pt x="9812" y="3093"/>
                    <a:pt x="12715" y="1658"/>
                    <a:pt x="16282" y="721"/>
                  </a:cubicBezTo>
                  <a:close/>
                  <a:moveTo>
                    <a:pt x="17223" y="1"/>
                  </a:moveTo>
                  <a:cubicBezTo>
                    <a:pt x="17082" y="1"/>
                    <a:pt x="16935" y="27"/>
                    <a:pt x="16894" y="41"/>
                  </a:cubicBezTo>
                  <a:cubicBezTo>
                    <a:pt x="12861" y="971"/>
                    <a:pt x="9666" y="2367"/>
                    <a:pt x="6502" y="5035"/>
                  </a:cubicBezTo>
                  <a:cubicBezTo>
                    <a:pt x="3847" y="7247"/>
                    <a:pt x="1192" y="9825"/>
                    <a:pt x="538" y="13327"/>
                  </a:cubicBezTo>
                  <a:cubicBezTo>
                    <a:pt x="188" y="13483"/>
                    <a:pt x="0" y="13823"/>
                    <a:pt x="458" y="13823"/>
                  </a:cubicBezTo>
                  <a:cubicBezTo>
                    <a:pt x="459" y="13823"/>
                    <a:pt x="459" y="13823"/>
                    <a:pt x="460" y="13823"/>
                  </a:cubicBezTo>
                  <a:cubicBezTo>
                    <a:pt x="458" y="13841"/>
                    <a:pt x="456" y="13858"/>
                    <a:pt x="453" y="13875"/>
                  </a:cubicBezTo>
                  <a:cubicBezTo>
                    <a:pt x="429" y="14020"/>
                    <a:pt x="582" y="14080"/>
                    <a:pt x="782" y="14080"/>
                  </a:cubicBezTo>
                  <a:cubicBezTo>
                    <a:pt x="1099" y="14080"/>
                    <a:pt x="1532" y="13929"/>
                    <a:pt x="1570" y="13720"/>
                  </a:cubicBezTo>
                  <a:cubicBezTo>
                    <a:pt x="1572" y="13706"/>
                    <a:pt x="1574" y="13692"/>
                    <a:pt x="1576" y="13677"/>
                  </a:cubicBezTo>
                  <a:cubicBezTo>
                    <a:pt x="5099" y="13110"/>
                    <a:pt x="8447" y="11771"/>
                    <a:pt x="11403" y="9781"/>
                  </a:cubicBezTo>
                  <a:cubicBezTo>
                    <a:pt x="14784" y="7454"/>
                    <a:pt x="16242" y="3980"/>
                    <a:pt x="17514" y="196"/>
                  </a:cubicBezTo>
                  <a:cubicBezTo>
                    <a:pt x="17566" y="41"/>
                    <a:pt x="17398" y="1"/>
                    <a:pt x="17223" y="1"/>
                  </a:cubicBezTo>
                  <a:close/>
                </a:path>
              </a:pathLst>
            </a:custGeom>
            <a:solidFill>
              <a:srgbClr val="8CBE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493" name="Google Shape;533;p4">
              <a:extLst>
                <a:ext uri="{FF2B5EF4-FFF2-40B4-BE49-F238E27FC236}">
                  <a16:creationId xmlns:a16="http://schemas.microsoft.com/office/drawing/2014/main" xmlns="" id="{5E4A8090-41D4-F907-751E-C87312529A3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3300" y="2187475"/>
              <a:ext cx="369775" cy="331275"/>
            </a:xfrm>
            <a:custGeom>
              <a:avLst/>
              <a:gdLst>
                <a:gd name="T0" fmla="*/ 2147483646 w 14791"/>
                <a:gd name="T1" fmla="*/ 2147483646 h 13251"/>
                <a:gd name="T2" fmla="*/ 2147483646 w 14791"/>
                <a:gd name="T3" fmla="*/ 2147483646 h 13251"/>
                <a:gd name="T4" fmla="*/ 2147483646 w 14791"/>
                <a:gd name="T5" fmla="*/ 2147483646 h 13251"/>
                <a:gd name="T6" fmla="*/ 2147483646 w 14791"/>
                <a:gd name="T7" fmla="*/ 2147483646 h 13251"/>
                <a:gd name="T8" fmla="*/ 2147483646 w 14791"/>
                <a:gd name="T9" fmla="*/ 2147483646 h 13251"/>
                <a:gd name="T10" fmla="*/ 2147483646 w 14791"/>
                <a:gd name="T11" fmla="*/ 2147483646 h 13251"/>
                <a:gd name="T12" fmla="*/ 2147483646 w 14791"/>
                <a:gd name="T13" fmla="*/ 2147483646 h 13251"/>
                <a:gd name="T14" fmla="*/ 2147483646 w 14791"/>
                <a:gd name="T15" fmla="*/ 2147483646 h 13251"/>
                <a:gd name="T16" fmla="*/ 2147483646 w 14791"/>
                <a:gd name="T17" fmla="*/ 2147483646 h 13251"/>
                <a:gd name="T18" fmla="*/ 2147483646 w 14791"/>
                <a:gd name="T19" fmla="*/ 0 h 13251"/>
                <a:gd name="T20" fmla="*/ 2147483646 w 14791"/>
                <a:gd name="T21" fmla="*/ 2147483646 h 13251"/>
                <a:gd name="T22" fmla="*/ 2147483646 w 14791"/>
                <a:gd name="T23" fmla="*/ 2147483646 h 13251"/>
                <a:gd name="T24" fmla="*/ 2147483646 w 14791"/>
                <a:gd name="T25" fmla="*/ 2147483646 h 13251"/>
                <a:gd name="T26" fmla="*/ 2147483646 w 14791"/>
                <a:gd name="T27" fmla="*/ 2147483646 h 13251"/>
                <a:gd name="T28" fmla="*/ 2147483646 w 14791"/>
                <a:gd name="T29" fmla="*/ 2147483646 h 13251"/>
                <a:gd name="T30" fmla="*/ 2147483646 w 14791"/>
                <a:gd name="T31" fmla="*/ 2147483646 h 13251"/>
                <a:gd name="T32" fmla="*/ 2147483646 w 14791"/>
                <a:gd name="T33" fmla="*/ 2147483646 h 13251"/>
                <a:gd name="T34" fmla="*/ 2147483646 w 14791"/>
                <a:gd name="T35" fmla="*/ 2147483646 h 13251"/>
                <a:gd name="T36" fmla="*/ 2147483646 w 14791"/>
                <a:gd name="T37" fmla="*/ 2147483646 h 13251"/>
                <a:gd name="T38" fmla="*/ 2147483646 w 14791"/>
                <a:gd name="T39" fmla="*/ 2147483646 h 13251"/>
                <a:gd name="T40" fmla="*/ 2147483646 w 14791"/>
                <a:gd name="T41" fmla="*/ 2147483646 h 13251"/>
                <a:gd name="T42" fmla="*/ 2147483646 w 14791"/>
                <a:gd name="T43" fmla="*/ 2147483646 h 13251"/>
                <a:gd name="T44" fmla="*/ 2147483646 w 14791"/>
                <a:gd name="T45" fmla="*/ 2147483646 h 13251"/>
                <a:gd name="T46" fmla="*/ 2147483646 w 14791"/>
                <a:gd name="T47" fmla="*/ 0 h 13251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4791" h="13251" extrusionOk="0">
                  <a:moveTo>
                    <a:pt x="1444" y="822"/>
                  </a:moveTo>
                  <a:lnTo>
                    <a:pt x="1444" y="822"/>
                  </a:lnTo>
                  <a:cubicBezTo>
                    <a:pt x="4081" y="1724"/>
                    <a:pt x="5898" y="5356"/>
                    <a:pt x="7446" y="7290"/>
                  </a:cubicBezTo>
                  <a:cubicBezTo>
                    <a:pt x="8283" y="8314"/>
                    <a:pt x="9524" y="8934"/>
                    <a:pt x="10485" y="9834"/>
                  </a:cubicBezTo>
                  <a:cubicBezTo>
                    <a:pt x="11296" y="10577"/>
                    <a:pt x="12058" y="11370"/>
                    <a:pt x="12771" y="12199"/>
                  </a:cubicBezTo>
                  <a:cubicBezTo>
                    <a:pt x="9753" y="11622"/>
                    <a:pt x="6952" y="10621"/>
                    <a:pt x="5367" y="7662"/>
                  </a:cubicBezTo>
                  <a:cubicBezTo>
                    <a:pt x="4654" y="6359"/>
                    <a:pt x="4220" y="4901"/>
                    <a:pt x="3444" y="3599"/>
                  </a:cubicBezTo>
                  <a:cubicBezTo>
                    <a:pt x="2903" y="2620"/>
                    <a:pt x="1935" y="1813"/>
                    <a:pt x="1444" y="822"/>
                  </a:cubicBezTo>
                  <a:close/>
                  <a:moveTo>
                    <a:pt x="838" y="0"/>
                  </a:moveTo>
                  <a:cubicBezTo>
                    <a:pt x="652" y="0"/>
                    <a:pt x="1" y="156"/>
                    <a:pt x="63" y="466"/>
                  </a:cubicBezTo>
                  <a:cubicBezTo>
                    <a:pt x="435" y="2017"/>
                    <a:pt x="2017" y="3195"/>
                    <a:pt x="2731" y="4622"/>
                  </a:cubicBezTo>
                  <a:cubicBezTo>
                    <a:pt x="3444" y="6080"/>
                    <a:pt x="3940" y="7662"/>
                    <a:pt x="4871" y="8996"/>
                  </a:cubicBezTo>
                  <a:cubicBezTo>
                    <a:pt x="6811" y="11845"/>
                    <a:pt x="10261" y="12562"/>
                    <a:pt x="13457" y="13027"/>
                  </a:cubicBezTo>
                  <a:cubicBezTo>
                    <a:pt x="13490" y="13069"/>
                    <a:pt x="13523" y="13111"/>
                    <a:pt x="13556" y="13153"/>
                  </a:cubicBezTo>
                  <a:cubicBezTo>
                    <a:pt x="13617" y="13221"/>
                    <a:pt x="13727" y="13250"/>
                    <a:pt x="13854" y="13250"/>
                  </a:cubicBezTo>
                  <a:cubicBezTo>
                    <a:pt x="14243" y="13250"/>
                    <a:pt x="14790" y="12976"/>
                    <a:pt x="14580" y="12718"/>
                  </a:cubicBezTo>
                  <a:cubicBezTo>
                    <a:pt x="14567" y="12703"/>
                    <a:pt x="14554" y="12688"/>
                    <a:pt x="14541" y="12672"/>
                  </a:cubicBezTo>
                  <a:cubicBezTo>
                    <a:pt x="14599" y="12581"/>
                    <a:pt x="14566" y="12502"/>
                    <a:pt x="14369" y="12471"/>
                  </a:cubicBezTo>
                  <a:cubicBezTo>
                    <a:pt x="12137" y="9898"/>
                    <a:pt x="9338" y="7978"/>
                    <a:pt x="7383" y="5212"/>
                  </a:cubicBezTo>
                  <a:cubicBezTo>
                    <a:pt x="5926" y="3071"/>
                    <a:pt x="3661" y="156"/>
                    <a:pt x="838" y="0"/>
                  </a:cubicBezTo>
                  <a:close/>
                </a:path>
              </a:pathLst>
            </a:custGeom>
            <a:solidFill>
              <a:srgbClr val="8CBE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494" name="Google Shape;534;p4">
              <a:extLst>
                <a:ext uri="{FF2B5EF4-FFF2-40B4-BE49-F238E27FC236}">
                  <a16:creationId xmlns:a16="http://schemas.microsoft.com/office/drawing/2014/main" xmlns="" id="{C115FA3B-8DD5-6601-33DB-9621464325C2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6250" y="2375375"/>
              <a:ext cx="441475" cy="350150"/>
            </a:xfrm>
            <a:custGeom>
              <a:avLst/>
              <a:gdLst>
                <a:gd name="T0" fmla="*/ 2147483646 w 17659"/>
                <a:gd name="T1" fmla="*/ 2147483646 h 14006"/>
                <a:gd name="T2" fmla="*/ 2147483646 w 17659"/>
                <a:gd name="T3" fmla="*/ 2147483646 h 14006"/>
                <a:gd name="T4" fmla="*/ 2147483646 w 17659"/>
                <a:gd name="T5" fmla="*/ 2147483646 h 14006"/>
                <a:gd name="T6" fmla="*/ 2147483646 w 17659"/>
                <a:gd name="T7" fmla="*/ 2147483646 h 14006"/>
                <a:gd name="T8" fmla="*/ 2147483646 w 17659"/>
                <a:gd name="T9" fmla="*/ 2147483646 h 14006"/>
                <a:gd name="T10" fmla="*/ 2147483646 w 17659"/>
                <a:gd name="T11" fmla="*/ 2147483646 h 14006"/>
                <a:gd name="T12" fmla="*/ 2147483646 w 17659"/>
                <a:gd name="T13" fmla="*/ 2147483646 h 14006"/>
                <a:gd name="T14" fmla="*/ 2147483646 w 17659"/>
                <a:gd name="T15" fmla="*/ 0 h 14006"/>
                <a:gd name="T16" fmla="*/ 2147483646 w 17659"/>
                <a:gd name="T17" fmla="*/ 2147483646 h 14006"/>
                <a:gd name="T18" fmla="*/ 2147483646 w 17659"/>
                <a:gd name="T19" fmla="*/ 2147483646 h 14006"/>
                <a:gd name="T20" fmla="*/ 2147483646 w 17659"/>
                <a:gd name="T21" fmla="*/ 2147483646 h 14006"/>
                <a:gd name="T22" fmla="*/ 2147483646 w 17659"/>
                <a:gd name="T23" fmla="*/ 2147483646 h 14006"/>
                <a:gd name="T24" fmla="*/ 2147483646 w 17659"/>
                <a:gd name="T25" fmla="*/ 2147483646 h 14006"/>
                <a:gd name="T26" fmla="*/ 2147483646 w 17659"/>
                <a:gd name="T27" fmla="*/ 2147483646 h 14006"/>
                <a:gd name="T28" fmla="*/ 2147483646 w 17659"/>
                <a:gd name="T29" fmla="*/ 2147483646 h 14006"/>
                <a:gd name="T30" fmla="*/ 2147483646 w 17659"/>
                <a:gd name="T31" fmla="*/ 2147483646 h 14006"/>
                <a:gd name="T32" fmla="*/ 2147483646 w 17659"/>
                <a:gd name="T33" fmla="*/ 2147483646 h 14006"/>
                <a:gd name="T34" fmla="*/ 2147483646 w 17659"/>
                <a:gd name="T35" fmla="*/ 2147483646 h 14006"/>
                <a:gd name="T36" fmla="*/ 2147483646 w 17659"/>
                <a:gd name="T37" fmla="*/ 2147483646 h 14006"/>
                <a:gd name="T38" fmla="*/ 2147483646 w 17659"/>
                <a:gd name="T39" fmla="*/ 2147483646 h 14006"/>
                <a:gd name="T40" fmla="*/ 2147483646 w 17659"/>
                <a:gd name="T41" fmla="*/ 2147483646 h 14006"/>
                <a:gd name="T42" fmla="*/ 2147483646 w 17659"/>
                <a:gd name="T43" fmla="*/ 2147483646 h 14006"/>
                <a:gd name="T44" fmla="*/ 2147483646 w 17659"/>
                <a:gd name="T45" fmla="*/ 2147483646 h 14006"/>
                <a:gd name="T46" fmla="*/ 2147483646 w 17659"/>
                <a:gd name="T47" fmla="*/ 2147483646 h 14006"/>
                <a:gd name="T48" fmla="*/ 2147483646 w 17659"/>
                <a:gd name="T49" fmla="*/ 0 h 1400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7659" h="14006" extrusionOk="0">
                  <a:moveTo>
                    <a:pt x="15262" y="1321"/>
                  </a:moveTo>
                  <a:cubicBezTo>
                    <a:pt x="13611" y="3164"/>
                    <a:pt x="12658" y="5579"/>
                    <a:pt x="10734" y="7250"/>
                  </a:cubicBezTo>
                  <a:cubicBezTo>
                    <a:pt x="8206" y="9405"/>
                    <a:pt x="5289" y="11059"/>
                    <a:pt x="2141" y="12132"/>
                  </a:cubicBezTo>
                  <a:cubicBezTo>
                    <a:pt x="3533" y="9460"/>
                    <a:pt x="5626" y="7733"/>
                    <a:pt x="8098" y="5761"/>
                  </a:cubicBezTo>
                  <a:cubicBezTo>
                    <a:pt x="9401" y="4706"/>
                    <a:pt x="10455" y="3465"/>
                    <a:pt x="11975" y="2659"/>
                  </a:cubicBezTo>
                  <a:cubicBezTo>
                    <a:pt x="13032" y="2140"/>
                    <a:pt x="14131" y="1691"/>
                    <a:pt x="15262" y="1321"/>
                  </a:cubicBezTo>
                  <a:close/>
                  <a:moveTo>
                    <a:pt x="16910" y="0"/>
                  </a:moveTo>
                  <a:cubicBezTo>
                    <a:pt x="16857" y="0"/>
                    <a:pt x="16804" y="7"/>
                    <a:pt x="16752" y="22"/>
                  </a:cubicBezTo>
                  <a:cubicBezTo>
                    <a:pt x="14922" y="487"/>
                    <a:pt x="13154" y="1139"/>
                    <a:pt x="11448" y="1976"/>
                  </a:cubicBezTo>
                  <a:cubicBezTo>
                    <a:pt x="9835" y="2814"/>
                    <a:pt x="8749" y="4117"/>
                    <a:pt x="7353" y="5233"/>
                  </a:cubicBezTo>
                  <a:cubicBezTo>
                    <a:pt x="4562" y="7460"/>
                    <a:pt x="2258" y="9354"/>
                    <a:pt x="813" y="12545"/>
                  </a:cubicBezTo>
                  <a:cubicBezTo>
                    <a:pt x="729" y="12569"/>
                    <a:pt x="645" y="12593"/>
                    <a:pt x="560" y="12616"/>
                  </a:cubicBezTo>
                  <a:cubicBezTo>
                    <a:pt x="0" y="12769"/>
                    <a:pt x="46" y="13318"/>
                    <a:pt x="457" y="13407"/>
                  </a:cubicBezTo>
                  <a:cubicBezTo>
                    <a:pt x="439" y="13454"/>
                    <a:pt x="422" y="13500"/>
                    <a:pt x="405" y="13546"/>
                  </a:cubicBezTo>
                  <a:cubicBezTo>
                    <a:pt x="274" y="13859"/>
                    <a:pt x="534" y="14005"/>
                    <a:pt x="830" y="14005"/>
                  </a:cubicBezTo>
                  <a:cubicBezTo>
                    <a:pt x="1094" y="14005"/>
                    <a:pt x="1387" y="13889"/>
                    <a:pt x="1460" y="13671"/>
                  </a:cubicBezTo>
                  <a:cubicBezTo>
                    <a:pt x="1528" y="13486"/>
                    <a:pt x="1599" y="13306"/>
                    <a:pt x="1673" y="13129"/>
                  </a:cubicBezTo>
                  <a:cubicBezTo>
                    <a:pt x="4843" y="12144"/>
                    <a:pt x="7820" y="10597"/>
                    <a:pt x="10486" y="8583"/>
                  </a:cubicBezTo>
                  <a:cubicBezTo>
                    <a:pt x="11758" y="7653"/>
                    <a:pt x="12875" y="6505"/>
                    <a:pt x="13805" y="5233"/>
                  </a:cubicBezTo>
                  <a:cubicBezTo>
                    <a:pt x="14891" y="3620"/>
                    <a:pt x="15666" y="1852"/>
                    <a:pt x="17248" y="673"/>
                  </a:cubicBezTo>
                  <a:cubicBezTo>
                    <a:pt x="17658" y="373"/>
                    <a:pt x="17298" y="0"/>
                    <a:pt x="16910" y="0"/>
                  </a:cubicBezTo>
                  <a:close/>
                </a:path>
              </a:pathLst>
            </a:custGeom>
            <a:solidFill>
              <a:srgbClr val="8CBE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495" name="Google Shape;535;p4">
              <a:extLst>
                <a:ext uri="{FF2B5EF4-FFF2-40B4-BE49-F238E27FC236}">
                  <a16:creationId xmlns:a16="http://schemas.microsoft.com/office/drawing/2014/main" xmlns="" id="{03F5444C-27A7-9D68-F486-F71F7FEE5C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6925" y="2664000"/>
              <a:ext cx="420475" cy="134025"/>
            </a:xfrm>
            <a:custGeom>
              <a:avLst/>
              <a:gdLst>
                <a:gd name="T0" fmla="*/ 2147483646 w 16819"/>
                <a:gd name="T1" fmla="*/ 2147483646 h 5361"/>
                <a:gd name="T2" fmla="*/ 2147483646 w 16819"/>
                <a:gd name="T3" fmla="*/ 2147483646 h 5361"/>
                <a:gd name="T4" fmla="*/ 2147483646 w 16819"/>
                <a:gd name="T5" fmla="*/ 2147483646 h 5361"/>
                <a:gd name="T6" fmla="*/ 2147483646 w 16819"/>
                <a:gd name="T7" fmla="*/ 2147483646 h 5361"/>
                <a:gd name="T8" fmla="*/ 2147483646 w 16819"/>
                <a:gd name="T9" fmla="*/ 2147483646 h 5361"/>
                <a:gd name="T10" fmla="*/ 2147483646 w 16819"/>
                <a:gd name="T11" fmla="*/ 2147483646 h 5361"/>
                <a:gd name="T12" fmla="*/ 2147483646 w 16819"/>
                <a:gd name="T13" fmla="*/ 2147483646 h 5361"/>
                <a:gd name="T14" fmla="*/ 2147483646 w 16819"/>
                <a:gd name="T15" fmla="*/ 2147483646 h 5361"/>
                <a:gd name="T16" fmla="*/ 2147483646 w 16819"/>
                <a:gd name="T17" fmla="*/ 2147483646 h 5361"/>
                <a:gd name="T18" fmla="*/ 2147483646 w 16819"/>
                <a:gd name="T19" fmla="*/ 2147483646 h 5361"/>
                <a:gd name="T20" fmla="*/ 2147483646 w 16819"/>
                <a:gd name="T21" fmla="*/ 2147483646 h 5361"/>
                <a:gd name="T22" fmla="*/ 2147483646 w 16819"/>
                <a:gd name="T23" fmla="*/ 2147483646 h 5361"/>
                <a:gd name="T24" fmla="*/ 2147483646 w 16819"/>
                <a:gd name="T25" fmla="*/ 2147483646 h 5361"/>
                <a:gd name="T26" fmla="*/ 2147483646 w 16819"/>
                <a:gd name="T27" fmla="*/ 2147483646 h 5361"/>
                <a:gd name="T28" fmla="*/ 2147483646 w 16819"/>
                <a:gd name="T29" fmla="*/ 2147483646 h 5361"/>
                <a:gd name="T30" fmla="*/ 2147483646 w 16819"/>
                <a:gd name="T31" fmla="*/ 2147483646 h 5361"/>
                <a:gd name="T32" fmla="*/ 2147483646 w 16819"/>
                <a:gd name="T33" fmla="*/ 2147483646 h 5361"/>
                <a:gd name="T34" fmla="*/ 2147483646 w 16819"/>
                <a:gd name="T35" fmla="*/ 2147483646 h 5361"/>
                <a:gd name="T36" fmla="*/ 2147483646 w 16819"/>
                <a:gd name="T37" fmla="*/ 2147483646 h 5361"/>
                <a:gd name="T38" fmla="*/ 2147483646 w 16819"/>
                <a:gd name="T39" fmla="*/ 2147483646 h 5361"/>
                <a:gd name="T40" fmla="*/ 2147483646 w 16819"/>
                <a:gd name="T41" fmla="*/ 2147483646 h 5361"/>
                <a:gd name="T42" fmla="*/ 2147483646 w 16819"/>
                <a:gd name="T43" fmla="*/ 2147483646 h 5361"/>
                <a:gd name="T44" fmla="*/ 2147483646 w 16819"/>
                <a:gd name="T45" fmla="*/ 2147483646 h 5361"/>
                <a:gd name="T46" fmla="*/ 2147483646 w 16819"/>
                <a:gd name="T47" fmla="*/ 2147483646 h 5361"/>
                <a:gd name="T48" fmla="*/ 2147483646 w 16819"/>
                <a:gd name="T49" fmla="*/ 2147483646 h 5361"/>
                <a:gd name="T50" fmla="*/ 2147483646 w 16819"/>
                <a:gd name="T51" fmla="*/ 2147483646 h 5361"/>
                <a:gd name="T52" fmla="*/ 2147483646 w 16819"/>
                <a:gd name="T53" fmla="*/ 2147483646 h 5361"/>
                <a:gd name="T54" fmla="*/ 2147483646 w 16819"/>
                <a:gd name="T55" fmla="*/ 2147483646 h 5361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16819" h="5361" extrusionOk="0">
                  <a:moveTo>
                    <a:pt x="5575" y="864"/>
                  </a:moveTo>
                  <a:cubicBezTo>
                    <a:pt x="6716" y="864"/>
                    <a:pt x="7829" y="1317"/>
                    <a:pt x="8912" y="1784"/>
                  </a:cubicBezTo>
                  <a:cubicBezTo>
                    <a:pt x="10546" y="2442"/>
                    <a:pt x="11816" y="2577"/>
                    <a:pt x="13260" y="2577"/>
                  </a:cubicBezTo>
                  <a:cubicBezTo>
                    <a:pt x="13681" y="2577"/>
                    <a:pt x="14116" y="2566"/>
                    <a:pt x="14579" y="2552"/>
                  </a:cubicBezTo>
                  <a:cubicBezTo>
                    <a:pt x="13415" y="3879"/>
                    <a:pt x="11916" y="4239"/>
                    <a:pt x="10268" y="4239"/>
                  </a:cubicBezTo>
                  <a:cubicBezTo>
                    <a:pt x="8317" y="4239"/>
                    <a:pt x="6157" y="3735"/>
                    <a:pt x="4094" y="3735"/>
                  </a:cubicBezTo>
                  <a:cubicBezTo>
                    <a:pt x="3154" y="3735"/>
                    <a:pt x="2234" y="3840"/>
                    <a:pt x="1363" y="4144"/>
                  </a:cubicBezTo>
                  <a:cubicBezTo>
                    <a:pt x="1778" y="2852"/>
                    <a:pt x="2725" y="1770"/>
                    <a:pt x="3980" y="1195"/>
                  </a:cubicBezTo>
                  <a:cubicBezTo>
                    <a:pt x="4518" y="960"/>
                    <a:pt x="5049" y="864"/>
                    <a:pt x="5575" y="864"/>
                  </a:cubicBezTo>
                  <a:close/>
                  <a:moveTo>
                    <a:pt x="5845" y="1"/>
                  </a:moveTo>
                  <a:cubicBezTo>
                    <a:pt x="5619" y="1"/>
                    <a:pt x="5391" y="16"/>
                    <a:pt x="5159" y="47"/>
                  </a:cubicBezTo>
                  <a:cubicBezTo>
                    <a:pt x="2584" y="419"/>
                    <a:pt x="506" y="2405"/>
                    <a:pt x="40" y="4979"/>
                  </a:cubicBezTo>
                  <a:cubicBezTo>
                    <a:pt x="0" y="5262"/>
                    <a:pt x="263" y="5361"/>
                    <a:pt x="519" y="5361"/>
                  </a:cubicBezTo>
                  <a:cubicBezTo>
                    <a:pt x="656" y="5361"/>
                    <a:pt x="792" y="5333"/>
                    <a:pt x="878" y="5289"/>
                  </a:cubicBezTo>
                  <a:cubicBezTo>
                    <a:pt x="1922" y="4681"/>
                    <a:pt x="3019" y="4484"/>
                    <a:pt x="4143" y="4484"/>
                  </a:cubicBezTo>
                  <a:cubicBezTo>
                    <a:pt x="6225" y="4484"/>
                    <a:pt x="8401" y="5162"/>
                    <a:pt x="10503" y="5162"/>
                  </a:cubicBezTo>
                  <a:cubicBezTo>
                    <a:pt x="10739" y="5162"/>
                    <a:pt x="10974" y="5153"/>
                    <a:pt x="11207" y="5134"/>
                  </a:cubicBezTo>
                  <a:cubicBezTo>
                    <a:pt x="13844" y="4917"/>
                    <a:pt x="15581" y="3459"/>
                    <a:pt x="16667" y="1133"/>
                  </a:cubicBezTo>
                  <a:cubicBezTo>
                    <a:pt x="16819" y="812"/>
                    <a:pt x="16548" y="657"/>
                    <a:pt x="16235" y="657"/>
                  </a:cubicBezTo>
                  <a:cubicBezTo>
                    <a:pt x="15972" y="657"/>
                    <a:pt x="15680" y="766"/>
                    <a:pt x="15581" y="978"/>
                  </a:cubicBezTo>
                  <a:cubicBezTo>
                    <a:pt x="15459" y="1239"/>
                    <a:pt x="15330" y="1481"/>
                    <a:pt x="15196" y="1704"/>
                  </a:cubicBezTo>
                  <a:cubicBezTo>
                    <a:pt x="14478" y="1741"/>
                    <a:pt x="13781" y="1828"/>
                    <a:pt x="13082" y="1828"/>
                  </a:cubicBezTo>
                  <a:cubicBezTo>
                    <a:pt x="12748" y="1828"/>
                    <a:pt x="12413" y="1808"/>
                    <a:pt x="12076" y="1753"/>
                  </a:cubicBezTo>
                  <a:cubicBezTo>
                    <a:pt x="10990" y="1567"/>
                    <a:pt x="9967" y="1226"/>
                    <a:pt x="9005" y="761"/>
                  </a:cubicBezTo>
                  <a:cubicBezTo>
                    <a:pt x="7975" y="349"/>
                    <a:pt x="6946" y="1"/>
                    <a:pt x="5845" y="1"/>
                  </a:cubicBezTo>
                  <a:close/>
                </a:path>
              </a:pathLst>
            </a:custGeom>
            <a:solidFill>
              <a:srgbClr val="8CBE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496" name="Google Shape;536;p4">
              <a:extLst>
                <a:ext uri="{FF2B5EF4-FFF2-40B4-BE49-F238E27FC236}">
                  <a16:creationId xmlns:a16="http://schemas.microsoft.com/office/drawing/2014/main" xmlns="" id="{7C17B706-F490-6490-538A-40FE8062825F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1350" y="2560000"/>
              <a:ext cx="177875" cy="161425"/>
            </a:xfrm>
            <a:custGeom>
              <a:avLst/>
              <a:gdLst>
                <a:gd name="T0" fmla="*/ 2147483646 w 7115"/>
                <a:gd name="T1" fmla="*/ 2147483646 h 6457"/>
                <a:gd name="T2" fmla="*/ 2147483646 w 7115"/>
                <a:gd name="T3" fmla="*/ 2147483646 h 6457"/>
                <a:gd name="T4" fmla="*/ 2147483646 w 7115"/>
                <a:gd name="T5" fmla="*/ 2147483646 h 6457"/>
                <a:gd name="T6" fmla="*/ 2147483646 w 7115"/>
                <a:gd name="T7" fmla="*/ 2147483646 h 6457"/>
                <a:gd name="T8" fmla="*/ 2147483646 w 7115"/>
                <a:gd name="T9" fmla="*/ 2147483646 h 6457"/>
                <a:gd name="T10" fmla="*/ 2147483646 w 7115"/>
                <a:gd name="T11" fmla="*/ 2147483646 h 6457"/>
                <a:gd name="T12" fmla="*/ 2147483646 w 7115"/>
                <a:gd name="T13" fmla="*/ 2147483646 h 6457"/>
                <a:gd name="T14" fmla="*/ 2147483646 w 7115"/>
                <a:gd name="T15" fmla="*/ 2147483646 h 6457"/>
                <a:gd name="T16" fmla="*/ 2147483646 w 7115"/>
                <a:gd name="T17" fmla="*/ 2147483646 h 6457"/>
                <a:gd name="T18" fmla="*/ 2147483646 w 7115"/>
                <a:gd name="T19" fmla="*/ 2147483646 h 6457"/>
                <a:gd name="T20" fmla="*/ 2147483646 w 7115"/>
                <a:gd name="T21" fmla="*/ 2147483646 h 6457"/>
                <a:gd name="T22" fmla="*/ 2147483646 w 7115"/>
                <a:gd name="T23" fmla="*/ 2147483646 h 6457"/>
                <a:gd name="T24" fmla="*/ 2147483646 w 7115"/>
                <a:gd name="T25" fmla="*/ 2147483646 h 6457"/>
                <a:gd name="T26" fmla="*/ 2147483646 w 7115"/>
                <a:gd name="T27" fmla="*/ 2147483646 h 6457"/>
                <a:gd name="T28" fmla="*/ 2147483646 w 7115"/>
                <a:gd name="T29" fmla="*/ 2147483646 h 6457"/>
                <a:gd name="T30" fmla="*/ 2147483646 w 7115"/>
                <a:gd name="T31" fmla="*/ 2147483646 h 6457"/>
                <a:gd name="T32" fmla="*/ 2147483646 w 7115"/>
                <a:gd name="T33" fmla="*/ 2147483646 h 6457"/>
                <a:gd name="T34" fmla="*/ 2147483646 w 7115"/>
                <a:gd name="T35" fmla="*/ 2147483646 h 6457"/>
                <a:gd name="T36" fmla="*/ 2147483646 w 7115"/>
                <a:gd name="T37" fmla="*/ 2147483646 h 6457"/>
                <a:gd name="T38" fmla="*/ 2147483646 w 7115"/>
                <a:gd name="T39" fmla="*/ 2147483646 h 645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7115" h="6457" extrusionOk="0">
                  <a:moveTo>
                    <a:pt x="1384" y="727"/>
                  </a:moveTo>
                  <a:lnTo>
                    <a:pt x="1384" y="727"/>
                  </a:lnTo>
                  <a:cubicBezTo>
                    <a:pt x="2153" y="1115"/>
                    <a:pt x="3566" y="2717"/>
                    <a:pt x="3847" y="2997"/>
                  </a:cubicBezTo>
                  <a:cubicBezTo>
                    <a:pt x="4381" y="3630"/>
                    <a:pt x="4852" y="4301"/>
                    <a:pt x="5260" y="5010"/>
                  </a:cubicBezTo>
                  <a:cubicBezTo>
                    <a:pt x="3423" y="4440"/>
                    <a:pt x="2175" y="2477"/>
                    <a:pt x="1384" y="727"/>
                  </a:cubicBezTo>
                  <a:close/>
                  <a:moveTo>
                    <a:pt x="1252" y="1"/>
                  </a:moveTo>
                  <a:cubicBezTo>
                    <a:pt x="935" y="1"/>
                    <a:pt x="611" y="89"/>
                    <a:pt x="279" y="299"/>
                  </a:cubicBezTo>
                  <a:cubicBezTo>
                    <a:pt x="186" y="361"/>
                    <a:pt x="0" y="485"/>
                    <a:pt x="62" y="640"/>
                  </a:cubicBezTo>
                  <a:cubicBezTo>
                    <a:pt x="1153" y="3136"/>
                    <a:pt x="2880" y="5579"/>
                    <a:pt x="5685" y="5809"/>
                  </a:cubicBezTo>
                  <a:cubicBezTo>
                    <a:pt x="5757" y="5956"/>
                    <a:pt x="5827" y="6105"/>
                    <a:pt x="5894" y="6255"/>
                  </a:cubicBezTo>
                  <a:cubicBezTo>
                    <a:pt x="5955" y="6398"/>
                    <a:pt x="6115" y="6457"/>
                    <a:pt x="6295" y="6457"/>
                  </a:cubicBezTo>
                  <a:cubicBezTo>
                    <a:pt x="6662" y="6457"/>
                    <a:pt x="7115" y="6214"/>
                    <a:pt x="7011" y="5944"/>
                  </a:cubicBezTo>
                  <a:cubicBezTo>
                    <a:pt x="6962" y="5835"/>
                    <a:pt x="6912" y="5727"/>
                    <a:pt x="6861" y="5619"/>
                  </a:cubicBezTo>
                  <a:cubicBezTo>
                    <a:pt x="7050" y="5425"/>
                    <a:pt x="7032" y="5160"/>
                    <a:pt x="6620" y="5138"/>
                  </a:cubicBezTo>
                  <a:cubicBezTo>
                    <a:pt x="5877" y="3718"/>
                    <a:pt x="4894" y="2426"/>
                    <a:pt x="3692" y="1353"/>
                  </a:cubicBezTo>
                  <a:cubicBezTo>
                    <a:pt x="2980" y="711"/>
                    <a:pt x="2150" y="1"/>
                    <a:pt x="1252" y="1"/>
                  </a:cubicBezTo>
                  <a:close/>
                </a:path>
              </a:pathLst>
            </a:custGeom>
            <a:solidFill>
              <a:srgbClr val="8CBE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497" name="Google Shape;537;p4">
              <a:extLst>
                <a:ext uri="{FF2B5EF4-FFF2-40B4-BE49-F238E27FC236}">
                  <a16:creationId xmlns:a16="http://schemas.microsoft.com/office/drawing/2014/main" xmlns="" id="{982C81A5-6F24-7286-2D36-E62B87930BE9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1300" y="2657975"/>
              <a:ext cx="311325" cy="64150"/>
            </a:xfrm>
            <a:custGeom>
              <a:avLst/>
              <a:gdLst>
                <a:gd name="T0" fmla="*/ 2147483646 w 12453"/>
                <a:gd name="T1" fmla="*/ 2147483646 h 2566"/>
                <a:gd name="T2" fmla="*/ 2147483646 w 12453"/>
                <a:gd name="T3" fmla="*/ 2147483646 h 2566"/>
                <a:gd name="T4" fmla="*/ 2147483646 w 12453"/>
                <a:gd name="T5" fmla="*/ 2147483646 h 2566"/>
                <a:gd name="T6" fmla="*/ 2147483646 w 12453"/>
                <a:gd name="T7" fmla="*/ 2147483646 h 2566"/>
                <a:gd name="T8" fmla="*/ 2147483646 w 12453"/>
                <a:gd name="T9" fmla="*/ 2147483646 h 2566"/>
                <a:gd name="T10" fmla="*/ 2147483646 w 12453"/>
                <a:gd name="T11" fmla="*/ 2147483646 h 2566"/>
                <a:gd name="T12" fmla="*/ 2147483646 w 12453"/>
                <a:gd name="T13" fmla="*/ 2147483646 h 2566"/>
                <a:gd name="T14" fmla="*/ 2147483646 w 12453"/>
                <a:gd name="T15" fmla="*/ 0 h 2566"/>
                <a:gd name="T16" fmla="*/ 2147483646 w 12453"/>
                <a:gd name="T17" fmla="*/ 2147483646 h 2566"/>
                <a:gd name="T18" fmla="*/ 2147483646 w 12453"/>
                <a:gd name="T19" fmla="*/ 2147483646 h 2566"/>
                <a:gd name="T20" fmla="*/ 2147483646 w 12453"/>
                <a:gd name="T21" fmla="*/ 2147483646 h 2566"/>
                <a:gd name="T22" fmla="*/ 2147483646 w 12453"/>
                <a:gd name="T23" fmla="*/ 2147483646 h 2566"/>
                <a:gd name="T24" fmla="*/ 2147483646 w 12453"/>
                <a:gd name="T25" fmla="*/ 2147483646 h 2566"/>
                <a:gd name="T26" fmla="*/ 2147483646 w 12453"/>
                <a:gd name="T27" fmla="*/ 2147483646 h 2566"/>
                <a:gd name="T28" fmla="*/ 2147483646 w 12453"/>
                <a:gd name="T29" fmla="*/ 2147483646 h 2566"/>
                <a:gd name="T30" fmla="*/ 2147483646 w 12453"/>
                <a:gd name="T31" fmla="*/ 2147483646 h 2566"/>
                <a:gd name="T32" fmla="*/ 2147483646 w 12453"/>
                <a:gd name="T33" fmla="*/ 2147483646 h 2566"/>
                <a:gd name="T34" fmla="*/ 2147483646 w 12453"/>
                <a:gd name="T35" fmla="*/ 2147483646 h 2566"/>
                <a:gd name="T36" fmla="*/ 2147483646 w 12453"/>
                <a:gd name="T37" fmla="*/ 2147483646 h 2566"/>
                <a:gd name="T38" fmla="*/ 2147483646 w 12453"/>
                <a:gd name="T39" fmla="*/ 2147483646 h 2566"/>
                <a:gd name="T40" fmla="*/ 2147483646 w 12453"/>
                <a:gd name="T41" fmla="*/ 2147483646 h 2566"/>
                <a:gd name="T42" fmla="*/ 2147483646 w 12453"/>
                <a:gd name="T43" fmla="*/ 0 h 256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2453" h="2566" extrusionOk="0">
                  <a:moveTo>
                    <a:pt x="7387" y="764"/>
                  </a:moveTo>
                  <a:cubicBezTo>
                    <a:pt x="8503" y="764"/>
                    <a:pt x="9620" y="904"/>
                    <a:pt x="10712" y="1187"/>
                  </a:cubicBezTo>
                  <a:cubicBezTo>
                    <a:pt x="9648" y="1660"/>
                    <a:pt x="8524" y="1826"/>
                    <a:pt x="7379" y="1826"/>
                  </a:cubicBezTo>
                  <a:cubicBezTo>
                    <a:pt x="6052" y="1826"/>
                    <a:pt x="4696" y="1604"/>
                    <a:pt x="3366" y="1380"/>
                  </a:cubicBezTo>
                  <a:cubicBezTo>
                    <a:pt x="4669" y="972"/>
                    <a:pt x="6027" y="764"/>
                    <a:pt x="7387" y="764"/>
                  </a:cubicBezTo>
                  <a:close/>
                  <a:moveTo>
                    <a:pt x="7634" y="0"/>
                  </a:moveTo>
                  <a:cubicBezTo>
                    <a:pt x="5670" y="0"/>
                    <a:pt x="3718" y="385"/>
                    <a:pt x="1895" y="1141"/>
                  </a:cubicBezTo>
                  <a:cubicBezTo>
                    <a:pt x="1628" y="1101"/>
                    <a:pt x="1362" y="1064"/>
                    <a:pt x="1099" y="1033"/>
                  </a:cubicBezTo>
                  <a:cubicBezTo>
                    <a:pt x="1078" y="1030"/>
                    <a:pt x="1057" y="1029"/>
                    <a:pt x="1036" y="1029"/>
                  </a:cubicBezTo>
                  <a:cubicBezTo>
                    <a:pt x="544" y="1029"/>
                    <a:pt x="0" y="1661"/>
                    <a:pt x="608" y="1794"/>
                  </a:cubicBezTo>
                  <a:cubicBezTo>
                    <a:pt x="396" y="2036"/>
                    <a:pt x="649" y="2290"/>
                    <a:pt x="990" y="2290"/>
                  </a:cubicBezTo>
                  <a:cubicBezTo>
                    <a:pt x="1094" y="2290"/>
                    <a:pt x="1206" y="2266"/>
                    <a:pt x="1316" y="2211"/>
                  </a:cubicBezTo>
                  <a:cubicBezTo>
                    <a:pt x="1490" y="2124"/>
                    <a:pt x="1664" y="2040"/>
                    <a:pt x="1841" y="1961"/>
                  </a:cubicBezTo>
                  <a:cubicBezTo>
                    <a:pt x="3668" y="2226"/>
                    <a:pt x="5483" y="2566"/>
                    <a:pt x="7261" y="2566"/>
                  </a:cubicBezTo>
                  <a:cubicBezTo>
                    <a:pt x="8938" y="2566"/>
                    <a:pt x="10582" y="2264"/>
                    <a:pt x="12173" y="1312"/>
                  </a:cubicBezTo>
                  <a:cubicBezTo>
                    <a:pt x="12452" y="1188"/>
                    <a:pt x="12421" y="785"/>
                    <a:pt x="12142" y="691"/>
                  </a:cubicBezTo>
                  <a:cubicBezTo>
                    <a:pt x="10669" y="229"/>
                    <a:pt x="9148" y="0"/>
                    <a:pt x="7634" y="0"/>
                  </a:cubicBezTo>
                  <a:close/>
                </a:path>
              </a:pathLst>
            </a:custGeom>
            <a:solidFill>
              <a:srgbClr val="8CBE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498" name="Google Shape;538;p4">
              <a:extLst>
                <a:ext uri="{FF2B5EF4-FFF2-40B4-BE49-F238E27FC236}">
                  <a16:creationId xmlns:a16="http://schemas.microsoft.com/office/drawing/2014/main" xmlns="" id="{B031C380-95E0-0F8A-D250-D60785B7D44B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6925" y="2760425"/>
              <a:ext cx="204875" cy="192375"/>
            </a:xfrm>
            <a:custGeom>
              <a:avLst/>
              <a:gdLst>
                <a:gd name="T0" fmla="*/ 2147483646 w 8195"/>
                <a:gd name="T1" fmla="*/ 2147483646 h 7695"/>
                <a:gd name="T2" fmla="*/ 2147483646 w 8195"/>
                <a:gd name="T3" fmla="*/ 2147483646 h 7695"/>
                <a:gd name="T4" fmla="*/ 2147483646 w 8195"/>
                <a:gd name="T5" fmla="*/ 2147483646 h 7695"/>
                <a:gd name="T6" fmla="*/ 2147483646 w 8195"/>
                <a:gd name="T7" fmla="*/ 2147483646 h 7695"/>
                <a:gd name="T8" fmla="*/ 2147483646 w 8195"/>
                <a:gd name="T9" fmla="*/ 2147483646 h 7695"/>
                <a:gd name="T10" fmla="*/ 2147483646 w 8195"/>
                <a:gd name="T11" fmla="*/ 2147483646 h 7695"/>
                <a:gd name="T12" fmla="*/ 2147483646 w 8195"/>
                <a:gd name="T13" fmla="*/ 2147483646 h 7695"/>
                <a:gd name="T14" fmla="*/ 2147483646 w 8195"/>
                <a:gd name="T15" fmla="*/ 2147483646 h 7695"/>
                <a:gd name="T16" fmla="*/ 2147483646 w 8195"/>
                <a:gd name="T17" fmla="*/ 2147483646 h 7695"/>
                <a:gd name="T18" fmla="*/ 2147483646 w 8195"/>
                <a:gd name="T19" fmla="*/ 2147483646 h 7695"/>
                <a:gd name="T20" fmla="*/ 2147483646 w 8195"/>
                <a:gd name="T21" fmla="*/ 2147483646 h 7695"/>
                <a:gd name="T22" fmla="*/ 2147483646 w 8195"/>
                <a:gd name="T23" fmla="*/ 2147483646 h 7695"/>
                <a:gd name="T24" fmla="*/ 2147483646 w 8195"/>
                <a:gd name="T25" fmla="*/ 2147483646 h 769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195" h="7695" extrusionOk="0">
                  <a:moveTo>
                    <a:pt x="6571" y="951"/>
                  </a:moveTo>
                  <a:lnTo>
                    <a:pt x="6571" y="951"/>
                  </a:lnTo>
                  <a:cubicBezTo>
                    <a:pt x="5247" y="3030"/>
                    <a:pt x="3798" y="5093"/>
                    <a:pt x="1727" y="6424"/>
                  </a:cubicBezTo>
                  <a:cubicBezTo>
                    <a:pt x="2612" y="4215"/>
                    <a:pt x="4386" y="1771"/>
                    <a:pt x="6571" y="951"/>
                  </a:cubicBezTo>
                  <a:close/>
                  <a:moveTo>
                    <a:pt x="7631" y="1"/>
                  </a:moveTo>
                  <a:cubicBezTo>
                    <a:pt x="7607" y="1"/>
                    <a:pt x="7583" y="3"/>
                    <a:pt x="7561" y="6"/>
                  </a:cubicBezTo>
                  <a:cubicBezTo>
                    <a:pt x="4075" y="582"/>
                    <a:pt x="1419" y="3913"/>
                    <a:pt x="373" y="7162"/>
                  </a:cubicBezTo>
                  <a:cubicBezTo>
                    <a:pt x="1" y="7419"/>
                    <a:pt x="285" y="7695"/>
                    <a:pt x="675" y="7695"/>
                  </a:cubicBezTo>
                  <a:cubicBezTo>
                    <a:pt x="775" y="7695"/>
                    <a:pt x="881" y="7677"/>
                    <a:pt x="985" y="7636"/>
                  </a:cubicBezTo>
                  <a:cubicBezTo>
                    <a:pt x="4180" y="6178"/>
                    <a:pt x="6197" y="3294"/>
                    <a:pt x="8027" y="409"/>
                  </a:cubicBezTo>
                  <a:cubicBezTo>
                    <a:pt x="8194" y="129"/>
                    <a:pt x="7858" y="1"/>
                    <a:pt x="7631" y="1"/>
                  </a:cubicBezTo>
                  <a:close/>
                </a:path>
              </a:pathLst>
            </a:custGeom>
            <a:solidFill>
              <a:srgbClr val="8CBE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499" name="Google Shape;539;p4">
              <a:extLst>
                <a:ext uri="{FF2B5EF4-FFF2-40B4-BE49-F238E27FC236}">
                  <a16:creationId xmlns:a16="http://schemas.microsoft.com/office/drawing/2014/main" xmlns="" id="{C82A90E1-F243-9420-19A0-5BBCFACC2E20}"/>
                </a:ext>
              </a:extLst>
            </p:cNvPr>
            <p:cNvSpPr>
              <a:spLocks/>
            </p:cNvSpPr>
            <p:nvPr/>
          </p:nvSpPr>
          <p:spPr bwMode="auto">
            <a:xfrm>
              <a:off x="3388900" y="2884800"/>
              <a:ext cx="251650" cy="86400"/>
            </a:xfrm>
            <a:custGeom>
              <a:avLst/>
              <a:gdLst>
                <a:gd name="T0" fmla="*/ 2147483646 w 10066"/>
                <a:gd name="T1" fmla="*/ 2147483646 h 3456"/>
                <a:gd name="T2" fmla="*/ 2147483646 w 10066"/>
                <a:gd name="T3" fmla="*/ 2147483646 h 3456"/>
                <a:gd name="T4" fmla="*/ 2147483646 w 10066"/>
                <a:gd name="T5" fmla="*/ 2147483646 h 3456"/>
                <a:gd name="T6" fmla="*/ 2147483646 w 10066"/>
                <a:gd name="T7" fmla="*/ 2147483646 h 3456"/>
                <a:gd name="T8" fmla="*/ 2147483646 w 10066"/>
                <a:gd name="T9" fmla="*/ 2147483646 h 3456"/>
                <a:gd name="T10" fmla="*/ 2147483646 w 10066"/>
                <a:gd name="T11" fmla="*/ 2147483646 h 3456"/>
                <a:gd name="T12" fmla="*/ 2147483646 w 10066"/>
                <a:gd name="T13" fmla="*/ 2147483646 h 3456"/>
                <a:gd name="T14" fmla="*/ 2147483646 w 10066"/>
                <a:gd name="T15" fmla="*/ 2147483646 h 3456"/>
                <a:gd name="T16" fmla="*/ 2147483646 w 10066"/>
                <a:gd name="T17" fmla="*/ 2147483646 h 3456"/>
                <a:gd name="T18" fmla="*/ 2147483646 w 10066"/>
                <a:gd name="T19" fmla="*/ 2147483646 h 3456"/>
                <a:gd name="T20" fmla="*/ 2147483646 w 10066"/>
                <a:gd name="T21" fmla="*/ 2147483646 h 3456"/>
                <a:gd name="T22" fmla="*/ 2147483646 w 10066"/>
                <a:gd name="T23" fmla="*/ 2147483646 h 3456"/>
                <a:gd name="T24" fmla="*/ 2147483646 w 10066"/>
                <a:gd name="T25" fmla="*/ 2147483646 h 3456"/>
                <a:gd name="T26" fmla="*/ 2147483646 w 10066"/>
                <a:gd name="T27" fmla="*/ 2147483646 h 3456"/>
                <a:gd name="T28" fmla="*/ 2147483646 w 10066"/>
                <a:gd name="T29" fmla="*/ 2147483646 h 3456"/>
                <a:gd name="T30" fmla="*/ 2147483646 w 10066"/>
                <a:gd name="T31" fmla="*/ 2147483646 h 3456"/>
                <a:gd name="T32" fmla="*/ 2147483646 w 10066"/>
                <a:gd name="T33" fmla="*/ 2147483646 h 3456"/>
                <a:gd name="T34" fmla="*/ 2147483646 w 10066"/>
                <a:gd name="T35" fmla="*/ 2147483646 h 3456"/>
                <a:gd name="T36" fmla="*/ 2147483646 w 10066"/>
                <a:gd name="T37" fmla="*/ 2147483646 h 3456"/>
                <a:gd name="T38" fmla="*/ 2147483646 w 10066"/>
                <a:gd name="T39" fmla="*/ 2147483646 h 3456"/>
                <a:gd name="T40" fmla="*/ 2147483646 w 10066"/>
                <a:gd name="T41" fmla="*/ 2147483646 h 3456"/>
                <a:gd name="T42" fmla="*/ 2147483646 w 10066"/>
                <a:gd name="T43" fmla="*/ 2147483646 h 3456"/>
                <a:gd name="T44" fmla="*/ 2147483646 w 10066"/>
                <a:gd name="T45" fmla="*/ 2147483646 h 345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10066" h="3456" extrusionOk="0">
                  <a:moveTo>
                    <a:pt x="3492" y="565"/>
                  </a:moveTo>
                  <a:cubicBezTo>
                    <a:pt x="5349" y="565"/>
                    <a:pt x="7136" y="945"/>
                    <a:pt x="8517" y="2362"/>
                  </a:cubicBezTo>
                  <a:cubicBezTo>
                    <a:pt x="8038" y="2772"/>
                    <a:pt x="7459" y="2939"/>
                    <a:pt x="6837" y="2939"/>
                  </a:cubicBezTo>
                  <a:cubicBezTo>
                    <a:pt x="5085" y="2939"/>
                    <a:pt x="2983" y="1617"/>
                    <a:pt x="1741" y="656"/>
                  </a:cubicBezTo>
                  <a:cubicBezTo>
                    <a:pt x="2325" y="602"/>
                    <a:pt x="2911" y="565"/>
                    <a:pt x="3492" y="565"/>
                  </a:cubicBezTo>
                  <a:close/>
                  <a:moveTo>
                    <a:pt x="4097" y="1"/>
                  </a:moveTo>
                  <a:cubicBezTo>
                    <a:pt x="3013" y="1"/>
                    <a:pt x="1913" y="118"/>
                    <a:pt x="869" y="242"/>
                  </a:cubicBezTo>
                  <a:cubicBezTo>
                    <a:pt x="776" y="242"/>
                    <a:pt x="1" y="521"/>
                    <a:pt x="249" y="707"/>
                  </a:cubicBezTo>
                  <a:cubicBezTo>
                    <a:pt x="1821" y="2014"/>
                    <a:pt x="4349" y="3456"/>
                    <a:pt x="6627" y="3456"/>
                  </a:cubicBezTo>
                  <a:cubicBezTo>
                    <a:pt x="7464" y="3456"/>
                    <a:pt x="8267" y="3261"/>
                    <a:pt x="8977" y="2794"/>
                  </a:cubicBezTo>
                  <a:cubicBezTo>
                    <a:pt x="9006" y="2798"/>
                    <a:pt x="9037" y="2801"/>
                    <a:pt x="9070" y="2801"/>
                  </a:cubicBezTo>
                  <a:cubicBezTo>
                    <a:pt x="9440" y="2801"/>
                    <a:pt x="10065" y="2507"/>
                    <a:pt x="9896" y="2289"/>
                  </a:cubicBezTo>
                  <a:lnTo>
                    <a:pt x="9865" y="2289"/>
                  </a:lnTo>
                  <a:cubicBezTo>
                    <a:pt x="9824" y="2239"/>
                    <a:pt x="9782" y="2190"/>
                    <a:pt x="9740" y="2141"/>
                  </a:cubicBezTo>
                  <a:cubicBezTo>
                    <a:pt x="9761" y="2119"/>
                    <a:pt x="9782" y="2095"/>
                    <a:pt x="9803" y="2072"/>
                  </a:cubicBezTo>
                  <a:cubicBezTo>
                    <a:pt x="9923" y="1939"/>
                    <a:pt x="9791" y="1886"/>
                    <a:pt x="9584" y="1886"/>
                  </a:cubicBezTo>
                  <a:cubicBezTo>
                    <a:pt x="9559" y="1886"/>
                    <a:pt x="9532" y="1886"/>
                    <a:pt x="9506" y="1888"/>
                  </a:cubicBezTo>
                  <a:cubicBezTo>
                    <a:pt x="8047" y="399"/>
                    <a:pt x="6097" y="1"/>
                    <a:pt x="4097" y="1"/>
                  </a:cubicBezTo>
                  <a:close/>
                </a:path>
              </a:pathLst>
            </a:custGeom>
            <a:solidFill>
              <a:srgbClr val="8CBE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500" name="Google Shape;540;p4">
              <a:extLst>
                <a:ext uri="{FF2B5EF4-FFF2-40B4-BE49-F238E27FC236}">
                  <a16:creationId xmlns:a16="http://schemas.microsoft.com/office/drawing/2014/main" xmlns="" id="{4490F277-A7E2-73F8-610B-CF7CC27C4BC4}"/>
                </a:ext>
              </a:extLst>
            </p:cNvPr>
            <p:cNvSpPr>
              <a:spLocks/>
            </p:cNvSpPr>
            <p:nvPr/>
          </p:nvSpPr>
          <p:spPr bwMode="auto">
            <a:xfrm>
              <a:off x="3060100" y="2488550"/>
              <a:ext cx="300900" cy="466975"/>
            </a:xfrm>
            <a:custGeom>
              <a:avLst/>
              <a:gdLst>
                <a:gd name="T0" fmla="*/ 2147483646 w 12036"/>
                <a:gd name="T1" fmla="*/ 2147483646 h 18679"/>
                <a:gd name="T2" fmla="*/ 2147483646 w 12036"/>
                <a:gd name="T3" fmla="*/ 2147483646 h 18679"/>
                <a:gd name="T4" fmla="*/ 2147483646 w 12036"/>
                <a:gd name="T5" fmla="*/ 2147483646 h 18679"/>
                <a:gd name="T6" fmla="*/ 2147483646 w 12036"/>
                <a:gd name="T7" fmla="*/ 2147483646 h 18679"/>
                <a:gd name="T8" fmla="*/ 2147483646 w 12036"/>
                <a:gd name="T9" fmla="*/ 2147483646 h 18679"/>
                <a:gd name="T10" fmla="*/ 2147483646 w 12036"/>
                <a:gd name="T11" fmla="*/ 2147483646 h 18679"/>
                <a:gd name="T12" fmla="*/ 2147483646 w 12036"/>
                <a:gd name="T13" fmla="*/ 2147483646 h 18679"/>
                <a:gd name="T14" fmla="*/ 2147483646 w 12036"/>
                <a:gd name="T15" fmla="*/ 2147483646 h 18679"/>
                <a:gd name="T16" fmla="*/ 2147483646 w 12036"/>
                <a:gd name="T17" fmla="*/ 2147483646 h 18679"/>
                <a:gd name="T18" fmla="*/ 2147483646 w 12036"/>
                <a:gd name="T19" fmla="*/ 2147483646 h 18679"/>
                <a:gd name="T20" fmla="*/ 2147483646 w 12036"/>
                <a:gd name="T21" fmla="*/ 2147483646 h 18679"/>
                <a:gd name="T22" fmla="*/ 2147483646 w 12036"/>
                <a:gd name="T23" fmla="*/ 2147483646 h 18679"/>
                <a:gd name="T24" fmla="*/ 2147483646 w 12036"/>
                <a:gd name="T25" fmla="*/ 2147483646 h 18679"/>
                <a:gd name="T26" fmla="*/ 2147483646 w 12036"/>
                <a:gd name="T27" fmla="*/ 2147483646 h 18679"/>
                <a:gd name="T28" fmla="*/ 2147483646 w 12036"/>
                <a:gd name="T29" fmla="*/ 2147483646 h 18679"/>
                <a:gd name="T30" fmla="*/ 2147483646 w 12036"/>
                <a:gd name="T31" fmla="*/ 2147483646 h 18679"/>
                <a:gd name="T32" fmla="*/ 2147483646 w 12036"/>
                <a:gd name="T33" fmla="*/ 2147483646 h 18679"/>
                <a:gd name="T34" fmla="*/ 2147483646 w 12036"/>
                <a:gd name="T35" fmla="*/ 2147483646 h 18679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2036" h="18679" extrusionOk="0">
                  <a:moveTo>
                    <a:pt x="2705" y="2356"/>
                  </a:moveTo>
                  <a:cubicBezTo>
                    <a:pt x="3562" y="4879"/>
                    <a:pt x="4619" y="7489"/>
                    <a:pt x="6049" y="9609"/>
                  </a:cubicBezTo>
                  <a:cubicBezTo>
                    <a:pt x="7811" y="12222"/>
                    <a:pt x="10657" y="14391"/>
                    <a:pt x="10561" y="17746"/>
                  </a:cubicBezTo>
                  <a:cubicBezTo>
                    <a:pt x="7835" y="16142"/>
                    <a:pt x="4428" y="14109"/>
                    <a:pt x="2854" y="11439"/>
                  </a:cubicBezTo>
                  <a:cubicBezTo>
                    <a:pt x="2017" y="9981"/>
                    <a:pt x="2110" y="8306"/>
                    <a:pt x="2203" y="6662"/>
                  </a:cubicBezTo>
                  <a:cubicBezTo>
                    <a:pt x="2264" y="5224"/>
                    <a:pt x="2435" y="3785"/>
                    <a:pt x="2705" y="2356"/>
                  </a:cubicBezTo>
                  <a:close/>
                  <a:moveTo>
                    <a:pt x="2930" y="1"/>
                  </a:moveTo>
                  <a:cubicBezTo>
                    <a:pt x="2611" y="1"/>
                    <a:pt x="2122" y="190"/>
                    <a:pt x="2079" y="365"/>
                  </a:cubicBezTo>
                  <a:cubicBezTo>
                    <a:pt x="1303" y="3560"/>
                    <a:pt x="0" y="8678"/>
                    <a:pt x="1768" y="11718"/>
                  </a:cubicBezTo>
                  <a:cubicBezTo>
                    <a:pt x="3506" y="14789"/>
                    <a:pt x="7445" y="16898"/>
                    <a:pt x="10330" y="18635"/>
                  </a:cubicBezTo>
                  <a:cubicBezTo>
                    <a:pt x="10375" y="18666"/>
                    <a:pt x="10439" y="18679"/>
                    <a:pt x="10513" y="18679"/>
                  </a:cubicBezTo>
                  <a:cubicBezTo>
                    <a:pt x="10778" y="18679"/>
                    <a:pt x="11173" y="18512"/>
                    <a:pt x="11335" y="18376"/>
                  </a:cubicBezTo>
                  <a:cubicBezTo>
                    <a:pt x="11498" y="18314"/>
                    <a:pt x="11622" y="18230"/>
                    <a:pt x="11633" y="18139"/>
                  </a:cubicBezTo>
                  <a:cubicBezTo>
                    <a:pt x="12036" y="14851"/>
                    <a:pt x="9802" y="12711"/>
                    <a:pt x="7941" y="10322"/>
                  </a:cubicBezTo>
                  <a:cubicBezTo>
                    <a:pt x="5646" y="7437"/>
                    <a:pt x="4281" y="3591"/>
                    <a:pt x="3195" y="117"/>
                  </a:cubicBezTo>
                  <a:cubicBezTo>
                    <a:pt x="3168" y="34"/>
                    <a:pt x="3064" y="1"/>
                    <a:pt x="2930" y="1"/>
                  </a:cubicBezTo>
                  <a:close/>
                </a:path>
              </a:pathLst>
            </a:custGeom>
            <a:solidFill>
              <a:srgbClr val="8CBE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501" name="Google Shape;541;p4">
              <a:extLst>
                <a:ext uri="{FF2B5EF4-FFF2-40B4-BE49-F238E27FC236}">
                  <a16:creationId xmlns:a16="http://schemas.microsoft.com/office/drawing/2014/main" xmlns="" id="{C72D0CC7-3C10-9795-BF44-A777E1CFD00B}"/>
                </a:ext>
              </a:extLst>
            </p:cNvPr>
            <p:cNvSpPr>
              <a:spLocks/>
            </p:cNvSpPr>
            <p:nvPr/>
          </p:nvSpPr>
          <p:spPr bwMode="auto">
            <a:xfrm>
              <a:off x="3026750" y="2889000"/>
              <a:ext cx="333600" cy="115875"/>
            </a:xfrm>
            <a:custGeom>
              <a:avLst/>
              <a:gdLst>
                <a:gd name="T0" fmla="*/ 2147483646 w 13344"/>
                <a:gd name="T1" fmla="*/ 2147483646 h 4635"/>
                <a:gd name="T2" fmla="*/ 2147483646 w 13344"/>
                <a:gd name="T3" fmla="*/ 2147483646 h 4635"/>
                <a:gd name="T4" fmla="*/ 2147483646 w 13344"/>
                <a:gd name="T5" fmla="*/ 2147483646 h 4635"/>
                <a:gd name="T6" fmla="*/ 2147483646 w 13344"/>
                <a:gd name="T7" fmla="*/ 2147483646 h 4635"/>
                <a:gd name="T8" fmla="*/ 2147483646 w 13344"/>
                <a:gd name="T9" fmla="*/ 2147483646 h 4635"/>
                <a:gd name="T10" fmla="*/ 2147483646 w 13344"/>
                <a:gd name="T11" fmla="*/ 2147483646 h 4635"/>
                <a:gd name="T12" fmla="*/ 2147483646 w 13344"/>
                <a:gd name="T13" fmla="*/ 2147483646 h 4635"/>
                <a:gd name="T14" fmla="*/ 2147483646 w 13344"/>
                <a:gd name="T15" fmla="*/ 2147483646 h 4635"/>
                <a:gd name="T16" fmla="*/ 2147483646 w 13344"/>
                <a:gd name="T17" fmla="*/ 0 h 4635"/>
                <a:gd name="T18" fmla="*/ 2147483646 w 13344"/>
                <a:gd name="T19" fmla="*/ 2147483646 h 4635"/>
                <a:gd name="T20" fmla="*/ 2147483646 w 13344"/>
                <a:gd name="T21" fmla="*/ 2147483646 h 4635"/>
                <a:gd name="T22" fmla="*/ 2147483646 w 13344"/>
                <a:gd name="T23" fmla="*/ 2147483646 h 4635"/>
                <a:gd name="T24" fmla="*/ 2147483646 w 13344"/>
                <a:gd name="T25" fmla="*/ 2147483646 h 4635"/>
                <a:gd name="T26" fmla="*/ 2147483646 w 13344"/>
                <a:gd name="T27" fmla="*/ 2147483646 h 4635"/>
                <a:gd name="T28" fmla="*/ 2147483646 w 13344"/>
                <a:gd name="T29" fmla="*/ 2147483646 h 4635"/>
                <a:gd name="T30" fmla="*/ 2147483646 w 13344"/>
                <a:gd name="T31" fmla="*/ 2147483646 h 4635"/>
                <a:gd name="T32" fmla="*/ 2147483646 w 13344"/>
                <a:gd name="T33" fmla="*/ 2147483646 h 4635"/>
                <a:gd name="T34" fmla="*/ 2147483646 w 13344"/>
                <a:gd name="T35" fmla="*/ 2147483646 h 4635"/>
                <a:gd name="T36" fmla="*/ 2147483646 w 13344"/>
                <a:gd name="T37" fmla="*/ 2147483646 h 4635"/>
                <a:gd name="T38" fmla="*/ 2147483646 w 13344"/>
                <a:gd name="T39" fmla="*/ 2147483646 h 4635"/>
                <a:gd name="T40" fmla="*/ 2147483646 w 13344"/>
                <a:gd name="T41" fmla="*/ 2147483646 h 4635"/>
                <a:gd name="T42" fmla="*/ 2147483646 w 13344"/>
                <a:gd name="T43" fmla="*/ 2147483646 h 4635"/>
                <a:gd name="T44" fmla="*/ 2147483646 w 13344"/>
                <a:gd name="T45" fmla="*/ 0 h 463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13344" h="4635" extrusionOk="0">
                  <a:moveTo>
                    <a:pt x="6896" y="830"/>
                  </a:moveTo>
                  <a:cubicBezTo>
                    <a:pt x="8651" y="830"/>
                    <a:pt x="10331" y="1198"/>
                    <a:pt x="11446" y="2216"/>
                  </a:cubicBezTo>
                  <a:cubicBezTo>
                    <a:pt x="10103" y="3070"/>
                    <a:pt x="8769" y="3754"/>
                    <a:pt x="7270" y="3754"/>
                  </a:cubicBezTo>
                  <a:cubicBezTo>
                    <a:pt x="6723" y="3754"/>
                    <a:pt x="6153" y="3663"/>
                    <a:pt x="5553" y="3455"/>
                  </a:cubicBezTo>
                  <a:cubicBezTo>
                    <a:pt x="4276" y="2995"/>
                    <a:pt x="3019" y="2325"/>
                    <a:pt x="1784" y="1687"/>
                  </a:cubicBezTo>
                  <a:cubicBezTo>
                    <a:pt x="3214" y="1217"/>
                    <a:pt x="5095" y="830"/>
                    <a:pt x="6896" y="830"/>
                  </a:cubicBezTo>
                  <a:close/>
                  <a:moveTo>
                    <a:pt x="7205" y="0"/>
                  </a:moveTo>
                  <a:cubicBezTo>
                    <a:pt x="4739" y="0"/>
                    <a:pt x="2141" y="657"/>
                    <a:pt x="435" y="1346"/>
                  </a:cubicBezTo>
                  <a:cubicBezTo>
                    <a:pt x="94" y="1470"/>
                    <a:pt x="0" y="1873"/>
                    <a:pt x="373" y="2028"/>
                  </a:cubicBezTo>
                  <a:cubicBezTo>
                    <a:pt x="2420" y="3052"/>
                    <a:pt x="4715" y="4603"/>
                    <a:pt x="7073" y="4634"/>
                  </a:cubicBezTo>
                  <a:cubicBezTo>
                    <a:pt x="7101" y="4634"/>
                    <a:pt x="7129" y="4634"/>
                    <a:pt x="7158" y="4634"/>
                  </a:cubicBezTo>
                  <a:cubicBezTo>
                    <a:pt x="8945" y="4634"/>
                    <a:pt x="10525" y="3791"/>
                    <a:pt x="11999" y="2843"/>
                  </a:cubicBezTo>
                  <a:cubicBezTo>
                    <a:pt x="12033" y="2891"/>
                    <a:pt x="12066" y="2940"/>
                    <a:pt x="12098" y="2990"/>
                  </a:cubicBezTo>
                  <a:cubicBezTo>
                    <a:pt x="12169" y="3105"/>
                    <a:pt x="12309" y="3154"/>
                    <a:pt x="12465" y="3154"/>
                  </a:cubicBezTo>
                  <a:cubicBezTo>
                    <a:pt x="12853" y="3154"/>
                    <a:pt x="13343" y="2848"/>
                    <a:pt x="13122" y="2493"/>
                  </a:cubicBezTo>
                  <a:cubicBezTo>
                    <a:pt x="13035" y="2359"/>
                    <a:pt x="12943" y="2232"/>
                    <a:pt x="12846" y="2110"/>
                  </a:cubicBezTo>
                  <a:cubicBezTo>
                    <a:pt x="12831" y="2038"/>
                    <a:pt x="12773" y="1974"/>
                    <a:pt x="12689" y="1925"/>
                  </a:cubicBezTo>
                  <a:cubicBezTo>
                    <a:pt x="11418" y="502"/>
                    <a:pt x="9362" y="0"/>
                    <a:pt x="7205" y="0"/>
                  </a:cubicBezTo>
                  <a:close/>
                </a:path>
              </a:pathLst>
            </a:custGeom>
            <a:solidFill>
              <a:srgbClr val="8CBE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502" name="Google Shape;542;p4">
              <a:extLst>
                <a:ext uri="{FF2B5EF4-FFF2-40B4-BE49-F238E27FC236}">
                  <a16:creationId xmlns:a16="http://schemas.microsoft.com/office/drawing/2014/main" xmlns="" id="{48882FED-A331-4051-43D5-D665FF014360}"/>
                </a:ext>
              </a:extLst>
            </p:cNvPr>
            <p:cNvSpPr>
              <a:spLocks/>
            </p:cNvSpPr>
            <p:nvPr/>
          </p:nvSpPr>
          <p:spPr bwMode="auto">
            <a:xfrm>
              <a:off x="3103525" y="3018500"/>
              <a:ext cx="382200" cy="152775"/>
            </a:xfrm>
            <a:custGeom>
              <a:avLst/>
              <a:gdLst>
                <a:gd name="T0" fmla="*/ 2147483646 w 15288"/>
                <a:gd name="T1" fmla="*/ 2147483646 h 6111"/>
                <a:gd name="T2" fmla="*/ 2147483646 w 15288"/>
                <a:gd name="T3" fmla="*/ 2147483646 h 6111"/>
                <a:gd name="T4" fmla="*/ 2147483646 w 15288"/>
                <a:gd name="T5" fmla="*/ 2147483646 h 6111"/>
                <a:gd name="T6" fmla="*/ 2147483646 w 15288"/>
                <a:gd name="T7" fmla="*/ 2147483646 h 6111"/>
                <a:gd name="T8" fmla="*/ 2147483646 w 15288"/>
                <a:gd name="T9" fmla="*/ 2147483646 h 6111"/>
                <a:gd name="T10" fmla="*/ 2147483646 w 15288"/>
                <a:gd name="T11" fmla="*/ 2147483646 h 6111"/>
                <a:gd name="T12" fmla="*/ 2147483646 w 15288"/>
                <a:gd name="T13" fmla="*/ 2147483646 h 6111"/>
                <a:gd name="T14" fmla="*/ 2147483646 w 15288"/>
                <a:gd name="T15" fmla="*/ 2147483646 h 6111"/>
                <a:gd name="T16" fmla="*/ 2147483646 w 15288"/>
                <a:gd name="T17" fmla="*/ 2147483646 h 6111"/>
                <a:gd name="T18" fmla="*/ 2147483646 w 15288"/>
                <a:gd name="T19" fmla="*/ 2147483646 h 6111"/>
                <a:gd name="T20" fmla="*/ 2147483646 w 15288"/>
                <a:gd name="T21" fmla="*/ 2147483646 h 6111"/>
                <a:gd name="T22" fmla="*/ 2147483646 w 15288"/>
                <a:gd name="T23" fmla="*/ 2147483646 h 6111"/>
                <a:gd name="T24" fmla="*/ 2147483646 w 15288"/>
                <a:gd name="T25" fmla="*/ 2147483646 h 6111"/>
                <a:gd name="T26" fmla="*/ 2147483646 w 15288"/>
                <a:gd name="T27" fmla="*/ 2147483646 h 6111"/>
                <a:gd name="T28" fmla="*/ 2147483646 w 15288"/>
                <a:gd name="T29" fmla="*/ 2147483646 h 6111"/>
                <a:gd name="T30" fmla="*/ 2147483646 w 15288"/>
                <a:gd name="T31" fmla="*/ 2147483646 h 6111"/>
                <a:gd name="T32" fmla="*/ 2147483646 w 15288"/>
                <a:gd name="T33" fmla="*/ 2147483646 h 6111"/>
                <a:gd name="T34" fmla="*/ 2147483646 w 15288"/>
                <a:gd name="T35" fmla="*/ 2147483646 h 6111"/>
                <a:gd name="T36" fmla="*/ 2147483646 w 15288"/>
                <a:gd name="T37" fmla="*/ 2147483646 h 6111"/>
                <a:gd name="T38" fmla="*/ 2147483646 w 15288"/>
                <a:gd name="T39" fmla="*/ 2147483646 h 6111"/>
                <a:gd name="T40" fmla="*/ 2147483646 w 15288"/>
                <a:gd name="T41" fmla="*/ 2147483646 h 611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5288" h="6111" extrusionOk="0">
                  <a:moveTo>
                    <a:pt x="11629" y="670"/>
                  </a:moveTo>
                  <a:cubicBezTo>
                    <a:pt x="12392" y="670"/>
                    <a:pt x="13146" y="896"/>
                    <a:pt x="13866" y="1470"/>
                  </a:cubicBezTo>
                  <a:cubicBezTo>
                    <a:pt x="13910" y="1505"/>
                    <a:pt x="13969" y="1527"/>
                    <a:pt x="14038" y="1537"/>
                  </a:cubicBezTo>
                  <a:cubicBezTo>
                    <a:pt x="13228" y="4218"/>
                    <a:pt x="10107" y="4686"/>
                    <a:pt x="7631" y="5099"/>
                  </a:cubicBezTo>
                  <a:cubicBezTo>
                    <a:pt x="5965" y="5354"/>
                    <a:pt x="4299" y="5487"/>
                    <a:pt x="2620" y="5487"/>
                  </a:cubicBezTo>
                  <a:cubicBezTo>
                    <a:pt x="2365" y="5487"/>
                    <a:pt x="2111" y="5484"/>
                    <a:pt x="1855" y="5478"/>
                  </a:cubicBezTo>
                  <a:lnTo>
                    <a:pt x="6359" y="2897"/>
                  </a:lnTo>
                  <a:cubicBezTo>
                    <a:pt x="7915" y="1977"/>
                    <a:pt x="9795" y="670"/>
                    <a:pt x="11629" y="670"/>
                  </a:cubicBezTo>
                  <a:close/>
                  <a:moveTo>
                    <a:pt x="11930" y="1"/>
                  </a:moveTo>
                  <a:cubicBezTo>
                    <a:pt x="11077" y="1"/>
                    <a:pt x="10207" y="204"/>
                    <a:pt x="9368" y="539"/>
                  </a:cubicBezTo>
                  <a:cubicBezTo>
                    <a:pt x="6204" y="1811"/>
                    <a:pt x="3257" y="3889"/>
                    <a:pt x="342" y="5595"/>
                  </a:cubicBezTo>
                  <a:cubicBezTo>
                    <a:pt x="0" y="5782"/>
                    <a:pt x="124" y="6061"/>
                    <a:pt x="466" y="6061"/>
                  </a:cubicBezTo>
                  <a:cubicBezTo>
                    <a:pt x="1069" y="6094"/>
                    <a:pt x="1671" y="6110"/>
                    <a:pt x="2271" y="6110"/>
                  </a:cubicBezTo>
                  <a:cubicBezTo>
                    <a:pt x="5039" y="6110"/>
                    <a:pt x="7778" y="5762"/>
                    <a:pt x="10454" y="5099"/>
                  </a:cubicBezTo>
                  <a:cubicBezTo>
                    <a:pt x="12780" y="4510"/>
                    <a:pt x="14766" y="3517"/>
                    <a:pt x="15262" y="974"/>
                  </a:cubicBezTo>
                  <a:cubicBezTo>
                    <a:pt x="15287" y="796"/>
                    <a:pt x="15116" y="722"/>
                    <a:pt x="14900" y="722"/>
                  </a:cubicBezTo>
                  <a:cubicBezTo>
                    <a:pt x="14787" y="722"/>
                    <a:pt x="14660" y="743"/>
                    <a:pt x="14544" y="780"/>
                  </a:cubicBezTo>
                  <a:cubicBezTo>
                    <a:pt x="13731" y="232"/>
                    <a:pt x="12840" y="1"/>
                    <a:pt x="11930" y="1"/>
                  </a:cubicBezTo>
                  <a:close/>
                </a:path>
              </a:pathLst>
            </a:custGeom>
            <a:solidFill>
              <a:srgbClr val="8CBE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503" name="Google Shape;543;p4">
              <a:extLst>
                <a:ext uri="{FF2B5EF4-FFF2-40B4-BE49-F238E27FC236}">
                  <a16:creationId xmlns:a16="http://schemas.microsoft.com/office/drawing/2014/main" xmlns="" id="{2E23D596-EB47-1B16-F90D-7EB6485B1EF5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6100" y="3087275"/>
              <a:ext cx="216125" cy="333150"/>
            </a:xfrm>
            <a:custGeom>
              <a:avLst/>
              <a:gdLst>
                <a:gd name="T0" fmla="*/ 2147483646 w 8645"/>
                <a:gd name="T1" fmla="*/ 2147483646 h 13326"/>
                <a:gd name="T2" fmla="*/ 2147483646 w 8645"/>
                <a:gd name="T3" fmla="*/ 2147483646 h 13326"/>
                <a:gd name="T4" fmla="*/ 2147483646 w 8645"/>
                <a:gd name="T5" fmla="*/ 2147483646 h 13326"/>
                <a:gd name="T6" fmla="*/ 2147483646 w 8645"/>
                <a:gd name="T7" fmla="*/ 2147483646 h 13326"/>
                <a:gd name="T8" fmla="*/ 2147483646 w 8645"/>
                <a:gd name="T9" fmla="*/ 2147483646 h 13326"/>
                <a:gd name="T10" fmla="*/ 2147483646 w 8645"/>
                <a:gd name="T11" fmla="*/ 2147483646 h 13326"/>
                <a:gd name="T12" fmla="*/ 2147483646 w 8645"/>
                <a:gd name="T13" fmla="*/ 2147483646 h 13326"/>
                <a:gd name="T14" fmla="*/ 2147483646 w 8645"/>
                <a:gd name="T15" fmla="*/ 2147483646 h 13326"/>
                <a:gd name="T16" fmla="*/ 2147483646 w 8645"/>
                <a:gd name="T17" fmla="*/ 2147483646 h 13326"/>
                <a:gd name="T18" fmla="*/ 2147483646 w 8645"/>
                <a:gd name="T19" fmla="*/ 2147483646 h 13326"/>
                <a:gd name="T20" fmla="*/ 2147483646 w 8645"/>
                <a:gd name="T21" fmla="*/ 2147483646 h 13326"/>
                <a:gd name="T22" fmla="*/ 2147483646 w 8645"/>
                <a:gd name="T23" fmla="*/ 2147483646 h 13326"/>
                <a:gd name="T24" fmla="*/ 2147483646 w 8645"/>
                <a:gd name="T25" fmla="*/ 2147483646 h 1332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645" h="13326" extrusionOk="0">
                  <a:moveTo>
                    <a:pt x="5528" y="890"/>
                  </a:moveTo>
                  <a:cubicBezTo>
                    <a:pt x="7061" y="4499"/>
                    <a:pt x="7427" y="8493"/>
                    <a:pt x="6603" y="12314"/>
                  </a:cubicBezTo>
                  <a:cubicBezTo>
                    <a:pt x="3643" y="9738"/>
                    <a:pt x="1339" y="2794"/>
                    <a:pt x="5528" y="890"/>
                  </a:cubicBezTo>
                  <a:close/>
                  <a:moveTo>
                    <a:pt x="6188" y="1"/>
                  </a:moveTo>
                  <a:cubicBezTo>
                    <a:pt x="5837" y="1"/>
                    <a:pt x="5224" y="245"/>
                    <a:pt x="5295" y="363"/>
                  </a:cubicBezTo>
                  <a:cubicBezTo>
                    <a:pt x="5327" y="433"/>
                    <a:pt x="5359" y="503"/>
                    <a:pt x="5390" y="574"/>
                  </a:cubicBezTo>
                  <a:cubicBezTo>
                    <a:pt x="1" y="2629"/>
                    <a:pt x="2231" y="11024"/>
                    <a:pt x="6411" y="13298"/>
                  </a:cubicBezTo>
                  <a:cubicBezTo>
                    <a:pt x="6449" y="13317"/>
                    <a:pt x="6512" y="13325"/>
                    <a:pt x="6590" y="13325"/>
                  </a:cubicBezTo>
                  <a:cubicBezTo>
                    <a:pt x="6894" y="13325"/>
                    <a:pt x="7416" y="13192"/>
                    <a:pt x="7466" y="13019"/>
                  </a:cubicBezTo>
                  <a:cubicBezTo>
                    <a:pt x="8645" y="8707"/>
                    <a:pt x="8272" y="4116"/>
                    <a:pt x="6411" y="84"/>
                  </a:cubicBezTo>
                  <a:cubicBezTo>
                    <a:pt x="6382" y="25"/>
                    <a:pt x="6297" y="1"/>
                    <a:pt x="6188" y="1"/>
                  </a:cubicBezTo>
                  <a:close/>
                </a:path>
              </a:pathLst>
            </a:custGeom>
            <a:solidFill>
              <a:srgbClr val="8CBE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504" name="Google Shape;544;p4">
              <a:extLst>
                <a:ext uri="{FF2B5EF4-FFF2-40B4-BE49-F238E27FC236}">
                  <a16:creationId xmlns:a16="http://schemas.microsoft.com/office/drawing/2014/main" xmlns="" id="{590394E1-C91F-03AD-BA4F-2358D0CDC4D4}"/>
                </a:ext>
              </a:extLst>
            </p:cNvPr>
            <p:cNvSpPr>
              <a:spLocks/>
            </p:cNvSpPr>
            <p:nvPr/>
          </p:nvSpPr>
          <p:spPr bwMode="auto">
            <a:xfrm>
              <a:off x="3568025" y="2838900"/>
              <a:ext cx="380325" cy="518525"/>
            </a:xfrm>
            <a:custGeom>
              <a:avLst/>
              <a:gdLst>
                <a:gd name="T0" fmla="*/ 2147483646 w 15213"/>
                <a:gd name="T1" fmla="*/ 2147483646 h 20741"/>
                <a:gd name="T2" fmla="*/ 2147483646 w 15213"/>
                <a:gd name="T3" fmla="*/ 2147483646 h 20741"/>
                <a:gd name="T4" fmla="*/ 2147483646 w 15213"/>
                <a:gd name="T5" fmla="*/ 2147483646 h 20741"/>
                <a:gd name="T6" fmla="*/ 2147483646 w 15213"/>
                <a:gd name="T7" fmla="*/ 2147483646 h 20741"/>
                <a:gd name="T8" fmla="*/ 2147483646 w 15213"/>
                <a:gd name="T9" fmla="*/ 2147483646 h 20741"/>
                <a:gd name="T10" fmla="*/ 2147483646 w 15213"/>
                <a:gd name="T11" fmla="*/ 2147483646 h 20741"/>
                <a:gd name="T12" fmla="*/ 2147483646 w 15213"/>
                <a:gd name="T13" fmla="*/ 2147483646 h 20741"/>
                <a:gd name="T14" fmla="*/ 2147483646 w 15213"/>
                <a:gd name="T15" fmla="*/ 0 h 20741"/>
                <a:gd name="T16" fmla="*/ 2147483646 w 15213"/>
                <a:gd name="T17" fmla="*/ 2147483646 h 20741"/>
                <a:gd name="T18" fmla="*/ 2147483646 w 15213"/>
                <a:gd name="T19" fmla="*/ 2147483646 h 20741"/>
                <a:gd name="T20" fmla="*/ 2147483646 w 15213"/>
                <a:gd name="T21" fmla="*/ 2147483646 h 20741"/>
                <a:gd name="T22" fmla="*/ 2147483646 w 15213"/>
                <a:gd name="T23" fmla="*/ 2147483646 h 20741"/>
                <a:gd name="T24" fmla="*/ 2147483646 w 15213"/>
                <a:gd name="T25" fmla="*/ 2147483646 h 20741"/>
                <a:gd name="T26" fmla="*/ 2147483646 w 15213"/>
                <a:gd name="T27" fmla="*/ 2147483646 h 20741"/>
                <a:gd name="T28" fmla="*/ 2147483646 w 15213"/>
                <a:gd name="T29" fmla="*/ 2147483646 h 20741"/>
                <a:gd name="T30" fmla="*/ 2147483646 w 15213"/>
                <a:gd name="T31" fmla="*/ 2147483646 h 20741"/>
                <a:gd name="T32" fmla="*/ 2147483646 w 15213"/>
                <a:gd name="T33" fmla="*/ 2147483646 h 20741"/>
                <a:gd name="T34" fmla="*/ 2147483646 w 15213"/>
                <a:gd name="T35" fmla="*/ 0 h 20741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5213" h="20741" extrusionOk="0">
                  <a:moveTo>
                    <a:pt x="14007" y="1219"/>
                  </a:moveTo>
                  <a:lnTo>
                    <a:pt x="14007" y="1219"/>
                  </a:lnTo>
                  <a:cubicBezTo>
                    <a:pt x="13109" y="8350"/>
                    <a:pt x="6594" y="13065"/>
                    <a:pt x="3758" y="19468"/>
                  </a:cubicBezTo>
                  <a:cubicBezTo>
                    <a:pt x="2512" y="18332"/>
                    <a:pt x="2117" y="16355"/>
                    <a:pt x="2141" y="14703"/>
                  </a:cubicBezTo>
                  <a:cubicBezTo>
                    <a:pt x="2203" y="12345"/>
                    <a:pt x="3196" y="10112"/>
                    <a:pt x="4871" y="8468"/>
                  </a:cubicBezTo>
                  <a:cubicBezTo>
                    <a:pt x="7533" y="5723"/>
                    <a:pt x="10888" y="3499"/>
                    <a:pt x="14007" y="1219"/>
                  </a:cubicBezTo>
                  <a:close/>
                  <a:moveTo>
                    <a:pt x="14911" y="0"/>
                  </a:moveTo>
                  <a:cubicBezTo>
                    <a:pt x="14653" y="0"/>
                    <a:pt x="14301" y="142"/>
                    <a:pt x="14208" y="217"/>
                  </a:cubicBezTo>
                  <a:cubicBezTo>
                    <a:pt x="11881" y="1985"/>
                    <a:pt x="9555" y="3753"/>
                    <a:pt x="7260" y="5521"/>
                  </a:cubicBezTo>
                  <a:cubicBezTo>
                    <a:pt x="5460" y="6886"/>
                    <a:pt x="3599" y="8313"/>
                    <a:pt x="2389" y="10236"/>
                  </a:cubicBezTo>
                  <a:cubicBezTo>
                    <a:pt x="528" y="13121"/>
                    <a:pt x="1" y="19387"/>
                    <a:pt x="4096" y="20720"/>
                  </a:cubicBezTo>
                  <a:cubicBezTo>
                    <a:pt x="4133" y="20734"/>
                    <a:pt x="4178" y="20740"/>
                    <a:pt x="4228" y="20740"/>
                  </a:cubicBezTo>
                  <a:cubicBezTo>
                    <a:pt x="4637" y="20740"/>
                    <a:pt x="5382" y="20331"/>
                    <a:pt x="4995" y="20193"/>
                  </a:cubicBezTo>
                  <a:cubicBezTo>
                    <a:pt x="4850" y="20145"/>
                    <a:pt x="4711" y="20088"/>
                    <a:pt x="4578" y="20024"/>
                  </a:cubicBezTo>
                  <a:cubicBezTo>
                    <a:pt x="7322" y="13038"/>
                    <a:pt x="14705" y="8172"/>
                    <a:pt x="15200" y="248"/>
                  </a:cubicBezTo>
                  <a:cubicBezTo>
                    <a:pt x="15213" y="62"/>
                    <a:pt x="15082" y="0"/>
                    <a:pt x="14911" y="0"/>
                  </a:cubicBezTo>
                  <a:close/>
                </a:path>
              </a:pathLst>
            </a:custGeom>
            <a:solidFill>
              <a:srgbClr val="8CBE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505" name="Google Shape;545;p4">
              <a:extLst>
                <a:ext uri="{FF2B5EF4-FFF2-40B4-BE49-F238E27FC236}">
                  <a16:creationId xmlns:a16="http://schemas.microsoft.com/office/drawing/2014/main" xmlns="" id="{CD221CE2-6F89-5831-ACB5-8B701A3A6EA8}"/>
                </a:ext>
              </a:extLst>
            </p:cNvPr>
            <p:cNvSpPr>
              <a:spLocks/>
            </p:cNvSpPr>
            <p:nvPr/>
          </p:nvSpPr>
          <p:spPr bwMode="auto">
            <a:xfrm>
              <a:off x="3653750" y="3228600"/>
              <a:ext cx="477550" cy="187900"/>
            </a:xfrm>
            <a:custGeom>
              <a:avLst/>
              <a:gdLst>
                <a:gd name="T0" fmla="*/ 2147483646 w 19102"/>
                <a:gd name="T1" fmla="*/ 2147483646 h 7516"/>
                <a:gd name="T2" fmla="*/ 2147483646 w 19102"/>
                <a:gd name="T3" fmla="*/ 2147483646 h 7516"/>
                <a:gd name="T4" fmla="*/ 2147483646 w 19102"/>
                <a:gd name="T5" fmla="*/ 2147483646 h 7516"/>
                <a:gd name="T6" fmla="*/ 2147483646 w 19102"/>
                <a:gd name="T7" fmla="*/ 2147483646 h 7516"/>
                <a:gd name="T8" fmla="*/ 2147483646 w 19102"/>
                <a:gd name="T9" fmla="*/ 2147483646 h 7516"/>
                <a:gd name="T10" fmla="*/ 2147483646 w 19102"/>
                <a:gd name="T11" fmla="*/ 2147483646 h 7516"/>
                <a:gd name="T12" fmla="*/ 2147483646 w 19102"/>
                <a:gd name="T13" fmla="*/ 2147483646 h 7516"/>
                <a:gd name="T14" fmla="*/ 2147483646 w 19102"/>
                <a:gd name="T15" fmla="*/ 2147483646 h 7516"/>
                <a:gd name="T16" fmla="*/ 2147483646 w 19102"/>
                <a:gd name="T17" fmla="*/ 2147483646 h 7516"/>
                <a:gd name="T18" fmla="*/ 2147483646 w 19102"/>
                <a:gd name="T19" fmla="*/ 2147483646 h 7516"/>
                <a:gd name="T20" fmla="*/ 2147483646 w 19102"/>
                <a:gd name="T21" fmla="*/ 2147483646 h 7516"/>
                <a:gd name="T22" fmla="*/ 2147483646 w 19102"/>
                <a:gd name="T23" fmla="*/ 2147483646 h 7516"/>
                <a:gd name="T24" fmla="*/ 2147483646 w 19102"/>
                <a:gd name="T25" fmla="*/ 0 h 7516"/>
                <a:gd name="T26" fmla="*/ 2147483646 w 19102"/>
                <a:gd name="T27" fmla="*/ 2147483646 h 7516"/>
                <a:gd name="T28" fmla="*/ 2147483646 w 19102"/>
                <a:gd name="T29" fmla="*/ 2147483646 h 7516"/>
                <a:gd name="T30" fmla="*/ 2147483646 w 19102"/>
                <a:gd name="T31" fmla="*/ 2147483646 h 7516"/>
                <a:gd name="T32" fmla="*/ 2147483646 w 19102"/>
                <a:gd name="T33" fmla="*/ 2147483646 h 7516"/>
                <a:gd name="T34" fmla="*/ 2147483646 w 19102"/>
                <a:gd name="T35" fmla="*/ 2147483646 h 7516"/>
                <a:gd name="T36" fmla="*/ 2147483646 w 19102"/>
                <a:gd name="T37" fmla="*/ 2147483646 h 7516"/>
                <a:gd name="T38" fmla="*/ 2147483646 w 19102"/>
                <a:gd name="T39" fmla="*/ 2147483646 h 7516"/>
                <a:gd name="T40" fmla="*/ 2147483646 w 19102"/>
                <a:gd name="T41" fmla="*/ 2147483646 h 7516"/>
                <a:gd name="T42" fmla="*/ 2147483646 w 19102"/>
                <a:gd name="T43" fmla="*/ 2147483646 h 7516"/>
                <a:gd name="T44" fmla="*/ 2147483646 w 19102"/>
                <a:gd name="T45" fmla="*/ 2147483646 h 7516"/>
                <a:gd name="T46" fmla="*/ 2147483646 w 19102"/>
                <a:gd name="T47" fmla="*/ 2147483646 h 7516"/>
                <a:gd name="T48" fmla="*/ 2147483646 w 19102"/>
                <a:gd name="T49" fmla="*/ 2147483646 h 7516"/>
                <a:gd name="T50" fmla="*/ 2147483646 w 19102"/>
                <a:gd name="T51" fmla="*/ 2147483646 h 7516"/>
                <a:gd name="T52" fmla="*/ 2147483646 w 19102"/>
                <a:gd name="T53" fmla="*/ 2147483646 h 7516"/>
                <a:gd name="T54" fmla="*/ 2147483646 w 19102"/>
                <a:gd name="T55" fmla="*/ 2147483646 h 7516"/>
                <a:gd name="T56" fmla="*/ 2147483646 w 19102"/>
                <a:gd name="T57" fmla="*/ 2147483646 h 7516"/>
                <a:gd name="T58" fmla="*/ 2147483646 w 19102"/>
                <a:gd name="T59" fmla="*/ 2147483646 h 7516"/>
                <a:gd name="T60" fmla="*/ 2147483646 w 19102"/>
                <a:gd name="T61" fmla="*/ 2147483646 h 7516"/>
                <a:gd name="T62" fmla="*/ 2147483646 w 19102"/>
                <a:gd name="T63" fmla="*/ 0 h 751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9102" h="7516" extrusionOk="0">
                  <a:moveTo>
                    <a:pt x="10660" y="570"/>
                  </a:moveTo>
                  <a:cubicBezTo>
                    <a:pt x="12462" y="570"/>
                    <a:pt x="14240" y="687"/>
                    <a:pt x="16030" y="687"/>
                  </a:cubicBezTo>
                  <a:cubicBezTo>
                    <a:pt x="16332" y="687"/>
                    <a:pt x="16635" y="684"/>
                    <a:pt x="16939" y="676"/>
                  </a:cubicBezTo>
                  <a:cubicBezTo>
                    <a:pt x="14822" y="1878"/>
                    <a:pt x="13300" y="3966"/>
                    <a:pt x="11182" y="5194"/>
                  </a:cubicBezTo>
                  <a:cubicBezTo>
                    <a:pt x="10158" y="5784"/>
                    <a:pt x="9073" y="6218"/>
                    <a:pt x="7956" y="6497"/>
                  </a:cubicBezTo>
                  <a:cubicBezTo>
                    <a:pt x="7302" y="6652"/>
                    <a:pt x="6140" y="6884"/>
                    <a:pt x="5072" y="6884"/>
                  </a:cubicBezTo>
                  <a:cubicBezTo>
                    <a:pt x="4216" y="6884"/>
                    <a:pt x="3421" y="6735"/>
                    <a:pt x="2993" y="6280"/>
                  </a:cubicBezTo>
                  <a:cubicBezTo>
                    <a:pt x="2362" y="5650"/>
                    <a:pt x="2286" y="4814"/>
                    <a:pt x="1695" y="4290"/>
                  </a:cubicBezTo>
                  <a:cubicBezTo>
                    <a:pt x="1719" y="1121"/>
                    <a:pt x="8070" y="602"/>
                    <a:pt x="10220" y="573"/>
                  </a:cubicBezTo>
                  <a:cubicBezTo>
                    <a:pt x="10367" y="571"/>
                    <a:pt x="10514" y="570"/>
                    <a:pt x="10660" y="570"/>
                  </a:cubicBezTo>
                  <a:close/>
                  <a:moveTo>
                    <a:pt x="10987" y="0"/>
                  </a:moveTo>
                  <a:cubicBezTo>
                    <a:pt x="9356" y="0"/>
                    <a:pt x="7731" y="100"/>
                    <a:pt x="6126" y="479"/>
                  </a:cubicBezTo>
                  <a:cubicBezTo>
                    <a:pt x="4352" y="916"/>
                    <a:pt x="1113" y="2025"/>
                    <a:pt x="614" y="4061"/>
                  </a:cubicBezTo>
                  <a:cubicBezTo>
                    <a:pt x="282" y="4185"/>
                    <a:pt x="1" y="4400"/>
                    <a:pt x="263" y="4512"/>
                  </a:cubicBezTo>
                  <a:cubicBezTo>
                    <a:pt x="367" y="4553"/>
                    <a:pt x="462" y="4601"/>
                    <a:pt x="549" y="4656"/>
                  </a:cubicBezTo>
                  <a:cubicBezTo>
                    <a:pt x="551" y="4751"/>
                    <a:pt x="559" y="4848"/>
                    <a:pt x="573" y="4946"/>
                  </a:cubicBezTo>
                  <a:cubicBezTo>
                    <a:pt x="594" y="5060"/>
                    <a:pt x="732" y="5108"/>
                    <a:pt x="904" y="5108"/>
                  </a:cubicBezTo>
                  <a:cubicBezTo>
                    <a:pt x="947" y="5108"/>
                    <a:pt x="992" y="5105"/>
                    <a:pt x="1037" y="5100"/>
                  </a:cubicBezTo>
                  <a:cubicBezTo>
                    <a:pt x="1634" y="5841"/>
                    <a:pt x="1837" y="6924"/>
                    <a:pt x="2931" y="7273"/>
                  </a:cubicBezTo>
                  <a:cubicBezTo>
                    <a:pt x="3460" y="7446"/>
                    <a:pt x="4059" y="7515"/>
                    <a:pt x="4682" y="7515"/>
                  </a:cubicBezTo>
                  <a:cubicBezTo>
                    <a:pt x="5959" y="7515"/>
                    <a:pt x="7337" y="7223"/>
                    <a:pt x="8421" y="6931"/>
                  </a:cubicBezTo>
                  <a:cubicBezTo>
                    <a:pt x="10096" y="6466"/>
                    <a:pt x="11647" y="5691"/>
                    <a:pt x="13074" y="4698"/>
                  </a:cubicBezTo>
                  <a:cubicBezTo>
                    <a:pt x="14935" y="3333"/>
                    <a:pt x="16362" y="1286"/>
                    <a:pt x="18627" y="511"/>
                  </a:cubicBezTo>
                  <a:cubicBezTo>
                    <a:pt x="19102" y="362"/>
                    <a:pt x="18980" y="43"/>
                    <a:pt x="18534" y="43"/>
                  </a:cubicBezTo>
                  <a:cubicBezTo>
                    <a:pt x="18514" y="43"/>
                    <a:pt x="18493" y="44"/>
                    <a:pt x="18472" y="45"/>
                  </a:cubicBezTo>
                  <a:cubicBezTo>
                    <a:pt x="17759" y="99"/>
                    <a:pt x="17044" y="118"/>
                    <a:pt x="16327" y="118"/>
                  </a:cubicBezTo>
                  <a:cubicBezTo>
                    <a:pt x="14551" y="118"/>
                    <a:pt x="12765" y="0"/>
                    <a:pt x="10987" y="0"/>
                  </a:cubicBezTo>
                  <a:close/>
                </a:path>
              </a:pathLst>
            </a:custGeom>
            <a:solidFill>
              <a:srgbClr val="8CBE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506" name="Google Shape;546;p4">
              <a:extLst>
                <a:ext uri="{FF2B5EF4-FFF2-40B4-BE49-F238E27FC236}">
                  <a16:creationId xmlns:a16="http://schemas.microsoft.com/office/drawing/2014/main" xmlns="" id="{2786AEDD-8722-C26D-AE48-4AE68E6E0CAA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6825" y="2947825"/>
              <a:ext cx="291075" cy="292850"/>
            </a:xfrm>
            <a:custGeom>
              <a:avLst/>
              <a:gdLst>
                <a:gd name="T0" fmla="*/ 2147483646 w 11643"/>
                <a:gd name="T1" fmla="*/ 0 h 11714"/>
                <a:gd name="T2" fmla="*/ 2147483646 w 11643"/>
                <a:gd name="T3" fmla="*/ 2147483646 h 11714"/>
                <a:gd name="T4" fmla="*/ 2147483646 w 11643"/>
                <a:gd name="T5" fmla="*/ 2147483646 h 11714"/>
                <a:gd name="T6" fmla="*/ 2147483646 w 11643"/>
                <a:gd name="T7" fmla="*/ 2147483646 h 11714"/>
                <a:gd name="T8" fmla="*/ 2147483646 w 11643"/>
                <a:gd name="T9" fmla="*/ 2147483646 h 11714"/>
                <a:gd name="T10" fmla="*/ 2147483646 w 11643"/>
                <a:gd name="T11" fmla="*/ 2147483646 h 11714"/>
                <a:gd name="T12" fmla="*/ 2147483646 w 11643"/>
                <a:gd name="T13" fmla="*/ 2147483646 h 11714"/>
                <a:gd name="T14" fmla="*/ 2147483646 w 11643"/>
                <a:gd name="T15" fmla="*/ 0 h 1171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1643" h="11714" extrusionOk="0">
                  <a:moveTo>
                    <a:pt x="833" y="0"/>
                  </a:moveTo>
                  <a:cubicBezTo>
                    <a:pt x="551" y="0"/>
                    <a:pt x="1" y="279"/>
                    <a:pt x="247" y="388"/>
                  </a:cubicBezTo>
                  <a:lnTo>
                    <a:pt x="247" y="357"/>
                  </a:lnTo>
                  <a:cubicBezTo>
                    <a:pt x="5210" y="2405"/>
                    <a:pt x="9553" y="6220"/>
                    <a:pt x="10762" y="11617"/>
                  </a:cubicBezTo>
                  <a:cubicBezTo>
                    <a:pt x="10782" y="11685"/>
                    <a:pt x="10875" y="11713"/>
                    <a:pt x="10994" y="11713"/>
                  </a:cubicBezTo>
                  <a:cubicBezTo>
                    <a:pt x="11257" y="11713"/>
                    <a:pt x="11643" y="11572"/>
                    <a:pt x="11600" y="11400"/>
                  </a:cubicBezTo>
                  <a:cubicBezTo>
                    <a:pt x="10359" y="5910"/>
                    <a:pt x="5954" y="2095"/>
                    <a:pt x="929" y="16"/>
                  </a:cubicBezTo>
                  <a:cubicBezTo>
                    <a:pt x="904" y="5"/>
                    <a:pt x="871" y="0"/>
                    <a:pt x="833" y="0"/>
                  </a:cubicBezTo>
                  <a:close/>
                </a:path>
              </a:pathLst>
            </a:custGeom>
            <a:solidFill>
              <a:srgbClr val="8CBE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507" name="Google Shape;547;p4">
              <a:extLst>
                <a:ext uri="{FF2B5EF4-FFF2-40B4-BE49-F238E27FC236}">
                  <a16:creationId xmlns:a16="http://schemas.microsoft.com/office/drawing/2014/main" xmlns="" id="{4CD4D5A3-4439-D59B-CD0F-0396E23A37B4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2850" y="2082700"/>
              <a:ext cx="154350" cy="1167000"/>
            </a:xfrm>
            <a:custGeom>
              <a:avLst/>
              <a:gdLst>
                <a:gd name="T0" fmla="*/ 2147483646 w 6174"/>
                <a:gd name="T1" fmla="*/ 2147483646 h 46680"/>
                <a:gd name="T2" fmla="*/ 2147483646 w 6174"/>
                <a:gd name="T3" fmla="*/ 2147483646 h 46680"/>
                <a:gd name="T4" fmla="*/ 2147483646 w 6174"/>
                <a:gd name="T5" fmla="*/ 2147483646 h 46680"/>
                <a:gd name="T6" fmla="*/ 2147483646 w 6174"/>
                <a:gd name="T7" fmla="*/ 2147483646 h 46680"/>
                <a:gd name="T8" fmla="*/ 2147483646 w 6174"/>
                <a:gd name="T9" fmla="*/ 2147483646 h 46680"/>
                <a:gd name="T10" fmla="*/ 2147483646 w 6174"/>
                <a:gd name="T11" fmla="*/ 2147483646 h 46680"/>
                <a:gd name="T12" fmla="*/ 2147483646 w 6174"/>
                <a:gd name="T13" fmla="*/ 2147483646 h 46680"/>
                <a:gd name="T14" fmla="*/ 2147483646 w 6174"/>
                <a:gd name="T15" fmla="*/ 2147483646 h 46680"/>
                <a:gd name="T16" fmla="*/ 2147483646 w 6174"/>
                <a:gd name="T17" fmla="*/ 2147483646 h 46680"/>
                <a:gd name="T18" fmla="*/ 2147483646 w 6174"/>
                <a:gd name="T19" fmla="*/ 2147483646 h 46680"/>
                <a:gd name="T20" fmla="*/ 2147483646 w 6174"/>
                <a:gd name="T21" fmla="*/ 2147483646 h 46680"/>
                <a:gd name="T22" fmla="*/ 2147483646 w 6174"/>
                <a:gd name="T23" fmla="*/ 2147483646 h 46680"/>
                <a:gd name="T24" fmla="*/ 2147483646 w 6174"/>
                <a:gd name="T25" fmla="*/ 2147483646 h 46680"/>
                <a:gd name="T26" fmla="*/ 2147483646 w 6174"/>
                <a:gd name="T27" fmla="*/ 2147483646 h 46680"/>
                <a:gd name="T28" fmla="*/ 2147483646 w 6174"/>
                <a:gd name="T29" fmla="*/ 2147483646 h 46680"/>
                <a:gd name="T30" fmla="*/ 2147483646 w 6174"/>
                <a:gd name="T31" fmla="*/ 2147483646 h 46680"/>
                <a:gd name="T32" fmla="*/ 2147483646 w 6174"/>
                <a:gd name="T33" fmla="*/ 2147483646 h 46680"/>
                <a:gd name="T34" fmla="*/ 2147483646 w 6174"/>
                <a:gd name="T35" fmla="*/ 2147483646 h 46680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6174" h="46680" extrusionOk="0">
                  <a:moveTo>
                    <a:pt x="4057" y="1"/>
                  </a:moveTo>
                  <a:cubicBezTo>
                    <a:pt x="3776" y="1"/>
                    <a:pt x="3404" y="235"/>
                    <a:pt x="3537" y="500"/>
                  </a:cubicBezTo>
                  <a:cubicBezTo>
                    <a:pt x="4591" y="2392"/>
                    <a:pt x="5119" y="4595"/>
                    <a:pt x="5026" y="6766"/>
                  </a:cubicBezTo>
                  <a:cubicBezTo>
                    <a:pt x="4933" y="8627"/>
                    <a:pt x="4281" y="10395"/>
                    <a:pt x="4157" y="12194"/>
                  </a:cubicBezTo>
                  <a:cubicBezTo>
                    <a:pt x="4002" y="14025"/>
                    <a:pt x="4622" y="15824"/>
                    <a:pt x="4498" y="17623"/>
                  </a:cubicBezTo>
                  <a:cubicBezTo>
                    <a:pt x="4312" y="19608"/>
                    <a:pt x="2947" y="20973"/>
                    <a:pt x="2451" y="22803"/>
                  </a:cubicBezTo>
                  <a:cubicBezTo>
                    <a:pt x="1955" y="24633"/>
                    <a:pt x="2017" y="26494"/>
                    <a:pt x="1490" y="28293"/>
                  </a:cubicBezTo>
                  <a:cubicBezTo>
                    <a:pt x="931" y="30123"/>
                    <a:pt x="590" y="31985"/>
                    <a:pt x="435" y="33877"/>
                  </a:cubicBezTo>
                  <a:cubicBezTo>
                    <a:pt x="187" y="38064"/>
                    <a:pt x="125" y="42252"/>
                    <a:pt x="1" y="46440"/>
                  </a:cubicBezTo>
                  <a:cubicBezTo>
                    <a:pt x="1" y="46609"/>
                    <a:pt x="148" y="46680"/>
                    <a:pt x="320" y="46680"/>
                  </a:cubicBezTo>
                  <a:cubicBezTo>
                    <a:pt x="556" y="46680"/>
                    <a:pt x="838" y="46544"/>
                    <a:pt x="838" y="46347"/>
                  </a:cubicBezTo>
                  <a:cubicBezTo>
                    <a:pt x="993" y="42066"/>
                    <a:pt x="993" y="37723"/>
                    <a:pt x="1303" y="33443"/>
                  </a:cubicBezTo>
                  <a:cubicBezTo>
                    <a:pt x="1459" y="31364"/>
                    <a:pt x="2017" y="29534"/>
                    <a:pt x="2544" y="27549"/>
                  </a:cubicBezTo>
                  <a:cubicBezTo>
                    <a:pt x="3134" y="25315"/>
                    <a:pt x="2916" y="23082"/>
                    <a:pt x="4095" y="21004"/>
                  </a:cubicBezTo>
                  <a:cubicBezTo>
                    <a:pt x="4871" y="19577"/>
                    <a:pt x="5398" y="18460"/>
                    <a:pt x="5336" y="16816"/>
                  </a:cubicBezTo>
                  <a:cubicBezTo>
                    <a:pt x="5274" y="14614"/>
                    <a:pt x="4840" y="12660"/>
                    <a:pt x="5274" y="10426"/>
                  </a:cubicBezTo>
                  <a:cubicBezTo>
                    <a:pt x="5987" y="6704"/>
                    <a:pt x="6173" y="3602"/>
                    <a:pt x="4312" y="128"/>
                  </a:cubicBezTo>
                  <a:cubicBezTo>
                    <a:pt x="4268" y="39"/>
                    <a:pt x="4170" y="1"/>
                    <a:pt x="4057" y="1"/>
                  </a:cubicBezTo>
                  <a:close/>
                </a:path>
              </a:pathLst>
            </a:custGeom>
            <a:solidFill>
              <a:srgbClr val="8CBE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</p:grpSp>
      <p:sp>
        <p:nvSpPr>
          <p:cNvPr id="330" name="Google Shape;330;p4"/>
          <p:cNvSpPr txBox="1">
            <a:spLocks noGrp="1"/>
          </p:cNvSpPr>
          <p:nvPr>
            <p:ph type="subTitle" idx="1"/>
          </p:nvPr>
        </p:nvSpPr>
        <p:spPr>
          <a:xfrm>
            <a:off x="526650" y="1160458"/>
            <a:ext cx="8090700" cy="2366831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 anchor="ctr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9E98"/>
              </a:buClr>
              <a:buSzPts val="1100"/>
              <a:buFont typeface="Hind Vadodara Light"/>
              <a:buChar char="●"/>
              <a:defRPr>
                <a:latin typeface="Hind Vadodara Light"/>
                <a:ea typeface="Hind Vadodara Light"/>
                <a:cs typeface="Hind Vadodara Light"/>
                <a:sym typeface="Hind Vadodara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534844"/>
              </a:buClr>
              <a:buSzPts val="1100"/>
              <a:buFont typeface="Hind Vadodara Light"/>
              <a:buChar char="○"/>
              <a:defRPr>
                <a:latin typeface="Hind Vadodara Light"/>
                <a:ea typeface="Hind Vadodara Light"/>
                <a:cs typeface="Hind Vadodara Light"/>
                <a:sym typeface="Hind Vadodara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534844"/>
              </a:buClr>
              <a:buSzPts val="1100"/>
              <a:buFont typeface="Hind Vadodara Light"/>
              <a:buChar char="■"/>
              <a:defRPr sz="1000">
                <a:latin typeface="Hind Vadodara Light"/>
                <a:ea typeface="Hind Vadodara Light"/>
                <a:cs typeface="Hind Vadodara Light"/>
                <a:sym typeface="Hind Vadodara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534844"/>
              </a:buClr>
              <a:buSzPts val="1100"/>
              <a:buFont typeface="Hind Vadodara Light"/>
              <a:buChar char="●"/>
              <a:defRPr sz="1000">
                <a:latin typeface="Hind Vadodara Light"/>
                <a:ea typeface="Hind Vadodara Light"/>
                <a:cs typeface="Hind Vadodara Light"/>
                <a:sym typeface="Hind Vadodara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534844"/>
              </a:buClr>
              <a:buSzPts val="1100"/>
              <a:buFont typeface="Hind Vadodara Light"/>
              <a:buChar char="○"/>
              <a:defRPr sz="1000">
                <a:latin typeface="Hind Vadodara Light"/>
                <a:ea typeface="Hind Vadodara Light"/>
                <a:cs typeface="Hind Vadodara Light"/>
                <a:sym typeface="Hind Vadodara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534844"/>
              </a:buClr>
              <a:buSzPts val="1100"/>
              <a:buFont typeface="Hind Vadodara Light"/>
              <a:buChar char="■"/>
              <a:defRPr sz="1000">
                <a:latin typeface="Hind Vadodara Light"/>
                <a:ea typeface="Hind Vadodara Light"/>
                <a:cs typeface="Hind Vadodara Light"/>
                <a:sym typeface="Hind Vadodara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534844"/>
              </a:buClr>
              <a:buSzPts val="1100"/>
              <a:buFont typeface="Hind Vadodara Light"/>
              <a:buChar char="●"/>
              <a:defRPr sz="1000">
                <a:latin typeface="Hind Vadodara Light"/>
                <a:ea typeface="Hind Vadodara Light"/>
                <a:cs typeface="Hind Vadodara Light"/>
                <a:sym typeface="Hind Vadodara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534844"/>
              </a:buClr>
              <a:buSzPts val="1100"/>
              <a:buFont typeface="Hind Vadodara Light"/>
              <a:buChar char="○"/>
              <a:defRPr sz="1000">
                <a:latin typeface="Hind Vadodara Light"/>
                <a:ea typeface="Hind Vadodara Light"/>
                <a:cs typeface="Hind Vadodara Light"/>
                <a:sym typeface="Hind Vadodara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534844"/>
              </a:buClr>
              <a:buSzPts val="1100"/>
              <a:buFont typeface="Hind Vadodara Light"/>
              <a:buChar char="■"/>
              <a:defRPr sz="1000">
                <a:latin typeface="Hind Vadodara Light"/>
                <a:ea typeface="Hind Vadodara Light"/>
                <a:cs typeface="Hind Vadodara Light"/>
                <a:sym typeface="Hind Vadodara Light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31" name="Google Shape;331;p4"/>
          <p:cNvSpPr txBox="1">
            <a:spLocks noGrp="1"/>
          </p:cNvSpPr>
          <p:nvPr>
            <p:ph type="title"/>
          </p:nvPr>
        </p:nvSpPr>
        <p:spPr>
          <a:xfrm>
            <a:off x="457200" y="411602"/>
            <a:ext cx="8229600" cy="313597"/>
          </a:xfrm>
          <a:prstGeom prst="rect">
            <a:avLst/>
          </a:prstGeom>
        </p:spPr>
        <p:txBody>
          <a:bodyPr spcFirstLastPara="1" lIns="91425" tIns="91425" rIns="91425" bIns="91425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300" b="1">
                <a:latin typeface="Poppins"/>
                <a:ea typeface="Poppins"/>
                <a:cs typeface="Poppins"/>
                <a:sym typeface="Poppi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300" b="1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300" b="1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300" b="1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300" b="1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300" b="1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300" b="1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300" b="1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300" b="1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67603282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;p3">
            <a:extLst>
              <a:ext uri="{FF2B5EF4-FFF2-40B4-BE49-F238E27FC236}">
                <a16:creationId xmlns:a16="http://schemas.microsoft.com/office/drawing/2014/main" xmlns="" id="{B340F7B3-D67C-4AD0-8FCE-8EE4A0366B58}"/>
              </a:ext>
            </a:extLst>
          </p:cNvPr>
          <p:cNvSpPr/>
          <p:nvPr userDrawn="1"/>
        </p:nvSpPr>
        <p:spPr>
          <a:xfrm>
            <a:off x="32658" y="40833"/>
            <a:ext cx="9078686" cy="5055254"/>
          </a:xfrm>
          <a:prstGeom prst="rect">
            <a:avLst/>
          </a:prstGeom>
          <a:noFill/>
          <a:ln w="38100" cap="flat" cmpd="sng">
            <a:solidFill>
              <a:srgbClr val="7030A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4084640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218;p8"/>
          <p:cNvGrpSpPr/>
          <p:nvPr/>
        </p:nvGrpSpPr>
        <p:grpSpPr bwMode="auto">
          <a:xfrm rot="-9797404">
            <a:off x="-280988" y="144508"/>
            <a:ext cx="1249363" cy="1641982"/>
            <a:chOff x="1324450" y="3346550"/>
            <a:chExt cx="974050" cy="1279575"/>
          </a:xfrm>
        </p:grpSpPr>
        <p:sp>
          <p:nvSpPr>
            <p:cNvPr id="4" name="Google Shape;219;p8"/>
            <p:cNvSpPr/>
            <p:nvPr/>
          </p:nvSpPr>
          <p:spPr bwMode="auto">
            <a:xfrm>
              <a:off x="1590475" y="3463500"/>
              <a:ext cx="243275" cy="283825"/>
            </a:xfrm>
            <a:custGeom>
              <a:avLst/>
              <a:gdLst>
                <a:gd name="T0" fmla="*/ 5113 w 9731"/>
                <a:gd name="T1" fmla="*/ 1 h 11353"/>
                <a:gd name="T2" fmla="*/ 4871 w 9731"/>
                <a:gd name="T3" fmla="*/ 11 h 11353"/>
                <a:gd name="T4" fmla="*/ 7506 w 9731"/>
                <a:gd name="T5" fmla="*/ 11352 h 11353"/>
                <a:gd name="T6" fmla="*/ 5113 w 9731"/>
                <a:gd name="T7" fmla="*/ 1 h 11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731" h="11353" extrusionOk="0">
                  <a:moveTo>
                    <a:pt x="5113" y="1"/>
                  </a:moveTo>
                  <a:cubicBezTo>
                    <a:pt x="5034" y="1"/>
                    <a:pt x="4953" y="4"/>
                    <a:pt x="4871" y="11"/>
                  </a:cubicBezTo>
                  <a:cubicBezTo>
                    <a:pt x="0" y="378"/>
                    <a:pt x="7506" y="11352"/>
                    <a:pt x="7506" y="11352"/>
                  </a:cubicBezTo>
                  <a:cubicBezTo>
                    <a:pt x="7506" y="11352"/>
                    <a:pt x="9731" y="1"/>
                    <a:pt x="5113" y="1"/>
                  </a:cubicBezTo>
                  <a:close/>
                </a:path>
              </a:pathLst>
            </a:custGeom>
            <a:solidFill>
              <a:srgbClr val="055F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5" name="Google Shape;220;p8"/>
            <p:cNvSpPr/>
            <p:nvPr/>
          </p:nvSpPr>
          <p:spPr bwMode="auto">
            <a:xfrm>
              <a:off x="1749200" y="3608725"/>
              <a:ext cx="242425" cy="290375"/>
            </a:xfrm>
            <a:custGeom>
              <a:avLst/>
              <a:gdLst>
                <a:gd name="T0" fmla="*/ 4613 w 9697"/>
                <a:gd name="T1" fmla="*/ 0 h 11615"/>
                <a:gd name="T2" fmla="*/ 5693 w 9697"/>
                <a:gd name="T3" fmla="*/ 11614 h 11615"/>
                <a:gd name="T4" fmla="*/ 4793 w 9697"/>
                <a:gd name="T5" fmla="*/ 6 h 11615"/>
                <a:gd name="T6" fmla="*/ 4613 w 9697"/>
                <a:gd name="T7" fmla="*/ 0 h 116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697" h="11615" extrusionOk="0">
                  <a:moveTo>
                    <a:pt x="4613" y="0"/>
                  </a:moveTo>
                  <a:cubicBezTo>
                    <a:pt x="0" y="0"/>
                    <a:pt x="5693" y="11614"/>
                    <a:pt x="5693" y="11614"/>
                  </a:cubicBezTo>
                  <a:cubicBezTo>
                    <a:pt x="5693" y="11614"/>
                    <a:pt x="9696" y="373"/>
                    <a:pt x="4793" y="6"/>
                  </a:cubicBezTo>
                  <a:cubicBezTo>
                    <a:pt x="4731" y="2"/>
                    <a:pt x="4671" y="0"/>
                    <a:pt x="4613" y="0"/>
                  </a:cubicBezTo>
                  <a:close/>
                </a:path>
              </a:pathLst>
            </a:custGeom>
            <a:solidFill>
              <a:srgbClr val="0383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6" name="Google Shape;221;p8"/>
            <p:cNvSpPr/>
            <p:nvPr/>
          </p:nvSpPr>
          <p:spPr bwMode="auto">
            <a:xfrm>
              <a:off x="1903575" y="3725100"/>
              <a:ext cx="228150" cy="290750"/>
            </a:xfrm>
            <a:custGeom>
              <a:avLst/>
              <a:gdLst>
                <a:gd name="T0" fmla="*/ 3714 w 9126"/>
                <a:gd name="T1" fmla="*/ 0 h 11630"/>
                <a:gd name="T2" fmla="*/ 2654 w 9126"/>
                <a:gd name="T3" fmla="*/ 11629 h 11630"/>
                <a:gd name="T4" fmla="*/ 4422 w 9126"/>
                <a:gd name="T5" fmla="*/ 121 h 11630"/>
                <a:gd name="T6" fmla="*/ 3714 w 9126"/>
                <a:gd name="T7" fmla="*/ 0 h 116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126" h="11630" extrusionOk="0">
                  <a:moveTo>
                    <a:pt x="3714" y="0"/>
                  </a:moveTo>
                  <a:cubicBezTo>
                    <a:pt x="0" y="0"/>
                    <a:pt x="2654" y="11629"/>
                    <a:pt x="2654" y="11629"/>
                  </a:cubicBezTo>
                  <a:cubicBezTo>
                    <a:pt x="2654" y="11629"/>
                    <a:pt x="9125" y="1622"/>
                    <a:pt x="4422" y="121"/>
                  </a:cubicBezTo>
                  <a:cubicBezTo>
                    <a:pt x="4164" y="39"/>
                    <a:pt x="3928" y="0"/>
                    <a:pt x="3714" y="0"/>
                  </a:cubicBezTo>
                  <a:close/>
                </a:path>
              </a:pathLst>
            </a:custGeom>
            <a:solidFill>
              <a:srgbClr val="055F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7" name="Google Shape;222;p8"/>
            <p:cNvSpPr/>
            <p:nvPr/>
          </p:nvSpPr>
          <p:spPr bwMode="auto">
            <a:xfrm>
              <a:off x="2026150" y="3841500"/>
              <a:ext cx="215650" cy="281075"/>
            </a:xfrm>
            <a:custGeom>
              <a:avLst/>
              <a:gdLst>
                <a:gd name="T0" fmla="*/ 3334 w 8626"/>
                <a:gd name="T1" fmla="*/ 0 h 11243"/>
                <a:gd name="T2" fmla="*/ 453 w 8626"/>
                <a:gd name="T3" fmla="*/ 11243 h 11243"/>
                <a:gd name="T4" fmla="*/ 4289 w 8626"/>
                <a:gd name="T5" fmla="*/ 268 h 11243"/>
                <a:gd name="T6" fmla="*/ 3334 w 8626"/>
                <a:gd name="T7" fmla="*/ 0 h 11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626" h="11243" extrusionOk="0">
                  <a:moveTo>
                    <a:pt x="3334" y="0"/>
                  </a:moveTo>
                  <a:cubicBezTo>
                    <a:pt x="1" y="0"/>
                    <a:pt x="453" y="11243"/>
                    <a:pt x="453" y="11243"/>
                  </a:cubicBezTo>
                  <a:cubicBezTo>
                    <a:pt x="453" y="11243"/>
                    <a:pt x="8625" y="2570"/>
                    <a:pt x="4289" y="268"/>
                  </a:cubicBezTo>
                  <a:cubicBezTo>
                    <a:pt x="3940" y="85"/>
                    <a:pt x="3623" y="0"/>
                    <a:pt x="3334" y="0"/>
                  </a:cubicBezTo>
                  <a:close/>
                </a:path>
              </a:pathLst>
            </a:custGeom>
            <a:solidFill>
              <a:srgbClr val="0383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8" name="Google Shape;223;p8"/>
            <p:cNvSpPr/>
            <p:nvPr/>
          </p:nvSpPr>
          <p:spPr bwMode="auto">
            <a:xfrm>
              <a:off x="2093450" y="4010475"/>
              <a:ext cx="173375" cy="224700"/>
            </a:xfrm>
            <a:custGeom>
              <a:avLst/>
              <a:gdLst>
                <a:gd name="T0" fmla="*/ 2668 w 6935"/>
                <a:gd name="T1" fmla="*/ 1 h 8988"/>
                <a:gd name="T2" fmla="*/ 396 w 6935"/>
                <a:gd name="T3" fmla="*/ 8987 h 8988"/>
                <a:gd name="T4" fmla="*/ 3432 w 6935"/>
                <a:gd name="T5" fmla="*/ 214 h 8988"/>
                <a:gd name="T6" fmla="*/ 2668 w 6935"/>
                <a:gd name="T7" fmla="*/ 1 h 89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35" h="8988" extrusionOk="0">
                  <a:moveTo>
                    <a:pt x="2668" y="1"/>
                  </a:moveTo>
                  <a:cubicBezTo>
                    <a:pt x="0" y="1"/>
                    <a:pt x="396" y="8987"/>
                    <a:pt x="396" y="8987"/>
                  </a:cubicBezTo>
                  <a:cubicBezTo>
                    <a:pt x="396" y="8987"/>
                    <a:pt x="6934" y="2049"/>
                    <a:pt x="3432" y="214"/>
                  </a:cubicBezTo>
                  <a:cubicBezTo>
                    <a:pt x="3153" y="68"/>
                    <a:pt x="2899" y="1"/>
                    <a:pt x="2668" y="1"/>
                  </a:cubicBezTo>
                  <a:close/>
                </a:path>
              </a:pathLst>
            </a:custGeom>
            <a:solidFill>
              <a:srgbClr val="055F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9" name="Google Shape;224;p8"/>
            <p:cNvSpPr/>
            <p:nvPr/>
          </p:nvSpPr>
          <p:spPr bwMode="auto">
            <a:xfrm>
              <a:off x="2147125" y="4158450"/>
              <a:ext cx="136375" cy="177625"/>
            </a:xfrm>
            <a:custGeom>
              <a:avLst/>
              <a:gdLst>
                <a:gd name="T0" fmla="*/ 2120 w 5455"/>
                <a:gd name="T1" fmla="*/ 1 h 7105"/>
                <a:gd name="T2" fmla="*/ 284 w 5455"/>
                <a:gd name="T3" fmla="*/ 7104 h 7105"/>
                <a:gd name="T4" fmla="*/ 2719 w 5455"/>
                <a:gd name="T5" fmla="*/ 166 h 7105"/>
                <a:gd name="T6" fmla="*/ 2120 w 5455"/>
                <a:gd name="T7" fmla="*/ 1 h 7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55" h="7105" extrusionOk="0">
                  <a:moveTo>
                    <a:pt x="2120" y="1"/>
                  </a:moveTo>
                  <a:cubicBezTo>
                    <a:pt x="1" y="1"/>
                    <a:pt x="284" y="7104"/>
                    <a:pt x="284" y="7104"/>
                  </a:cubicBezTo>
                  <a:cubicBezTo>
                    <a:pt x="284" y="7104"/>
                    <a:pt x="5454" y="1634"/>
                    <a:pt x="2719" y="166"/>
                  </a:cubicBezTo>
                  <a:cubicBezTo>
                    <a:pt x="2501" y="53"/>
                    <a:pt x="2301" y="1"/>
                    <a:pt x="2120" y="1"/>
                  </a:cubicBezTo>
                  <a:close/>
                </a:path>
              </a:pathLst>
            </a:custGeom>
            <a:solidFill>
              <a:srgbClr val="0383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0" name="Google Shape;225;p8"/>
            <p:cNvSpPr/>
            <p:nvPr/>
          </p:nvSpPr>
          <p:spPr bwMode="auto">
            <a:xfrm>
              <a:off x="1511000" y="3639075"/>
              <a:ext cx="295475" cy="147500"/>
            </a:xfrm>
            <a:custGeom>
              <a:avLst/>
              <a:gdLst>
                <a:gd name="T0" fmla="*/ 2745 w 11819"/>
                <a:gd name="T1" fmla="*/ 0 h 5900"/>
                <a:gd name="T2" fmla="*/ 1111 w 11819"/>
                <a:gd name="T3" fmla="*/ 1360 h 5900"/>
                <a:gd name="T4" fmla="*/ 11486 w 11819"/>
                <a:gd name="T5" fmla="*/ 5900 h 5900"/>
                <a:gd name="T6" fmla="*/ 11819 w 11819"/>
                <a:gd name="T7" fmla="*/ 5897 h 5900"/>
                <a:gd name="T8" fmla="*/ 2745 w 11819"/>
                <a:gd name="T9" fmla="*/ 0 h 59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19" h="5900" extrusionOk="0">
                  <a:moveTo>
                    <a:pt x="2745" y="0"/>
                  </a:moveTo>
                  <a:cubicBezTo>
                    <a:pt x="1958" y="0"/>
                    <a:pt x="1363" y="387"/>
                    <a:pt x="1111" y="1360"/>
                  </a:cubicBezTo>
                  <a:cubicBezTo>
                    <a:pt x="0" y="5683"/>
                    <a:pt x="9562" y="5900"/>
                    <a:pt x="11486" y="5900"/>
                  </a:cubicBezTo>
                  <a:cubicBezTo>
                    <a:pt x="11700" y="5900"/>
                    <a:pt x="11819" y="5897"/>
                    <a:pt x="11819" y="5897"/>
                  </a:cubicBezTo>
                  <a:cubicBezTo>
                    <a:pt x="11819" y="5897"/>
                    <a:pt x="5816" y="0"/>
                    <a:pt x="2745" y="0"/>
                  </a:cubicBezTo>
                  <a:close/>
                </a:path>
              </a:pathLst>
            </a:custGeom>
            <a:solidFill>
              <a:srgbClr val="0383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1" name="Google Shape;226;p8"/>
            <p:cNvSpPr/>
            <p:nvPr/>
          </p:nvSpPr>
          <p:spPr bwMode="auto">
            <a:xfrm>
              <a:off x="1624675" y="3791100"/>
              <a:ext cx="298550" cy="158025"/>
            </a:xfrm>
            <a:custGeom>
              <a:avLst/>
              <a:gdLst>
                <a:gd name="T0" fmla="*/ 3045 w 11942"/>
                <a:gd name="T1" fmla="*/ 1 h 6321"/>
                <a:gd name="T2" fmla="*/ 1468 w 11942"/>
                <a:gd name="T3" fmla="*/ 1284 h 6321"/>
                <a:gd name="T4" fmla="*/ 11942 w 11942"/>
                <a:gd name="T5" fmla="*/ 6321 h 6321"/>
                <a:gd name="T6" fmla="*/ 3045 w 11942"/>
                <a:gd name="T7" fmla="*/ 1 h 6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42" h="6321" extrusionOk="0">
                  <a:moveTo>
                    <a:pt x="3045" y="1"/>
                  </a:moveTo>
                  <a:cubicBezTo>
                    <a:pt x="2313" y="1"/>
                    <a:pt x="1747" y="369"/>
                    <a:pt x="1468" y="1284"/>
                  </a:cubicBezTo>
                  <a:cubicBezTo>
                    <a:pt x="0" y="5987"/>
                    <a:pt x="11942" y="6321"/>
                    <a:pt x="11942" y="6321"/>
                  </a:cubicBezTo>
                  <a:cubicBezTo>
                    <a:pt x="11942" y="6321"/>
                    <a:pt x="6076" y="1"/>
                    <a:pt x="3045" y="1"/>
                  </a:cubicBezTo>
                  <a:close/>
                </a:path>
              </a:pathLst>
            </a:custGeom>
            <a:solidFill>
              <a:srgbClr val="055F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2" name="Google Shape;227;p8"/>
            <p:cNvSpPr/>
            <p:nvPr/>
          </p:nvSpPr>
          <p:spPr bwMode="auto">
            <a:xfrm>
              <a:off x="1703850" y="3945525"/>
              <a:ext cx="287775" cy="119525"/>
            </a:xfrm>
            <a:custGeom>
              <a:avLst/>
              <a:gdLst>
                <a:gd name="T0" fmla="*/ 2065 w 11511"/>
                <a:gd name="T1" fmla="*/ 0 h 4781"/>
                <a:gd name="T2" fmla="*/ 169 w 11511"/>
                <a:gd name="T3" fmla="*/ 1678 h 4781"/>
                <a:gd name="T4" fmla="*/ 5773 w 11511"/>
                <a:gd name="T5" fmla="*/ 4780 h 4781"/>
                <a:gd name="T6" fmla="*/ 11510 w 11511"/>
                <a:gd name="T7" fmla="*/ 4180 h 4781"/>
                <a:gd name="T8" fmla="*/ 2065 w 11511"/>
                <a:gd name="T9" fmla="*/ 0 h 47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511" h="4781" extrusionOk="0">
                  <a:moveTo>
                    <a:pt x="2065" y="0"/>
                  </a:moveTo>
                  <a:cubicBezTo>
                    <a:pt x="995" y="0"/>
                    <a:pt x="252" y="458"/>
                    <a:pt x="169" y="1678"/>
                  </a:cubicBezTo>
                  <a:cubicBezTo>
                    <a:pt x="1" y="4163"/>
                    <a:pt x="2876" y="4780"/>
                    <a:pt x="5773" y="4780"/>
                  </a:cubicBezTo>
                  <a:cubicBezTo>
                    <a:pt x="8631" y="4780"/>
                    <a:pt x="11510" y="4180"/>
                    <a:pt x="11510" y="4180"/>
                  </a:cubicBezTo>
                  <a:cubicBezTo>
                    <a:pt x="11510" y="4180"/>
                    <a:pt x="5297" y="0"/>
                    <a:pt x="2065" y="0"/>
                  </a:cubicBezTo>
                  <a:close/>
                </a:path>
              </a:pathLst>
            </a:custGeom>
            <a:solidFill>
              <a:srgbClr val="0383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3" name="Google Shape;228;p8"/>
            <p:cNvSpPr/>
            <p:nvPr/>
          </p:nvSpPr>
          <p:spPr bwMode="auto">
            <a:xfrm>
              <a:off x="1760025" y="4087225"/>
              <a:ext cx="295800" cy="109250"/>
            </a:xfrm>
            <a:custGeom>
              <a:avLst/>
              <a:gdLst>
                <a:gd name="T0" fmla="*/ 2678 w 11832"/>
                <a:gd name="T1" fmla="*/ 1 h 4370"/>
                <a:gd name="T2" fmla="*/ 190 w 11832"/>
                <a:gd name="T3" fmla="*/ 2081 h 4370"/>
                <a:gd name="T4" fmla="*/ 3762 w 11832"/>
                <a:gd name="T5" fmla="*/ 4369 h 4370"/>
                <a:gd name="T6" fmla="*/ 11832 w 11832"/>
                <a:gd name="T7" fmla="*/ 2481 h 4370"/>
                <a:gd name="T8" fmla="*/ 2678 w 11832"/>
                <a:gd name="T9" fmla="*/ 1 h 4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32" h="4370" extrusionOk="0">
                  <a:moveTo>
                    <a:pt x="2678" y="1"/>
                  </a:moveTo>
                  <a:cubicBezTo>
                    <a:pt x="1094" y="1"/>
                    <a:pt x="0" y="531"/>
                    <a:pt x="190" y="2081"/>
                  </a:cubicBezTo>
                  <a:cubicBezTo>
                    <a:pt x="390" y="3810"/>
                    <a:pt x="1896" y="4369"/>
                    <a:pt x="3762" y="4369"/>
                  </a:cubicBezTo>
                  <a:cubicBezTo>
                    <a:pt x="7189" y="4369"/>
                    <a:pt x="11832" y="2481"/>
                    <a:pt x="11832" y="2481"/>
                  </a:cubicBezTo>
                  <a:cubicBezTo>
                    <a:pt x="11832" y="2481"/>
                    <a:pt x="6106" y="1"/>
                    <a:pt x="2678" y="1"/>
                  </a:cubicBezTo>
                  <a:close/>
                </a:path>
              </a:pathLst>
            </a:custGeom>
            <a:solidFill>
              <a:srgbClr val="055F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4" name="Google Shape;229;p8"/>
            <p:cNvSpPr/>
            <p:nvPr/>
          </p:nvSpPr>
          <p:spPr bwMode="auto">
            <a:xfrm>
              <a:off x="1879225" y="4205975"/>
              <a:ext cx="235825" cy="87325"/>
            </a:xfrm>
            <a:custGeom>
              <a:avLst/>
              <a:gdLst>
                <a:gd name="T0" fmla="*/ 2124 w 9433"/>
                <a:gd name="T1" fmla="*/ 1 h 3493"/>
                <a:gd name="T2" fmla="*/ 159 w 9433"/>
                <a:gd name="T3" fmla="*/ 1667 h 3493"/>
                <a:gd name="T4" fmla="*/ 3008 w 9433"/>
                <a:gd name="T5" fmla="*/ 3493 h 3493"/>
                <a:gd name="T6" fmla="*/ 9432 w 9433"/>
                <a:gd name="T7" fmla="*/ 2001 h 3493"/>
                <a:gd name="T8" fmla="*/ 2124 w 9433"/>
                <a:gd name="T9" fmla="*/ 1 h 34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433" h="3493" extrusionOk="0">
                  <a:moveTo>
                    <a:pt x="2124" y="1"/>
                  </a:moveTo>
                  <a:cubicBezTo>
                    <a:pt x="866" y="1"/>
                    <a:pt x="1" y="426"/>
                    <a:pt x="159" y="1667"/>
                  </a:cubicBezTo>
                  <a:cubicBezTo>
                    <a:pt x="312" y="3047"/>
                    <a:pt x="1516" y="3493"/>
                    <a:pt x="3008" y="3493"/>
                  </a:cubicBezTo>
                  <a:cubicBezTo>
                    <a:pt x="5737" y="3493"/>
                    <a:pt x="9432" y="2001"/>
                    <a:pt x="9432" y="2001"/>
                  </a:cubicBezTo>
                  <a:cubicBezTo>
                    <a:pt x="9432" y="2001"/>
                    <a:pt x="4853" y="1"/>
                    <a:pt x="2124" y="1"/>
                  </a:cubicBezTo>
                  <a:close/>
                </a:path>
              </a:pathLst>
            </a:custGeom>
            <a:solidFill>
              <a:srgbClr val="0383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5" name="Google Shape;230;p8"/>
            <p:cNvSpPr/>
            <p:nvPr/>
          </p:nvSpPr>
          <p:spPr bwMode="auto">
            <a:xfrm>
              <a:off x="1986600" y="4299800"/>
              <a:ext cx="181800" cy="72850"/>
            </a:xfrm>
            <a:custGeom>
              <a:avLst/>
              <a:gdLst>
                <a:gd name="T0" fmla="*/ 1292 w 7272"/>
                <a:gd name="T1" fmla="*/ 0 h 2914"/>
                <a:gd name="T2" fmla="*/ 0 w 7272"/>
                <a:gd name="T3" fmla="*/ 1150 h 2914"/>
                <a:gd name="T4" fmla="*/ 2977 w 7272"/>
                <a:gd name="T5" fmla="*/ 2914 h 2914"/>
                <a:gd name="T6" fmla="*/ 7272 w 7272"/>
                <a:gd name="T7" fmla="*/ 2284 h 2914"/>
                <a:gd name="T8" fmla="*/ 1292 w 7272"/>
                <a:gd name="T9" fmla="*/ 0 h 29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72" h="2914" extrusionOk="0">
                  <a:moveTo>
                    <a:pt x="1292" y="0"/>
                  </a:moveTo>
                  <a:cubicBezTo>
                    <a:pt x="525" y="0"/>
                    <a:pt x="0" y="308"/>
                    <a:pt x="0" y="1150"/>
                  </a:cubicBezTo>
                  <a:cubicBezTo>
                    <a:pt x="0" y="2527"/>
                    <a:pt x="1403" y="2914"/>
                    <a:pt x="2977" y="2914"/>
                  </a:cubicBezTo>
                  <a:cubicBezTo>
                    <a:pt x="4985" y="2914"/>
                    <a:pt x="7272" y="2284"/>
                    <a:pt x="7272" y="2284"/>
                  </a:cubicBezTo>
                  <a:cubicBezTo>
                    <a:pt x="7272" y="2284"/>
                    <a:pt x="3382" y="0"/>
                    <a:pt x="1292" y="0"/>
                  </a:cubicBezTo>
                  <a:close/>
                </a:path>
              </a:pathLst>
            </a:custGeom>
            <a:solidFill>
              <a:srgbClr val="055F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6" name="Google Shape;231;p8"/>
            <p:cNvSpPr/>
            <p:nvPr/>
          </p:nvSpPr>
          <p:spPr bwMode="auto">
            <a:xfrm>
              <a:off x="1577975" y="3516925"/>
              <a:ext cx="720525" cy="1109200"/>
            </a:xfrm>
            <a:custGeom>
              <a:avLst/>
              <a:gdLst>
                <a:gd name="T0" fmla="*/ 234 w 28821"/>
                <a:gd name="T1" fmla="*/ 0 h 44368"/>
                <a:gd name="T2" fmla="*/ 100 w 28821"/>
                <a:gd name="T3" fmla="*/ 75 h 44368"/>
                <a:gd name="T4" fmla="*/ 100 w 28821"/>
                <a:gd name="T5" fmla="*/ 342 h 44368"/>
                <a:gd name="T6" fmla="*/ 28354 w 28821"/>
                <a:gd name="T7" fmla="*/ 44240 h 44368"/>
                <a:gd name="T8" fmla="*/ 28544 w 28821"/>
                <a:gd name="T9" fmla="*/ 44367 h 44368"/>
                <a:gd name="T10" fmla="*/ 28654 w 28821"/>
                <a:gd name="T11" fmla="*/ 44340 h 44368"/>
                <a:gd name="T12" fmla="*/ 28721 w 28821"/>
                <a:gd name="T13" fmla="*/ 44073 h 44368"/>
                <a:gd name="T14" fmla="*/ 367 w 28821"/>
                <a:gd name="T15" fmla="*/ 75 h 44368"/>
                <a:gd name="T16" fmla="*/ 234 w 28821"/>
                <a:gd name="T17" fmla="*/ 0 h 44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821" h="44368" extrusionOk="0">
                  <a:moveTo>
                    <a:pt x="234" y="0"/>
                  </a:moveTo>
                  <a:cubicBezTo>
                    <a:pt x="184" y="0"/>
                    <a:pt x="134" y="25"/>
                    <a:pt x="100" y="75"/>
                  </a:cubicBezTo>
                  <a:cubicBezTo>
                    <a:pt x="0" y="142"/>
                    <a:pt x="0" y="275"/>
                    <a:pt x="100" y="342"/>
                  </a:cubicBezTo>
                  <a:cubicBezTo>
                    <a:pt x="11975" y="13285"/>
                    <a:pt x="21482" y="28029"/>
                    <a:pt x="28354" y="44240"/>
                  </a:cubicBezTo>
                  <a:cubicBezTo>
                    <a:pt x="28378" y="44312"/>
                    <a:pt x="28454" y="44367"/>
                    <a:pt x="28544" y="44367"/>
                  </a:cubicBezTo>
                  <a:cubicBezTo>
                    <a:pt x="28579" y="44367"/>
                    <a:pt x="28617" y="44359"/>
                    <a:pt x="28654" y="44340"/>
                  </a:cubicBezTo>
                  <a:cubicBezTo>
                    <a:pt x="28721" y="44307"/>
                    <a:pt x="28821" y="44174"/>
                    <a:pt x="28721" y="44073"/>
                  </a:cubicBezTo>
                  <a:cubicBezTo>
                    <a:pt x="21816" y="27828"/>
                    <a:pt x="12276" y="13085"/>
                    <a:pt x="367" y="75"/>
                  </a:cubicBezTo>
                  <a:cubicBezTo>
                    <a:pt x="334" y="25"/>
                    <a:pt x="284" y="0"/>
                    <a:pt x="234" y="0"/>
                  </a:cubicBezTo>
                  <a:close/>
                </a:path>
              </a:pathLst>
            </a:custGeom>
            <a:solidFill>
              <a:srgbClr val="055F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7" name="Google Shape;232;p8"/>
            <p:cNvSpPr/>
            <p:nvPr/>
          </p:nvSpPr>
          <p:spPr bwMode="auto">
            <a:xfrm>
              <a:off x="1324450" y="3346550"/>
              <a:ext cx="356125" cy="280675"/>
            </a:xfrm>
            <a:custGeom>
              <a:avLst/>
              <a:gdLst>
                <a:gd name="T0" fmla="*/ 6600 w 14245"/>
                <a:gd name="T1" fmla="*/ 0 h 11227"/>
                <a:gd name="T2" fmla="*/ 5104 w 14245"/>
                <a:gd name="T3" fmla="*/ 452 h 11227"/>
                <a:gd name="T4" fmla="*/ 14244 w 14245"/>
                <a:gd name="T5" fmla="*/ 11227 h 11227"/>
                <a:gd name="T6" fmla="*/ 6600 w 14245"/>
                <a:gd name="T7" fmla="*/ 0 h 11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245" h="11227" extrusionOk="0">
                  <a:moveTo>
                    <a:pt x="6600" y="0"/>
                  </a:moveTo>
                  <a:cubicBezTo>
                    <a:pt x="6114" y="0"/>
                    <a:pt x="5614" y="140"/>
                    <a:pt x="5104" y="452"/>
                  </a:cubicBezTo>
                  <a:cubicBezTo>
                    <a:pt x="1" y="3621"/>
                    <a:pt x="14244" y="11227"/>
                    <a:pt x="14244" y="11227"/>
                  </a:cubicBezTo>
                  <a:cubicBezTo>
                    <a:pt x="14244" y="11227"/>
                    <a:pt x="10952" y="0"/>
                    <a:pt x="6600" y="0"/>
                  </a:cubicBezTo>
                  <a:close/>
                </a:path>
              </a:pathLst>
            </a:custGeom>
            <a:solidFill>
              <a:srgbClr val="0383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</p:grpSp>
      <p:grpSp>
        <p:nvGrpSpPr>
          <p:cNvPr id="18" name="Google Shape;233;p8"/>
          <p:cNvGrpSpPr/>
          <p:nvPr/>
        </p:nvGrpSpPr>
        <p:grpSpPr bwMode="auto">
          <a:xfrm rot="9183028">
            <a:off x="371476" y="-331890"/>
            <a:ext cx="703263" cy="1956405"/>
            <a:chOff x="2295150" y="3140200"/>
            <a:chExt cx="580425" cy="1612825"/>
          </a:xfrm>
        </p:grpSpPr>
        <p:sp>
          <p:nvSpPr>
            <p:cNvPr id="19" name="Google Shape;234;p8"/>
            <p:cNvSpPr/>
            <p:nvPr/>
          </p:nvSpPr>
          <p:spPr bwMode="auto">
            <a:xfrm>
              <a:off x="2295150" y="3140200"/>
              <a:ext cx="580425" cy="1612000"/>
            </a:xfrm>
            <a:custGeom>
              <a:avLst/>
              <a:gdLst>
                <a:gd name="T0" fmla="*/ 501 w 23217"/>
                <a:gd name="T1" fmla="*/ 0 h 64480"/>
                <a:gd name="T2" fmla="*/ 467 w 23217"/>
                <a:gd name="T3" fmla="*/ 500 h 64480"/>
                <a:gd name="T4" fmla="*/ 34 w 23217"/>
                <a:gd name="T5" fmla="*/ 10608 h 64480"/>
                <a:gd name="T6" fmla="*/ 34 w 23217"/>
                <a:gd name="T7" fmla="*/ 11141 h 64480"/>
                <a:gd name="T8" fmla="*/ 667 w 23217"/>
                <a:gd name="T9" fmla="*/ 20682 h 64480"/>
                <a:gd name="T10" fmla="*/ 701 w 23217"/>
                <a:gd name="T11" fmla="*/ 21149 h 64480"/>
                <a:gd name="T12" fmla="*/ 2469 w 23217"/>
                <a:gd name="T13" fmla="*/ 30689 h 64480"/>
                <a:gd name="T14" fmla="*/ 2602 w 23217"/>
                <a:gd name="T15" fmla="*/ 31122 h 64480"/>
                <a:gd name="T16" fmla="*/ 5171 w 23217"/>
                <a:gd name="T17" fmla="*/ 39462 h 64480"/>
                <a:gd name="T18" fmla="*/ 5337 w 23217"/>
                <a:gd name="T19" fmla="*/ 39895 h 64480"/>
                <a:gd name="T20" fmla="*/ 9274 w 23217"/>
                <a:gd name="T21" fmla="*/ 48401 h 64480"/>
                <a:gd name="T22" fmla="*/ 9474 w 23217"/>
                <a:gd name="T23" fmla="*/ 48835 h 64480"/>
                <a:gd name="T24" fmla="*/ 21549 w 23217"/>
                <a:gd name="T25" fmla="*/ 64246 h 64480"/>
                <a:gd name="T26" fmla="*/ 21816 w 23217"/>
                <a:gd name="T27" fmla="*/ 64480 h 64480"/>
                <a:gd name="T28" fmla="*/ 21883 w 23217"/>
                <a:gd name="T29" fmla="*/ 64046 h 64480"/>
                <a:gd name="T30" fmla="*/ 23117 w 23217"/>
                <a:gd name="T31" fmla="*/ 51404 h 64480"/>
                <a:gd name="T32" fmla="*/ 23117 w 23217"/>
                <a:gd name="T33" fmla="*/ 50903 h 64480"/>
                <a:gd name="T34" fmla="*/ 21949 w 23217"/>
                <a:gd name="T35" fmla="*/ 41196 h 64480"/>
                <a:gd name="T36" fmla="*/ 21849 w 23217"/>
                <a:gd name="T37" fmla="*/ 40796 h 64480"/>
                <a:gd name="T38" fmla="*/ 19614 w 23217"/>
                <a:gd name="T39" fmla="*/ 32557 h 64480"/>
                <a:gd name="T40" fmla="*/ 19481 w 23217"/>
                <a:gd name="T41" fmla="*/ 32156 h 64480"/>
                <a:gd name="T42" fmla="*/ 16178 w 23217"/>
                <a:gd name="T43" fmla="*/ 24151 h 64480"/>
                <a:gd name="T44" fmla="*/ 16012 w 23217"/>
                <a:gd name="T45" fmla="*/ 23784 h 64480"/>
                <a:gd name="T46" fmla="*/ 11875 w 23217"/>
                <a:gd name="T47" fmla="*/ 15945 h 64480"/>
                <a:gd name="T48" fmla="*/ 11675 w 23217"/>
                <a:gd name="T49" fmla="*/ 15545 h 64480"/>
                <a:gd name="T50" fmla="*/ 6805 w 23217"/>
                <a:gd name="T51" fmla="*/ 8006 h 64480"/>
                <a:gd name="T52" fmla="*/ 6505 w 23217"/>
                <a:gd name="T53" fmla="*/ 7606 h 64480"/>
                <a:gd name="T54" fmla="*/ 834 w 23217"/>
                <a:gd name="T55" fmla="*/ 334 h 64480"/>
                <a:gd name="T56" fmla="*/ 501 w 23217"/>
                <a:gd name="T57" fmla="*/ 0 h 64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3217" h="64480" extrusionOk="0">
                  <a:moveTo>
                    <a:pt x="501" y="0"/>
                  </a:moveTo>
                  <a:cubicBezTo>
                    <a:pt x="501" y="167"/>
                    <a:pt x="467" y="334"/>
                    <a:pt x="467" y="500"/>
                  </a:cubicBezTo>
                  <a:cubicBezTo>
                    <a:pt x="134" y="4003"/>
                    <a:pt x="0" y="7372"/>
                    <a:pt x="34" y="10608"/>
                  </a:cubicBezTo>
                  <a:lnTo>
                    <a:pt x="34" y="11141"/>
                  </a:lnTo>
                  <a:cubicBezTo>
                    <a:pt x="100" y="14477"/>
                    <a:pt x="334" y="17679"/>
                    <a:pt x="667" y="20682"/>
                  </a:cubicBezTo>
                  <a:cubicBezTo>
                    <a:pt x="667" y="20848"/>
                    <a:pt x="701" y="20982"/>
                    <a:pt x="701" y="21149"/>
                  </a:cubicBezTo>
                  <a:cubicBezTo>
                    <a:pt x="1134" y="24518"/>
                    <a:pt x="1768" y="27720"/>
                    <a:pt x="2469" y="30689"/>
                  </a:cubicBezTo>
                  <a:cubicBezTo>
                    <a:pt x="2502" y="30822"/>
                    <a:pt x="2535" y="30989"/>
                    <a:pt x="2602" y="31122"/>
                  </a:cubicBezTo>
                  <a:cubicBezTo>
                    <a:pt x="3336" y="34125"/>
                    <a:pt x="4203" y="36860"/>
                    <a:pt x="5171" y="39462"/>
                  </a:cubicBezTo>
                  <a:cubicBezTo>
                    <a:pt x="5204" y="39628"/>
                    <a:pt x="5304" y="39729"/>
                    <a:pt x="5337" y="39895"/>
                  </a:cubicBezTo>
                  <a:cubicBezTo>
                    <a:pt x="6538" y="43031"/>
                    <a:pt x="7873" y="45866"/>
                    <a:pt x="9274" y="48401"/>
                  </a:cubicBezTo>
                  <a:cubicBezTo>
                    <a:pt x="9307" y="48535"/>
                    <a:pt x="9374" y="48702"/>
                    <a:pt x="9474" y="48835"/>
                  </a:cubicBezTo>
                  <a:cubicBezTo>
                    <a:pt x="14644" y="58208"/>
                    <a:pt x="20315" y="63212"/>
                    <a:pt x="21549" y="64246"/>
                  </a:cubicBezTo>
                  <a:cubicBezTo>
                    <a:pt x="21716" y="64380"/>
                    <a:pt x="21816" y="64480"/>
                    <a:pt x="21816" y="64480"/>
                  </a:cubicBezTo>
                  <a:cubicBezTo>
                    <a:pt x="21849" y="64346"/>
                    <a:pt x="21849" y="64179"/>
                    <a:pt x="21883" y="64046"/>
                  </a:cubicBezTo>
                  <a:cubicBezTo>
                    <a:pt x="22850" y="59810"/>
                    <a:pt x="23217" y="55540"/>
                    <a:pt x="23117" y="51404"/>
                  </a:cubicBezTo>
                  <a:lnTo>
                    <a:pt x="23117" y="50903"/>
                  </a:lnTo>
                  <a:cubicBezTo>
                    <a:pt x="23017" y="47634"/>
                    <a:pt x="22583" y="44365"/>
                    <a:pt x="21949" y="41196"/>
                  </a:cubicBezTo>
                  <a:cubicBezTo>
                    <a:pt x="21883" y="41063"/>
                    <a:pt x="21883" y="40896"/>
                    <a:pt x="21849" y="40796"/>
                  </a:cubicBezTo>
                  <a:cubicBezTo>
                    <a:pt x="21282" y="37961"/>
                    <a:pt x="20515" y="35192"/>
                    <a:pt x="19614" y="32557"/>
                  </a:cubicBezTo>
                  <a:cubicBezTo>
                    <a:pt x="19548" y="32457"/>
                    <a:pt x="19514" y="32290"/>
                    <a:pt x="19481" y="32156"/>
                  </a:cubicBezTo>
                  <a:cubicBezTo>
                    <a:pt x="18513" y="29354"/>
                    <a:pt x="17379" y="26653"/>
                    <a:pt x="16178" y="24151"/>
                  </a:cubicBezTo>
                  <a:cubicBezTo>
                    <a:pt x="16145" y="24017"/>
                    <a:pt x="16112" y="23884"/>
                    <a:pt x="16012" y="23784"/>
                  </a:cubicBezTo>
                  <a:cubicBezTo>
                    <a:pt x="14677" y="20948"/>
                    <a:pt x="13310" y="18347"/>
                    <a:pt x="11875" y="15945"/>
                  </a:cubicBezTo>
                  <a:cubicBezTo>
                    <a:pt x="11842" y="15811"/>
                    <a:pt x="11742" y="15678"/>
                    <a:pt x="11675" y="15545"/>
                  </a:cubicBezTo>
                  <a:cubicBezTo>
                    <a:pt x="10007" y="12709"/>
                    <a:pt x="8306" y="10174"/>
                    <a:pt x="6805" y="8006"/>
                  </a:cubicBezTo>
                  <a:cubicBezTo>
                    <a:pt x="6705" y="7839"/>
                    <a:pt x="6605" y="7706"/>
                    <a:pt x="6505" y="7606"/>
                  </a:cubicBezTo>
                  <a:cubicBezTo>
                    <a:pt x="3803" y="3803"/>
                    <a:pt x="1635" y="1201"/>
                    <a:pt x="834" y="334"/>
                  </a:cubicBezTo>
                  <a:lnTo>
                    <a:pt x="501" y="0"/>
                  </a:lnTo>
                  <a:close/>
                </a:path>
              </a:pathLst>
            </a:custGeom>
            <a:solidFill>
              <a:srgbClr val="0383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20" name="Google Shape;235;p8"/>
            <p:cNvSpPr/>
            <p:nvPr/>
          </p:nvSpPr>
          <p:spPr bwMode="auto">
            <a:xfrm>
              <a:off x="2296800" y="3141025"/>
              <a:ext cx="577125" cy="1612000"/>
            </a:xfrm>
            <a:custGeom>
              <a:avLst/>
              <a:gdLst>
                <a:gd name="T0" fmla="*/ 401 w 23085"/>
                <a:gd name="T1" fmla="*/ 501 h 64480"/>
                <a:gd name="T2" fmla="*/ 6572 w 23085"/>
                <a:gd name="T3" fmla="*/ 15478 h 64480"/>
                <a:gd name="T4" fmla="*/ 1 w 23085"/>
                <a:gd name="T5" fmla="*/ 11142 h 64480"/>
                <a:gd name="T6" fmla="*/ 6806 w 23085"/>
                <a:gd name="T7" fmla="*/ 16079 h 64480"/>
                <a:gd name="T8" fmla="*/ 635 w 23085"/>
                <a:gd name="T9" fmla="*/ 20682 h 64480"/>
                <a:gd name="T10" fmla="*/ 668 w 23085"/>
                <a:gd name="T11" fmla="*/ 21149 h 64480"/>
                <a:gd name="T12" fmla="*/ 10142 w 23085"/>
                <a:gd name="T13" fmla="*/ 24685 h 64480"/>
                <a:gd name="T14" fmla="*/ 12910 w 23085"/>
                <a:gd name="T15" fmla="*/ 32290 h 64480"/>
                <a:gd name="T16" fmla="*/ 2436 w 23085"/>
                <a:gd name="T17" fmla="*/ 30689 h 64480"/>
                <a:gd name="T18" fmla="*/ 2569 w 23085"/>
                <a:gd name="T19" fmla="*/ 31123 h 64480"/>
                <a:gd name="T20" fmla="*/ 13077 w 23085"/>
                <a:gd name="T21" fmla="*/ 32624 h 64480"/>
                <a:gd name="T22" fmla="*/ 15912 w 23085"/>
                <a:gd name="T23" fmla="*/ 41130 h 64480"/>
                <a:gd name="T24" fmla="*/ 5171 w 23085"/>
                <a:gd name="T25" fmla="*/ 39429 h 64480"/>
                <a:gd name="T26" fmla="*/ 12477 w 23085"/>
                <a:gd name="T27" fmla="*/ 41330 h 64480"/>
                <a:gd name="T28" fmla="*/ 18014 w 23085"/>
                <a:gd name="T29" fmla="*/ 48535 h 64480"/>
                <a:gd name="T30" fmla="*/ 14327 w 23085"/>
                <a:gd name="T31" fmla="*/ 48722 h 64480"/>
                <a:gd name="T32" fmla="*/ 9241 w 23085"/>
                <a:gd name="T33" fmla="*/ 48368 h 64480"/>
                <a:gd name="T34" fmla="*/ 14578 w 23085"/>
                <a:gd name="T35" fmla="*/ 49136 h 64480"/>
                <a:gd name="T36" fmla="*/ 18081 w 23085"/>
                <a:gd name="T37" fmla="*/ 48935 h 64480"/>
                <a:gd name="T38" fmla="*/ 21483 w 23085"/>
                <a:gd name="T39" fmla="*/ 64280 h 64480"/>
                <a:gd name="T40" fmla="*/ 21817 w 23085"/>
                <a:gd name="T41" fmla="*/ 64046 h 64480"/>
                <a:gd name="T42" fmla="*/ 22484 w 23085"/>
                <a:gd name="T43" fmla="*/ 51871 h 64480"/>
                <a:gd name="T44" fmla="*/ 23084 w 23085"/>
                <a:gd name="T45" fmla="*/ 50937 h 64480"/>
                <a:gd name="T46" fmla="*/ 17280 w 23085"/>
                <a:gd name="T47" fmla="*/ 44666 h 64480"/>
                <a:gd name="T48" fmla="*/ 21917 w 23085"/>
                <a:gd name="T49" fmla="*/ 41163 h 64480"/>
                <a:gd name="T50" fmla="*/ 17180 w 23085"/>
                <a:gd name="T51" fmla="*/ 44299 h 64480"/>
                <a:gd name="T52" fmla="*/ 16235 w 23085"/>
                <a:gd name="T53" fmla="*/ 41235 h 64480"/>
                <a:gd name="T54" fmla="*/ 15846 w 23085"/>
                <a:gd name="T55" fmla="*/ 40263 h 64480"/>
                <a:gd name="T56" fmla="*/ 17513 w 23085"/>
                <a:gd name="T57" fmla="*/ 34592 h 64480"/>
                <a:gd name="T58" fmla="*/ 19315 w 23085"/>
                <a:gd name="T59" fmla="*/ 32190 h 64480"/>
                <a:gd name="T60" fmla="*/ 11676 w 23085"/>
                <a:gd name="T61" fmla="*/ 28087 h 64480"/>
                <a:gd name="T62" fmla="*/ 16012 w 23085"/>
                <a:gd name="T63" fmla="*/ 24151 h 64480"/>
                <a:gd name="T64" fmla="*/ 11576 w 23085"/>
                <a:gd name="T65" fmla="*/ 27687 h 64480"/>
                <a:gd name="T66" fmla="*/ 8774 w 23085"/>
                <a:gd name="T67" fmla="*/ 20182 h 64480"/>
                <a:gd name="T68" fmla="*/ 11776 w 23085"/>
                <a:gd name="T69" fmla="*/ 15878 h 64480"/>
                <a:gd name="T70" fmla="*/ 8607 w 23085"/>
                <a:gd name="T71" fmla="*/ 19781 h 64480"/>
                <a:gd name="T72" fmla="*/ 5438 w 23085"/>
                <a:gd name="T73" fmla="*/ 11776 h 64480"/>
                <a:gd name="T74" fmla="*/ 6406 w 23085"/>
                <a:gd name="T75" fmla="*/ 7539 h 64480"/>
                <a:gd name="T76" fmla="*/ 802 w 23085"/>
                <a:gd name="T77" fmla="*/ 467 h 64480"/>
                <a:gd name="T78" fmla="*/ 435 w 23085"/>
                <a:gd name="T79" fmla="*/ 0 h 64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3085" h="64480" extrusionOk="0">
                  <a:moveTo>
                    <a:pt x="435" y="0"/>
                  </a:moveTo>
                  <a:cubicBezTo>
                    <a:pt x="435" y="167"/>
                    <a:pt x="401" y="334"/>
                    <a:pt x="401" y="501"/>
                  </a:cubicBezTo>
                  <a:cubicBezTo>
                    <a:pt x="2002" y="4337"/>
                    <a:pt x="3604" y="8206"/>
                    <a:pt x="5171" y="12109"/>
                  </a:cubicBezTo>
                  <a:lnTo>
                    <a:pt x="6572" y="15478"/>
                  </a:lnTo>
                  <a:cubicBezTo>
                    <a:pt x="4237" y="14077"/>
                    <a:pt x="2069" y="12443"/>
                    <a:pt x="1" y="10608"/>
                  </a:cubicBezTo>
                  <a:lnTo>
                    <a:pt x="1" y="11142"/>
                  </a:lnTo>
                  <a:cubicBezTo>
                    <a:pt x="2136" y="12976"/>
                    <a:pt x="4404" y="14611"/>
                    <a:pt x="6772" y="16079"/>
                  </a:cubicBezTo>
                  <a:lnTo>
                    <a:pt x="6806" y="16079"/>
                  </a:lnTo>
                  <a:cubicBezTo>
                    <a:pt x="7907" y="18781"/>
                    <a:pt x="8941" y="21483"/>
                    <a:pt x="9975" y="24251"/>
                  </a:cubicBezTo>
                  <a:cubicBezTo>
                    <a:pt x="6739" y="23484"/>
                    <a:pt x="3570" y="22283"/>
                    <a:pt x="635" y="20682"/>
                  </a:cubicBezTo>
                  <a:cubicBezTo>
                    <a:pt x="635" y="20849"/>
                    <a:pt x="668" y="20982"/>
                    <a:pt x="668" y="21149"/>
                  </a:cubicBezTo>
                  <a:cubicBezTo>
                    <a:pt x="2670" y="22183"/>
                    <a:pt x="4738" y="23084"/>
                    <a:pt x="6839" y="23784"/>
                  </a:cubicBezTo>
                  <a:cubicBezTo>
                    <a:pt x="7940" y="24151"/>
                    <a:pt x="9007" y="24451"/>
                    <a:pt x="10142" y="24685"/>
                  </a:cubicBezTo>
                  <a:cubicBezTo>
                    <a:pt x="10242" y="24852"/>
                    <a:pt x="10275" y="25085"/>
                    <a:pt x="10342" y="25252"/>
                  </a:cubicBezTo>
                  <a:cubicBezTo>
                    <a:pt x="11242" y="27587"/>
                    <a:pt x="12076" y="29922"/>
                    <a:pt x="12910" y="32290"/>
                  </a:cubicBezTo>
                  <a:cubicBezTo>
                    <a:pt x="12805" y="32291"/>
                    <a:pt x="12700" y="32292"/>
                    <a:pt x="12595" y="32292"/>
                  </a:cubicBezTo>
                  <a:cubicBezTo>
                    <a:pt x="9133" y="32292"/>
                    <a:pt x="5706" y="31758"/>
                    <a:pt x="2436" y="30689"/>
                  </a:cubicBezTo>
                  <a:cubicBezTo>
                    <a:pt x="2469" y="30823"/>
                    <a:pt x="2503" y="30989"/>
                    <a:pt x="2569" y="31123"/>
                  </a:cubicBezTo>
                  <a:cubicBezTo>
                    <a:pt x="4771" y="31823"/>
                    <a:pt x="7073" y="32290"/>
                    <a:pt x="9408" y="32490"/>
                  </a:cubicBezTo>
                  <a:cubicBezTo>
                    <a:pt x="10642" y="32590"/>
                    <a:pt x="11843" y="32624"/>
                    <a:pt x="13077" y="32624"/>
                  </a:cubicBezTo>
                  <a:cubicBezTo>
                    <a:pt x="13777" y="34592"/>
                    <a:pt x="14445" y="36527"/>
                    <a:pt x="15078" y="38528"/>
                  </a:cubicBezTo>
                  <a:cubicBezTo>
                    <a:pt x="15345" y="39429"/>
                    <a:pt x="15645" y="40263"/>
                    <a:pt x="15912" y="41130"/>
                  </a:cubicBezTo>
                  <a:cubicBezTo>
                    <a:pt x="12276" y="41130"/>
                    <a:pt x="8607" y="40596"/>
                    <a:pt x="5171" y="39429"/>
                  </a:cubicBezTo>
                  <a:cubicBezTo>
                    <a:pt x="5238" y="39595"/>
                    <a:pt x="5305" y="39696"/>
                    <a:pt x="5338" y="39862"/>
                  </a:cubicBezTo>
                  <a:cubicBezTo>
                    <a:pt x="7640" y="40630"/>
                    <a:pt x="10075" y="41130"/>
                    <a:pt x="12477" y="41330"/>
                  </a:cubicBezTo>
                  <a:cubicBezTo>
                    <a:pt x="13644" y="41430"/>
                    <a:pt x="14812" y="41463"/>
                    <a:pt x="15979" y="41463"/>
                  </a:cubicBezTo>
                  <a:cubicBezTo>
                    <a:pt x="16680" y="43798"/>
                    <a:pt x="17413" y="46167"/>
                    <a:pt x="18014" y="48535"/>
                  </a:cubicBezTo>
                  <a:lnTo>
                    <a:pt x="17980" y="48535"/>
                  </a:lnTo>
                  <a:cubicBezTo>
                    <a:pt x="16770" y="48660"/>
                    <a:pt x="15549" y="48722"/>
                    <a:pt x="14327" y="48722"/>
                  </a:cubicBezTo>
                  <a:cubicBezTo>
                    <a:pt x="12620" y="48722"/>
                    <a:pt x="10913" y="48602"/>
                    <a:pt x="9241" y="48368"/>
                  </a:cubicBezTo>
                  <a:cubicBezTo>
                    <a:pt x="9274" y="48502"/>
                    <a:pt x="9374" y="48669"/>
                    <a:pt x="9441" y="48802"/>
                  </a:cubicBezTo>
                  <a:cubicBezTo>
                    <a:pt x="11109" y="49036"/>
                    <a:pt x="12877" y="49136"/>
                    <a:pt x="14578" y="49136"/>
                  </a:cubicBezTo>
                  <a:cubicBezTo>
                    <a:pt x="15679" y="49136"/>
                    <a:pt x="16880" y="49102"/>
                    <a:pt x="17980" y="48969"/>
                  </a:cubicBezTo>
                  <a:cubicBezTo>
                    <a:pt x="18014" y="48969"/>
                    <a:pt x="18081" y="48935"/>
                    <a:pt x="18081" y="48935"/>
                  </a:cubicBezTo>
                  <a:cubicBezTo>
                    <a:pt x="18314" y="49970"/>
                    <a:pt x="18614" y="50970"/>
                    <a:pt x="18848" y="52004"/>
                  </a:cubicBezTo>
                  <a:cubicBezTo>
                    <a:pt x="19848" y="56041"/>
                    <a:pt x="20782" y="60144"/>
                    <a:pt x="21483" y="64280"/>
                  </a:cubicBezTo>
                  <a:cubicBezTo>
                    <a:pt x="21650" y="64380"/>
                    <a:pt x="21750" y="64480"/>
                    <a:pt x="21750" y="64480"/>
                  </a:cubicBezTo>
                  <a:cubicBezTo>
                    <a:pt x="21783" y="64347"/>
                    <a:pt x="21783" y="64180"/>
                    <a:pt x="21817" y="64046"/>
                  </a:cubicBezTo>
                  <a:cubicBezTo>
                    <a:pt x="21249" y="60644"/>
                    <a:pt x="20482" y="57208"/>
                    <a:pt x="19682" y="53839"/>
                  </a:cubicBezTo>
                  <a:cubicBezTo>
                    <a:pt x="20649" y="53205"/>
                    <a:pt x="21616" y="52605"/>
                    <a:pt x="22484" y="51871"/>
                  </a:cubicBezTo>
                  <a:cubicBezTo>
                    <a:pt x="22684" y="51704"/>
                    <a:pt x="22851" y="51604"/>
                    <a:pt x="23084" y="51437"/>
                  </a:cubicBezTo>
                  <a:lnTo>
                    <a:pt x="23084" y="50937"/>
                  </a:lnTo>
                  <a:cubicBezTo>
                    <a:pt x="21950" y="51804"/>
                    <a:pt x="20816" y="52671"/>
                    <a:pt x="19615" y="53439"/>
                  </a:cubicBezTo>
                  <a:cubicBezTo>
                    <a:pt x="18914" y="50503"/>
                    <a:pt x="18114" y="47601"/>
                    <a:pt x="17280" y="44666"/>
                  </a:cubicBezTo>
                  <a:cubicBezTo>
                    <a:pt x="18247" y="44032"/>
                    <a:pt x="19115" y="43432"/>
                    <a:pt x="19982" y="42764"/>
                  </a:cubicBezTo>
                  <a:cubicBezTo>
                    <a:pt x="20649" y="42264"/>
                    <a:pt x="21283" y="41697"/>
                    <a:pt x="21917" y="41163"/>
                  </a:cubicBezTo>
                  <a:cubicBezTo>
                    <a:pt x="21850" y="41030"/>
                    <a:pt x="21850" y="40863"/>
                    <a:pt x="21817" y="40763"/>
                  </a:cubicBezTo>
                  <a:cubicBezTo>
                    <a:pt x="20349" y="42031"/>
                    <a:pt x="18814" y="43265"/>
                    <a:pt x="17180" y="44299"/>
                  </a:cubicBezTo>
                  <a:cubicBezTo>
                    <a:pt x="16913" y="43298"/>
                    <a:pt x="16579" y="42297"/>
                    <a:pt x="16279" y="41297"/>
                  </a:cubicBezTo>
                  <a:cubicBezTo>
                    <a:pt x="16279" y="41274"/>
                    <a:pt x="16279" y="41235"/>
                    <a:pt x="16235" y="41235"/>
                  </a:cubicBezTo>
                  <a:cubicBezTo>
                    <a:pt x="16216" y="41235"/>
                    <a:pt x="16187" y="41243"/>
                    <a:pt x="16146" y="41263"/>
                  </a:cubicBezTo>
                  <a:cubicBezTo>
                    <a:pt x="16079" y="40930"/>
                    <a:pt x="15979" y="40596"/>
                    <a:pt x="15846" y="40263"/>
                  </a:cubicBezTo>
                  <a:cubicBezTo>
                    <a:pt x="15479" y="39128"/>
                    <a:pt x="15145" y="38028"/>
                    <a:pt x="14778" y="36927"/>
                  </a:cubicBezTo>
                  <a:cubicBezTo>
                    <a:pt x="15746" y="36193"/>
                    <a:pt x="16646" y="35426"/>
                    <a:pt x="17513" y="34592"/>
                  </a:cubicBezTo>
                  <a:cubicBezTo>
                    <a:pt x="18181" y="33958"/>
                    <a:pt x="18814" y="33291"/>
                    <a:pt x="19448" y="32624"/>
                  </a:cubicBezTo>
                  <a:cubicBezTo>
                    <a:pt x="19415" y="32490"/>
                    <a:pt x="19348" y="32324"/>
                    <a:pt x="19315" y="32190"/>
                  </a:cubicBezTo>
                  <a:cubicBezTo>
                    <a:pt x="17914" y="33791"/>
                    <a:pt x="16313" y="35259"/>
                    <a:pt x="14645" y="36527"/>
                  </a:cubicBezTo>
                  <a:cubicBezTo>
                    <a:pt x="13677" y="33691"/>
                    <a:pt x="12743" y="30856"/>
                    <a:pt x="11676" y="28087"/>
                  </a:cubicBezTo>
                  <a:cubicBezTo>
                    <a:pt x="12643" y="27353"/>
                    <a:pt x="13577" y="26586"/>
                    <a:pt x="14445" y="25752"/>
                  </a:cubicBezTo>
                  <a:cubicBezTo>
                    <a:pt x="14978" y="25252"/>
                    <a:pt x="15512" y="24685"/>
                    <a:pt x="16012" y="24151"/>
                  </a:cubicBezTo>
                  <a:cubicBezTo>
                    <a:pt x="15979" y="24018"/>
                    <a:pt x="15946" y="23918"/>
                    <a:pt x="15846" y="23784"/>
                  </a:cubicBezTo>
                  <a:cubicBezTo>
                    <a:pt x="14578" y="25185"/>
                    <a:pt x="13110" y="26519"/>
                    <a:pt x="11576" y="27687"/>
                  </a:cubicBezTo>
                  <a:cubicBezTo>
                    <a:pt x="11476" y="27420"/>
                    <a:pt x="11342" y="27153"/>
                    <a:pt x="11276" y="26853"/>
                  </a:cubicBezTo>
                  <a:cubicBezTo>
                    <a:pt x="10475" y="24618"/>
                    <a:pt x="9641" y="22417"/>
                    <a:pt x="8774" y="20182"/>
                  </a:cubicBezTo>
                  <a:cubicBezTo>
                    <a:pt x="9474" y="19314"/>
                    <a:pt x="10142" y="18380"/>
                    <a:pt x="10775" y="17480"/>
                  </a:cubicBezTo>
                  <a:cubicBezTo>
                    <a:pt x="11109" y="16946"/>
                    <a:pt x="11442" y="16446"/>
                    <a:pt x="11776" y="15878"/>
                  </a:cubicBezTo>
                  <a:cubicBezTo>
                    <a:pt x="11743" y="15778"/>
                    <a:pt x="11643" y="15645"/>
                    <a:pt x="11576" y="15512"/>
                  </a:cubicBezTo>
                  <a:cubicBezTo>
                    <a:pt x="10642" y="17013"/>
                    <a:pt x="9675" y="18447"/>
                    <a:pt x="8607" y="19781"/>
                  </a:cubicBezTo>
                  <a:cubicBezTo>
                    <a:pt x="7807" y="17746"/>
                    <a:pt x="7006" y="15678"/>
                    <a:pt x="6172" y="13644"/>
                  </a:cubicBezTo>
                  <a:lnTo>
                    <a:pt x="5438" y="11776"/>
                  </a:lnTo>
                  <a:cubicBezTo>
                    <a:pt x="5905" y="10508"/>
                    <a:pt x="6305" y="9274"/>
                    <a:pt x="6672" y="7973"/>
                  </a:cubicBezTo>
                  <a:cubicBezTo>
                    <a:pt x="6606" y="7806"/>
                    <a:pt x="6472" y="7673"/>
                    <a:pt x="6406" y="7539"/>
                  </a:cubicBezTo>
                  <a:cubicBezTo>
                    <a:pt x="6072" y="8807"/>
                    <a:pt x="5672" y="10008"/>
                    <a:pt x="5238" y="11208"/>
                  </a:cubicBezTo>
                  <a:cubicBezTo>
                    <a:pt x="3770" y="7639"/>
                    <a:pt x="2303" y="4070"/>
                    <a:pt x="802" y="467"/>
                  </a:cubicBezTo>
                  <a:cubicBezTo>
                    <a:pt x="802" y="434"/>
                    <a:pt x="768" y="367"/>
                    <a:pt x="768" y="334"/>
                  </a:cubicBezTo>
                  <a:lnTo>
                    <a:pt x="435" y="0"/>
                  </a:lnTo>
                  <a:close/>
                </a:path>
              </a:pathLst>
            </a:custGeom>
            <a:solidFill>
              <a:srgbClr val="055F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</p:grpSp>
      <p:grpSp>
        <p:nvGrpSpPr>
          <p:cNvPr id="21" name="Google Shape;236;p8"/>
          <p:cNvGrpSpPr/>
          <p:nvPr/>
        </p:nvGrpSpPr>
        <p:grpSpPr bwMode="auto">
          <a:xfrm rot="9628111">
            <a:off x="93664" y="-139743"/>
            <a:ext cx="403225" cy="1648334"/>
            <a:chOff x="2815525" y="3515450"/>
            <a:chExt cx="332750" cy="1358500"/>
          </a:xfrm>
        </p:grpSpPr>
        <p:sp>
          <p:nvSpPr>
            <p:cNvPr id="22" name="Google Shape;237;p8"/>
            <p:cNvSpPr/>
            <p:nvPr/>
          </p:nvSpPr>
          <p:spPr bwMode="auto">
            <a:xfrm>
              <a:off x="2816350" y="3515450"/>
              <a:ext cx="331925" cy="1358500"/>
            </a:xfrm>
            <a:custGeom>
              <a:avLst/>
              <a:gdLst>
                <a:gd name="T0" fmla="*/ 4170 w 13277"/>
                <a:gd name="T1" fmla="*/ 1 h 54340"/>
                <a:gd name="T2" fmla="*/ 4037 w 13277"/>
                <a:gd name="T3" fmla="*/ 368 h 54340"/>
                <a:gd name="T4" fmla="*/ 1835 w 13277"/>
                <a:gd name="T5" fmla="*/ 8173 h 54340"/>
                <a:gd name="T6" fmla="*/ 1735 w 13277"/>
                <a:gd name="T7" fmla="*/ 8607 h 54340"/>
                <a:gd name="T8" fmla="*/ 467 w 13277"/>
                <a:gd name="T9" fmla="*/ 16179 h 54340"/>
                <a:gd name="T10" fmla="*/ 434 w 13277"/>
                <a:gd name="T11" fmla="*/ 16546 h 54340"/>
                <a:gd name="T12" fmla="*/ 0 w 13277"/>
                <a:gd name="T13" fmla="*/ 24318 h 54340"/>
                <a:gd name="T14" fmla="*/ 0 w 13277"/>
                <a:gd name="T15" fmla="*/ 24685 h 54340"/>
                <a:gd name="T16" fmla="*/ 467 w 13277"/>
                <a:gd name="T17" fmla="*/ 31690 h 54340"/>
                <a:gd name="T18" fmla="*/ 501 w 13277"/>
                <a:gd name="T19" fmla="*/ 32057 h 54340"/>
                <a:gd name="T20" fmla="*/ 1969 w 13277"/>
                <a:gd name="T21" fmla="*/ 39462 h 54340"/>
                <a:gd name="T22" fmla="*/ 2035 w 13277"/>
                <a:gd name="T23" fmla="*/ 39829 h 54340"/>
                <a:gd name="T24" fmla="*/ 8640 w 13277"/>
                <a:gd name="T25" fmla="*/ 54140 h 54340"/>
                <a:gd name="T26" fmla="*/ 8807 w 13277"/>
                <a:gd name="T27" fmla="*/ 54340 h 54340"/>
                <a:gd name="T28" fmla="*/ 8974 w 13277"/>
                <a:gd name="T29" fmla="*/ 54040 h 54340"/>
                <a:gd name="T30" fmla="*/ 12276 w 13277"/>
                <a:gd name="T31" fmla="*/ 44399 h 54340"/>
                <a:gd name="T32" fmla="*/ 12343 w 13277"/>
                <a:gd name="T33" fmla="*/ 44032 h 54340"/>
                <a:gd name="T34" fmla="*/ 13210 w 13277"/>
                <a:gd name="T35" fmla="*/ 36227 h 54340"/>
                <a:gd name="T36" fmla="*/ 13210 w 13277"/>
                <a:gd name="T37" fmla="*/ 35893 h 54340"/>
                <a:gd name="T38" fmla="*/ 12976 w 13277"/>
                <a:gd name="T39" fmla="*/ 29055 h 54340"/>
                <a:gd name="T40" fmla="*/ 12943 w 13277"/>
                <a:gd name="T41" fmla="*/ 28721 h 54340"/>
                <a:gd name="T42" fmla="*/ 11976 w 13277"/>
                <a:gd name="T43" fmla="*/ 21783 h 54340"/>
                <a:gd name="T44" fmla="*/ 11876 w 13277"/>
                <a:gd name="T45" fmla="*/ 21450 h 54340"/>
                <a:gd name="T46" fmla="*/ 10141 w 13277"/>
                <a:gd name="T47" fmla="*/ 14545 h 54340"/>
                <a:gd name="T48" fmla="*/ 10008 w 13277"/>
                <a:gd name="T49" fmla="*/ 14211 h 54340"/>
                <a:gd name="T50" fmla="*/ 7606 w 13277"/>
                <a:gd name="T51" fmla="*/ 7440 h 54340"/>
                <a:gd name="T52" fmla="*/ 7439 w 13277"/>
                <a:gd name="T53" fmla="*/ 7039 h 54340"/>
                <a:gd name="T54" fmla="*/ 4337 w 13277"/>
                <a:gd name="T55" fmla="*/ 334 h 54340"/>
                <a:gd name="T56" fmla="*/ 4170 w 13277"/>
                <a:gd name="T57" fmla="*/ 1 h 54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3277" h="54340" extrusionOk="0">
                  <a:moveTo>
                    <a:pt x="4170" y="1"/>
                  </a:moveTo>
                  <a:lnTo>
                    <a:pt x="4037" y="368"/>
                  </a:lnTo>
                  <a:cubicBezTo>
                    <a:pt x="3136" y="3036"/>
                    <a:pt x="2402" y="5672"/>
                    <a:pt x="1835" y="8173"/>
                  </a:cubicBezTo>
                  <a:cubicBezTo>
                    <a:pt x="1802" y="8307"/>
                    <a:pt x="1802" y="8474"/>
                    <a:pt x="1735" y="8607"/>
                  </a:cubicBezTo>
                  <a:cubicBezTo>
                    <a:pt x="1168" y="11209"/>
                    <a:pt x="734" y="13777"/>
                    <a:pt x="467" y="16179"/>
                  </a:cubicBezTo>
                  <a:cubicBezTo>
                    <a:pt x="467" y="16313"/>
                    <a:pt x="434" y="16446"/>
                    <a:pt x="434" y="16546"/>
                  </a:cubicBezTo>
                  <a:cubicBezTo>
                    <a:pt x="134" y="19281"/>
                    <a:pt x="0" y="21850"/>
                    <a:pt x="0" y="24318"/>
                  </a:cubicBezTo>
                  <a:lnTo>
                    <a:pt x="0" y="24685"/>
                  </a:lnTo>
                  <a:cubicBezTo>
                    <a:pt x="0" y="27187"/>
                    <a:pt x="167" y="29522"/>
                    <a:pt x="467" y="31690"/>
                  </a:cubicBezTo>
                  <a:cubicBezTo>
                    <a:pt x="467" y="31824"/>
                    <a:pt x="501" y="31957"/>
                    <a:pt x="501" y="32057"/>
                  </a:cubicBezTo>
                  <a:cubicBezTo>
                    <a:pt x="834" y="34792"/>
                    <a:pt x="1368" y="37227"/>
                    <a:pt x="1969" y="39462"/>
                  </a:cubicBezTo>
                  <a:cubicBezTo>
                    <a:pt x="1969" y="39562"/>
                    <a:pt x="2002" y="39696"/>
                    <a:pt x="2035" y="39829"/>
                  </a:cubicBezTo>
                  <a:cubicBezTo>
                    <a:pt x="4370" y="48169"/>
                    <a:pt x="7839" y="53072"/>
                    <a:pt x="8640" y="54140"/>
                  </a:cubicBezTo>
                  <a:cubicBezTo>
                    <a:pt x="8773" y="54240"/>
                    <a:pt x="8807" y="54340"/>
                    <a:pt x="8807" y="54340"/>
                  </a:cubicBezTo>
                  <a:cubicBezTo>
                    <a:pt x="8873" y="54240"/>
                    <a:pt x="8940" y="54140"/>
                    <a:pt x="8974" y="54040"/>
                  </a:cubicBezTo>
                  <a:cubicBezTo>
                    <a:pt x="10508" y="50904"/>
                    <a:pt x="11609" y="47668"/>
                    <a:pt x="12276" y="44399"/>
                  </a:cubicBezTo>
                  <a:cubicBezTo>
                    <a:pt x="12309" y="44299"/>
                    <a:pt x="12309" y="44166"/>
                    <a:pt x="12343" y="44032"/>
                  </a:cubicBezTo>
                  <a:cubicBezTo>
                    <a:pt x="12843" y="41464"/>
                    <a:pt x="13143" y="38829"/>
                    <a:pt x="13210" y="36227"/>
                  </a:cubicBezTo>
                  <a:lnTo>
                    <a:pt x="13210" y="35893"/>
                  </a:lnTo>
                  <a:cubicBezTo>
                    <a:pt x="13277" y="33558"/>
                    <a:pt x="13177" y="31323"/>
                    <a:pt x="12976" y="29055"/>
                  </a:cubicBezTo>
                  <a:cubicBezTo>
                    <a:pt x="12976" y="28988"/>
                    <a:pt x="12943" y="28855"/>
                    <a:pt x="12943" y="28721"/>
                  </a:cubicBezTo>
                  <a:cubicBezTo>
                    <a:pt x="12676" y="26353"/>
                    <a:pt x="12343" y="24018"/>
                    <a:pt x="11976" y="21783"/>
                  </a:cubicBezTo>
                  <a:cubicBezTo>
                    <a:pt x="11942" y="21650"/>
                    <a:pt x="11942" y="21550"/>
                    <a:pt x="11876" y="21450"/>
                  </a:cubicBezTo>
                  <a:cubicBezTo>
                    <a:pt x="11375" y="18981"/>
                    <a:pt x="10808" y="16679"/>
                    <a:pt x="10141" y="14545"/>
                  </a:cubicBezTo>
                  <a:cubicBezTo>
                    <a:pt x="10108" y="14445"/>
                    <a:pt x="10041" y="14344"/>
                    <a:pt x="10008" y="14211"/>
                  </a:cubicBezTo>
                  <a:cubicBezTo>
                    <a:pt x="9207" y="11676"/>
                    <a:pt x="8373" y="9374"/>
                    <a:pt x="7606" y="7440"/>
                  </a:cubicBezTo>
                  <a:cubicBezTo>
                    <a:pt x="7506" y="7306"/>
                    <a:pt x="7472" y="7173"/>
                    <a:pt x="7439" y="7039"/>
                  </a:cubicBezTo>
                  <a:cubicBezTo>
                    <a:pt x="6005" y="3603"/>
                    <a:pt x="4804" y="1168"/>
                    <a:pt x="4337" y="334"/>
                  </a:cubicBezTo>
                  <a:cubicBezTo>
                    <a:pt x="4270" y="134"/>
                    <a:pt x="4170" y="1"/>
                    <a:pt x="4170" y="1"/>
                  </a:cubicBezTo>
                  <a:close/>
                </a:path>
              </a:pathLst>
            </a:custGeom>
            <a:solidFill>
              <a:srgbClr val="055F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23" name="Google Shape;238;p8"/>
            <p:cNvSpPr/>
            <p:nvPr/>
          </p:nvSpPr>
          <p:spPr bwMode="auto">
            <a:xfrm>
              <a:off x="2815525" y="3515450"/>
              <a:ext cx="331075" cy="1357675"/>
            </a:xfrm>
            <a:custGeom>
              <a:avLst/>
              <a:gdLst>
                <a:gd name="T0" fmla="*/ 4070 w 13243"/>
                <a:gd name="T1" fmla="*/ 368 h 54307"/>
                <a:gd name="T2" fmla="*/ 6071 w 13243"/>
                <a:gd name="T3" fmla="*/ 13177 h 54307"/>
                <a:gd name="T4" fmla="*/ 1801 w 13243"/>
                <a:gd name="T5" fmla="*/ 8607 h 54307"/>
                <a:gd name="T6" fmla="*/ 6171 w 13243"/>
                <a:gd name="T7" fmla="*/ 13677 h 54307"/>
                <a:gd name="T8" fmla="*/ 500 w 13243"/>
                <a:gd name="T9" fmla="*/ 16146 h 54307"/>
                <a:gd name="T10" fmla="*/ 4804 w 13243"/>
                <a:gd name="T11" fmla="*/ 19682 h 54307"/>
                <a:gd name="T12" fmla="*/ 7205 w 13243"/>
                <a:gd name="T13" fmla="*/ 21483 h 54307"/>
                <a:gd name="T14" fmla="*/ 0 w 13243"/>
                <a:gd name="T15" fmla="*/ 24285 h 54307"/>
                <a:gd name="T16" fmla="*/ 5070 w 13243"/>
                <a:gd name="T17" fmla="*/ 26987 h 54307"/>
                <a:gd name="T18" fmla="*/ 8373 w 13243"/>
                <a:gd name="T19" fmla="*/ 32791 h 54307"/>
                <a:gd name="T20" fmla="*/ 500 w 13243"/>
                <a:gd name="T21" fmla="*/ 31657 h 54307"/>
                <a:gd name="T22" fmla="*/ 534 w 13243"/>
                <a:gd name="T23" fmla="*/ 32024 h 54307"/>
                <a:gd name="T24" fmla="*/ 8540 w 13243"/>
                <a:gd name="T25" fmla="*/ 35226 h 54307"/>
                <a:gd name="T26" fmla="*/ 8806 w 13243"/>
                <a:gd name="T27" fmla="*/ 41164 h 54307"/>
                <a:gd name="T28" fmla="*/ 2002 w 13243"/>
                <a:gd name="T29" fmla="*/ 39396 h 54307"/>
                <a:gd name="T30" fmla="*/ 6038 w 13243"/>
                <a:gd name="T31" fmla="*/ 40997 h 54307"/>
                <a:gd name="T32" fmla="*/ 8840 w 13243"/>
                <a:gd name="T33" fmla="*/ 41497 h 54307"/>
                <a:gd name="T34" fmla="*/ 8673 w 13243"/>
                <a:gd name="T35" fmla="*/ 54073 h 54307"/>
                <a:gd name="T36" fmla="*/ 9007 w 13243"/>
                <a:gd name="T37" fmla="*/ 54006 h 54307"/>
                <a:gd name="T38" fmla="*/ 11742 w 13243"/>
                <a:gd name="T39" fmla="*/ 44666 h 54307"/>
                <a:gd name="T40" fmla="*/ 12376 w 13243"/>
                <a:gd name="T41" fmla="*/ 44032 h 54307"/>
                <a:gd name="T42" fmla="*/ 9207 w 13243"/>
                <a:gd name="T43" fmla="*/ 45367 h 54307"/>
                <a:gd name="T44" fmla="*/ 11442 w 13243"/>
                <a:gd name="T45" fmla="*/ 37127 h 54307"/>
                <a:gd name="T46" fmla="*/ 13243 w 13243"/>
                <a:gd name="T47" fmla="*/ 35893 h 54307"/>
                <a:gd name="T48" fmla="*/ 8840 w 13243"/>
                <a:gd name="T49" fmla="*/ 35293 h 54307"/>
                <a:gd name="T50" fmla="*/ 8840 w 13243"/>
                <a:gd name="T51" fmla="*/ 34292 h 54307"/>
                <a:gd name="T52" fmla="*/ 11208 w 13243"/>
                <a:gd name="T53" fmla="*/ 30156 h 54307"/>
                <a:gd name="T54" fmla="*/ 13009 w 13243"/>
                <a:gd name="T55" fmla="*/ 28655 h 54307"/>
                <a:gd name="T56" fmla="*/ 7872 w 13243"/>
                <a:gd name="T57" fmla="*/ 24018 h 54307"/>
                <a:gd name="T58" fmla="*/ 12009 w 13243"/>
                <a:gd name="T59" fmla="*/ 21783 h 54307"/>
                <a:gd name="T60" fmla="*/ 7839 w 13243"/>
                <a:gd name="T61" fmla="*/ 23718 h 54307"/>
                <a:gd name="T62" fmla="*/ 7005 w 13243"/>
                <a:gd name="T63" fmla="*/ 17347 h 54307"/>
                <a:gd name="T64" fmla="*/ 10174 w 13243"/>
                <a:gd name="T65" fmla="*/ 14545 h 54307"/>
                <a:gd name="T66" fmla="*/ 6972 w 13243"/>
                <a:gd name="T67" fmla="*/ 16980 h 54307"/>
                <a:gd name="T68" fmla="*/ 5971 w 13243"/>
                <a:gd name="T69" fmla="*/ 10141 h 54307"/>
                <a:gd name="T70" fmla="*/ 7472 w 13243"/>
                <a:gd name="T71" fmla="*/ 7039 h 54307"/>
                <a:gd name="T72" fmla="*/ 4403 w 13243"/>
                <a:gd name="T73" fmla="*/ 468 h 54307"/>
                <a:gd name="T74" fmla="*/ 4203 w 13243"/>
                <a:gd name="T75" fmla="*/ 1 h 54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243" h="54307" extrusionOk="0">
                  <a:moveTo>
                    <a:pt x="4203" y="1"/>
                  </a:moveTo>
                  <a:lnTo>
                    <a:pt x="4070" y="368"/>
                  </a:lnTo>
                  <a:cubicBezTo>
                    <a:pt x="4637" y="3670"/>
                    <a:pt x="5170" y="7006"/>
                    <a:pt x="5671" y="10308"/>
                  </a:cubicBezTo>
                  <a:cubicBezTo>
                    <a:pt x="5804" y="11276"/>
                    <a:pt x="5971" y="12210"/>
                    <a:pt x="6071" y="13177"/>
                  </a:cubicBezTo>
                  <a:cubicBezTo>
                    <a:pt x="4537" y="11643"/>
                    <a:pt x="3136" y="9975"/>
                    <a:pt x="1868" y="8173"/>
                  </a:cubicBezTo>
                  <a:cubicBezTo>
                    <a:pt x="1835" y="8307"/>
                    <a:pt x="1835" y="8474"/>
                    <a:pt x="1801" y="8607"/>
                  </a:cubicBezTo>
                  <a:cubicBezTo>
                    <a:pt x="3069" y="10442"/>
                    <a:pt x="4537" y="12110"/>
                    <a:pt x="6138" y="13677"/>
                  </a:cubicBezTo>
                  <a:lnTo>
                    <a:pt x="6171" y="13677"/>
                  </a:lnTo>
                  <a:cubicBezTo>
                    <a:pt x="6505" y="16012"/>
                    <a:pt x="6838" y="18314"/>
                    <a:pt x="7139" y="20649"/>
                  </a:cubicBezTo>
                  <a:cubicBezTo>
                    <a:pt x="4703" y="19448"/>
                    <a:pt x="2502" y="17947"/>
                    <a:pt x="500" y="16146"/>
                  </a:cubicBezTo>
                  <a:cubicBezTo>
                    <a:pt x="500" y="16279"/>
                    <a:pt x="467" y="16379"/>
                    <a:pt x="467" y="16513"/>
                  </a:cubicBezTo>
                  <a:cubicBezTo>
                    <a:pt x="1835" y="17680"/>
                    <a:pt x="3236" y="18781"/>
                    <a:pt x="4804" y="19682"/>
                  </a:cubicBezTo>
                  <a:cubicBezTo>
                    <a:pt x="5537" y="20182"/>
                    <a:pt x="6338" y="20616"/>
                    <a:pt x="7172" y="21016"/>
                  </a:cubicBezTo>
                  <a:cubicBezTo>
                    <a:pt x="7172" y="21149"/>
                    <a:pt x="7172" y="21316"/>
                    <a:pt x="7205" y="21483"/>
                  </a:cubicBezTo>
                  <a:cubicBezTo>
                    <a:pt x="7472" y="23484"/>
                    <a:pt x="7672" y="25452"/>
                    <a:pt x="7872" y="27454"/>
                  </a:cubicBezTo>
                  <a:cubicBezTo>
                    <a:pt x="5070" y="26820"/>
                    <a:pt x="2402" y="25719"/>
                    <a:pt x="0" y="24285"/>
                  </a:cubicBezTo>
                  <a:lnTo>
                    <a:pt x="0" y="24652"/>
                  </a:lnTo>
                  <a:cubicBezTo>
                    <a:pt x="1635" y="25619"/>
                    <a:pt x="3336" y="26386"/>
                    <a:pt x="5070" y="26987"/>
                  </a:cubicBezTo>
                  <a:cubicBezTo>
                    <a:pt x="6004" y="27320"/>
                    <a:pt x="6972" y="27554"/>
                    <a:pt x="7906" y="27787"/>
                  </a:cubicBezTo>
                  <a:cubicBezTo>
                    <a:pt x="8073" y="29455"/>
                    <a:pt x="8239" y="31123"/>
                    <a:pt x="8373" y="32791"/>
                  </a:cubicBezTo>
                  <a:cubicBezTo>
                    <a:pt x="8473" y="33491"/>
                    <a:pt x="8506" y="34225"/>
                    <a:pt x="8540" y="34959"/>
                  </a:cubicBezTo>
                  <a:cubicBezTo>
                    <a:pt x="5704" y="34325"/>
                    <a:pt x="2969" y="33191"/>
                    <a:pt x="500" y="31657"/>
                  </a:cubicBezTo>
                  <a:cubicBezTo>
                    <a:pt x="500" y="31790"/>
                    <a:pt x="534" y="31890"/>
                    <a:pt x="534" y="32024"/>
                  </a:cubicBezTo>
                  <a:cubicBezTo>
                    <a:pt x="2202" y="33024"/>
                    <a:pt x="4003" y="33858"/>
                    <a:pt x="5838" y="34492"/>
                  </a:cubicBezTo>
                  <a:cubicBezTo>
                    <a:pt x="6705" y="34759"/>
                    <a:pt x="7639" y="35026"/>
                    <a:pt x="8540" y="35226"/>
                  </a:cubicBezTo>
                  <a:cubicBezTo>
                    <a:pt x="8673" y="37227"/>
                    <a:pt x="8806" y="39196"/>
                    <a:pt x="8840" y="41164"/>
                  </a:cubicBezTo>
                  <a:lnTo>
                    <a:pt x="8806" y="41164"/>
                  </a:lnTo>
                  <a:cubicBezTo>
                    <a:pt x="6438" y="40830"/>
                    <a:pt x="4170" y="40230"/>
                    <a:pt x="2002" y="39396"/>
                  </a:cubicBezTo>
                  <a:cubicBezTo>
                    <a:pt x="2002" y="39529"/>
                    <a:pt x="2035" y="39663"/>
                    <a:pt x="2068" y="39763"/>
                  </a:cubicBezTo>
                  <a:cubicBezTo>
                    <a:pt x="3369" y="40263"/>
                    <a:pt x="4703" y="40697"/>
                    <a:pt x="6038" y="40997"/>
                  </a:cubicBezTo>
                  <a:cubicBezTo>
                    <a:pt x="6905" y="41197"/>
                    <a:pt x="7839" y="41364"/>
                    <a:pt x="8740" y="41497"/>
                  </a:cubicBezTo>
                  <a:lnTo>
                    <a:pt x="8840" y="41497"/>
                  </a:lnTo>
                  <a:cubicBezTo>
                    <a:pt x="8840" y="42331"/>
                    <a:pt x="8873" y="43198"/>
                    <a:pt x="8873" y="44032"/>
                  </a:cubicBezTo>
                  <a:cubicBezTo>
                    <a:pt x="8906" y="47368"/>
                    <a:pt x="8873" y="50737"/>
                    <a:pt x="8673" y="54073"/>
                  </a:cubicBezTo>
                  <a:cubicBezTo>
                    <a:pt x="8773" y="54206"/>
                    <a:pt x="8840" y="54306"/>
                    <a:pt x="8840" y="54306"/>
                  </a:cubicBezTo>
                  <a:cubicBezTo>
                    <a:pt x="8906" y="54206"/>
                    <a:pt x="8940" y="54073"/>
                    <a:pt x="9007" y="54006"/>
                  </a:cubicBezTo>
                  <a:cubicBezTo>
                    <a:pt x="9140" y="51238"/>
                    <a:pt x="9207" y="48469"/>
                    <a:pt x="9207" y="45667"/>
                  </a:cubicBezTo>
                  <a:cubicBezTo>
                    <a:pt x="10074" y="45367"/>
                    <a:pt x="10908" y="45033"/>
                    <a:pt x="11742" y="44666"/>
                  </a:cubicBezTo>
                  <a:cubicBezTo>
                    <a:pt x="11909" y="44566"/>
                    <a:pt x="12109" y="44499"/>
                    <a:pt x="12276" y="44399"/>
                  </a:cubicBezTo>
                  <a:cubicBezTo>
                    <a:pt x="12342" y="44299"/>
                    <a:pt x="12342" y="44166"/>
                    <a:pt x="12376" y="44032"/>
                  </a:cubicBezTo>
                  <a:cubicBezTo>
                    <a:pt x="11342" y="44533"/>
                    <a:pt x="10274" y="45000"/>
                    <a:pt x="9207" y="45367"/>
                  </a:cubicBezTo>
                  <a:cubicBezTo>
                    <a:pt x="9207" y="42965"/>
                    <a:pt x="9140" y="40530"/>
                    <a:pt x="9007" y="38128"/>
                  </a:cubicBezTo>
                  <a:cubicBezTo>
                    <a:pt x="9840" y="37828"/>
                    <a:pt x="10674" y="37494"/>
                    <a:pt x="11442" y="37127"/>
                  </a:cubicBezTo>
                  <a:cubicBezTo>
                    <a:pt x="12075" y="36861"/>
                    <a:pt x="12676" y="36527"/>
                    <a:pt x="13243" y="36227"/>
                  </a:cubicBezTo>
                  <a:lnTo>
                    <a:pt x="13243" y="35893"/>
                  </a:lnTo>
                  <a:cubicBezTo>
                    <a:pt x="11875" y="36627"/>
                    <a:pt x="10474" y="37227"/>
                    <a:pt x="9007" y="37795"/>
                  </a:cubicBezTo>
                  <a:cubicBezTo>
                    <a:pt x="8973" y="36961"/>
                    <a:pt x="8873" y="36127"/>
                    <a:pt x="8840" y="35293"/>
                  </a:cubicBezTo>
                  <a:cubicBezTo>
                    <a:pt x="8840" y="35226"/>
                    <a:pt x="8840" y="35226"/>
                    <a:pt x="8873" y="35126"/>
                  </a:cubicBezTo>
                  <a:cubicBezTo>
                    <a:pt x="8873" y="34859"/>
                    <a:pt x="8873" y="34559"/>
                    <a:pt x="8840" y="34292"/>
                  </a:cubicBezTo>
                  <a:cubicBezTo>
                    <a:pt x="8806" y="33358"/>
                    <a:pt x="8706" y="32391"/>
                    <a:pt x="8640" y="31490"/>
                  </a:cubicBezTo>
                  <a:cubicBezTo>
                    <a:pt x="9507" y="31056"/>
                    <a:pt x="10374" y="30656"/>
                    <a:pt x="11208" y="30156"/>
                  </a:cubicBezTo>
                  <a:cubicBezTo>
                    <a:pt x="11842" y="29789"/>
                    <a:pt x="12476" y="29389"/>
                    <a:pt x="13043" y="28988"/>
                  </a:cubicBezTo>
                  <a:cubicBezTo>
                    <a:pt x="13043" y="28888"/>
                    <a:pt x="13009" y="28788"/>
                    <a:pt x="13009" y="28655"/>
                  </a:cubicBezTo>
                  <a:cubicBezTo>
                    <a:pt x="11642" y="29622"/>
                    <a:pt x="10141" y="30456"/>
                    <a:pt x="8573" y="31156"/>
                  </a:cubicBezTo>
                  <a:cubicBezTo>
                    <a:pt x="8406" y="28788"/>
                    <a:pt x="8173" y="26386"/>
                    <a:pt x="7872" y="24018"/>
                  </a:cubicBezTo>
                  <a:cubicBezTo>
                    <a:pt x="8740" y="23651"/>
                    <a:pt x="9640" y="23217"/>
                    <a:pt x="10474" y="22717"/>
                  </a:cubicBezTo>
                  <a:cubicBezTo>
                    <a:pt x="11008" y="22450"/>
                    <a:pt x="11508" y="22117"/>
                    <a:pt x="12009" y="21783"/>
                  </a:cubicBezTo>
                  <a:cubicBezTo>
                    <a:pt x="11975" y="21650"/>
                    <a:pt x="11975" y="21550"/>
                    <a:pt x="11909" y="21450"/>
                  </a:cubicBezTo>
                  <a:cubicBezTo>
                    <a:pt x="10641" y="22317"/>
                    <a:pt x="9240" y="23117"/>
                    <a:pt x="7839" y="23718"/>
                  </a:cubicBezTo>
                  <a:cubicBezTo>
                    <a:pt x="7806" y="23484"/>
                    <a:pt x="7806" y="23284"/>
                    <a:pt x="7739" y="23017"/>
                  </a:cubicBezTo>
                  <a:cubicBezTo>
                    <a:pt x="7505" y="21116"/>
                    <a:pt x="7239" y="19215"/>
                    <a:pt x="7005" y="17347"/>
                  </a:cubicBezTo>
                  <a:cubicBezTo>
                    <a:pt x="7739" y="16813"/>
                    <a:pt x="8406" y="16212"/>
                    <a:pt x="9073" y="15612"/>
                  </a:cubicBezTo>
                  <a:cubicBezTo>
                    <a:pt x="9474" y="15278"/>
                    <a:pt x="9840" y="14878"/>
                    <a:pt x="10174" y="14545"/>
                  </a:cubicBezTo>
                  <a:cubicBezTo>
                    <a:pt x="10141" y="14445"/>
                    <a:pt x="10074" y="14344"/>
                    <a:pt x="10041" y="14211"/>
                  </a:cubicBezTo>
                  <a:cubicBezTo>
                    <a:pt x="9073" y="15178"/>
                    <a:pt x="8039" y="16146"/>
                    <a:pt x="6972" y="16980"/>
                  </a:cubicBezTo>
                  <a:lnTo>
                    <a:pt x="6205" y="11709"/>
                  </a:lnTo>
                  <a:cubicBezTo>
                    <a:pt x="6138" y="11209"/>
                    <a:pt x="6038" y="10675"/>
                    <a:pt x="5971" y="10141"/>
                  </a:cubicBezTo>
                  <a:cubicBezTo>
                    <a:pt x="6538" y="9274"/>
                    <a:pt x="7072" y="8340"/>
                    <a:pt x="7639" y="7440"/>
                  </a:cubicBezTo>
                  <a:cubicBezTo>
                    <a:pt x="7539" y="7306"/>
                    <a:pt x="7505" y="7173"/>
                    <a:pt x="7472" y="7039"/>
                  </a:cubicBezTo>
                  <a:cubicBezTo>
                    <a:pt x="6972" y="7940"/>
                    <a:pt x="6471" y="8841"/>
                    <a:pt x="5871" y="9674"/>
                  </a:cubicBezTo>
                  <a:cubicBezTo>
                    <a:pt x="5404" y="6606"/>
                    <a:pt x="4904" y="3537"/>
                    <a:pt x="4403" y="468"/>
                  </a:cubicBezTo>
                  <a:cubicBezTo>
                    <a:pt x="4370" y="434"/>
                    <a:pt x="4370" y="368"/>
                    <a:pt x="4370" y="334"/>
                  </a:cubicBezTo>
                  <a:cubicBezTo>
                    <a:pt x="4303" y="134"/>
                    <a:pt x="4203" y="1"/>
                    <a:pt x="4203" y="1"/>
                  </a:cubicBezTo>
                  <a:close/>
                </a:path>
              </a:pathLst>
            </a:custGeom>
            <a:solidFill>
              <a:srgbClr val="0383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</p:grpSp>
      <p:sp>
        <p:nvSpPr>
          <p:cNvPr id="24" name="Google Shape;239;p8"/>
          <p:cNvSpPr/>
          <p:nvPr/>
        </p:nvSpPr>
        <p:spPr bwMode="auto">
          <a:xfrm rot="3831004">
            <a:off x="882622" y="1262481"/>
            <a:ext cx="187383" cy="184150"/>
          </a:xfrm>
          <a:custGeom>
            <a:avLst/>
            <a:gdLst>
              <a:gd name="T0" fmla="*/ 9836 w 13077"/>
              <a:gd name="T1" fmla="*/ 0 h 12835"/>
              <a:gd name="T2" fmla="*/ 9174 w 13077"/>
              <a:gd name="T3" fmla="*/ 96 h 12835"/>
              <a:gd name="T4" fmla="*/ 7473 w 13077"/>
              <a:gd name="T5" fmla="*/ 1797 h 12835"/>
              <a:gd name="T6" fmla="*/ 7340 w 13077"/>
              <a:gd name="T7" fmla="*/ 4399 h 12835"/>
              <a:gd name="T8" fmla="*/ 4738 w 13077"/>
              <a:gd name="T9" fmla="*/ 1964 h 12835"/>
              <a:gd name="T10" fmla="*/ 3258 w 13077"/>
              <a:gd name="T11" fmla="*/ 1682 h 12835"/>
              <a:gd name="T12" fmla="*/ 1302 w 13077"/>
              <a:gd name="T13" fmla="*/ 2297 h 12835"/>
              <a:gd name="T14" fmla="*/ 234 w 13077"/>
              <a:gd name="T15" fmla="*/ 5600 h 12835"/>
              <a:gd name="T16" fmla="*/ 1936 w 13077"/>
              <a:gd name="T17" fmla="*/ 8769 h 12835"/>
              <a:gd name="T18" fmla="*/ 11017 w 13077"/>
              <a:gd name="T19" fmla="*/ 12835 h 12835"/>
              <a:gd name="T20" fmla="*/ 11843 w 13077"/>
              <a:gd name="T21" fmla="*/ 12805 h 12835"/>
              <a:gd name="T22" fmla="*/ 11809 w 13077"/>
              <a:gd name="T23" fmla="*/ 8969 h 12835"/>
              <a:gd name="T24" fmla="*/ 12810 w 13077"/>
              <a:gd name="T25" fmla="*/ 5299 h 12835"/>
              <a:gd name="T26" fmla="*/ 12410 w 13077"/>
              <a:gd name="T27" fmla="*/ 1597 h 12835"/>
              <a:gd name="T28" fmla="*/ 9836 w 13077"/>
              <a:gd name="T29" fmla="*/ 0 h 128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3077" h="12835" extrusionOk="0">
                <a:moveTo>
                  <a:pt x="9836" y="0"/>
                </a:moveTo>
                <a:cubicBezTo>
                  <a:pt x="9614" y="0"/>
                  <a:pt x="9392" y="31"/>
                  <a:pt x="9174" y="96"/>
                </a:cubicBezTo>
                <a:cubicBezTo>
                  <a:pt x="8407" y="363"/>
                  <a:pt x="7773" y="1030"/>
                  <a:pt x="7473" y="1797"/>
                </a:cubicBezTo>
                <a:cubicBezTo>
                  <a:pt x="7173" y="2598"/>
                  <a:pt x="7173" y="3565"/>
                  <a:pt x="7340" y="4399"/>
                </a:cubicBezTo>
                <a:cubicBezTo>
                  <a:pt x="6672" y="3365"/>
                  <a:pt x="5838" y="2431"/>
                  <a:pt x="4738" y="1964"/>
                </a:cubicBezTo>
                <a:cubicBezTo>
                  <a:pt x="4275" y="1782"/>
                  <a:pt x="3766" y="1682"/>
                  <a:pt x="3258" y="1682"/>
                </a:cubicBezTo>
                <a:cubicBezTo>
                  <a:pt x="2558" y="1682"/>
                  <a:pt x="1863" y="1872"/>
                  <a:pt x="1302" y="2297"/>
                </a:cubicBezTo>
                <a:cubicBezTo>
                  <a:pt x="335" y="3065"/>
                  <a:pt x="1" y="4399"/>
                  <a:pt x="234" y="5600"/>
                </a:cubicBezTo>
                <a:cubicBezTo>
                  <a:pt x="435" y="6801"/>
                  <a:pt x="1135" y="7868"/>
                  <a:pt x="1936" y="8769"/>
                </a:cubicBezTo>
                <a:cubicBezTo>
                  <a:pt x="4219" y="11330"/>
                  <a:pt x="7616" y="12835"/>
                  <a:pt x="11017" y="12835"/>
                </a:cubicBezTo>
                <a:cubicBezTo>
                  <a:pt x="11292" y="12835"/>
                  <a:pt x="11568" y="12825"/>
                  <a:pt x="11843" y="12805"/>
                </a:cubicBezTo>
                <a:cubicBezTo>
                  <a:pt x="11409" y="11604"/>
                  <a:pt x="11576" y="10270"/>
                  <a:pt x="11809" y="8969"/>
                </a:cubicBezTo>
                <a:cubicBezTo>
                  <a:pt x="12110" y="7768"/>
                  <a:pt x="12577" y="6567"/>
                  <a:pt x="12810" y="5299"/>
                </a:cubicBezTo>
                <a:cubicBezTo>
                  <a:pt x="13077" y="4065"/>
                  <a:pt x="13010" y="2698"/>
                  <a:pt x="12410" y="1597"/>
                </a:cubicBezTo>
                <a:cubicBezTo>
                  <a:pt x="11888" y="663"/>
                  <a:pt x="10869" y="0"/>
                  <a:pt x="9836" y="0"/>
                </a:cubicBezTo>
                <a:close/>
              </a:path>
            </a:pathLst>
          </a:custGeom>
          <a:solidFill>
            <a:srgbClr val="F0706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 sz="1800"/>
          </a:p>
        </p:txBody>
      </p:sp>
      <p:sp>
        <p:nvSpPr>
          <p:cNvPr id="25" name="Google Shape;240;p8"/>
          <p:cNvSpPr/>
          <p:nvPr/>
        </p:nvSpPr>
        <p:spPr bwMode="auto">
          <a:xfrm>
            <a:off x="8701089" y="965499"/>
            <a:ext cx="187325" cy="182619"/>
          </a:xfrm>
          <a:custGeom>
            <a:avLst/>
            <a:gdLst>
              <a:gd name="T0" fmla="*/ 5662 w 7507"/>
              <a:gd name="T1" fmla="*/ 1 h 7269"/>
              <a:gd name="T2" fmla="*/ 5305 w 7507"/>
              <a:gd name="T3" fmla="*/ 50 h 7269"/>
              <a:gd name="T4" fmla="*/ 4304 w 7507"/>
              <a:gd name="T5" fmla="*/ 1017 h 7269"/>
              <a:gd name="T6" fmla="*/ 4237 w 7507"/>
              <a:gd name="T7" fmla="*/ 2485 h 7269"/>
              <a:gd name="T8" fmla="*/ 2736 w 7507"/>
              <a:gd name="T9" fmla="*/ 1117 h 7269"/>
              <a:gd name="T10" fmla="*/ 1858 w 7507"/>
              <a:gd name="T11" fmla="*/ 920 h 7269"/>
              <a:gd name="T12" fmla="*/ 768 w 7507"/>
              <a:gd name="T13" fmla="*/ 1284 h 7269"/>
              <a:gd name="T14" fmla="*/ 134 w 7507"/>
              <a:gd name="T15" fmla="*/ 3152 h 7269"/>
              <a:gd name="T16" fmla="*/ 1102 w 7507"/>
              <a:gd name="T17" fmla="*/ 4953 h 7269"/>
              <a:gd name="T18" fmla="*/ 6354 w 7507"/>
              <a:gd name="T19" fmla="*/ 7268 h 7269"/>
              <a:gd name="T20" fmla="*/ 6772 w 7507"/>
              <a:gd name="T21" fmla="*/ 7255 h 7269"/>
              <a:gd name="T22" fmla="*/ 6806 w 7507"/>
              <a:gd name="T23" fmla="*/ 5154 h 7269"/>
              <a:gd name="T24" fmla="*/ 7406 w 7507"/>
              <a:gd name="T25" fmla="*/ 3019 h 7269"/>
              <a:gd name="T26" fmla="*/ 7139 w 7507"/>
              <a:gd name="T27" fmla="*/ 884 h 7269"/>
              <a:gd name="T28" fmla="*/ 5662 w 7507"/>
              <a:gd name="T29" fmla="*/ 1 h 72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7507" h="7269" extrusionOk="0">
                <a:moveTo>
                  <a:pt x="5662" y="1"/>
                </a:moveTo>
                <a:cubicBezTo>
                  <a:pt x="5542" y="1"/>
                  <a:pt x="5423" y="16"/>
                  <a:pt x="5305" y="50"/>
                </a:cubicBezTo>
                <a:cubicBezTo>
                  <a:pt x="4838" y="183"/>
                  <a:pt x="4471" y="584"/>
                  <a:pt x="4304" y="1017"/>
                </a:cubicBezTo>
                <a:cubicBezTo>
                  <a:pt x="4137" y="1451"/>
                  <a:pt x="4137" y="2018"/>
                  <a:pt x="4237" y="2485"/>
                </a:cubicBezTo>
                <a:cubicBezTo>
                  <a:pt x="3837" y="1885"/>
                  <a:pt x="3337" y="1384"/>
                  <a:pt x="2736" y="1117"/>
                </a:cubicBezTo>
                <a:cubicBezTo>
                  <a:pt x="2463" y="988"/>
                  <a:pt x="2158" y="920"/>
                  <a:pt x="1858" y="920"/>
                </a:cubicBezTo>
                <a:cubicBezTo>
                  <a:pt x="1461" y="920"/>
                  <a:pt x="1071" y="1038"/>
                  <a:pt x="768" y="1284"/>
                </a:cubicBezTo>
                <a:cubicBezTo>
                  <a:pt x="234" y="1684"/>
                  <a:pt x="1" y="2485"/>
                  <a:pt x="134" y="3152"/>
                </a:cubicBezTo>
                <a:cubicBezTo>
                  <a:pt x="268" y="3819"/>
                  <a:pt x="635" y="4453"/>
                  <a:pt x="1102" y="4953"/>
                </a:cubicBezTo>
                <a:cubicBezTo>
                  <a:pt x="2411" y="6388"/>
                  <a:pt x="4362" y="7268"/>
                  <a:pt x="6354" y="7268"/>
                </a:cubicBezTo>
                <a:cubicBezTo>
                  <a:pt x="6493" y="7268"/>
                  <a:pt x="6633" y="7264"/>
                  <a:pt x="6772" y="7255"/>
                </a:cubicBezTo>
                <a:cubicBezTo>
                  <a:pt x="6505" y="6521"/>
                  <a:pt x="6606" y="5787"/>
                  <a:pt x="6806" y="5154"/>
                </a:cubicBezTo>
                <a:cubicBezTo>
                  <a:pt x="6972" y="4453"/>
                  <a:pt x="7273" y="3719"/>
                  <a:pt x="7406" y="3019"/>
                </a:cubicBezTo>
                <a:cubicBezTo>
                  <a:pt x="7506" y="2318"/>
                  <a:pt x="7506" y="1518"/>
                  <a:pt x="7139" y="884"/>
                </a:cubicBezTo>
                <a:cubicBezTo>
                  <a:pt x="6834" y="384"/>
                  <a:pt x="6252" y="1"/>
                  <a:pt x="5662" y="1"/>
                </a:cubicBezTo>
                <a:close/>
              </a:path>
            </a:pathLst>
          </a:custGeom>
          <a:solidFill>
            <a:srgbClr val="F0706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 sz="1800"/>
          </a:p>
        </p:txBody>
      </p:sp>
      <p:sp>
        <p:nvSpPr>
          <p:cNvPr id="26" name="Google Shape;241;p8"/>
          <p:cNvSpPr/>
          <p:nvPr/>
        </p:nvSpPr>
        <p:spPr bwMode="auto">
          <a:xfrm flipH="1">
            <a:off x="852489" y="3479287"/>
            <a:ext cx="325437" cy="320774"/>
          </a:xfrm>
          <a:custGeom>
            <a:avLst/>
            <a:gdLst>
              <a:gd name="T0" fmla="*/ 3220 w 13043"/>
              <a:gd name="T1" fmla="*/ 0 h 12862"/>
              <a:gd name="T2" fmla="*/ 667 w 13043"/>
              <a:gd name="T3" fmla="*/ 1597 h 12862"/>
              <a:gd name="T4" fmla="*/ 234 w 13043"/>
              <a:gd name="T5" fmla="*/ 5333 h 12862"/>
              <a:gd name="T6" fmla="*/ 1234 w 13043"/>
              <a:gd name="T7" fmla="*/ 9002 h 12862"/>
              <a:gd name="T8" fmla="*/ 1201 w 13043"/>
              <a:gd name="T9" fmla="*/ 12838 h 12862"/>
              <a:gd name="T10" fmla="*/ 1937 w 13043"/>
              <a:gd name="T11" fmla="*/ 12861 h 12862"/>
              <a:gd name="T12" fmla="*/ 11108 w 13043"/>
              <a:gd name="T13" fmla="*/ 8768 h 12862"/>
              <a:gd name="T14" fmla="*/ 12843 w 13043"/>
              <a:gd name="T15" fmla="*/ 5599 h 12862"/>
              <a:gd name="T16" fmla="*/ 11742 w 13043"/>
              <a:gd name="T17" fmla="*/ 2330 h 12862"/>
              <a:gd name="T18" fmla="*/ 9808 w 13043"/>
              <a:gd name="T19" fmla="*/ 1690 h 12862"/>
              <a:gd name="T20" fmla="*/ 8340 w 13043"/>
              <a:gd name="T21" fmla="*/ 1997 h 12862"/>
              <a:gd name="T22" fmla="*/ 5704 w 13043"/>
              <a:gd name="T23" fmla="*/ 4399 h 12862"/>
              <a:gd name="T24" fmla="*/ 5571 w 13043"/>
              <a:gd name="T25" fmla="*/ 1830 h 12862"/>
              <a:gd name="T26" fmla="*/ 3870 w 13043"/>
              <a:gd name="T27" fmla="*/ 96 h 12862"/>
              <a:gd name="T28" fmla="*/ 3220 w 13043"/>
              <a:gd name="T29" fmla="*/ 0 h 128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3043" h="12862" extrusionOk="0">
                <a:moveTo>
                  <a:pt x="3220" y="0"/>
                </a:moveTo>
                <a:cubicBezTo>
                  <a:pt x="2199" y="0"/>
                  <a:pt x="1162" y="663"/>
                  <a:pt x="667" y="1597"/>
                </a:cubicBezTo>
                <a:cubicBezTo>
                  <a:pt x="34" y="2697"/>
                  <a:pt x="0" y="4065"/>
                  <a:pt x="234" y="5333"/>
                </a:cubicBezTo>
                <a:cubicBezTo>
                  <a:pt x="501" y="6567"/>
                  <a:pt x="934" y="7768"/>
                  <a:pt x="1234" y="9002"/>
                </a:cubicBezTo>
                <a:cubicBezTo>
                  <a:pt x="1501" y="10269"/>
                  <a:pt x="1601" y="11604"/>
                  <a:pt x="1201" y="12838"/>
                </a:cubicBezTo>
                <a:cubicBezTo>
                  <a:pt x="1446" y="12854"/>
                  <a:pt x="1691" y="12861"/>
                  <a:pt x="1937" y="12861"/>
                </a:cubicBezTo>
                <a:cubicBezTo>
                  <a:pt x="5372" y="12861"/>
                  <a:pt x="8836" y="11352"/>
                  <a:pt x="11108" y="8768"/>
                </a:cubicBezTo>
                <a:cubicBezTo>
                  <a:pt x="11909" y="7868"/>
                  <a:pt x="12609" y="6834"/>
                  <a:pt x="12843" y="5599"/>
                </a:cubicBezTo>
                <a:cubicBezTo>
                  <a:pt x="13043" y="4399"/>
                  <a:pt x="12709" y="3064"/>
                  <a:pt x="11742" y="2330"/>
                </a:cubicBezTo>
                <a:cubicBezTo>
                  <a:pt x="11185" y="1889"/>
                  <a:pt x="10496" y="1690"/>
                  <a:pt x="9808" y="1690"/>
                </a:cubicBezTo>
                <a:cubicBezTo>
                  <a:pt x="9300" y="1690"/>
                  <a:pt x="8793" y="1799"/>
                  <a:pt x="8340" y="1997"/>
                </a:cubicBezTo>
                <a:cubicBezTo>
                  <a:pt x="7205" y="2431"/>
                  <a:pt x="6371" y="3365"/>
                  <a:pt x="5704" y="4399"/>
                </a:cubicBezTo>
                <a:cubicBezTo>
                  <a:pt x="5871" y="3565"/>
                  <a:pt x="5871" y="2597"/>
                  <a:pt x="5571" y="1830"/>
                </a:cubicBezTo>
                <a:cubicBezTo>
                  <a:pt x="5271" y="1030"/>
                  <a:pt x="4670" y="362"/>
                  <a:pt x="3870" y="96"/>
                </a:cubicBezTo>
                <a:cubicBezTo>
                  <a:pt x="3658" y="31"/>
                  <a:pt x="3439" y="0"/>
                  <a:pt x="3220" y="0"/>
                </a:cubicBezTo>
                <a:close/>
              </a:path>
            </a:pathLst>
          </a:custGeom>
          <a:solidFill>
            <a:srgbClr val="F0706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 sz="1800"/>
          </a:p>
        </p:txBody>
      </p:sp>
      <p:sp>
        <p:nvSpPr>
          <p:cNvPr id="27" name="Google Shape;242;p8"/>
          <p:cNvSpPr/>
          <p:nvPr/>
        </p:nvSpPr>
        <p:spPr bwMode="auto">
          <a:xfrm rot="20259573" flipH="1">
            <a:off x="5800725" y="-1011550"/>
            <a:ext cx="4103688" cy="2543961"/>
          </a:xfrm>
          <a:custGeom>
            <a:avLst/>
            <a:gdLst>
              <a:gd name="T0" fmla="*/ 38958 w 44758"/>
              <a:gd name="T1" fmla="*/ 1 h 33357"/>
              <a:gd name="T2" fmla="*/ 32879 w 44758"/>
              <a:gd name="T3" fmla="*/ 3116 h 33357"/>
              <a:gd name="T4" fmla="*/ 27280 w 44758"/>
              <a:gd name="T5" fmla="*/ 9064 h 33357"/>
              <a:gd name="T6" fmla="*/ 7991 w 44758"/>
              <a:gd name="T7" fmla="*/ 13865 h 33357"/>
              <a:gd name="T8" fmla="*/ 515 w 44758"/>
              <a:gd name="T9" fmla="*/ 23036 h 33357"/>
              <a:gd name="T10" fmla="*/ 1944 w 44758"/>
              <a:gd name="T11" fmla="*/ 30047 h 33357"/>
              <a:gd name="T12" fmla="*/ 4968 w 44758"/>
              <a:gd name="T13" fmla="*/ 32921 h 33357"/>
              <a:gd name="T14" fmla="*/ 7009 w 44758"/>
              <a:gd name="T15" fmla="*/ 33357 h 33357"/>
              <a:gd name="T16" fmla="*/ 11480 w 44758"/>
              <a:gd name="T17" fmla="*/ 31642 h 33357"/>
              <a:gd name="T18" fmla="*/ 22894 w 44758"/>
              <a:gd name="T19" fmla="*/ 19314 h 33357"/>
              <a:gd name="T20" fmla="*/ 31300 w 44758"/>
              <a:gd name="T21" fmla="*/ 16789 h 33357"/>
              <a:gd name="T22" fmla="*/ 39541 w 44758"/>
              <a:gd name="T23" fmla="*/ 13848 h 33357"/>
              <a:gd name="T24" fmla="*/ 44425 w 44758"/>
              <a:gd name="T25" fmla="*/ 6887 h 33357"/>
              <a:gd name="T26" fmla="*/ 40089 w 44758"/>
              <a:gd name="T27" fmla="*/ 125 h 33357"/>
              <a:gd name="T28" fmla="*/ 38958 w 44758"/>
              <a:gd name="T29" fmla="*/ 1 h 333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44758" h="33357" extrusionOk="0">
                <a:moveTo>
                  <a:pt x="38958" y="1"/>
                </a:moveTo>
                <a:cubicBezTo>
                  <a:pt x="36691" y="1"/>
                  <a:pt x="34504" y="1448"/>
                  <a:pt x="32879" y="3116"/>
                </a:cubicBezTo>
                <a:cubicBezTo>
                  <a:pt x="30985" y="5076"/>
                  <a:pt x="29490" y="7452"/>
                  <a:pt x="27280" y="9064"/>
                </a:cubicBezTo>
                <a:cubicBezTo>
                  <a:pt x="21864" y="13001"/>
                  <a:pt x="14089" y="11091"/>
                  <a:pt x="7991" y="13865"/>
                </a:cubicBezTo>
                <a:cubicBezTo>
                  <a:pt x="4270" y="15560"/>
                  <a:pt x="1479" y="19082"/>
                  <a:pt x="515" y="23036"/>
                </a:cubicBezTo>
                <a:cubicBezTo>
                  <a:pt x="0" y="25146"/>
                  <a:pt x="615" y="27904"/>
                  <a:pt x="1944" y="30047"/>
                </a:cubicBezTo>
                <a:cubicBezTo>
                  <a:pt x="2725" y="31310"/>
                  <a:pt x="3755" y="32356"/>
                  <a:pt x="4968" y="32921"/>
                </a:cubicBezTo>
                <a:cubicBezTo>
                  <a:pt x="5615" y="33222"/>
                  <a:pt x="6307" y="33357"/>
                  <a:pt x="7009" y="33357"/>
                </a:cubicBezTo>
                <a:cubicBezTo>
                  <a:pt x="8594" y="33357"/>
                  <a:pt x="10225" y="32667"/>
                  <a:pt x="11480" y="31642"/>
                </a:cubicBezTo>
                <a:cubicBezTo>
                  <a:pt x="15916" y="27987"/>
                  <a:pt x="17395" y="21989"/>
                  <a:pt x="22894" y="19314"/>
                </a:cubicBezTo>
                <a:cubicBezTo>
                  <a:pt x="25536" y="18035"/>
                  <a:pt x="28443" y="17437"/>
                  <a:pt x="31300" y="16789"/>
                </a:cubicBezTo>
                <a:cubicBezTo>
                  <a:pt x="34158" y="16141"/>
                  <a:pt x="37065" y="15410"/>
                  <a:pt x="39541" y="13848"/>
                </a:cubicBezTo>
                <a:cubicBezTo>
                  <a:pt x="42033" y="12303"/>
                  <a:pt x="44093" y="9811"/>
                  <a:pt x="44425" y="6887"/>
                </a:cubicBezTo>
                <a:cubicBezTo>
                  <a:pt x="44758" y="3980"/>
                  <a:pt x="42963" y="773"/>
                  <a:pt x="40089" y="125"/>
                </a:cubicBezTo>
                <a:cubicBezTo>
                  <a:pt x="39712" y="40"/>
                  <a:pt x="39334" y="1"/>
                  <a:pt x="38958" y="1"/>
                </a:cubicBezTo>
                <a:close/>
              </a:path>
            </a:pathLst>
          </a:custGeom>
          <a:solidFill>
            <a:srgbClr val="BBE1F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 sz="1800"/>
          </a:p>
        </p:txBody>
      </p:sp>
      <p:sp>
        <p:nvSpPr>
          <p:cNvPr id="28" name="Google Shape;243;p8"/>
          <p:cNvSpPr/>
          <p:nvPr/>
        </p:nvSpPr>
        <p:spPr bwMode="auto">
          <a:xfrm rot="21279768" flipH="1">
            <a:off x="7915276" y="4332037"/>
            <a:ext cx="187325" cy="184207"/>
          </a:xfrm>
          <a:custGeom>
            <a:avLst/>
            <a:gdLst>
              <a:gd name="T0" fmla="*/ 9836 w 13077"/>
              <a:gd name="T1" fmla="*/ 0 h 12835"/>
              <a:gd name="T2" fmla="*/ 9174 w 13077"/>
              <a:gd name="T3" fmla="*/ 96 h 12835"/>
              <a:gd name="T4" fmla="*/ 7473 w 13077"/>
              <a:gd name="T5" fmla="*/ 1797 h 12835"/>
              <a:gd name="T6" fmla="*/ 7340 w 13077"/>
              <a:gd name="T7" fmla="*/ 4399 h 12835"/>
              <a:gd name="T8" fmla="*/ 4738 w 13077"/>
              <a:gd name="T9" fmla="*/ 1964 h 12835"/>
              <a:gd name="T10" fmla="*/ 3258 w 13077"/>
              <a:gd name="T11" fmla="*/ 1682 h 12835"/>
              <a:gd name="T12" fmla="*/ 1302 w 13077"/>
              <a:gd name="T13" fmla="*/ 2297 h 12835"/>
              <a:gd name="T14" fmla="*/ 234 w 13077"/>
              <a:gd name="T15" fmla="*/ 5600 h 12835"/>
              <a:gd name="T16" fmla="*/ 1936 w 13077"/>
              <a:gd name="T17" fmla="*/ 8769 h 12835"/>
              <a:gd name="T18" fmla="*/ 11017 w 13077"/>
              <a:gd name="T19" fmla="*/ 12835 h 12835"/>
              <a:gd name="T20" fmla="*/ 11843 w 13077"/>
              <a:gd name="T21" fmla="*/ 12805 h 12835"/>
              <a:gd name="T22" fmla="*/ 11809 w 13077"/>
              <a:gd name="T23" fmla="*/ 8969 h 12835"/>
              <a:gd name="T24" fmla="*/ 12810 w 13077"/>
              <a:gd name="T25" fmla="*/ 5299 h 12835"/>
              <a:gd name="T26" fmla="*/ 12410 w 13077"/>
              <a:gd name="T27" fmla="*/ 1597 h 12835"/>
              <a:gd name="T28" fmla="*/ 9836 w 13077"/>
              <a:gd name="T29" fmla="*/ 0 h 128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3077" h="12835" extrusionOk="0">
                <a:moveTo>
                  <a:pt x="9836" y="0"/>
                </a:moveTo>
                <a:cubicBezTo>
                  <a:pt x="9614" y="0"/>
                  <a:pt x="9392" y="31"/>
                  <a:pt x="9174" y="96"/>
                </a:cubicBezTo>
                <a:cubicBezTo>
                  <a:pt x="8407" y="363"/>
                  <a:pt x="7773" y="1030"/>
                  <a:pt x="7473" y="1797"/>
                </a:cubicBezTo>
                <a:cubicBezTo>
                  <a:pt x="7173" y="2598"/>
                  <a:pt x="7173" y="3565"/>
                  <a:pt x="7340" y="4399"/>
                </a:cubicBezTo>
                <a:cubicBezTo>
                  <a:pt x="6672" y="3365"/>
                  <a:pt x="5838" y="2431"/>
                  <a:pt x="4738" y="1964"/>
                </a:cubicBezTo>
                <a:cubicBezTo>
                  <a:pt x="4275" y="1782"/>
                  <a:pt x="3766" y="1682"/>
                  <a:pt x="3258" y="1682"/>
                </a:cubicBezTo>
                <a:cubicBezTo>
                  <a:pt x="2558" y="1682"/>
                  <a:pt x="1863" y="1872"/>
                  <a:pt x="1302" y="2297"/>
                </a:cubicBezTo>
                <a:cubicBezTo>
                  <a:pt x="335" y="3065"/>
                  <a:pt x="1" y="4399"/>
                  <a:pt x="234" y="5600"/>
                </a:cubicBezTo>
                <a:cubicBezTo>
                  <a:pt x="435" y="6801"/>
                  <a:pt x="1135" y="7868"/>
                  <a:pt x="1936" y="8769"/>
                </a:cubicBezTo>
                <a:cubicBezTo>
                  <a:pt x="4219" y="11330"/>
                  <a:pt x="7616" y="12835"/>
                  <a:pt x="11017" y="12835"/>
                </a:cubicBezTo>
                <a:cubicBezTo>
                  <a:pt x="11292" y="12835"/>
                  <a:pt x="11568" y="12825"/>
                  <a:pt x="11843" y="12805"/>
                </a:cubicBezTo>
                <a:cubicBezTo>
                  <a:pt x="11409" y="11604"/>
                  <a:pt x="11576" y="10270"/>
                  <a:pt x="11809" y="8969"/>
                </a:cubicBezTo>
                <a:cubicBezTo>
                  <a:pt x="12110" y="7768"/>
                  <a:pt x="12577" y="6567"/>
                  <a:pt x="12810" y="5299"/>
                </a:cubicBezTo>
                <a:cubicBezTo>
                  <a:pt x="13077" y="4065"/>
                  <a:pt x="13010" y="2698"/>
                  <a:pt x="12410" y="1597"/>
                </a:cubicBezTo>
                <a:cubicBezTo>
                  <a:pt x="11888" y="663"/>
                  <a:pt x="10869" y="0"/>
                  <a:pt x="9836" y="0"/>
                </a:cubicBezTo>
                <a:close/>
              </a:path>
            </a:pathLst>
          </a:custGeom>
          <a:solidFill>
            <a:srgbClr val="F0706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 sz="1800"/>
          </a:p>
        </p:txBody>
      </p:sp>
      <p:sp>
        <p:nvSpPr>
          <p:cNvPr id="29" name="Google Shape;244;p8"/>
          <p:cNvSpPr/>
          <p:nvPr/>
        </p:nvSpPr>
        <p:spPr bwMode="auto">
          <a:xfrm rot="5399733">
            <a:off x="-1241076" y="3437483"/>
            <a:ext cx="2886966" cy="1795463"/>
          </a:xfrm>
          <a:custGeom>
            <a:avLst/>
            <a:gdLst>
              <a:gd name="T0" fmla="*/ 26233 w 29939"/>
              <a:gd name="T1" fmla="*/ 0 h 19643"/>
              <a:gd name="T2" fmla="*/ 26167 w 29939"/>
              <a:gd name="T3" fmla="*/ 1 h 19643"/>
              <a:gd name="T4" fmla="*/ 23808 w 29939"/>
              <a:gd name="T5" fmla="*/ 998 h 19643"/>
              <a:gd name="T6" fmla="*/ 21859 w 29939"/>
              <a:gd name="T7" fmla="*/ 1390 h 19643"/>
              <a:gd name="T8" fmla="*/ 16232 w 29939"/>
              <a:gd name="T9" fmla="*/ 533 h 19643"/>
              <a:gd name="T10" fmla="*/ 15999 w 29939"/>
              <a:gd name="T11" fmla="*/ 530 h 19643"/>
              <a:gd name="T12" fmla="*/ 9520 w 29939"/>
              <a:gd name="T13" fmla="*/ 4155 h 19643"/>
              <a:gd name="T14" fmla="*/ 6563 w 29939"/>
              <a:gd name="T15" fmla="*/ 9039 h 19643"/>
              <a:gd name="T16" fmla="*/ 3572 w 29939"/>
              <a:gd name="T17" fmla="*/ 10385 h 19643"/>
              <a:gd name="T18" fmla="*/ 682 w 29939"/>
              <a:gd name="T19" fmla="*/ 14671 h 19643"/>
              <a:gd name="T20" fmla="*/ 6297 w 29939"/>
              <a:gd name="T21" fmla="*/ 17363 h 19643"/>
              <a:gd name="T22" fmla="*/ 19156 w 29939"/>
              <a:gd name="T23" fmla="*/ 19643 h 19643"/>
              <a:gd name="T24" fmla="*/ 19704 w 29939"/>
              <a:gd name="T25" fmla="*/ 19639 h 19643"/>
              <a:gd name="T26" fmla="*/ 25253 w 29939"/>
              <a:gd name="T27" fmla="*/ 18260 h 19643"/>
              <a:gd name="T28" fmla="*/ 27795 w 29939"/>
              <a:gd name="T29" fmla="*/ 14921 h 19643"/>
              <a:gd name="T30" fmla="*/ 28942 w 29939"/>
              <a:gd name="T31" fmla="*/ 3042 h 19643"/>
              <a:gd name="T32" fmla="*/ 26233 w 29939"/>
              <a:gd name="T33" fmla="*/ 0 h 196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29939" h="19643" extrusionOk="0">
                <a:moveTo>
                  <a:pt x="26233" y="0"/>
                </a:moveTo>
                <a:cubicBezTo>
                  <a:pt x="26211" y="0"/>
                  <a:pt x="26189" y="1"/>
                  <a:pt x="26167" y="1"/>
                </a:cubicBezTo>
                <a:cubicBezTo>
                  <a:pt x="25303" y="35"/>
                  <a:pt x="24605" y="649"/>
                  <a:pt x="23808" y="998"/>
                </a:cubicBezTo>
                <a:cubicBezTo>
                  <a:pt x="23179" y="1284"/>
                  <a:pt x="22526" y="1390"/>
                  <a:pt x="21859" y="1390"/>
                </a:cubicBezTo>
                <a:cubicBezTo>
                  <a:pt x="20043" y="1390"/>
                  <a:pt x="18115" y="606"/>
                  <a:pt x="16232" y="533"/>
                </a:cubicBezTo>
                <a:cubicBezTo>
                  <a:pt x="16154" y="531"/>
                  <a:pt x="16077" y="530"/>
                  <a:pt x="15999" y="530"/>
                </a:cubicBezTo>
                <a:cubicBezTo>
                  <a:pt x="13362" y="530"/>
                  <a:pt x="10908" y="1895"/>
                  <a:pt x="9520" y="4155"/>
                </a:cubicBezTo>
                <a:cubicBezTo>
                  <a:pt x="8523" y="5800"/>
                  <a:pt x="8125" y="7926"/>
                  <a:pt x="6563" y="9039"/>
                </a:cubicBezTo>
                <a:cubicBezTo>
                  <a:pt x="5682" y="9687"/>
                  <a:pt x="4553" y="9887"/>
                  <a:pt x="3572" y="10385"/>
                </a:cubicBezTo>
                <a:cubicBezTo>
                  <a:pt x="2360" y="10967"/>
                  <a:pt x="0" y="13110"/>
                  <a:pt x="682" y="14671"/>
                </a:cubicBezTo>
                <a:cubicBezTo>
                  <a:pt x="1230" y="15917"/>
                  <a:pt x="5084" y="16931"/>
                  <a:pt x="6297" y="17363"/>
                </a:cubicBezTo>
                <a:cubicBezTo>
                  <a:pt x="10412" y="18878"/>
                  <a:pt x="14772" y="19643"/>
                  <a:pt x="19156" y="19643"/>
                </a:cubicBezTo>
                <a:cubicBezTo>
                  <a:pt x="19339" y="19643"/>
                  <a:pt x="19521" y="19642"/>
                  <a:pt x="19704" y="19639"/>
                </a:cubicBezTo>
                <a:cubicBezTo>
                  <a:pt x="21648" y="19606"/>
                  <a:pt x="23675" y="19390"/>
                  <a:pt x="25253" y="18260"/>
                </a:cubicBezTo>
                <a:cubicBezTo>
                  <a:pt x="26400" y="17429"/>
                  <a:pt x="27197" y="16200"/>
                  <a:pt x="27795" y="14921"/>
                </a:cubicBezTo>
                <a:cubicBezTo>
                  <a:pt x="29540" y="11216"/>
                  <a:pt x="29938" y="7012"/>
                  <a:pt x="28942" y="3042"/>
                </a:cubicBezTo>
                <a:cubicBezTo>
                  <a:pt x="28581" y="1634"/>
                  <a:pt x="27689" y="0"/>
                  <a:pt x="26233" y="0"/>
                </a:cubicBezTo>
                <a:close/>
              </a:path>
            </a:pathLst>
          </a:custGeom>
          <a:solidFill>
            <a:srgbClr val="BBE1F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 sz="1800"/>
          </a:p>
        </p:txBody>
      </p:sp>
      <p:sp>
        <p:nvSpPr>
          <p:cNvPr id="30" name="Google Shape;245;p8"/>
          <p:cNvSpPr/>
          <p:nvPr/>
        </p:nvSpPr>
        <p:spPr bwMode="auto">
          <a:xfrm flipH="1">
            <a:off x="8431214" y="3387184"/>
            <a:ext cx="325437" cy="322361"/>
          </a:xfrm>
          <a:custGeom>
            <a:avLst/>
            <a:gdLst>
              <a:gd name="T0" fmla="*/ 3220 w 13043"/>
              <a:gd name="T1" fmla="*/ 0 h 12862"/>
              <a:gd name="T2" fmla="*/ 667 w 13043"/>
              <a:gd name="T3" fmla="*/ 1597 h 12862"/>
              <a:gd name="T4" fmla="*/ 234 w 13043"/>
              <a:gd name="T5" fmla="*/ 5333 h 12862"/>
              <a:gd name="T6" fmla="*/ 1234 w 13043"/>
              <a:gd name="T7" fmla="*/ 9002 h 12862"/>
              <a:gd name="T8" fmla="*/ 1201 w 13043"/>
              <a:gd name="T9" fmla="*/ 12838 h 12862"/>
              <a:gd name="T10" fmla="*/ 1937 w 13043"/>
              <a:gd name="T11" fmla="*/ 12861 h 12862"/>
              <a:gd name="T12" fmla="*/ 11108 w 13043"/>
              <a:gd name="T13" fmla="*/ 8768 h 12862"/>
              <a:gd name="T14" fmla="*/ 12843 w 13043"/>
              <a:gd name="T15" fmla="*/ 5599 h 12862"/>
              <a:gd name="T16" fmla="*/ 11742 w 13043"/>
              <a:gd name="T17" fmla="*/ 2330 h 12862"/>
              <a:gd name="T18" fmla="*/ 9808 w 13043"/>
              <a:gd name="T19" fmla="*/ 1690 h 12862"/>
              <a:gd name="T20" fmla="*/ 8340 w 13043"/>
              <a:gd name="T21" fmla="*/ 1997 h 12862"/>
              <a:gd name="T22" fmla="*/ 5704 w 13043"/>
              <a:gd name="T23" fmla="*/ 4399 h 12862"/>
              <a:gd name="T24" fmla="*/ 5571 w 13043"/>
              <a:gd name="T25" fmla="*/ 1830 h 12862"/>
              <a:gd name="T26" fmla="*/ 3870 w 13043"/>
              <a:gd name="T27" fmla="*/ 96 h 12862"/>
              <a:gd name="T28" fmla="*/ 3220 w 13043"/>
              <a:gd name="T29" fmla="*/ 0 h 128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3043" h="12862" extrusionOk="0">
                <a:moveTo>
                  <a:pt x="3220" y="0"/>
                </a:moveTo>
                <a:cubicBezTo>
                  <a:pt x="2199" y="0"/>
                  <a:pt x="1162" y="663"/>
                  <a:pt x="667" y="1597"/>
                </a:cubicBezTo>
                <a:cubicBezTo>
                  <a:pt x="34" y="2697"/>
                  <a:pt x="0" y="4065"/>
                  <a:pt x="234" y="5333"/>
                </a:cubicBezTo>
                <a:cubicBezTo>
                  <a:pt x="501" y="6567"/>
                  <a:pt x="934" y="7768"/>
                  <a:pt x="1234" y="9002"/>
                </a:cubicBezTo>
                <a:cubicBezTo>
                  <a:pt x="1501" y="10269"/>
                  <a:pt x="1601" y="11604"/>
                  <a:pt x="1201" y="12838"/>
                </a:cubicBezTo>
                <a:cubicBezTo>
                  <a:pt x="1446" y="12854"/>
                  <a:pt x="1691" y="12861"/>
                  <a:pt x="1937" y="12861"/>
                </a:cubicBezTo>
                <a:cubicBezTo>
                  <a:pt x="5372" y="12861"/>
                  <a:pt x="8836" y="11352"/>
                  <a:pt x="11108" y="8768"/>
                </a:cubicBezTo>
                <a:cubicBezTo>
                  <a:pt x="11909" y="7868"/>
                  <a:pt x="12609" y="6834"/>
                  <a:pt x="12843" y="5599"/>
                </a:cubicBezTo>
                <a:cubicBezTo>
                  <a:pt x="13043" y="4399"/>
                  <a:pt x="12709" y="3064"/>
                  <a:pt x="11742" y="2330"/>
                </a:cubicBezTo>
                <a:cubicBezTo>
                  <a:pt x="11185" y="1889"/>
                  <a:pt x="10496" y="1690"/>
                  <a:pt x="9808" y="1690"/>
                </a:cubicBezTo>
                <a:cubicBezTo>
                  <a:pt x="9300" y="1690"/>
                  <a:pt x="8793" y="1799"/>
                  <a:pt x="8340" y="1997"/>
                </a:cubicBezTo>
                <a:cubicBezTo>
                  <a:pt x="7205" y="2431"/>
                  <a:pt x="6371" y="3365"/>
                  <a:pt x="5704" y="4399"/>
                </a:cubicBezTo>
                <a:cubicBezTo>
                  <a:pt x="5871" y="3565"/>
                  <a:pt x="5871" y="2597"/>
                  <a:pt x="5571" y="1830"/>
                </a:cubicBezTo>
                <a:cubicBezTo>
                  <a:pt x="5271" y="1030"/>
                  <a:pt x="4670" y="362"/>
                  <a:pt x="3870" y="96"/>
                </a:cubicBezTo>
                <a:cubicBezTo>
                  <a:pt x="3658" y="31"/>
                  <a:pt x="3439" y="0"/>
                  <a:pt x="3220" y="0"/>
                </a:cubicBezTo>
                <a:close/>
              </a:path>
            </a:pathLst>
          </a:custGeom>
          <a:solidFill>
            <a:srgbClr val="F0706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 sz="1800"/>
          </a:p>
        </p:txBody>
      </p:sp>
      <p:grpSp>
        <p:nvGrpSpPr>
          <p:cNvPr id="31" name="Google Shape;246;p8"/>
          <p:cNvGrpSpPr/>
          <p:nvPr/>
        </p:nvGrpSpPr>
        <p:grpSpPr bwMode="auto">
          <a:xfrm>
            <a:off x="7732714" y="3985855"/>
            <a:ext cx="1514475" cy="1792841"/>
            <a:chOff x="7755136" y="3928767"/>
            <a:chExt cx="1514081" cy="1792875"/>
          </a:xfrm>
        </p:grpSpPr>
        <p:grpSp>
          <p:nvGrpSpPr>
            <p:cNvPr id="32" name="Google Shape;247;p8"/>
            <p:cNvGrpSpPr/>
            <p:nvPr/>
          </p:nvGrpSpPr>
          <p:grpSpPr bwMode="auto">
            <a:xfrm rot="-2442701">
              <a:off x="8043335" y="4333128"/>
              <a:ext cx="937682" cy="1231716"/>
              <a:chOff x="1324450" y="3346550"/>
              <a:chExt cx="974050" cy="1279575"/>
            </a:xfrm>
          </p:grpSpPr>
          <p:sp>
            <p:nvSpPr>
              <p:cNvPr id="48" name="Google Shape;248;p8"/>
              <p:cNvSpPr/>
              <p:nvPr/>
            </p:nvSpPr>
            <p:spPr bwMode="auto">
              <a:xfrm>
                <a:off x="1590475" y="3463500"/>
                <a:ext cx="243275" cy="283825"/>
              </a:xfrm>
              <a:custGeom>
                <a:avLst/>
                <a:gdLst>
                  <a:gd name="T0" fmla="*/ 5113 w 9731"/>
                  <a:gd name="T1" fmla="*/ 1 h 11353"/>
                  <a:gd name="T2" fmla="*/ 4871 w 9731"/>
                  <a:gd name="T3" fmla="*/ 11 h 11353"/>
                  <a:gd name="T4" fmla="*/ 7506 w 9731"/>
                  <a:gd name="T5" fmla="*/ 11352 h 11353"/>
                  <a:gd name="T6" fmla="*/ 5113 w 9731"/>
                  <a:gd name="T7" fmla="*/ 1 h 113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731" h="11353" extrusionOk="0">
                    <a:moveTo>
                      <a:pt x="5113" y="1"/>
                    </a:moveTo>
                    <a:cubicBezTo>
                      <a:pt x="5034" y="1"/>
                      <a:pt x="4953" y="4"/>
                      <a:pt x="4871" y="11"/>
                    </a:cubicBezTo>
                    <a:cubicBezTo>
                      <a:pt x="0" y="378"/>
                      <a:pt x="7506" y="11352"/>
                      <a:pt x="7506" y="11352"/>
                    </a:cubicBezTo>
                    <a:cubicBezTo>
                      <a:pt x="7506" y="11352"/>
                      <a:pt x="9731" y="1"/>
                      <a:pt x="5113" y="1"/>
                    </a:cubicBezTo>
                    <a:close/>
                  </a:path>
                </a:pathLst>
              </a:custGeom>
              <a:solidFill>
                <a:srgbClr val="055F6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49" name="Google Shape;249;p8"/>
              <p:cNvSpPr/>
              <p:nvPr/>
            </p:nvSpPr>
            <p:spPr bwMode="auto">
              <a:xfrm>
                <a:off x="1749200" y="3608725"/>
                <a:ext cx="242425" cy="290375"/>
              </a:xfrm>
              <a:custGeom>
                <a:avLst/>
                <a:gdLst>
                  <a:gd name="T0" fmla="*/ 4613 w 9697"/>
                  <a:gd name="T1" fmla="*/ 0 h 11615"/>
                  <a:gd name="T2" fmla="*/ 5693 w 9697"/>
                  <a:gd name="T3" fmla="*/ 11614 h 11615"/>
                  <a:gd name="T4" fmla="*/ 4793 w 9697"/>
                  <a:gd name="T5" fmla="*/ 6 h 11615"/>
                  <a:gd name="T6" fmla="*/ 4613 w 9697"/>
                  <a:gd name="T7" fmla="*/ 0 h 116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697" h="11615" extrusionOk="0">
                    <a:moveTo>
                      <a:pt x="4613" y="0"/>
                    </a:moveTo>
                    <a:cubicBezTo>
                      <a:pt x="0" y="0"/>
                      <a:pt x="5693" y="11614"/>
                      <a:pt x="5693" y="11614"/>
                    </a:cubicBezTo>
                    <a:cubicBezTo>
                      <a:pt x="5693" y="11614"/>
                      <a:pt x="9696" y="373"/>
                      <a:pt x="4793" y="6"/>
                    </a:cubicBezTo>
                    <a:cubicBezTo>
                      <a:pt x="4731" y="2"/>
                      <a:pt x="4671" y="0"/>
                      <a:pt x="4613" y="0"/>
                    </a:cubicBezTo>
                    <a:close/>
                  </a:path>
                </a:pathLst>
              </a:custGeom>
              <a:solidFill>
                <a:srgbClr val="0383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50" name="Google Shape;250;p8"/>
              <p:cNvSpPr/>
              <p:nvPr/>
            </p:nvSpPr>
            <p:spPr bwMode="auto">
              <a:xfrm>
                <a:off x="1903575" y="3725100"/>
                <a:ext cx="228150" cy="290750"/>
              </a:xfrm>
              <a:custGeom>
                <a:avLst/>
                <a:gdLst>
                  <a:gd name="T0" fmla="*/ 3714 w 9126"/>
                  <a:gd name="T1" fmla="*/ 0 h 11630"/>
                  <a:gd name="T2" fmla="*/ 2654 w 9126"/>
                  <a:gd name="T3" fmla="*/ 11629 h 11630"/>
                  <a:gd name="T4" fmla="*/ 4422 w 9126"/>
                  <a:gd name="T5" fmla="*/ 121 h 11630"/>
                  <a:gd name="T6" fmla="*/ 3714 w 9126"/>
                  <a:gd name="T7" fmla="*/ 0 h 116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126" h="11630" extrusionOk="0">
                    <a:moveTo>
                      <a:pt x="3714" y="0"/>
                    </a:moveTo>
                    <a:cubicBezTo>
                      <a:pt x="0" y="0"/>
                      <a:pt x="2654" y="11629"/>
                      <a:pt x="2654" y="11629"/>
                    </a:cubicBezTo>
                    <a:cubicBezTo>
                      <a:pt x="2654" y="11629"/>
                      <a:pt x="9125" y="1622"/>
                      <a:pt x="4422" y="121"/>
                    </a:cubicBezTo>
                    <a:cubicBezTo>
                      <a:pt x="4164" y="39"/>
                      <a:pt x="3928" y="0"/>
                      <a:pt x="3714" y="0"/>
                    </a:cubicBezTo>
                    <a:close/>
                  </a:path>
                </a:pathLst>
              </a:custGeom>
              <a:solidFill>
                <a:srgbClr val="055F6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51" name="Google Shape;251;p8"/>
              <p:cNvSpPr/>
              <p:nvPr/>
            </p:nvSpPr>
            <p:spPr bwMode="auto">
              <a:xfrm>
                <a:off x="2026150" y="3841500"/>
                <a:ext cx="215650" cy="281075"/>
              </a:xfrm>
              <a:custGeom>
                <a:avLst/>
                <a:gdLst>
                  <a:gd name="T0" fmla="*/ 3334 w 8626"/>
                  <a:gd name="T1" fmla="*/ 0 h 11243"/>
                  <a:gd name="T2" fmla="*/ 453 w 8626"/>
                  <a:gd name="T3" fmla="*/ 11243 h 11243"/>
                  <a:gd name="T4" fmla="*/ 4289 w 8626"/>
                  <a:gd name="T5" fmla="*/ 268 h 11243"/>
                  <a:gd name="T6" fmla="*/ 3334 w 8626"/>
                  <a:gd name="T7" fmla="*/ 0 h 112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626" h="11243" extrusionOk="0">
                    <a:moveTo>
                      <a:pt x="3334" y="0"/>
                    </a:moveTo>
                    <a:cubicBezTo>
                      <a:pt x="1" y="0"/>
                      <a:pt x="453" y="11243"/>
                      <a:pt x="453" y="11243"/>
                    </a:cubicBezTo>
                    <a:cubicBezTo>
                      <a:pt x="453" y="11243"/>
                      <a:pt x="8625" y="2570"/>
                      <a:pt x="4289" y="268"/>
                    </a:cubicBezTo>
                    <a:cubicBezTo>
                      <a:pt x="3940" y="85"/>
                      <a:pt x="3623" y="0"/>
                      <a:pt x="3334" y="0"/>
                    </a:cubicBezTo>
                    <a:close/>
                  </a:path>
                </a:pathLst>
              </a:custGeom>
              <a:solidFill>
                <a:srgbClr val="0383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52" name="Google Shape;252;p8"/>
              <p:cNvSpPr/>
              <p:nvPr/>
            </p:nvSpPr>
            <p:spPr bwMode="auto">
              <a:xfrm>
                <a:off x="2093450" y="4010475"/>
                <a:ext cx="173375" cy="224700"/>
              </a:xfrm>
              <a:custGeom>
                <a:avLst/>
                <a:gdLst>
                  <a:gd name="T0" fmla="*/ 2668 w 6935"/>
                  <a:gd name="T1" fmla="*/ 1 h 8988"/>
                  <a:gd name="T2" fmla="*/ 396 w 6935"/>
                  <a:gd name="T3" fmla="*/ 8987 h 8988"/>
                  <a:gd name="T4" fmla="*/ 3432 w 6935"/>
                  <a:gd name="T5" fmla="*/ 214 h 8988"/>
                  <a:gd name="T6" fmla="*/ 2668 w 6935"/>
                  <a:gd name="T7" fmla="*/ 1 h 89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935" h="8988" extrusionOk="0">
                    <a:moveTo>
                      <a:pt x="2668" y="1"/>
                    </a:moveTo>
                    <a:cubicBezTo>
                      <a:pt x="0" y="1"/>
                      <a:pt x="396" y="8987"/>
                      <a:pt x="396" y="8987"/>
                    </a:cubicBezTo>
                    <a:cubicBezTo>
                      <a:pt x="396" y="8987"/>
                      <a:pt x="6934" y="2049"/>
                      <a:pt x="3432" y="214"/>
                    </a:cubicBezTo>
                    <a:cubicBezTo>
                      <a:pt x="3153" y="68"/>
                      <a:pt x="2899" y="1"/>
                      <a:pt x="2668" y="1"/>
                    </a:cubicBezTo>
                    <a:close/>
                  </a:path>
                </a:pathLst>
              </a:custGeom>
              <a:solidFill>
                <a:srgbClr val="055F6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53" name="Google Shape;253;p8"/>
              <p:cNvSpPr/>
              <p:nvPr/>
            </p:nvSpPr>
            <p:spPr bwMode="auto">
              <a:xfrm>
                <a:off x="2147125" y="4158450"/>
                <a:ext cx="136375" cy="177625"/>
              </a:xfrm>
              <a:custGeom>
                <a:avLst/>
                <a:gdLst>
                  <a:gd name="T0" fmla="*/ 2120 w 5455"/>
                  <a:gd name="T1" fmla="*/ 1 h 7105"/>
                  <a:gd name="T2" fmla="*/ 284 w 5455"/>
                  <a:gd name="T3" fmla="*/ 7104 h 7105"/>
                  <a:gd name="T4" fmla="*/ 2719 w 5455"/>
                  <a:gd name="T5" fmla="*/ 166 h 7105"/>
                  <a:gd name="T6" fmla="*/ 2120 w 5455"/>
                  <a:gd name="T7" fmla="*/ 1 h 7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455" h="7105" extrusionOk="0">
                    <a:moveTo>
                      <a:pt x="2120" y="1"/>
                    </a:moveTo>
                    <a:cubicBezTo>
                      <a:pt x="1" y="1"/>
                      <a:pt x="284" y="7104"/>
                      <a:pt x="284" y="7104"/>
                    </a:cubicBezTo>
                    <a:cubicBezTo>
                      <a:pt x="284" y="7104"/>
                      <a:pt x="5454" y="1634"/>
                      <a:pt x="2719" y="166"/>
                    </a:cubicBezTo>
                    <a:cubicBezTo>
                      <a:pt x="2501" y="53"/>
                      <a:pt x="2301" y="1"/>
                      <a:pt x="2120" y="1"/>
                    </a:cubicBezTo>
                    <a:close/>
                  </a:path>
                </a:pathLst>
              </a:custGeom>
              <a:solidFill>
                <a:srgbClr val="0383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54" name="Google Shape;254;p8"/>
              <p:cNvSpPr/>
              <p:nvPr/>
            </p:nvSpPr>
            <p:spPr bwMode="auto">
              <a:xfrm>
                <a:off x="1511000" y="3639075"/>
                <a:ext cx="295475" cy="147500"/>
              </a:xfrm>
              <a:custGeom>
                <a:avLst/>
                <a:gdLst>
                  <a:gd name="T0" fmla="*/ 2745 w 11819"/>
                  <a:gd name="T1" fmla="*/ 0 h 5900"/>
                  <a:gd name="T2" fmla="*/ 1111 w 11819"/>
                  <a:gd name="T3" fmla="*/ 1360 h 5900"/>
                  <a:gd name="T4" fmla="*/ 11486 w 11819"/>
                  <a:gd name="T5" fmla="*/ 5900 h 5900"/>
                  <a:gd name="T6" fmla="*/ 11819 w 11819"/>
                  <a:gd name="T7" fmla="*/ 5897 h 5900"/>
                  <a:gd name="T8" fmla="*/ 2745 w 11819"/>
                  <a:gd name="T9" fmla="*/ 0 h 59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819" h="5900" extrusionOk="0">
                    <a:moveTo>
                      <a:pt x="2745" y="0"/>
                    </a:moveTo>
                    <a:cubicBezTo>
                      <a:pt x="1958" y="0"/>
                      <a:pt x="1363" y="387"/>
                      <a:pt x="1111" y="1360"/>
                    </a:cubicBezTo>
                    <a:cubicBezTo>
                      <a:pt x="0" y="5683"/>
                      <a:pt x="9562" y="5900"/>
                      <a:pt x="11486" y="5900"/>
                    </a:cubicBezTo>
                    <a:cubicBezTo>
                      <a:pt x="11700" y="5900"/>
                      <a:pt x="11819" y="5897"/>
                      <a:pt x="11819" y="5897"/>
                    </a:cubicBezTo>
                    <a:cubicBezTo>
                      <a:pt x="11819" y="5897"/>
                      <a:pt x="5816" y="0"/>
                      <a:pt x="2745" y="0"/>
                    </a:cubicBezTo>
                    <a:close/>
                  </a:path>
                </a:pathLst>
              </a:custGeom>
              <a:solidFill>
                <a:srgbClr val="0383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55" name="Google Shape;255;p8"/>
              <p:cNvSpPr/>
              <p:nvPr/>
            </p:nvSpPr>
            <p:spPr bwMode="auto">
              <a:xfrm>
                <a:off x="1624675" y="3791100"/>
                <a:ext cx="298550" cy="158025"/>
              </a:xfrm>
              <a:custGeom>
                <a:avLst/>
                <a:gdLst>
                  <a:gd name="T0" fmla="*/ 3045 w 11942"/>
                  <a:gd name="T1" fmla="*/ 1 h 6321"/>
                  <a:gd name="T2" fmla="*/ 1468 w 11942"/>
                  <a:gd name="T3" fmla="*/ 1284 h 6321"/>
                  <a:gd name="T4" fmla="*/ 11942 w 11942"/>
                  <a:gd name="T5" fmla="*/ 6321 h 6321"/>
                  <a:gd name="T6" fmla="*/ 3045 w 11942"/>
                  <a:gd name="T7" fmla="*/ 1 h 63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942" h="6321" extrusionOk="0">
                    <a:moveTo>
                      <a:pt x="3045" y="1"/>
                    </a:moveTo>
                    <a:cubicBezTo>
                      <a:pt x="2313" y="1"/>
                      <a:pt x="1747" y="369"/>
                      <a:pt x="1468" y="1284"/>
                    </a:cubicBezTo>
                    <a:cubicBezTo>
                      <a:pt x="0" y="5987"/>
                      <a:pt x="11942" y="6321"/>
                      <a:pt x="11942" y="6321"/>
                    </a:cubicBezTo>
                    <a:cubicBezTo>
                      <a:pt x="11942" y="6321"/>
                      <a:pt x="6076" y="1"/>
                      <a:pt x="3045" y="1"/>
                    </a:cubicBezTo>
                    <a:close/>
                  </a:path>
                </a:pathLst>
              </a:custGeom>
              <a:solidFill>
                <a:srgbClr val="055F6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56" name="Google Shape;256;p8"/>
              <p:cNvSpPr/>
              <p:nvPr/>
            </p:nvSpPr>
            <p:spPr bwMode="auto">
              <a:xfrm>
                <a:off x="1703850" y="3945525"/>
                <a:ext cx="287775" cy="119525"/>
              </a:xfrm>
              <a:custGeom>
                <a:avLst/>
                <a:gdLst>
                  <a:gd name="T0" fmla="*/ 2065 w 11511"/>
                  <a:gd name="T1" fmla="*/ 0 h 4781"/>
                  <a:gd name="T2" fmla="*/ 169 w 11511"/>
                  <a:gd name="T3" fmla="*/ 1678 h 4781"/>
                  <a:gd name="T4" fmla="*/ 5773 w 11511"/>
                  <a:gd name="T5" fmla="*/ 4780 h 4781"/>
                  <a:gd name="T6" fmla="*/ 11510 w 11511"/>
                  <a:gd name="T7" fmla="*/ 4180 h 4781"/>
                  <a:gd name="T8" fmla="*/ 2065 w 11511"/>
                  <a:gd name="T9" fmla="*/ 0 h 47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511" h="4781" extrusionOk="0">
                    <a:moveTo>
                      <a:pt x="2065" y="0"/>
                    </a:moveTo>
                    <a:cubicBezTo>
                      <a:pt x="995" y="0"/>
                      <a:pt x="252" y="458"/>
                      <a:pt x="169" y="1678"/>
                    </a:cubicBezTo>
                    <a:cubicBezTo>
                      <a:pt x="1" y="4163"/>
                      <a:pt x="2876" y="4780"/>
                      <a:pt x="5773" y="4780"/>
                    </a:cubicBezTo>
                    <a:cubicBezTo>
                      <a:pt x="8631" y="4780"/>
                      <a:pt x="11510" y="4180"/>
                      <a:pt x="11510" y="4180"/>
                    </a:cubicBezTo>
                    <a:cubicBezTo>
                      <a:pt x="11510" y="4180"/>
                      <a:pt x="5297" y="0"/>
                      <a:pt x="2065" y="0"/>
                    </a:cubicBezTo>
                    <a:close/>
                  </a:path>
                </a:pathLst>
              </a:custGeom>
              <a:solidFill>
                <a:srgbClr val="0383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57" name="Google Shape;257;p8"/>
              <p:cNvSpPr/>
              <p:nvPr/>
            </p:nvSpPr>
            <p:spPr bwMode="auto">
              <a:xfrm>
                <a:off x="1760025" y="4087225"/>
                <a:ext cx="295800" cy="109250"/>
              </a:xfrm>
              <a:custGeom>
                <a:avLst/>
                <a:gdLst>
                  <a:gd name="T0" fmla="*/ 2678 w 11832"/>
                  <a:gd name="T1" fmla="*/ 1 h 4370"/>
                  <a:gd name="T2" fmla="*/ 190 w 11832"/>
                  <a:gd name="T3" fmla="*/ 2081 h 4370"/>
                  <a:gd name="T4" fmla="*/ 3762 w 11832"/>
                  <a:gd name="T5" fmla="*/ 4369 h 4370"/>
                  <a:gd name="T6" fmla="*/ 11832 w 11832"/>
                  <a:gd name="T7" fmla="*/ 2481 h 4370"/>
                  <a:gd name="T8" fmla="*/ 2678 w 11832"/>
                  <a:gd name="T9" fmla="*/ 1 h 43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832" h="4370" extrusionOk="0">
                    <a:moveTo>
                      <a:pt x="2678" y="1"/>
                    </a:moveTo>
                    <a:cubicBezTo>
                      <a:pt x="1094" y="1"/>
                      <a:pt x="0" y="531"/>
                      <a:pt x="190" y="2081"/>
                    </a:cubicBezTo>
                    <a:cubicBezTo>
                      <a:pt x="390" y="3810"/>
                      <a:pt x="1896" y="4369"/>
                      <a:pt x="3762" y="4369"/>
                    </a:cubicBezTo>
                    <a:cubicBezTo>
                      <a:pt x="7189" y="4369"/>
                      <a:pt x="11832" y="2481"/>
                      <a:pt x="11832" y="2481"/>
                    </a:cubicBezTo>
                    <a:cubicBezTo>
                      <a:pt x="11832" y="2481"/>
                      <a:pt x="6106" y="1"/>
                      <a:pt x="2678" y="1"/>
                    </a:cubicBezTo>
                    <a:close/>
                  </a:path>
                </a:pathLst>
              </a:custGeom>
              <a:solidFill>
                <a:srgbClr val="055F6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58" name="Google Shape;258;p8"/>
              <p:cNvSpPr/>
              <p:nvPr/>
            </p:nvSpPr>
            <p:spPr bwMode="auto">
              <a:xfrm>
                <a:off x="1879225" y="4205975"/>
                <a:ext cx="235825" cy="87325"/>
              </a:xfrm>
              <a:custGeom>
                <a:avLst/>
                <a:gdLst>
                  <a:gd name="T0" fmla="*/ 2124 w 9433"/>
                  <a:gd name="T1" fmla="*/ 1 h 3493"/>
                  <a:gd name="T2" fmla="*/ 159 w 9433"/>
                  <a:gd name="T3" fmla="*/ 1667 h 3493"/>
                  <a:gd name="T4" fmla="*/ 3008 w 9433"/>
                  <a:gd name="T5" fmla="*/ 3493 h 3493"/>
                  <a:gd name="T6" fmla="*/ 9432 w 9433"/>
                  <a:gd name="T7" fmla="*/ 2001 h 3493"/>
                  <a:gd name="T8" fmla="*/ 2124 w 9433"/>
                  <a:gd name="T9" fmla="*/ 1 h 34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33" h="3493" extrusionOk="0">
                    <a:moveTo>
                      <a:pt x="2124" y="1"/>
                    </a:moveTo>
                    <a:cubicBezTo>
                      <a:pt x="866" y="1"/>
                      <a:pt x="1" y="426"/>
                      <a:pt x="159" y="1667"/>
                    </a:cubicBezTo>
                    <a:cubicBezTo>
                      <a:pt x="312" y="3047"/>
                      <a:pt x="1516" y="3493"/>
                      <a:pt x="3008" y="3493"/>
                    </a:cubicBezTo>
                    <a:cubicBezTo>
                      <a:pt x="5737" y="3493"/>
                      <a:pt x="9432" y="2001"/>
                      <a:pt x="9432" y="2001"/>
                    </a:cubicBezTo>
                    <a:cubicBezTo>
                      <a:pt x="9432" y="2001"/>
                      <a:pt x="4853" y="1"/>
                      <a:pt x="2124" y="1"/>
                    </a:cubicBezTo>
                    <a:close/>
                  </a:path>
                </a:pathLst>
              </a:custGeom>
              <a:solidFill>
                <a:srgbClr val="0383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59" name="Google Shape;259;p8"/>
              <p:cNvSpPr/>
              <p:nvPr/>
            </p:nvSpPr>
            <p:spPr bwMode="auto">
              <a:xfrm>
                <a:off x="1986600" y="4299800"/>
                <a:ext cx="181800" cy="72850"/>
              </a:xfrm>
              <a:custGeom>
                <a:avLst/>
                <a:gdLst>
                  <a:gd name="T0" fmla="*/ 1292 w 7272"/>
                  <a:gd name="T1" fmla="*/ 0 h 2914"/>
                  <a:gd name="T2" fmla="*/ 0 w 7272"/>
                  <a:gd name="T3" fmla="*/ 1150 h 2914"/>
                  <a:gd name="T4" fmla="*/ 2977 w 7272"/>
                  <a:gd name="T5" fmla="*/ 2914 h 2914"/>
                  <a:gd name="T6" fmla="*/ 7272 w 7272"/>
                  <a:gd name="T7" fmla="*/ 2284 h 2914"/>
                  <a:gd name="T8" fmla="*/ 1292 w 7272"/>
                  <a:gd name="T9" fmla="*/ 0 h 29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272" h="2914" extrusionOk="0">
                    <a:moveTo>
                      <a:pt x="1292" y="0"/>
                    </a:moveTo>
                    <a:cubicBezTo>
                      <a:pt x="525" y="0"/>
                      <a:pt x="0" y="308"/>
                      <a:pt x="0" y="1150"/>
                    </a:cubicBezTo>
                    <a:cubicBezTo>
                      <a:pt x="0" y="2527"/>
                      <a:pt x="1403" y="2914"/>
                      <a:pt x="2977" y="2914"/>
                    </a:cubicBezTo>
                    <a:cubicBezTo>
                      <a:pt x="4985" y="2914"/>
                      <a:pt x="7272" y="2284"/>
                      <a:pt x="7272" y="2284"/>
                    </a:cubicBezTo>
                    <a:cubicBezTo>
                      <a:pt x="7272" y="2284"/>
                      <a:pt x="3382" y="0"/>
                      <a:pt x="1292" y="0"/>
                    </a:cubicBezTo>
                    <a:close/>
                  </a:path>
                </a:pathLst>
              </a:custGeom>
              <a:solidFill>
                <a:srgbClr val="055F6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60" name="Google Shape;260;p8"/>
              <p:cNvSpPr/>
              <p:nvPr/>
            </p:nvSpPr>
            <p:spPr bwMode="auto">
              <a:xfrm>
                <a:off x="1577975" y="3516925"/>
                <a:ext cx="720525" cy="1109200"/>
              </a:xfrm>
              <a:custGeom>
                <a:avLst/>
                <a:gdLst>
                  <a:gd name="T0" fmla="*/ 234 w 28821"/>
                  <a:gd name="T1" fmla="*/ 0 h 44368"/>
                  <a:gd name="T2" fmla="*/ 100 w 28821"/>
                  <a:gd name="T3" fmla="*/ 75 h 44368"/>
                  <a:gd name="T4" fmla="*/ 100 w 28821"/>
                  <a:gd name="T5" fmla="*/ 342 h 44368"/>
                  <a:gd name="T6" fmla="*/ 28354 w 28821"/>
                  <a:gd name="T7" fmla="*/ 44240 h 44368"/>
                  <a:gd name="T8" fmla="*/ 28544 w 28821"/>
                  <a:gd name="T9" fmla="*/ 44367 h 44368"/>
                  <a:gd name="T10" fmla="*/ 28654 w 28821"/>
                  <a:gd name="T11" fmla="*/ 44340 h 44368"/>
                  <a:gd name="T12" fmla="*/ 28721 w 28821"/>
                  <a:gd name="T13" fmla="*/ 44073 h 44368"/>
                  <a:gd name="T14" fmla="*/ 367 w 28821"/>
                  <a:gd name="T15" fmla="*/ 75 h 44368"/>
                  <a:gd name="T16" fmla="*/ 234 w 28821"/>
                  <a:gd name="T17" fmla="*/ 0 h 44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8821" h="44368" extrusionOk="0">
                    <a:moveTo>
                      <a:pt x="234" y="0"/>
                    </a:moveTo>
                    <a:cubicBezTo>
                      <a:pt x="184" y="0"/>
                      <a:pt x="134" y="25"/>
                      <a:pt x="100" y="75"/>
                    </a:cubicBezTo>
                    <a:cubicBezTo>
                      <a:pt x="0" y="142"/>
                      <a:pt x="0" y="275"/>
                      <a:pt x="100" y="342"/>
                    </a:cubicBezTo>
                    <a:cubicBezTo>
                      <a:pt x="11975" y="13285"/>
                      <a:pt x="21482" y="28029"/>
                      <a:pt x="28354" y="44240"/>
                    </a:cubicBezTo>
                    <a:cubicBezTo>
                      <a:pt x="28378" y="44312"/>
                      <a:pt x="28454" y="44367"/>
                      <a:pt x="28544" y="44367"/>
                    </a:cubicBezTo>
                    <a:cubicBezTo>
                      <a:pt x="28579" y="44367"/>
                      <a:pt x="28617" y="44359"/>
                      <a:pt x="28654" y="44340"/>
                    </a:cubicBezTo>
                    <a:cubicBezTo>
                      <a:pt x="28721" y="44307"/>
                      <a:pt x="28821" y="44174"/>
                      <a:pt x="28721" y="44073"/>
                    </a:cubicBezTo>
                    <a:cubicBezTo>
                      <a:pt x="21816" y="27828"/>
                      <a:pt x="12276" y="13085"/>
                      <a:pt x="367" y="75"/>
                    </a:cubicBezTo>
                    <a:cubicBezTo>
                      <a:pt x="334" y="25"/>
                      <a:pt x="284" y="0"/>
                      <a:pt x="234" y="0"/>
                    </a:cubicBezTo>
                    <a:close/>
                  </a:path>
                </a:pathLst>
              </a:custGeom>
              <a:solidFill>
                <a:srgbClr val="055F6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61" name="Google Shape;261;p8"/>
              <p:cNvSpPr/>
              <p:nvPr/>
            </p:nvSpPr>
            <p:spPr bwMode="auto">
              <a:xfrm>
                <a:off x="1324450" y="3346550"/>
                <a:ext cx="356125" cy="280675"/>
              </a:xfrm>
              <a:custGeom>
                <a:avLst/>
                <a:gdLst>
                  <a:gd name="T0" fmla="*/ 6600 w 14245"/>
                  <a:gd name="T1" fmla="*/ 0 h 11227"/>
                  <a:gd name="T2" fmla="*/ 5104 w 14245"/>
                  <a:gd name="T3" fmla="*/ 452 h 11227"/>
                  <a:gd name="T4" fmla="*/ 14244 w 14245"/>
                  <a:gd name="T5" fmla="*/ 11227 h 11227"/>
                  <a:gd name="T6" fmla="*/ 6600 w 14245"/>
                  <a:gd name="T7" fmla="*/ 0 h 112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245" h="11227" extrusionOk="0">
                    <a:moveTo>
                      <a:pt x="6600" y="0"/>
                    </a:moveTo>
                    <a:cubicBezTo>
                      <a:pt x="6114" y="0"/>
                      <a:pt x="5614" y="140"/>
                      <a:pt x="5104" y="452"/>
                    </a:cubicBezTo>
                    <a:cubicBezTo>
                      <a:pt x="1" y="3621"/>
                      <a:pt x="14244" y="11227"/>
                      <a:pt x="14244" y="11227"/>
                    </a:cubicBezTo>
                    <a:cubicBezTo>
                      <a:pt x="14244" y="11227"/>
                      <a:pt x="10952" y="0"/>
                      <a:pt x="6600" y="0"/>
                    </a:cubicBezTo>
                    <a:close/>
                  </a:path>
                </a:pathLst>
              </a:custGeom>
              <a:solidFill>
                <a:srgbClr val="0383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</p:grpSp>
        <p:grpSp>
          <p:nvGrpSpPr>
            <p:cNvPr id="33" name="Google Shape;262;p8"/>
            <p:cNvGrpSpPr/>
            <p:nvPr/>
          </p:nvGrpSpPr>
          <p:grpSpPr bwMode="auto">
            <a:xfrm rot="-523059">
              <a:off x="8200066" y="3992719"/>
              <a:ext cx="937641" cy="1231726"/>
              <a:chOff x="1324450" y="3346550"/>
              <a:chExt cx="974050" cy="1279575"/>
            </a:xfrm>
          </p:grpSpPr>
          <p:sp>
            <p:nvSpPr>
              <p:cNvPr id="34" name="Google Shape;263;p8"/>
              <p:cNvSpPr/>
              <p:nvPr/>
            </p:nvSpPr>
            <p:spPr bwMode="auto">
              <a:xfrm>
                <a:off x="1590475" y="3463500"/>
                <a:ext cx="243275" cy="283825"/>
              </a:xfrm>
              <a:custGeom>
                <a:avLst/>
                <a:gdLst>
                  <a:gd name="T0" fmla="*/ 5113 w 9731"/>
                  <a:gd name="T1" fmla="*/ 1 h 11353"/>
                  <a:gd name="T2" fmla="*/ 4871 w 9731"/>
                  <a:gd name="T3" fmla="*/ 11 h 11353"/>
                  <a:gd name="T4" fmla="*/ 7506 w 9731"/>
                  <a:gd name="T5" fmla="*/ 11352 h 11353"/>
                  <a:gd name="T6" fmla="*/ 5113 w 9731"/>
                  <a:gd name="T7" fmla="*/ 1 h 113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731" h="11353" extrusionOk="0">
                    <a:moveTo>
                      <a:pt x="5113" y="1"/>
                    </a:moveTo>
                    <a:cubicBezTo>
                      <a:pt x="5034" y="1"/>
                      <a:pt x="4953" y="4"/>
                      <a:pt x="4871" y="11"/>
                    </a:cubicBezTo>
                    <a:cubicBezTo>
                      <a:pt x="0" y="378"/>
                      <a:pt x="7506" y="11352"/>
                      <a:pt x="7506" y="11352"/>
                    </a:cubicBezTo>
                    <a:cubicBezTo>
                      <a:pt x="7506" y="11352"/>
                      <a:pt x="9731" y="1"/>
                      <a:pt x="5113" y="1"/>
                    </a:cubicBezTo>
                    <a:close/>
                  </a:path>
                </a:pathLst>
              </a:custGeom>
              <a:solidFill>
                <a:srgbClr val="055F6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35" name="Google Shape;264;p8"/>
              <p:cNvSpPr/>
              <p:nvPr/>
            </p:nvSpPr>
            <p:spPr bwMode="auto">
              <a:xfrm>
                <a:off x="1749200" y="3608725"/>
                <a:ext cx="242425" cy="290375"/>
              </a:xfrm>
              <a:custGeom>
                <a:avLst/>
                <a:gdLst>
                  <a:gd name="T0" fmla="*/ 4613 w 9697"/>
                  <a:gd name="T1" fmla="*/ 0 h 11615"/>
                  <a:gd name="T2" fmla="*/ 5693 w 9697"/>
                  <a:gd name="T3" fmla="*/ 11614 h 11615"/>
                  <a:gd name="T4" fmla="*/ 4793 w 9697"/>
                  <a:gd name="T5" fmla="*/ 6 h 11615"/>
                  <a:gd name="T6" fmla="*/ 4613 w 9697"/>
                  <a:gd name="T7" fmla="*/ 0 h 116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697" h="11615" extrusionOk="0">
                    <a:moveTo>
                      <a:pt x="4613" y="0"/>
                    </a:moveTo>
                    <a:cubicBezTo>
                      <a:pt x="0" y="0"/>
                      <a:pt x="5693" y="11614"/>
                      <a:pt x="5693" y="11614"/>
                    </a:cubicBezTo>
                    <a:cubicBezTo>
                      <a:pt x="5693" y="11614"/>
                      <a:pt x="9696" y="373"/>
                      <a:pt x="4793" y="6"/>
                    </a:cubicBezTo>
                    <a:cubicBezTo>
                      <a:pt x="4731" y="2"/>
                      <a:pt x="4671" y="0"/>
                      <a:pt x="4613" y="0"/>
                    </a:cubicBezTo>
                    <a:close/>
                  </a:path>
                </a:pathLst>
              </a:custGeom>
              <a:solidFill>
                <a:srgbClr val="0383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36" name="Google Shape;265;p8"/>
              <p:cNvSpPr/>
              <p:nvPr/>
            </p:nvSpPr>
            <p:spPr bwMode="auto">
              <a:xfrm>
                <a:off x="1903575" y="3725100"/>
                <a:ext cx="228150" cy="290750"/>
              </a:xfrm>
              <a:custGeom>
                <a:avLst/>
                <a:gdLst>
                  <a:gd name="T0" fmla="*/ 3714 w 9126"/>
                  <a:gd name="T1" fmla="*/ 0 h 11630"/>
                  <a:gd name="T2" fmla="*/ 2654 w 9126"/>
                  <a:gd name="T3" fmla="*/ 11629 h 11630"/>
                  <a:gd name="T4" fmla="*/ 4422 w 9126"/>
                  <a:gd name="T5" fmla="*/ 121 h 11630"/>
                  <a:gd name="T6" fmla="*/ 3714 w 9126"/>
                  <a:gd name="T7" fmla="*/ 0 h 116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126" h="11630" extrusionOk="0">
                    <a:moveTo>
                      <a:pt x="3714" y="0"/>
                    </a:moveTo>
                    <a:cubicBezTo>
                      <a:pt x="0" y="0"/>
                      <a:pt x="2654" y="11629"/>
                      <a:pt x="2654" y="11629"/>
                    </a:cubicBezTo>
                    <a:cubicBezTo>
                      <a:pt x="2654" y="11629"/>
                      <a:pt x="9125" y="1622"/>
                      <a:pt x="4422" y="121"/>
                    </a:cubicBezTo>
                    <a:cubicBezTo>
                      <a:pt x="4164" y="39"/>
                      <a:pt x="3928" y="0"/>
                      <a:pt x="3714" y="0"/>
                    </a:cubicBezTo>
                    <a:close/>
                  </a:path>
                </a:pathLst>
              </a:custGeom>
              <a:solidFill>
                <a:srgbClr val="055F6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37" name="Google Shape;266;p8"/>
              <p:cNvSpPr/>
              <p:nvPr/>
            </p:nvSpPr>
            <p:spPr bwMode="auto">
              <a:xfrm>
                <a:off x="2026150" y="3841500"/>
                <a:ext cx="215650" cy="281075"/>
              </a:xfrm>
              <a:custGeom>
                <a:avLst/>
                <a:gdLst>
                  <a:gd name="T0" fmla="*/ 3334 w 8626"/>
                  <a:gd name="T1" fmla="*/ 0 h 11243"/>
                  <a:gd name="T2" fmla="*/ 453 w 8626"/>
                  <a:gd name="T3" fmla="*/ 11243 h 11243"/>
                  <a:gd name="T4" fmla="*/ 4289 w 8626"/>
                  <a:gd name="T5" fmla="*/ 268 h 11243"/>
                  <a:gd name="T6" fmla="*/ 3334 w 8626"/>
                  <a:gd name="T7" fmla="*/ 0 h 112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626" h="11243" extrusionOk="0">
                    <a:moveTo>
                      <a:pt x="3334" y="0"/>
                    </a:moveTo>
                    <a:cubicBezTo>
                      <a:pt x="1" y="0"/>
                      <a:pt x="453" y="11243"/>
                      <a:pt x="453" y="11243"/>
                    </a:cubicBezTo>
                    <a:cubicBezTo>
                      <a:pt x="453" y="11243"/>
                      <a:pt x="8625" y="2570"/>
                      <a:pt x="4289" y="268"/>
                    </a:cubicBezTo>
                    <a:cubicBezTo>
                      <a:pt x="3940" y="85"/>
                      <a:pt x="3623" y="0"/>
                      <a:pt x="3334" y="0"/>
                    </a:cubicBezTo>
                    <a:close/>
                  </a:path>
                </a:pathLst>
              </a:custGeom>
              <a:solidFill>
                <a:srgbClr val="0383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38" name="Google Shape;267;p8"/>
              <p:cNvSpPr/>
              <p:nvPr/>
            </p:nvSpPr>
            <p:spPr bwMode="auto">
              <a:xfrm>
                <a:off x="2093450" y="4010475"/>
                <a:ext cx="173375" cy="224700"/>
              </a:xfrm>
              <a:custGeom>
                <a:avLst/>
                <a:gdLst>
                  <a:gd name="T0" fmla="*/ 2668 w 6935"/>
                  <a:gd name="T1" fmla="*/ 1 h 8988"/>
                  <a:gd name="T2" fmla="*/ 396 w 6935"/>
                  <a:gd name="T3" fmla="*/ 8987 h 8988"/>
                  <a:gd name="T4" fmla="*/ 3432 w 6935"/>
                  <a:gd name="T5" fmla="*/ 214 h 8988"/>
                  <a:gd name="T6" fmla="*/ 2668 w 6935"/>
                  <a:gd name="T7" fmla="*/ 1 h 89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935" h="8988" extrusionOk="0">
                    <a:moveTo>
                      <a:pt x="2668" y="1"/>
                    </a:moveTo>
                    <a:cubicBezTo>
                      <a:pt x="0" y="1"/>
                      <a:pt x="396" y="8987"/>
                      <a:pt x="396" y="8987"/>
                    </a:cubicBezTo>
                    <a:cubicBezTo>
                      <a:pt x="396" y="8987"/>
                      <a:pt x="6934" y="2049"/>
                      <a:pt x="3432" y="214"/>
                    </a:cubicBezTo>
                    <a:cubicBezTo>
                      <a:pt x="3153" y="68"/>
                      <a:pt x="2899" y="1"/>
                      <a:pt x="2668" y="1"/>
                    </a:cubicBezTo>
                    <a:close/>
                  </a:path>
                </a:pathLst>
              </a:custGeom>
              <a:solidFill>
                <a:srgbClr val="055F6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39" name="Google Shape;268;p8"/>
              <p:cNvSpPr/>
              <p:nvPr/>
            </p:nvSpPr>
            <p:spPr bwMode="auto">
              <a:xfrm>
                <a:off x="2147125" y="4158450"/>
                <a:ext cx="136375" cy="177625"/>
              </a:xfrm>
              <a:custGeom>
                <a:avLst/>
                <a:gdLst>
                  <a:gd name="T0" fmla="*/ 2120 w 5455"/>
                  <a:gd name="T1" fmla="*/ 1 h 7105"/>
                  <a:gd name="T2" fmla="*/ 284 w 5455"/>
                  <a:gd name="T3" fmla="*/ 7104 h 7105"/>
                  <a:gd name="T4" fmla="*/ 2719 w 5455"/>
                  <a:gd name="T5" fmla="*/ 166 h 7105"/>
                  <a:gd name="T6" fmla="*/ 2120 w 5455"/>
                  <a:gd name="T7" fmla="*/ 1 h 7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455" h="7105" extrusionOk="0">
                    <a:moveTo>
                      <a:pt x="2120" y="1"/>
                    </a:moveTo>
                    <a:cubicBezTo>
                      <a:pt x="1" y="1"/>
                      <a:pt x="284" y="7104"/>
                      <a:pt x="284" y="7104"/>
                    </a:cubicBezTo>
                    <a:cubicBezTo>
                      <a:pt x="284" y="7104"/>
                      <a:pt x="5454" y="1634"/>
                      <a:pt x="2719" y="166"/>
                    </a:cubicBezTo>
                    <a:cubicBezTo>
                      <a:pt x="2501" y="53"/>
                      <a:pt x="2301" y="1"/>
                      <a:pt x="2120" y="1"/>
                    </a:cubicBezTo>
                    <a:close/>
                  </a:path>
                </a:pathLst>
              </a:custGeom>
              <a:solidFill>
                <a:srgbClr val="0383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40" name="Google Shape;269;p8"/>
              <p:cNvSpPr/>
              <p:nvPr/>
            </p:nvSpPr>
            <p:spPr bwMode="auto">
              <a:xfrm>
                <a:off x="1511000" y="3639075"/>
                <a:ext cx="295475" cy="147500"/>
              </a:xfrm>
              <a:custGeom>
                <a:avLst/>
                <a:gdLst>
                  <a:gd name="T0" fmla="*/ 2745 w 11819"/>
                  <a:gd name="T1" fmla="*/ 0 h 5900"/>
                  <a:gd name="T2" fmla="*/ 1111 w 11819"/>
                  <a:gd name="T3" fmla="*/ 1360 h 5900"/>
                  <a:gd name="T4" fmla="*/ 11486 w 11819"/>
                  <a:gd name="T5" fmla="*/ 5900 h 5900"/>
                  <a:gd name="T6" fmla="*/ 11819 w 11819"/>
                  <a:gd name="T7" fmla="*/ 5897 h 5900"/>
                  <a:gd name="T8" fmla="*/ 2745 w 11819"/>
                  <a:gd name="T9" fmla="*/ 0 h 59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819" h="5900" extrusionOk="0">
                    <a:moveTo>
                      <a:pt x="2745" y="0"/>
                    </a:moveTo>
                    <a:cubicBezTo>
                      <a:pt x="1958" y="0"/>
                      <a:pt x="1363" y="387"/>
                      <a:pt x="1111" y="1360"/>
                    </a:cubicBezTo>
                    <a:cubicBezTo>
                      <a:pt x="0" y="5683"/>
                      <a:pt x="9562" y="5900"/>
                      <a:pt x="11486" y="5900"/>
                    </a:cubicBezTo>
                    <a:cubicBezTo>
                      <a:pt x="11700" y="5900"/>
                      <a:pt x="11819" y="5897"/>
                      <a:pt x="11819" y="5897"/>
                    </a:cubicBezTo>
                    <a:cubicBezTo>
                      <a:pt x="11819" y="5897"/>
                      <a:pt x="5816" y="0"/>
                      <a:pt x="2745" y="0"/>
                    </a:cubicBezTo>
                    <a:close/>
                  </a:path>
                </a:pathLst>
              </a:custGeom>
              <a:solidFill>
                <a:srgbClr val="0383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41" name="Google Shape;270;p8"/>
              <p:cNvSpPr/>
              <p:nvPr/>
            </p:nvSpPr>
            <p:spPr bwMode="auto">
              <a:xfrm>
                <a:off x="1624675" y="3791100"/>
                <a:ext cx="298550" cy="158025"/>
              </a:xfrm>
              <a:custGeom>
                <a:avLst/>
                <a:gdLst>
                  <a:gd name="T0" fmla="*/ 3045 w 11942"/>
                  <a:gd name="T1" fmla="*/ 1 h 6321"/>
                  <a:gd name="T2" fmla="*/ 1468 w 11942"/>
                  <a:gd name="T3" fmla="*/ 1284 h 6321"/>
                  <a:gd name="T4" fmla="*/ 11942 w 11942"/>
                  <a:gd name="T5" fmla="*/ 6321 h 6321"/>
                  <a:gd name="T6" fmla="*/ 3045 w 11942"/>
                  <a:gd name="T7" fmla="*/ 1 h 63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942" h="6321" extrusionOk="0">
                    <a:moveTo>
                      <a:pt x="3045" y="1"/>
                    </a:moveTo>
                    <a:cubicBezTo>
                      <a:pt x="2313" y="1"/>
                      <a:pt x="1747" y="369"/>
                      <a:pt x="1468" y="1284"/>
                    </a:cubicBezTo>
                    <a:cubicBezTo>
                      <a:pt x="0" y="5987"/>
                      <a:pt x="11942" y="6321"/>
                      <a:pt x="11942" y="6321"/>
                    </a:cubicBezTo>
                    <a:cubicBezTo>
                      <a:pt x="11942" y="6321"/>
                      <a:pt x="6076" y="1"/>
                      <a:pt x="3045" y="1"/>
                    </a:cubicBezTo>
                    <a:close/>
                  </a:path>
                </a:pathLst>
              </a:custGeom>
              <a:solidFill>
                <a:srgbClr val="055F6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42" name="Google Shape;271;p8"/>
              <p:cNvSpPr/>
              <p:nvPr/>
            </p:nvSpPr>
            <p:spPr bwMode="auto">
              <a:xfrm>
                <a:off x="1703850" y="3945525"/>
                <a:ext cx="287775" cy="119525"/>
              </a:xfrm>
              <a:custGeom>
                <a:avLst/>
                <a:gdLst>
                  <a:gd name="T0" fmla="*/ 2065 w 11511"/>
                  <a:gd name="T1" fmla="*/ 0 h 4781"/>
                  <a:gd name="T2" fmla="*/ 169 w 11511"/>
                  <a:gd name="T3" fmla="*/ 1678 h 4781"/>
                  <a:gd name="T4" fmla="*/ 5773 w 11511"/>
                  <a:gd name="T5" fmla="*/ 4780 h 4781"/>
                  <a:gd name="T6" fmla="*/ 11510 w 11511"/>
                  <a:gd name="T7" fmla="*/ 4180 h 4781"/>
                  <a:gd name="T8" fmla="*/ 2065 w 11511"/>
                  <a:gd name="T9" fmla="*/ 0 h 47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511" h="4781" extrusionOk="0">
                    <a:moveTo>
                      <a:pt x="2065" y="0"/>
                    </a:moveTo>
                    <a:cubicBezTo>
                      <a:pt x="995" y="0"/>
                      <a:pt x="252" y="458"/>
                      <a:pt x="169" y="1678"/>
                    </a:cubicBezTo>
                    <a:cubicBezTo>
                      <a:pt x="1" y="4163"/>
                      <a:pt x="2876" y="4780"/>
                      <a:pt x="5773" y="4780"/>
                    </a:cubicBezTo>
                    <a:cubicBezTo>
                      <a:pt x="8631" y="4780"/>
                      <a:pt x="11510" y="4180"/>
                      <a:pt x="11510" y="4180"/>
                    </a:cubicBezTo>
                    <a:cubicBezTo>
                      <a:pt x="11510" y="4180"/>
                      <a:pt x="5297" y="0"/>
                      <a:pt x="2065" y="0"/>
                    </a:cubicBezTo>
                    <a:close/>
                  </a:path>
                </a:pathLst>
              </a:custGeom>
              <a:solidFill>
                <a:srgbClr val="0383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43" name="Google Shape;272;p8"/>
              <p:cNvSpPr/>
              <p:nvPr/>
            </p:nvSpPr>
            <p:spPr bwMode="auto">
              <a:xfrm>
                <a:off x="1760025" y="4087225"/>
                <a:ext cx="295800" cy="109250"/>
              </a:xfrm>
              <a:custGeom>
                <a:avLst/>
                <a:gdLst>
                  <a:gd name="T0" fmla="*/ 2678 w 11832"/>
                  <a:gd name="T1" fmla="*/ 1 h 4370"/>
                  <a:gd name="T2" fmla="*/ 190 w 11832"/>
                  <a:gd name="T3" fmla="*/ 2081 h 4370"/>
                  <a:gd name="T4" fmla="*/ 3762 w 11832"/>
                  <a:gd name="T5" fmla="*/ 4369 h 4370"/>
                  <a:gd name="T6" fmla="*/ 11832 w 11832"/>
                  <a:gd name="T7" fmla="*/ 2481 h 4370"/>
                  <a:gd name="T8" fmla="*/ 2678 w 11832"/>
                  <a:gd name="T9" fmla="*/ 1 h 43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832" h="4370" extrusionOk="0">
                    <a:moveTo>
                      <a:pt x="2678" y="1"/>
                    </a:moveTo>
                    <a:cubicBezTo>
                      <a:pt x="1094" y="1"/>
                      <a:pt x="0" y="531"/>
                      <a:pt x="190" y="2081"/>
                    </a:cubicBezTo>
                    <a:cubicBezTo>
                      <a:pt x="390" y="3810"/>
                      <a:pt x="1896" y="4369"/>
                      <a:pt x="3762" y="4369"/>
                    </a:cubicBezTo>
                    <a:cubicBezTo>
                      <a:pt x="7189" y="4369"/>
                      <a:pt x="11832" y="2481"/>
                      <a:pt x="11832" y="2481"/>
                    </a:cubicBezTo>
                    <a:cubicBezTo>
                      <a:pt x="11832" y="2481"/>
                      <a:pt x="6106" y="1"/>
                      <a:pt x="2678" y="1"/>
                    </a:cubicBezTo>
                    <a:close/>
                  </a:path>
                </a:pathLst>
              </a:custGeom>
              <a:solidFill>
                <a:srgbClr val="055F6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44" name="Google Shape;273;p8"/>
              <p:cNvSpPr/>
              <p:nvPr/>
            </p:nvSpPr>
            <p:spPr bwMode="auto">
              <a:xfrm>
                <a:off x="1879225" y="4205975"/>
                <a:ext cx="235825" cy="87325"/>
              </a:xfrm>
              <a:custGeom>
                <a:avLst/>
                <a:gdLst>
                  <a:gd name="T0" fmla="*/ 2124 w 9433"/>
                  <a:gd name="T1" fmla="*/ 1 h 3493"/>
                  <a:gd name="T2" fmla="*/ 159 w 9433"/>
                  <a:gd name="T3" fmla="*/ 1667 h 3493"/>
                  <a:gd name="T4" fmla="*/ 3008 w 9433"/>
                  <a:gd name="T5" fmla="*/ 3493 h 3493"/>
                  <a:gd name="T6" fmla="*/ 9432 w 9433"/>
                  <a:gd name="T7" fmla="*/ 2001 h 3493"/>
                  <a:gd name="T8" fmla="*/ 2124 w 9433"/>
                  <a:gd name="T9" fmla="*/ 1 h 34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33" h="3493" extrusionOk="0">
                    <a:moveTo>
                      <a:pt x="2124" y="1"/>
                    </a:moveTo>
                    <a:cubicBezTo>
                      <a:pt x="866" y="1"/>
                      <a:pt x="1" y="426"/>
                      <a:pt x="159" y="1667"/>
                    </a:cubicBezTo>
                    <a:cubicBezTo>
                      <a:pt x="312" y="3047"/>
                      <a:pt x="1516" y="3493"/>
                      <a:pt x="3008" y="3493"/>
                    </a:cubicBezTo>
                    <a:cubicBezTo>
                      <a:pt x="5737" y="3493"/>
                      <a:pt x="9432" y="2001"/>
                      <a:pt x="9432" y="2001"/>
                    </a:cubicBezTo>
                    <a:cubicBezTo>
                      <a:pt x="9432" y="2001"/>
                      <a:pt x="4853" y="1"/>
                      <a:pt x="2124" y="1"/>
                    </a:cubicBezTo>
                    <a:close/>
                  </a:path>
                </a:pathLst>
              </a:custGeom>
              <a:solidFill>
                <a:srgbClr val="0383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45" name="Google Shape;274;p8"/>
              <p:cNvSpPr/>
              <p:nvPr/>
            </p:nvSpPr>
            <p:spPr bwMode="auto">
              <a:xfrm>
                <a:off x="1986600" y="4299800"/>
                <a:ext cx="181800" cy="72850"/>
              </a:xfrm>
              <a:custGeom>
                <a:avLst/>
                <a:gdLst>
                  <a:gd name="T0" fmla="*/ 1292 w 7272"/>
                  <a:gd name="T1" fmla="*/ 0 h 2914"/>
                  <a:gd name="T2" fmla="*/ 0 w 7272"/>
                  <a:gd name="T3" fmla="*/ 1150 h 2914"/>
                  <a:gd name="T4" fmla="*/ 2977 w 7272"/>
                  <a:gd name="T5" fmla="*/ 2914 h 2914"/>
                  <a:gd name="T6" fmla="*/ 7272 w 7272"/>
                  <a:gd name="T7" fmla="*/ 2284 h 2914"/>
                  <a:gd name="T8" fmla="*/ 1292 w 7272"/>
                  <a:gd name="T9" fmla="*/ 0 h 29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272" h="2914" extrusionOk="0">
                    <a:moveTo>
                      <a:pt x="1292" y="0"/>
                    </a:moveTo>
                    <a:cubicBezTo>
                      <a:pt x="525" y="0"/>
                      <a:pt x="0" y="308"/>
                      <a:pt x="0" y="1150"/>
                    </a:cubicBezTo>
                    <a:cubicBezTo>
                      <a:pt x="0" y="2527"/>
                      <a:pt x="1403" y="2914"/>
                      <a:pt x="2977" y="2914"/>
                    </a:cubicBezTo>
                    <a:cubicBezTo>
                      <a:pt x="4985" y="2914"/>
                      <a:pt x="7272" y="2284"/>
                      <a:pt x="7272" y="2284"/>
                    </a:cubicBezTo>
                    <a:cubicBezTo>
                      <a:pt x="7272" y="2284"/>
                      <a:pt x="3382" y="0"/>
                      <a:pt x="1292" y="0"/>
                    </a:cubicBezTo>
                    <a:close/>
                  </a:path>
                </a:pathLst>
              </a:custGeom>
              <a:solidFill>
                <a:srgbClr val="055F6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46" name="Google Shape;275;p8"/>
              <p:cNvSpPr/>
              <p:nvPr/>
            </p:nvSpPr>
            <p:spPr bwMode="auto">
              <a:xfrm>
                <a:off x="1577975" y="3516925"/>
                <a:ext cx="720525" cy="1109200"/>
              </a:xfrm>
              <a:custGeom>
                <a:avLst/>
                <a:gdLst>
                  <a:gd name="T0" fmla="*/ 234 w 28821"/>
                  <a:gd name="T1" fmla="*/ 0 h 44368"/>
                  <a:gd name="T2" fmla="*/ 100 w 28821"/>
                  <a:gd name="T3" fmla="*/ 75 h 44368"/>
                  <a:gd name="T4" fmla="*/ 100 w 28821"/>
                  <a:gd name="T5" fmla="*/ 342 h 44368"/>
                  <a:gd name="T6" fmla="*/ 28354 w 28821"/>
                  <a:gd name="T7" fmla="*/ 44240 h 44368"/>
                  <a:gd name="T8" fmla="*/ 28544 w 28821"/>
                  <a:gd name="T9" fmla="*/ 44367 h 44368"/>
                  <a:gd name="T10" fmla="*/ 28654 w 28821"/>
                  <a:gd name="T11" fmla="*/ 44340 h 44368"/>
                  <a:gd name="T12" fmla="*/ 28721 w 28821"/>
                  <a:gd name="T13" fmla="*/ 44073 h 44368"/>
                  <a:gd name="T14" fmla="*/ 367 w 28821"/>
                  <a:gd name="T15" fmla="*/ 75 h 44368"/>
                  <a:gd name="T16" fmla="*/ 234 w 28821"/>
                  <a:gd name="T17" fmla="*/ 0 h 44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8821" h="44368" extrusionOk="0">
                    <a:moveTo>
                      <a:pt x="234" y="0"/>
                    </a:moveTo>
                    <a:cubicBezTo>
                      <a:pt x="184" y="0"/>
                      <a:pt x="134" y="25"/>
                      <a:pt x="100" y="75"/>
                    </a:cubicBezTo>
                    <a:cubicBezTo>
                      <a:pt x="0" y="142"/>
                      <a:pt x="0" y="275"/>
                      <a:pt x="100" y="342"/>
                    </a:cubicBezTo>
                    <a:cubicBezTo>
                      <a:pt x="11975" y="13285"/>
                      <a:pt x="21482" y="28029"/>
                      <a:pt x="28354" y="44240"/>
                    </a:cubicBezTo>
                    <a:cubicBezTo>
                      <a:pt x="28378" y="44312"/>
                      <a:pt x="28454" y="44367"/>
                      <a:pt x="28544" y="44367"/>
                    </a:cubicBezTo>
                    <a:cubicBezTo>
                      <a:pt x="28579" y="44367"/>
                      <a:pt x="28617" y="44359"/>
                      <a:pt x="28654" y="44340"/>
                    </a:cubicBezTo>
                    <a:cubicBezTo>
                      <a:pt x="28721" y="44307"/>
                      <a:pt x="28821" y="44174"/>
                      <a:pt x="28721" y="44073"/>
                    </a:cubicBezTo>
                    <a:cubicBezTo>
                      <a:pt x="21816" y="27828"/>
                      <a:pt x="12276" y="13085"/>
                      <a:pt x="367" y="75"/>
                    </a:cubicBezTo>
                    <a:cubicBezTo>
                      <a:pt x="334" y="25"/>
                      <a:pt x="284" y="0"/>
                      <a:pt x="234" y="0"/>
                    </a:cubicBezTo>
                    <a:close/>
                  </a:path>
                </a:pathLst>
              </a:custGeom>
              <a:solidFill>
                <a:srgbClr val="055F6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47" name="Google Shape;276;p8"/>
              <p:cNvSpPr/>
              <p:nvPr/>
            </p:nvSpPr>
            <p:spPr bwMode="auto">
              <a:xfrm>
                <a:off x="1324450" y="3346550"/>
                <a:ext cx="356125" cy="280675"/>
              </a:xfrm>
              <a:custGeom>
                <a:avLst/>
                <a:gdLst>
                  <a:gd name="T0" fmla="*/ 6600 w 14245"/>
                  <a:gd name="T1" fmla="*/ 0 h 11227"/>
                  <a:gd name="T2" fmla="*/ 5104 w 14245"/>
                  <a:gd name="T3" fmla="*/ 452 h 11227"/>
                  <a:gd name="T4" fmla="*/ 14244 w 14245"/>
                  <a:gd name="T5" fmla="*/ 11227 h 11227"/>
                  <a:gd name="T6" fmla="*/ 6600 w 14245"/>
                  <a:gd name="T7" fmla="*/ 0 h 112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245" h="11227" extrusionOk="0">
                    <a:moveTo>
                      <a:pt x="6600" y="0"/>
                    </a:moveTo>
                    <a:cubicBezTo>
                      <a:pt x="6114" y="0"/>
                      <a:pt x="5614" y="140"/>
                      <a:pt x="5104" y="452"/>
                    </a:cubicBezTo>
                    <a:cubicBezTo>
                      <a:pt x="1" y="3621"/>
                      <a:pt x="14244" y="11227"/>
                      <a:pt x="14244" y="11227"/>
                    </a:cubicBezTo>
                    <a:cubicBezTo>
                      <a:pt x="14244" y="11227"/>
                      <a:pt x="10952" y="0"/>
                      <a:pt x="6600" y="0"/>
                    </a:cubicBezTo>
                    <a:close/>
                  </a:path>
                </a:pathLst>
              </a:custGeom>
              <a:solidFill>
                <a:srgbClr val="0383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</p:grpSp>
      </p:grpSp>
      <p:sp>
        <p:nvSpPr>
          <p:cNvPr id="217" name="Google Shape;217;p8"/>
          <p:cNvSpPr txBox="1">
            <a:spLocks noGrp="1"/>
          </p:cNvSpPr>
          <p:nvPr>
            <p:ph type="title"/>
          </p:nvPr>
        </p:nvSpPr>
        <p:spPr>
          <a:xfrm>
            <a:off x="713225" y="672508"/>
            <a:ext cx="7717500" cy="3800073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963512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bg1"/>
        </a:solidFill>
        <a:effectLst/>
      </p:bgPr>
    </p:bg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226934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oogle Shape;553;p19"/>
          <p:cNvGrpSpPr/>
          <p:nvPr/>
        </p:nvGrpSpPr>
        <p:grpSpPr bwMode="auto">
          <a:xfrm rot="-3044275">
            <a:off x="7754616" y="2707912"/>
            <a:ext cx="2081856" cy="2516188"/>
            <a:chOff x="4229025" y="2613217"/>
            <a:chExt cx="1424493" cy="1723204"/>
          </a:xfrm>
        </p:grpSpPr>
        <p:sp>
          <p:nvSpPr>
            <p:cNvPr id="6" name="Google Shape;554;p19"/>
            <p:cNvSpPr/>
            <p:nvPr/>
          </p:nvSpPr>
          <p:spPr bwMode="auto">
            <a:xfrm>
              <a:off x="4434175" y="2917975"/>
              <a:ext cx="226950" cy="289800"/>
            </a:xfrm>
            <a:custGeom>
              <a:avLst/>
              <a:gdLst>
                <a:gd name="T0" fmla="*/ 5364 w 9078"/>
                <a:gd name="T1" fmla="*/ 0 h 11592"/>
                <a:gd name="T2" fmla="*/ 4670 w 9078"/>
                <a:gd name="T3" fmla="*/ 116 h 11592"/>
                <a:gd name="T4" fmla="*/ 6538 w 9078"/>
                <a:gd name="T5" fmla="*/ 11591 h 11592"/>
                <a:gd name="T6" fmla="*/ 5364 w 9078"/>
                <a:gd name="T7" fmla="*/ 0 h 115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078" h="11592" extrusionOk="0">
                  <a:moveTo>
                    <a:pt x="5364" y="0"/>
                  </a:moveTo>
                  <a:cubicBezTo>
                    <a:pt x="5153" y="0"/>
                    <a:pt x="4923" y="37"/>
                    <a:pt x="4670" y="116"/>
                  </a:cubicBezTo>
                  <a:cubicBezTo>
                    <a:pt x="0" y="1651"/>
                    <a:pt x="6538" y="11591"/>
                    <a:pt x="6538" y="11591"/>
                  </a:cubicBezTo>
                  <a:cubicBezTo>
                    <a:pt x="6538" y="11591"/>
                    <a:pt x="9078" y="0"/>
                    <a:pt x="5364" y="0"/>
                  </a:cubicBezTo>
                  <a:close/>
                </a:path>
              </a:pathLst>
            </a:custGeom>
            <a:solidFill>
              <a:srgbClr val="055F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7" name="Google Shape;555;p19"/>
            <p:cNvSpPr/>
            <p:nvPr/>
          </p:nvSpPr>
          <p:spPr bwMode="auto">
            <a:xfrm>
              <a:off x="4351600" y="3109200"/>
              <a:ext cx="217875" cy="283700"/>
            </a:xfrm>
            <a:custGeom>
              <a:avLst/>
              <a:gdLst>
                <a:gd name="T0" fmla="*/ 5347 w 8715"/>
                <a:gd name="T1" fmla="*/ 0 h 11348"/>
                <a:gd name="T2" fmla="*/ 4437 w 8715"/>
                <a:gd name="T3" fmla="*/ 239 h 11348"/>
                <a:gd name="T4" fmla="*/ 7973 w 8715"/>
                <a:gd name="T5" fmla="*/ 11347 h 11348"/>
                <a:gd name="T6" fmla="*/ 5347 w 8715"/>
                <a:gd name="T7" fmla="*/ 0 h 11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715" h="11348" extrusionOk="0">
                  <a:moveTo>
                    <a:pt x="5347" y="0"/>
                  </a:moveTo>
                  <a:cubicBezTo>
                    <a:pt x="5072" y="0"/>
                    <a:pt x="4770" y="76"/>
                    <a:pt x="4437" y="239"/>
                  </a:cubicBezTo>
                  <a:cubicBezTo>
                    <a:pt x="1" y="2441"/>
                    <a:pt x="7973" y="11347"/>
                    <a:pt x="7973" y="11347"/>
                  </a:cubicBezTo>
                  <a:cubicBezTo>
                    <a:pt x="7973" y="11347"/>
                    <a:pt x="8715" y="0"/>
                    <a:pt x="5347" y="0"/>
                  </a:cubicBezTo>
                  <a:close/>
                </a:path>
              </a:pathLst>
            </a:custGeom>
            <a:solidFill>
              <a:srgbClr val="0383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8" name="Google Shape;556;p19"/>
            <p:cNvSpPr/>
            <p:nvPr/>
          </p:nvSpPr>
          <p:spPr bwMode="auto">
            <a:xfrm>
              <a:off x="4278225" y="3268800"/>
              <a:ext cx="244375" cy="261700"/>
            </a:xfrm>
            <a:custGeom>
              <a:avLst/>
              <a:gdLst>
                <a:gd name="T0" fmla="*/ 4965 w 9775"/>
                <a:gd name="T1" fmla="*/ 0 h 10468"/>
                <a:gd name="T2" fmla="*/ 3803 w 9775"/>
                <a:gd name="T3" fmla="*/ 493 h 10468"/>
                <a:gd name="T4" fmla="*/ 9774 w 9775"/>
                <a:gd name="T5" fmla="*/ 10467 h 10468"/>
                <a:gd name="T6" fmla="*/ 4965 w 9775"/>
                <a:gd name="T7" fmla="*/ 0 h 10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775" h="10468" extrusionOk="0">
                  <a:moveTo>
                    <a:pt x="4965" y="0"/>
                  </a:moveTo>
                  <a:cubicBezTo>
                    <a:pt x="4596" y="0"/>
                    <a:pt x="4209" y="153"/>
                    <a:pt x="3803" y="493"/>
                  </a:cubicBezTo>
                  <a:cubicBezTo>
                    <a:pt x="1" y="3629"/>
                    <a:pt x="9774" y="10467"/>
                    <a:pt x="9774" y="10467"/>
                  </a:cubicBezTo>
                  <a:cubicBezTo>
                    <a:pt x="9774" y="10467"/>
                    <a:pt x="8021" y="0"/>
                    <a:pt x="4965" y="0"/>
                  </a:cubicBezTo>
                  <a:close/>
                </a:path>
              </a:pathLst>
            </a:custGeom>
            <a:solidFill>
              <a:srgbClr val="055F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9" name="Google Shape;557;p19"/>
            <p:cNvSpPr/>
            <p:nvPr/>
          </p:nvSpPr>
          <p:spPr bwMode="auto">
            <a:xfrm>
              <a:off x="4229025" y="3418750"/>
              <a:ext cx="271875" cy="235175"/>
            </a:xfrm>
            <a:custGeom>
              <a:avLst/>
              <a:gdLst>
                <a:gd name="T0" fmla="*/ 4467 w 10875"/>
                <a:gd name="T1" fmla="*/ 0 h 9407"/>
                <a:gd name="T2" fmla="*/ 3169 w 10875"/>
                <a:gd name="T3" fmla="*/ 700 h 9407"/>
                <a:gd name="T4" fmla="*/ 10875 w 10875"/>
                <a:gd name="T5" fmla="*/ 9406 h 9407"/>
                <a:gd name="T6" fmla="*/ 4467 w 10875"/>
                <a:gd name="T7" fmla="*/ 0 h 94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75" h="9407" extrusionOk="0">
                  <a:moveTo>
                    <a:pt x="4467" y="0"/>
                  </a:moveTo>
                  <a:cubicBezTo>
                    <a:pt x="4020" y="0"/>
                    <a:pt x="3583" y="212"/>
                    <a:pt x="3169" y="700"/>
                  </a:cubicBezTo>
                  <a:cubicBezTo>
                    <a:pt x="0" y="4503"/>
                    <a:pt x="10875" y="9406"/>
                    <a:pt x="10875" y="9406"/>
                  </a:cubicBezTo>
                  <a:cubicBezTo>
                    <a:pt x="10875" y="9406"/>
                    <a:pt x="7445" y="0"/>
                    <a:pt x="4467" y="0"/>
                  </a:cubicBezTo>
                  <a:close/>
                </a:path>
              </a:pathLst>
            </a:custGeom>
            <a:solidFill>
              <a:srgbClr val="0383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0" name="Google Shape;558;p19"/>
            <p:cNvSpPr/>
            <p:nvPr/>
          </p:nvSpPr>
          <p:spPr bwMode="auto">
            <a:xfrm>
              <a:off x="4587625" y="3031125"/>
              <a:ext cx="278550" cy="225850"/>
            </a:xfrm>
            <a:custGeom>
              <a:avLst/>
              <a:gdLst>
                <a:gd name="T0" fmla="*/ 6848 w 11142"/>
                <a:gd name="T1" fmla="*/ 0 h 9034"/>
                <a:gd name="T2" fmla="*/ 0 w 11142"/>
                <a:gd name="T3" fmla="*/ 9033 h 9034"/>
                <a:gd name="T4" fmla="*/ 8206 w 11142"/>
                <a:gd name="T5" fmla="*/ 794 h 9034"/>
                <a:gd name="T6" fmla="*/ 6848 w 11142"/>
                <a:gd name="T7" fmla="*/ 0 h 90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142" h="9034" extrusionOk="0">
                  <a:moveTo>
                    <a:pt x="6848" y="0"/>
                  </a:moveTo>
                  <a:cubicBezTo>
                    <a:pt x="3875" y="0"/>
                    <a:pt x="0" y="9033"/>
                    <a:pt x="0" y="9033"/>
                  </a:cubicBezTo>
                  <a:cubicBezTo>
                    <a:pt x="0" y="9033"/>
                    <a:pt x="11141" y="4730"/>
                    <a:pt x="8206" y="794"/>
                  </a:cubicBezTo>
                  <a:cubicBezTo>
                    <a:pt x="7791" y="239"/>
                    <a:pt x="7331" y="0"/>
                    <a:pt x="6848" y="0"/>
                  </a:cubicBezTo>
                  <a:close/>
                </a:path>
              </a:pathLst>
            </a:custGeom>
            <a:solidFill>
              <a:srgbClr val="0383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1" name="Google Shape;559;p19"/>
            <p:cNvSpPr/>
            <p:nvPr/>
          </p:nvSpPr>
          <p:spPr bwMode="auto">
            <a:xfrm>
              <a:off x="4540075" y="3216325"/>
              <a:ext cx="273550" cy="233275"/>
            </a:xfrm>
            <a:custGeom>
              <a:avLst/>
              <a:gdLst>
                <a:gd name="T0" fmla="*/ 6510 w 10942"/>
                <a:gd name="T1" fmla="*/ 0 h 9331"/>
                <a:gd name="T2" fmla="*/ 1 w 10942"/>
                <a:gd name="T3" fmla="*/ 9331 h 9331"/>
                <a:gd name="T4" fmla="*/ 7806 w 10942"/>
                <a:gd name="T5" fmla="*/ 724 h 9331"/>
                <a:gd name="T6" fmla="*/ 6510 w 10942"/>
                <a:gd name="T7" fmla="*/ 0 h 9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42" h="9331" extrusionOk="0">
                  <a:moveTo>
                    <a:pt x="6510" y="0"/>
                  </a:moveTo>
                  <a:cubicBezTo>
                    <a:pt x="3562" y="0"/>
                    <a:pt x="1" y="9331"/>
                    <a:pt x="1" y="9331"/>
                  </a:cubicBezTo>
                  <a:cubicBezTo>
                    <a:pt x="1" y="9331"/>
                    <a:pt x="10942" y="4561"/>
                    <a:pt x="7806" y="724"/>
                  </a:cubicBezTo>
                  <a:cubicBezTo>
                    <a:pt x="7399" y="219"/>
                    <a:pt x="6961" y="0"/>
                    <a:pt x="6510" y="0"/>
                  </a:cubicBezTo>
                  <a:close/>
                </a:path>
              </a:pathLst>
            </a:custGeom>
            <a:solidFill>
              <a:srgbClr val="055F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2" name="Google Shape;560;p19"/>
            <p:cNvSpPr/>
            <p:nvPr/>
          </p:nvSpPr>
          <p:spPr bwMode="auto">
            <a:xfrm>
              <a:off x="4515900" y="3379100"/>
              <a:ext cx="292725" cy="191425"/>
            </a:xfrm>
            <a:custGeom>
              <a:avLst/>
              <a:gdLst>
                <a:gd name="T0" fmla="*/ 8074 w 11709"/>
                <a:gd name="T1" fmla="*/ 0 h 7657"/>
                <a:gd name="T2" fmla="*/ 0 w 11709"/>
                <a:gd name="T3" fmla="*/ 7656 h 7657"/>
                <a:gd name="T4" fmla="*/ 9540 w 11709"/>
                <a:gd name="T5" fmla="*/ 1052 h 7657"/>
                <a:gd name="T6" fmla="*/ 8074 w 11709"/>
                <a:gd name="T7" fmla="*/ 0 h 7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709" h="7657" extrusionOk="0">
                  <a:moveTo>
                    <a:pt x="8074" y="0"/>
                  </a:moveTo>
                  <a:cubicBezTo>
                    <a:pt x="5112" y="0"/>
                    <a:pt x="0" y="7656"/>
                    <a:pt x="0" y="7656"/>
                  </a:cubicBezTo>
                  <a:cubicBezTo>
                    <a:pt x="0" y="7656"/>
                    <a:pt x="11709" y="5455"/>
                    <a:pt x="9540" y="1052"/>
                  </a:cubicBezTo>
                  <a:cubicBezTo>
                    <a:pt x="9178" y="309"/>
                    <a:pt x="8669" y="0"/>
                    <a:pt x="8074" y="0"/>
                  </a:cubicBezTo>
                  <a:close/>
                </a:path>
              </a:pathLst>
            </a:custGeom>
            <a:solidFill>
              <a:srgbClr val="0383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3" name="Google Shape;561;p19"/>
            <p:cNvSpPr/>
            <p:nvPr/>
          </p:nvSpPr>
          <p:spPr bwMode="auto">
            <a:xfrm>
              <a:off x="4493375" y="3533250"/>
              <a:ext cx="298575" cy="152350"/>
            </a:xfrm>
            <a:custGeom>
              <a:avLst/>
              <a:gdLst>
                <a:gd name="T0" fmla="*/ 9012 w 11943"/>
                <a:gd name="T1" fmla="*/ 1 h 6094"/>
                <a:gd name="T2" fmla="*/ 1 w 11943"/>
                <a:gd name="T3" fmla="*/ 6094 h 6094"/>
                <a:gd name="T4" fmla="*/ 10608 w 11943"/>
                <a:gd name="T5" fmla="*/ 1324 h 6094"/>
                <a:gd name="T6" fmla="*/ 9012 w 11943"/>
                <a:gd name="T7" fmla="*/ 1 h 60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43" h="6094" extrusionOk="0">
                  <a:moveTo>
                    <a:pt x="9012" y="1"/>
                  </a:moveTo>
                  <a:cubicBezTo>
                    <a:pt x="5965" y="1"/>
                    <a:pt x="1" y="6094"/>
                    <a:pt x="1" y="6094"/>
                  </a:cubicBezTo>
                  <a:cubicBezTo>
                    <a:pt x="1" y="6094"/>
                    <a:pt x="11943" y="6094"/>
                    <a:pt x="10608" y="1324"/>
                  </a:cubicBezTo>
                  <a:cubicBezTo>
                    <a:pt x="10349" y="379"/>
                    <a:pt x="9771" y="1"/>
                    <a:pt x="9012" y="1"/>
                  </a:cubicBezTo>
                  <a:close/>
                </a:path>
              </a:pathLst>
            </a:custGeom>
            <a:solidFill>
              <a:srgbClr val="055F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4" name="Google Shape;562;p19"/>
            <p:cNvSpPr/>
            <p:nvPr/>
          </p:nvSpPr>
          <p:spPr bwMode="auto">
            <a:xfrm>
              <a:off x="4608450" y="2724475"/>
              <a:ext cx="292750" cy="335675"/>
            </a:xfrm>
            <a:custGeom>
              <a:avLst/>
              <a:gdLst>
                <a:gd name="T0" fmla="*/ 5234 w 11710"/>
                <a:gd name="T1" fmla="*/ 1 h 13427"/>
                <a:gd name="T2" fmla="*/ 1402 w 11710"/>
                <a:gd name="T3" fmla="*/ 13427 h 13427"/>
                <a:gd name="T4" fmla="*/ 5805 w 11710"/>
                <a:gd name="T5" fmla="*/ 51 h 13427"/>
                <a:gd name="T6" fmla="*/ 5234 w 11710"/>
                <a:gd name="T7" fmla="*/ 1 h 134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710" h="13427" extrusionOk="0">
                  <a:moveTo>
                    <a:pt x="5234" y="1"/>
                  </a:moveTo>
                  <a:cubicBezTo>
                    <a:pt x="0" y="1"/>
                    <a:pt x="1402" y="13427"/>
                    <a:pt x="1402" y="13427"/>
                  </a:cubicBezTo>
                  <a:cubicBezTo>
                    <a:pt x="1402" y="13427"/>
                    <a:pt x="11709" y="1051"/>
                    <a:pt x="5805" y="51"/>
                  </a:cubicBezTo>
                  <a:cubicBezTo>
                    <a:pt x="5607" y="17"/>
                    <a:pt x="5416" y="1"/>
                    <a:pt x="5234" y="1"/>
                  </a:cubicBezTo>
                  <a:close/>
                </a:path>
              </a:pathLst>
            </a:custGeom>
            <a:solidFill>
              <a:srgbClr val="0383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grpSp>
          <p:nvGrpSpPr>
            <p:cNvPr id="15" name="Google Shape;563;p19"/>
            <p:cNvGrpSpPr/>
            <p:nvPr/>
          </p:nvGrpSpPr>
          <p:grpSpPr bwMode="auto">
            <a:xfrm>
              <a:off x="4265725" y="2613217"/>
              <a:ext cx="1387793" cy="1723204"/>
              <a:chOff x="4265725" y="2613217"/>
              <a:chExt cx="1387793" cy="1723204"/>
            </a:xfrm>
          </p:grpSpPr>
          <p:sp>
            <p:nvSpPr>
              <p:cNvPr id="16" name="Google Shape;564;p19"/>
              <p:cNvSpPr/>
              <p:nvPr/>
            </p:nvSpPr>
            <p:spPr bwMode="auto">
              <a:xfrm>
                <a:off x="4265725" y="3595575"/>
                <a:ext cx="216850" cy="187600"/>
              </a:xfrm>
              <a:custGeom>
                <a:avLst/>
                <a:gdLst>
                  <a:gd name="T0" fmla="*/ 3568 w 8674"/>
                  <a:gd name="T1" fmla="*/ 0 h 7504"/>
                  <a:gd name="T2" fmla="*/ 2535 w 8674"/>
                  <a:gd name="T3" fmla="*/ 565 h 7504"/>
                  <a:gd name="T4" fmla="*/ 8673 w 8674"/>
                  <a:gd name="T5" fmla="*/ 7504 h 7504"/>
                  <a:gd name="T6" fmla="*/ 3568 w 8674"/>
                  <a:gd name="T7" fmla="*/ 0 h 75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674" h="7504" extrusionOk="0">
                    <a:moveTo>
                      <a:pt x="3568" y="0"/>
                    </a:moveTo>
                    <a:cubicBezTo>
                      <a:pt x="3211" y="0"/>
                      <a:pt x="2864" y="171"/>
                      <a:pt x="2535" y="565"/>
                    </a:cubicBezTo>
                    <a:cubicBezTo>
                      <a:pt x="0" y="3601"/>
                      <a:pt x="8673" y="7504"/>
                      <a:pt x="8673" y="7504"/>
                    </a:cubicBezTo>
                    <a:cubicBezTo>
                      <a:pt x="8673" y="7504"/>
                      <a:pt x="5929" y="0"/>
                      <a:pt x="3568" y="0"/>
                    </a:cubicBezTo>
                    <a:close/>
                  </a:path>
                </a:pathLst>
              </a:custGeom>
              <a:solidFill>
                <a:srgbClr val="055F6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7" name="Google Shape;565;p19"/>
              <p:cNvSpPr/>
              <p:nvPr/>
            </p:nvSpPr>
            <p:spPr bwMode="auto">
              <a:xfrm>
                <a:off x="4301575" y="3747025"/>
                <a:ext cx="170975" cy="148725"/>
              </a:xfrm>
              <a:custGeom>
                <a:avLst/>
                <a:gdLst>
                  <a:gd name="T0" fmla="*/ 2812 w 6839"/>
                  <a:gd name="T1" fmla="*/ 1 h 5949"/>
                  <a:gd name="T2" fmla="*/ 2002 w 6839"/>
                  <a:gd name="T3" fmla="*/ 445 h 5949"/>
                  <a:gd name="T4" fmla="*/ 6839 w 6839"/>
                  <a:gd name="T5" fmla="*/ 5949 h 5949"/>
                  <a:gd name="T6" fmla="*/ 2812 w 6839"/>
                  <a:gd name="T7" fmla="*/ 1 h 59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39" h="5949" extrusionOk="0">
                    <a:moveTo>
                      <a:pt x="2812" y="1"/>
                    </a:moveTo>
                    <a:cubicBezTo>
                      <a:pt x="2532" y="1"/>
                      <a:pt x="2259" y="135"/>
                      <a:pt x="2002" y="445"/>
                    </a:cubicBezTo>
                    <a:cubicBezTo>
                      <a:pt x="1" y="2847"/>
                      <a:pt x="6839" y="5949"/>
                      <a:pt x="6839" y="5949"/>
                    </a:cubicBezTo>
                    <a:cubicBezTo>
                      <a:pt x="6839" y="5949"/>
                      <a:pt x="4671" y="1"/>
                      <a:pt x="2812" y="1"/>
                    </a:cubicBezTo>
                    <a:close/>
                  </a:path>
                </a:pathLst>
              </a:custGeom>
              <a:solidFill>
                <a:srgbClr val="0383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8" name="Google Shape;566;p19"/>
              <p:cNvSpPr/>
              <p:nvPr/>
            </p:nvSpPr>
            <p:spPr bwMode="auto">
              <a:xfrm>
                <a:off x="4479200" y="3684825"/>
                <a:ext cx="237700" cy="121700"/>
              </a:xfrm>
              <a:custGeom>
                <a:avLst/>
                <a:gdLst>
                  <a:gd name="T0" fmla="*/ 7182 w 9508"/>
                  <a:gd name="T1" fmla="*/ 0 h 4868"/>
                  <a:gd name="T2" fmla="*/ 1 w 9508"/>
                  <a:gd name="T3" fmla="*/ 4868 h 4868"/>
                  <a:gd name="T4" fmla="*/ 8473 w 9508"/>
                  <a:gd name="T5" fmla="*/ 1065 h 4868"/>
                  <a:gd name="T6" fmla="*/ 7182 w 9508"/>
                  <a:gd name="T7" fmla="*/ 0 h 48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508" h="4868" extrusionOk="0">
                    <a:moveTo>
                      <a:pt x="7182" y="0"/>
                    </a:moveTo>
                    <a:cubicBezTo>
                      <a:pt x="4740" y="0"/>
                      <a:pt x="1" y="4868"/>
                      <a:pt x="1" y="4868"/>
                    </a:cubicBezTo>
                    <a:cubicBezTo>
                      <a:pt x="1" y="4868"/>
                      <a:pt x="9507" y="4868"/>
                      <a:pt x="8473" y="1065"/>
                    </a:cubicBezTo>
                    <a:cubicBezTo>
                      <a:pt x="8260" y="304"/>
                      <a:pt x="7793" y="0"/>
                      <a:pt x="7182" y="0"/>
                    </a:cubicBezTo>
                    <a:close/>
                  </a:path>
                </a:pathLst>
              </a:custGeom>
              <a:solidFill>
                <a:srgbClr val="0383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9" name="Google Shape;567;p19"/>
              <p:cNvSpPr/>
              <p:nvPr/>
            </p:nvSpPr>
            <p:spPr bwMode="auto">
              <a:xfrm>
                <a:off x="4468350" y="3807225"/>
                <a:ext cx="186825" cy="112725"/>
              </a:xfrm>
              <a:custGeom>
                <a:avLst/>
                <a:gdLst>
                  <a:gd name="T0" fmla="*/ 5358 w 7473"/>
                  <a:gd name="T1" fmla="*/ 1 h 4509"/>
                  <a:gd name="T2" fmla="*/ 1 w 7473"/>
                  <a:gd name="T3" fmla="*/ 4508 h 4509"/>
                  <a:gd name="T4" fmla="*/ 6305 w 7473"/>
                  <a:gd name="T5" fmla="*/ 705 h 4509"/>
                  <a:gd name="T6" fmla="*/ 5358 w 7473"/>
                  <a:gd name="T7" fmla="*/ 1 h 45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473" h="4509" extrusionOk="0">
                    <a:moveTo>
                      <a:pt x="5358" y="1"/>
                    </a:moveTo>
                    <a:cubicBezTo>
                      <a:pt x="3466" y="1"/>
                      <a:pt x="1" y="4508"/>
                      <a:pt x="1" y="4508"/>
                    </a:cubicBezTo>
                    <a:cubicBezTo>
                      <a:pt x="1" y="4508"/>
                      <a:pt x="7473" y="3607"/>
                      <a:pt x="6305" y="705"/>
                    </a:cubicBezTo>
                    <a:cubicBezTo>
                      <a:pt x="6094" y="206"/>
                      <a:pt x="5762" y="1"/>
                      <a:pt x="5358" y="1"/>
                    </a:cubicBezTo>
                    <a:close/>
                  </a:path>
                </a:pathLst>
              </a:custGeom>
              <a:solidFill>
                <a:srgbClr val="055F6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20" name="Google Shape;568;p19"/>
              <p:cNvSpPr/>
              <p:nvPr/>
            </p:nvSpPr>
            <p:spPr bwMode="auto">
              <a:xfrm>
                <a:off x="4447525" y="2923075"/>
                <a:ext cx="252700" cy="1293750"/>
              </a:xfrm>
              <a:custGeom>
                <a:avLst/>
                <a:gdLst>
                  <a:gd name="T0" fmla="*/ 9847 w 10108"/>
                  <a:gd name="T1" fmla="*/ 0 h 51750"/>
                  <a:gd name="T2" fmla="*/ 9640 w 10108"/>
                  <a:gd name="T3" fmla="*/ 146 h 51750"/>
                  <a:gd name="T4" fmla="*/ 0 w 10108"/>
                  <a:gd name="T5" fmla="*/ 51549 h 51750"/>
                  <a:gd name="T6" fmla="*/ 234 w 10108"/>
                  <a:gd name="T7" fmla="*/ 51749 h 51750"/>
                  <a:gd name="T8" fmla="*/ 467 w 10108"/>
                  <a:gd name="T9" fmla="*/ 51582 h 51750"/>
                  <a:gd name="T10" fmla="*/ 10074 w 10108"/>
                  <a:gd name="T11" fmla="*/ 312 h 51750"/>
                  <a:gd name="T12" fmla="*/ 9940 w 10108"/>
                  <a:gd name="T13" fmla="*/ 12 h 51750"/>
                  <a:gd name="T14" fmla="*/ 9847 w 10108"/>
                  <a:gd name="T15" fmla="*/ 0 h 517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108" h="51750" extrusionOk="0">
                    <a:moveTo>
                      <a:pt x="9847" y="0"/>
                    </a:moveTo>
                    <a:cubicBezTo>
                      <a:pt x="9750" y="0"/>
                      <a:pt x="9666" y="44"/>
                      <a:pt x="9640" y="146"/>
                    </a:cubicBezTo>
                    <a:cubicBezTo>
                      <a:pt x="3503" y="16657"/>
                      <a:pt x="267" y="33970"/>
                      <a:pt x="0" y="51549"/>
                    </a:cubicBezTo>
                    <a:cubicBezTo>
                      <a:pt x="0" y="51683"/>
                      <a:pt x="100" y="51749"/>
                      <a:pt x="234" y="51749"/>
                    </a:cubicBezTo>
                    <a:cubicBezTo>
                      <a:pt x="334" y="51749"/>
                      <a:pt x="467" y="51683"/>
                      <a:pt x="467" y="51582"/>
                    </a:cubicBezTo>
                    <a:cubicBezTo>
                      <a:pt x="734" y="34037"/>
                      <a:pt x="3970" y="16758"/>
                      <a:pt x="10074" y="312"/>
                    </a:cubicBezTo>
                    <a:cubicBezTo>
                      <a:pt x="10107" y="179"/>
                      <a:pt x="10074" y="46"/>
                      <a:pt x="9940" y="12"/>
                    </a:cubicBezTo>
                    <a:cubicBezTo>
                      <a:pt x="9909" y="4"/>
                      <a:pt x="9877" y="0"/>
                      <a:pt x="9847" y="0"/>
                    </a:cubicBezTo>
                    <a:close/>
                  </a:path>
                </a:pathLst>
              </a:custGeom>
              <a:solidFill>
                <a:srgbClr val="055F6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21" name="Google Shape;569;p19"/>
              <p:cNvSpPr/>
              <p:nvPr/>
            </p:nvSpPr>
            <p:spPr bwMode="auto">
              <a:xfrm rot="596337">
                <a:off x="4563375" y="2685345"/>
                <a:ext cx="957383" cy="1580312"/>
              </a:xfrm>
              <a:custGeom>
                <a:avLst/>
                <a:gdLst>
                  <a:gd name="T0" fmla="*/ 38294 w 38295"/>
                  <a:gd name="T1" fmla="*/ 0 h 63212"/>
                  <a:gd name="T2" fmla="*/ 37861 w 38295"/>
                  <a:gd name="T3" fmla="*/ 267 h 63212"/>
                  <a:gd name="T4" fmla="*/ 29254 w 38295"/>
                  <a:gd name="T5" fmla="*/ 7072 h 63212"/>
                  <a:gd name="T6" fmla="*/ 28821 w 38295"/>
                  <a:gd name="T7" fmla="*/ 7439 h 63212"/>
                  <a:gd name="T8" fmla="*/ 21349 w 38295"/>
                  <a:gd name="T9" fmla="*/ 14711 h 63212"/>
                  <a:gd name="T10" fmla="*/ 21015 w 38295"/>
                  <a:gd name="T11" fmla="*/ 15077 h 63212"/>
                  <a:gd name="T12" fmla="*/ 14344 w 38295"/>
                  <a:gd name="T13" fmla="*/ 23250 h 63212"/>
                  <a:gd name="T14" fmla="*/ 14077 w 38295"/>
                  <a:gd name="T15" fmla="*/ 23650 h 63212"/>
                  <a:gd name="T16" fmla="*/ 8973 w 38295"/>
                  <a:gd name="T17" fmla="*/ 31723 h 63212"/>
                  <a:gd name="T18" fmla="*/ 8740 w 38295"/>
                  <a:gd name="T19" fmla="*/ 32190 h 63212"/>
                  <a:gd name="T20" fmla="*/ 4437 w 38295"/>
                  <a:gd name="T21" fmla="*/ 41430 h 63212"/>
                  <a:gd name="T22" fmla="*/ 4270 w 38295"/>
                  <a:gd name="T23" fmla="*/ 41897 h 63212"/>
                  <a:gd name="T24" fmla="*/ 67 w 38295"/>
                  <a:gd name="T25" fmla="*/ 62812 h 63212"/>
                  <a:gd name="T26" fmla="*/ 67 w 38295"/>
                  <a:gd name="T27" fmla="*/ 63212 h 63212"/>
                  <a:gd name="T28" fmla="*/ 467 w 38295"/>
                  <a:gd name="T29" fmla="*/ 62978 h 63212"/>
                  <a:gd name="T30" fmla="*/ 11775 w 38295"/>
                  <a:gd name="T31" fmla="*/ 55073 h 63212"/>
                  <a:gd name="T32" fmla="*/ 12176 w 38295"/>
                  <a:gd name="T33" fmla="*/ 54706 h 63212"/>
                  <a:gd name="T34" fmla="*/ 19414 w 38295"/>
                  <a:gd name="T35" fmla="*/ 46867 h 63212"/>
                  <a:gd name="T36" fmla="*/ 19681 w 38295"/>
                  <a:gd name="T37" fmla="*/ 46467 h 63212"/>
                  <a:gd name="T38" fmla="*/ 24918 w 38295"/>
                  <a:gd name="T39" fmla="*/ 38794 h 63212"/>
                  <a:gd name="T40" fmla="*/ 25152 w 38295"/>
                  <a:gd name="T41" fmla="*/ 38394 h 63212"/>
                  <a:gd name="T42" fmla="*/ 29421 w 38295"/>
                  <a:gd name="T43" fmla="*/ 30021 h 63212"/>
                  <a:gd name="T44" fmla="*/ 29588 w 38295"/>
                  <a:gd name="T45" fmla="*/ 29588 h 63212"/>
                  <a:gd name="T46" fmla="*/ 33124 w 38295"/>
                  <a:gd name="T47" fmla="*/ 20681 h 63212"/>
                  <a:gd name="T48" fmla="*/ 33291 w 38295"/>
                  <a:gd name="T49" fmla="*/ 20214 h 63212"/>
                  <a:gd name="T50" fmla="*/ 36059 w 38295"/>
                  <a:gd name="T51" fmla="*/ 10841 h 63212"/>
                  <a:gd name="T52" fmla="*/ 36193 w 38295"/>
                  <a:gd name="T53" fmla="*/ 10341 h 63212"/>
                  <a:gd name="T54" fmla="*/ 38194 w 38295"/>
                  <a:gd name="T55" fmla="*/ 500 h 63212"/>
                  <a:gd name="T56" fmla="*/ 38294 w 38295"/>
                  <a:gd name="T57" fmla="*/ 0 h 63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38295" h="63212" extrusionOk="0">
                    <a:moveTo>
                      <a:pt x="38294" y="0"/>
                    </a:moveTo>
                    <a:cubicBezTo>
                      <a:pt x="38161" y="67"/>
                      <a:pt x="37994" y="133"/>
                      <a:pt x="37861" y="267"/>
                    </a:cubicBezTo>
                    <a:cubicBezTo>
                      <a:pt x="34725" y="2502"/>
                      <a:pt x="31856" y="4770"/>
                      <a:pt x="29254" y="7072"/>
                    </a:cubicBezTo>
                    <a:cubicBezTo>
                      <a:pt x="29121" y="7205"/>
                      <a:pt x="28954" y="7305"/>
                      <a:pt x="28821" y="7439"/>
                    </a:cubicBezTo>
                    <a:cubicBezTo>
                      <a:pt x="26086" y="9807"/>
                      <a:pt x="23617" y="12275"/>
                      <a:pt x="21349" y="14711"/>
                    </a:cubicBezTo>
                    <a:cubicBezTo>
                      <a:pt x="21249" y="14811"/>
                      <a:pt x="21149" y="14944"/>
                      <a:pt x="21015" y="15077"/>
                    </a:cubicBezTo>
                    <a:cubicBezTo>
                      <a:pt x="18513" y="17779"/>
                      <a:pt x="16312" y="20548"/>
                      <a:pt x="14344" y="23250"/>
                    </a:cubicBezTo>
                    <a:cubicBezTo>
                      <a:pt x="14277" y="23417"/>
                      <a:pt x="14144" y="23550"/>
                      <a:pt x="14077" y="23650"/>
                    </a:cubicBezTo>
                    <a:cubicBezTo>
                      <a:pt x="12109" y="26419"/>
                      <a:pt x="10441" y="29087"/>
                      <a:pt x="8973" y="31723"/>
                    </a:cubicBezTo>
                    <a:cubicBezTo>
                      <a:pt x="8873" y="31889"/>
                      <a:pt x="8807" y="32023"/>
                      <a:pt x="8740" y="32190"/>
                    </a:cubicBezTo>
                    <a:cubicBezTo>
                      <a:pt x="6972" y="35392"/>
                      <a:pt x="5538" y="38528"/>
                      <a:pt x="4437" y="41430"/>
                    </a:cubicBezTo>
                    <a:cubicBezTo>
                      <a:pt x="4403" y="41563"/>
                      <a:pt x="4303" y="41730"/>
                      <a:pt x="4270" y="41897"/>
                    </a:cubicBezTo>
                    <a:cubicBezTo>
                      <a:pt x="167" y="52871"/>
                      <a:pt x="0" y="61044"/>
                      <a:pt x="67" y="62812"/>
                    </a:cubicBezTo>
                    <a:lnTo>
                      <a:pt x="67" y="63212"/>
                    </a:lnTo>
                    <a:cubicBezTo>
                      <a:pt x="200" y="63112"/>
                      <a:pt x="334" y="63078"/>
                      <a:pt x="467" y="62978"/>
                    </a:cubicBezTo>
                    <a:cubicBezTo>
                      <a:pt x="4670" y="60777"/>
                      <a:pt x="8440" y="58108"/>
                      <a:pt x="11775" y="55073"/>
                    </a:cubicBezTo>
                    <a:cubicBezTo>
                      <a:pt x="11942" y="54939"/>
                      <a:pt x="12076" y="54806"/>
                      <a:pt x="12176" y="54706"/>
                    </a:cubicBezTo>
                    <a:cubicBezTo>
                      <a:pt x="14844" y="52271"/>
                      <a:pt x="17246" y="49602"/>
                      <a:pt x="19414" y="46867"/>
                    </a:cubicBezTo>
                    <a:cubicBezTo>
                      <a:pt x="19481" y="46733"/>
                      <a:pt x="19614" y="46600"/>
                      <a:pt x="19681" y="46467"/>
                    </a:cubicBezTo>
                    <a:cubicBezTo>
                      <a:pt x="21616" y="44032"/>
                      <a:pt x="23350" y="41430"/>
                      <a:pt x="24918" y="38794"/>
                    </a:cubicBezTo>
                    <a:cubicBezTo>
                      <a:pt x="24985" y="38694"/>
                      <a:pt x="25085" y="38528"/>
                      <a:pt x="25152" y="38394"/>
                    </a:cubicBezTo>
                    <a:cubicBezTo>
                      <a:pt x="26786" y="35592"/>
                      <a:pt x="28254" y="32757"/>
                      <a:pt x="29421" y="30021"/>
                    </a:cubicBezTo>
                    <a:cubicBezTo>
                      <a:pt x="29455" y="29888"/>
                      <a:pt x="29521" y="29721"/>
                      <a:pt x="29588" y="29588"/>
                    </a:cubicBezTo>
                    <a:cubicBezTo>
                      <a:pt x="30956" y="26552"/>
                      <a:pt x="32123" y="23550"/>
                      <a:pt x="33124" y="20681"/>
                    </a:cubicBezTo>
                    <a:cubicBezTo>
                      <a:pt x="33191" y="20515"/>
                      <a:pt x="33224" y="20381"/>
                      <a:pt x="33291" y="20214"/>
                    </a:cubicBezTo>
                    <a:cubicBezTo>
                      <a:pt x="34458" y="16779"/>
                      <a:pt x="35359" y="13610"/>
                      <a:pt x="36059" y="10841"/>
                    </a:cubicBezTo>
                    <a:lnTo>
                      <a:pt x="36193" y="10341"/>
                    </a:lnTo>
                    <a:cubicBezTo>
                      <a:pt x="37460" y="5404"/>
                      <a:pt x="38027" y="1768"/>
                      <a:pt x="38194" y="500"/>
                    </a:cubicBezTo>
                    <a:cubicBezTo>
                      <a:pt x="38228" y="167"/>
                      <a:pt x="38294" y="0"/>
                      <a:pt x="38294" y="0"/>
                    </a:cubicBezTo>
                    <a:close/>
                  </a:path>
                </a:pathLst>
              </a:custGeom>
              <a:solidFill>
                <a:srgbClr val="0383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22" name="Google Shape;570;p19"/>
              <p:cNvSpPr/>
              <p:nvPr/>
            </p:nvSpPr>
            <p:spPr bwMode="auto">
              <a:xfrm rot="596337">
                <a:off x="4565204" y="2684118"/>
                <a:ext cx="959058" cy="1581162"/>
              </a:xfrm>
              <a:custGeom>
                <a:avLst/>
                <a:gdLst>
                  <a:gd name="T0" fmla="*/ 38362 w 38362"/>
                  <a:gd name="T1" fmla="*/ 0 h 63246"/>
                  <a:gd name="T2" fmla="*/ 31724 w 38362"/>
                  <a:gd name="T3" fmla="*/ 12476 h 63246"/>
                  <a:gd name="T4" fmla="*/ 29289 w 38362"/>
                  <a:gd name="T5" fmla="*/ 7105 h 63246"/>
                  <a:gd name="T6" fmla="*/ 28888 w 38362"/>
                  <a:gd name="T7" fmla="*/ 7472 h 63246"/>
                  <a:gd name="T8" fmla="*/ 29555 w 38362"/>
                  <a:gd name="T9" fmla="*/ 16545 h 63246"/>
                  <a:gd name="T10" fmla="*/ 21350 w 38362"/>
                  <a:gd name="T11" fmla="*/ 14711 h 63246"/>
                  <a:gd name="T12" fmla="*/ 23184 w 38362"/>
                  <a:gd name="T13" fmla="*/ 22049 h 63246"/>
                  <a:gd name="T14" fmla="*/ 24452 w 38362"/>
                  <a:gd name="T15" fmla="*/ 26019 h 63246"/>
                  <a:gd name="T16" fmla="*/ 14345 w 38362"/>
                  <a:gd name="T17" fmla="*/ 23350 h 63246"/>
                  <a:gd name="T18" fmla="*/ 17714 w 38362"/>
                  <a:gd name="T19" fmla="*/ 30389 h 63246"/>
                  <a:gd name="T20" fmla="*/ 16680 w 38362"/>
                  <a:gd name="T21" fmla="*/ 39362 h 63246"/>
                  <a:gd name="T22" fmla="*/ 8907 w 38362"/>
                  <a:gd name="T23" fmla="*/ 31823 h 63246"/>
                  <a:gd name="T24" fmla="*/ 12510 w 38362"/>
                  <a:gd name="T25" fmla="*/ 39228 h 63246"/>
                  <a:gd name="T26" fmla="*/ 10442 w 38362"/>
                  <a:gd name="T27" fmla="*/ 48969 h 63246"/>
                  <a:gd name="T28" fmla="*/ 4371 w 38362"/>
                  <a:gd name="T29" fmla="*/ 41530 h 63246"/>
                  <a:gd name="T30" fmla="*/ 7573 w 38362"/>
                  <a:gd name="T31" fmla="*/ 46467 h 63246"/>
                  <a:gd name="T32" fmla="*/ 10242 w 38362"/>
                  <a:gd name="T33" fmla="*/ 49202 h 63246"/>
                  <a:gd name="T34" fmla="*/ 1 w 38362"/>
                  <a:gd name="T35" fmla="*/ 62879 h 63246"/>
                  <a:gd name="T36" fmla="*/ 401 w 38362"/>
                  <a:gd name="T37" fmla="*/ 63045 h 63246"/>
                  <a:gd name="T38" fmla="*/ 10909 w 38362"/>
                  <a:gd name="T39" fmla="*/ 55006 h 63246"/>
                  <a:gd name="T40" fmla="*/ 12110 w 38362"/>
                  <a:gd name="T41" fmla="*/ 54806 h 63246"/>
                  <a:gd name="T42" fmla="*/ 13210 w 38362"/>
                  <a:gd name="T43" fmla="*/ 45566 h 63246"/>
                  <a:gd name="T44" fmla="*/ 19348 w 38362"/>
                  <a:gd name="T45" fmla="*/ 46901 h 63246"/>
                  <a:gd name="T46" fmla="*/ 13444 w 38362"/>
                  <a:gd name="T47" fmla="*/ 45199 h 63246"/>
                  <a:gd name="T48" fmla="*/ 15355 w 38362"/>
                  <a:gd name="T49" fmla="*/ 42283 h 63246"/>
                  <a:gd name="T50" fmla="*/ 16012 w 38362"/>
                  <a:gd name="T51" fmla="*/ 41330 h 63246"/>
                  <a:gd name="T52" fmla="*/ 21883 w 38362"/>
                  <a:gd name="T53" fmla="*/ 38695 h 63246"/>
                  <a:gd name="T54" fmla="*/ 25086 w 38362"/>
                  <a:gd name="T55" fmla="*/ 38495 h 63246"/>
                  <a:gd name="T56" fmla="*/ 23117 w 38362"/>
                  <a:gd name="T57" fmla="*/ 29288 h 63246"/>
                  <a:gd name="T58" fmla="*/ 29455 w 38362"/>
                  <a:gd name="T59" fmla="*/ 30088 h 63246"/>
                  <a:gd name="T60" fmla="*/ 23351 w 38362"/>
                  <a:gd name="T61" fmla="*/ 28854 h 63246"/>
                  <a:gd name="T62" fmla="*/ 27521 w 38362"/>
                  <a:gd name="T63" fmla="*/ 21249 h 63246"/>
                  <a:gd name="T64" fmla="*/ 33191 w 38362"/>
                  <a:gd name="T65" fmla="*/ 20682 h 63246"/>
                  <a:gd name="T66" fmla="*/ 33358 w 38362"/>
                  <a:gd name="T67" fmla="*/ 20215 h 63246"/>
                  <a:gd name="T68" fmla="*/ 31123 w 38362"/>
                  <a:gd name="T69" fmla="*/ 14477 h 63246"/>
                  <a:gd name="T70" fmla="*/ 36127 w 38362"/>
                  <a:gd name="T71" fmla="*/ 10908 h 63246"/>
                  <a:gd name="T72" fmla="*/ 36260 w 38362"/>
                  <a:gd name="T73" fmla="*/ 10408 h 63246"/>
                  <a:gd name="T74" fmla="*/ 38195 w 38362"/>
                  <a:gd name="T75" fmla="*/ 667 h 63246"/>
                  <a:gd name="T76" fmla="*/ 38362 w 38362"/>
                  <a:gd name="T77" fmla="*/ 0 h 632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38362" h="63246" extrusionOk="0">
                    <a:moveTo>
                      <a:pt x="38362" y="0"/>
                    </a:moveTo>
                    <a:lnTo>
                      <a:pt x="38362" y="0"/>
                    </a:lnTo>
                    <a:cubicBezTo>
                      <a:pt x="38228" y="100"/>
                      <a:pt x="38062" y="167"/>
                      <a:pt x="37928" y="301"/>
                    </a:cubicBezTo>
                    <a:cubicBezTo>
                      <a:pt x="35893" y="4403"/>
                      <a:pt x="33792" y="8440"/>
                      <a:pt x="31724" y="12476"/>
                    </a:cubicBezTo>
                    <a:cubicBezTo>
                      <a:pt x="31090" y="13643"/>
                      <a:pt x="30523" y="14811"/>
                      <a:pt x="29889" y="15978"/>
                    </a:cubicBezTo>
                    <a:cubicBezTo>
                      <a:pt x="29422" y="13010"/>
                      <a:pt x="29222" y="10074"/>
                      <a:pt x="29289" y="7105"/>
                    </a:cubicBezTo>
                    <a:cubicBezTo>
                      <a:pt x="29188" y="7205"/>
                      <a:pt x="29022" y="7339"/>
                      <a:pt x="28888" y="7472"/>
                    </a:cubicBezTo>
                    <a:cubicBezTo>
                      <a:pt x="28855" y="10474"/>
                      <a:pt x="29055" y="13510"/>
                      <a:pt x="29555" y="16512"/>
                    </a:cubicBezTo>
                    <a:lnTo>
                      <a:pt x="29555" y="16545"/>
                    </a:lnTo>
                    <a:cubicBezTo>
                      <a:pt x="28054" y="19381"/>
                      <a:pt x="26553" y="22183"/>
                      <a:pt x="25019" y="24985"/>
                    </a:cubicBezTo>
                    <a:cubicBezTo>
                      <a:pt x="23351" y="21716"/>
                      <a:pt x="22083" y="18280"/>
                      <a:pt x="21350" y="14711"/>
                    </a:cubicBezTo>
                    <a:cubicBezTo>
                      <a:pt x="21216" y="14844"/>
                      <a:pt x="21116" y="14978"/>
                      <a:pt x="21016" y="15111"/>
                    </a:cubicBezTo>
                    <a:cubicBezTo>
                      <a:pt x="21516" y="17479"/>
                      <a:pt x="22250" y="19814"/>
                      <a:pt x="23184" y="22049"/>
                    </a:cubicBezTo>
                    <a:cubicBezTo>
                      <a:pt x="23685" y="23217"/>
                      <a:pt x="24185" y="24351"/>
                      <a:pt x="24752" y="25452"/>
                    </a:cubicBezTo>
                    <a:cubicBezTo>
                      <a:pt x="24685" y="25652"/>
                      <a:pt x="24552" y="25819"/>
                      <a:pt x="24452" y="26019"/>
                    </a:cubicBezTo>
                    <a:cubicBezTo>
                      <a:pt x="23117" y="28387"/>
                      <a:pt x="21783" y="30789"/>
                      <a:pt x="20416" y="33124"/>
                    </a:cubicBezTo>
                    <a:cubicBezTo>
                      <a:pt x="17880" y="30222"/>
                      <a:pt x="15846" y="26886"/>
                      <a:pt x="14345" y="23350"/>
                    </a:cubicBezTo>
                    <a:cubicBezTo>
                      <a:pt x="14244" y="23517"/>
                      <a:pt x="14111" y="23651"/>
                      <a:pt x="14044" y="23784"/>
                    </a:cubicBezTo>
                    <a:cubicBezTo>
                      <a:pt x="15012" y="26119"/>
                      <a:pt x="16246" y="28321"/>
                      <a:pt x="17714" y="30389"/>
                    </a:cubicBezTo>
                    <a:cubicBezTo>
                      <a:pt x="18447" y="31489"/>
                      <a:pt x="19281" y="32524"/>
                      <a:pt x="20182" y="33524"/>
                    </a:cubicBezTo>
                    <a:cubicBezTo>
                      <a:pt x="19048" y="35492"/>
                      <a:pt x="17880" y="37460"/>
                      <a:pt x="16680" y="39362"/>
                    </a:cubicBezTo>
                    <a:cubicBezTo>
                      <a:pt x="16112" y="40196"/>
                      <a:pt x="15612" y="41030"/>
                      <a:pt x="15078" y="41864"/>
                    </a:cubicBezTo>
                    <a:cubicBezTo>
                      <a:pt x="12510" y="38895"/>
                      <a:pt x="10375" y="35492"/>
                      <a:pt x="8907" y="31823"/>
                    </a:cubicBezTo>
                    <a:cubicBezTo>
                      <a:pt x="8841" y="31990"/>
                      <a:pt x="8741" y="32123"/>
                      <a:pt x="8674" y="32290"/>
                    </a:cubicBezTo>
                    <a:cubicBezTo>
                      <a:pt x="9708" y="34725"/>
                      <a:pt x="10942" y="37060"/>
                      <a:pt x="12510" y="39228"/>
                    </a:cubicBezTo>
                    <a:cubicBezTo>
                      <a:pt x="13244" y="40296"/>
                      <a:pt x="14044" y="41297"/>
                      <a:pt x="14878" y="42231"/>
                    </a:cubicBezTo>
                    <a:cubicBezTo>
                      <a:pt x="13411" y="44499"/>
                      <a:pt x="11943" y="46734"/>
                      <a:pt x="10442" y="48969"/>
                    </a:cubicBezTo>
                    <a:cubicBezTo>
                      <a:pt x="10408" y="48969"/>
                      <a:pt x="10408" y="48902"/>
                      <a:pt x="10408" y="48902"/>
                    </a:cubicBezTo>
                    <a:cubicBezTo>
                      <a:pt x="8107" y="46700"/>
                      <a:pt x="6072" y="44199"/>
                      <a:pt x="4371" y="41530"/>
                    </a:cubicBezTo>
                    <a:cubicBezTo>
                      <a:pt x="4337" y="41663"/>
                      <a:pt x="4237" y="41830"/>
                      <a:pt x="4204" y="41997"/>
                    </a:cubicBezTo>
                    <a:cubicBezTo>
                      <a:pt x="5238" y="43531"/>
                      <a:pt x="6372" y="45033"/>
                      <a:pt x="7573" y="46467"/>
                    </a:cubicBezTo>
                    <a:cubicBezTo>
                      <a:pt x="8407" y="47368"/>
                      <a:pt x="9241" y="48302"/>
                      <a:pt x="10175" y="49169"/>
                    </a:cubicBezTo>
                    <a:cubicBezTo>
                      <a:pt x="10208" y="49169"/>
                      <a:pt x="10208" y="49202"/>
                      <a:pt x="10242" y="49202"/>
                    </a:cubicBezTo>
                    <a:cubicBezTo>
                      <a:pt x="9608" y="50170"/>
                      <a:pt x="8941" y="51070"/>
                      <a:pt x="8274" y="52038"/>
                    </a:cubicBezTo>
                    <a:cubicBezTo>
                      <a:pt x="5672" y="55740"/>
                      <a:pt x="2903" y="59376"/>
                      <a:pt x="1" y="62879"/>
                    </a:cubicBezTo>
                    <a:lnTo>
                      <a:pt x="1" y="63246"/>
                    </a:lnTo>
                    <a:cubicBezTo>
                      <a:pt x="168" y="63179"/>
                      <a:pt x="268" y="63145"/>
                      <a:pt x="401" y="63045"/>
                    </a:cubicBezTo>
                    <a:cubicBezTo>
                      <a:pt x="2770" y="60143"/>
                      <a:pt x="5105" y="57141"/>
                      <a:pt x="7340" y="54072"/>
                    </a:cubicBezTo>
                    <a:cubicBezTo>
                      <a:pt x="8507" y="54473"/>
                      <a:pt x="9708" y="54739"/>
                      <a:pt x="10909" y="55006"/>
                    </a:cubicBezTo>
                    <a:cubicBezTo>
                      <a:pt x="11176" y="55040"/>
                      <a:pt x="11442" y="55140"/>
                      <a:pt x="11709" y="55173"/>
                    </a:cubicBezTo>
                    <a:cubicBezTo>
                      <a:pt x="11876" y="55040"/>
                      <a:pt x="12010" y="54906"/>
                      <a:pt x="12110" y="54806"/>
                    </a:cubicBezTo>
                    <a:cubicBezTo>
                      <a:pt x="10609" y="54506"/>
                      <a:pt x="9107" y="54172"/>
                      <a:pt x="7606" y="53705"/>
                    </a:cubicBezTo>
                    <a:cubicBezTo>
                      <a:pt x="9541" y="51037"/>
                      <a:pt x="11409" y="48335"/>
                      <a:pt x="13210" y="45566"/>
                    </a:cubicBezTo>
                    <a:cubicBezTo>
                      <a:pt x="14345" y="45900"/>
                      <a:pt x="15512" y="46200"/>
                      <a:pt x="16680" y="46467"/>
                    </a:cubicBezTo>
                    <a:cubicBezTo>
                      <a:pt x="17547" y="46634"/>
                      <a:pt x="18447" y="46800"/>
                      <a:pt x="19348" y="46901"/>
                    </a:cubicBezTo>
                    <a:cubicBezTo>
                      <a:pt x="19415" y="46800"/>
                      <a:pt x="19548" y="46667"/>
                      <a:pt x="19615" y="46534"/>
                    </a:cubicBezTo>
                    <a:cubicBezTo>
                      <a:pt x="17547" y="46233"/>
                      <a:pt x="15512" y="45800"/>
                      <a:pt x="13444" y="45199"/>
                    </a:cubicBezTo>
                    <a:cubicBezTo>
                      <a:pt x="14078" y="44265"/>
                      <a:pt x="14678" y="43298"/>
                      <a:pt x="15279" y="42331"/>
                    </a:cubicBezTo>
                    <a:cubicBezTo>
                      <a:pt x="15326" y="42307"/>
                      <a:pt x="15340" y="42283"/>
                      <a:pt x="15355" y="42283"/>
                    </a:cubicBezTo>
                    <a:cubicBezTo>
                      <a:pt x="15362" y="42283"/>
                      <a:pt x="15369" y="42287"/>
                      <a:pt x="15379" y="42297"/>
                    </a:cubicBezTo>
                    <a:cubicBezTo>
                      <a:pt x="15579" y="41997"/>
                      <a:pt x="15779" y="41663"/>
                      <a:pt x="16012" y="41330"/>
                    </a:cubicBezTo>
                    <a:lnTo>
                      <a:pt x="18014" y="38094"/>
                    </a:lnTo>
                    <a:cubicBezTo>
                      <a:pt x="19248" y="38361"/>
                      <a:pt x="20582" y="38595"/>
                      <a:pt x="21883" y="38695"/>
                    </a:cubicBezTo>
                    <a:cubicBezTo>
                      <a:pt x="22851" y="38828"/>
                      <a:pt x="23851" y="38861"/>
                      <a:pt x="24852" y="38928"/>
                    </a:cubicBezTo>
                    <a:cubicBezTo>
                      <a:pt x="24919" y="38795"/>
                      <a:pt x="25019" y="38628"/>
                      <a:pt x="25086" y="38495"/>
                    </a:cubicBezTo>
                    <a:cubicBezTo>
                      <a:pt x="22784" y="38461"/>
                      <a:pt x="20449" y="38194"/>
                      <a:pt x="18214" y="37694"/>
                    </a:cubicBezTo>
                    <a:cubicBezTo>
                      <a:pt x="19882" y="34925"/>
                      <a:pt x="21550" y="32123"/>
                      <a:pt x="23117" y="29288"/>
                    </a:cubicBezTo>
                    <a:cubicBezTo>
                      <a:pt x="24418" y="29588"/>
                      <a:pt x="25719" y="29788"/>
                      <a:pt x="27020" y="29922"/>
                    </a:cubicBezTo>
                    <a:cubicBezTo>
                      <a:pt x="27854" y="29988"/>
                      <a:pt x="28621" y="30022"/>
                      <a:pt x="29455" y="30088"/>
                    </a:cubicBezTo>
                    <a:cubicBezTo>
                      <a:pt x="29522" y="29955"/>
                      <a:pt x="29589" y="29788"/>
                      <a:pt x="29622" y="29655"/>
                    </a:cubicBezTo>
                    <a:cubicBezTo>
                      <a:pt x="27521" y="29588"/>
                      <a:pt x="25419" y="29321"/>
                      <a:pt x="23351" y="28854"/>
                    </a:cubicBezTo>
                    <a:cubicBezTo>
                      <a:pt x="23451" y="28587"/>
                      <a:pt x="23618" y="28321"/>
                      <a:pt x="23785" y="28020"/>
                    </a:cubicBezTo>
                    <a:cubicBezTo>
                      <a:pt x="25052" y="25785"/>
                      <a:pt x="26286" y="23517"/>
                      <a:pt x="27521" y="21249"/>
                    </a:cubicBezTo>
                    <a:cubicBezTo>
                      <a:pt x="28755" y="21182"/>
                      <a:pt x="29956" y="21115"/>
                      <a:pt x="31190" y="20982"/>
                    </a:cubicBezTo>
                    <a:cubicBezTo>
                      <a:pt x="31857" y="20915"/>
                      <a:pt x="32524" y="20815"/>
                      <a:pt x="33191" y="20682"/>
                    </a:cubicBezTo>
                    <a:cubicBezTo>
                      <a:pt x="33258" y="20515"/>
                      <a:pt x="33291" y="20382"/>
                      <a:pt x="33358" y="20215"/>
                    </a:cubicBezTo>
                    <a:cubicBezTo>
                      <a:pt x="31523" y="20548"/>
                      <a:pt x="29622" y="20782"/>
                      <a:pt x="27754" y="20815"/>
                    </a:cubicBezTo>
                    <a:cubicBezTo>
                      <a:pt x="28922" y="18714"/>
                      <a:pt x="30022" y="16612"/>
                      <a:pt x="31123" y="14477"/>
                    </a:cubicBezTo>
                    <a:cubicBezTo>
                      <a:pt x="31457" y="13810"/>
                      <a:pt x="31790" y="13176"/>
                      <a:pt x="32124" y="12509"/>
                    </a:cubicBezTo>
                    <a:cubicBezTo>
                      <a:pt x="33458" y="12009"/>
                      <a:pt x="34792" y="11475"/>
                      <a:pt x="36127" y="10908"/>
                    </a:cubicBezTo>
                    <a:lnTo>
                      <a:pt x="36260" y="10408"/>
                    </a:lnTo>
                    <a:cubicBezTo>
                      <a:pt x="34959" y="10975"/>
                      <a:pt x="33692" y="11509"/>
                      <a:pt x="32391" y="11976"/>
                    </a:cubicBezTo>
                    <a:cubicBezTo>
                      <a:pt x="34359" y="8240"/>
                      <a:pt x="36260" y="4437"/>
                      <a:pt x="38195" y="667"/>
                    </a:cubicBezTo>
                    <a:cubicBezTo>
                      <a:pt x="38228" y="601"/>
                      <a:pt x="38228" y="567"/>
                      <a:pt x="38262" y="501"/>
                    </a:cubicBezTo>
                    <a:cubicBezTo>
                      <a:pt x="38295" y="167"/>
                      <a:pt x="38362" y="0"/>
                      <a:pt x="38362" y="0"/>
                    </a:cubicBezTo>
                    <a:close/>
                  </a:path>
                </a:pathLst>
              </a:custGeom>
              <a:solidFill>
                <a:srgbClr val="055F6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</p:grpSp>
      </p:grpSp>
      <p:sp>
        <p:nvSpPr>
          <p:cNvPr id="23" name="Google Shape;574;p19"/>
          <p:cNvSpPr/>
          <p:nvPr/>
        </p:nvSpPr>
        <p:spPr bwMode="auto">
          <a:xfrm rot="20792930" flipH="1">
            <a:off x="506413" y="1259277"/>
            <a:ext cx="188912" cy="182618"/>
          </a:xfrm>
          <a:custGeom>
            <a:avLst/>
            <a:gdLst>
              <a:gd name="T0" fmla="*/ 5662 w 7507"/>
              <a:gd name="T1" fmla="*/ 1 h 7269"/>
              <a:gd name="T2" fmla="*/ 5305 w 7507"/>
              <a:gd name="T3" fmla="*/ 50 h 7269"/>
              <a:gd name="T4" fmla="*/ 4304 w 7507"/>
              <a:gd name="T5" fmla="*/ 1017 h 7269"/>
              <a:gd name="T6" fmla="*/ 4237 w 7507"/>
              <a:gd name="T7" fmla="*/ 2485 h 7269"/>
              <a:gd name="T8" fmla="*/ 2736 w 7507"/>
              <a:gd name="T9" fmla="*/ 1117 h 7269"/>
              <a:gd name="T10" fmla="*/ 1858 w 7507"/>
              <a:gd name="T11" fmla="*/ 920 h 7269"/>
              <a:gd name="T12" fmla="*/ 768 w 7507"/>
              <a:gd name="T13" fmla="*/ 1284 h 7269"/>
              <a:gd name="T14" fmla="*/ 134 w 7507"/>
              <a:gd name="T15" fmla="*/ 3152 h 7269"/>
              <a:gd name="T16" fmla="*/ 1102 w 7507"/>
              <a:gd name="T17" fmla="*/ 4953 h 7269"/>
              <a:gd name="T18" fmla="*/ 6354 w 7507"/>
              <a:gd name="T19" fmla="*/ 7268 h 7269"/>
              <a:gd name="T20" fmla="*/ 6772 w 7507"/>
              <a:gd name="T21" fmla="*/ 7255 h 7269"/>
              <a:gd name="T22" fmla="*/ 6806 w 7507"/>
              <a:gd name="T23" fmla="*/ 5154 h 7269"/>
              <a:gd name="T24" fmla="*/ 7406 w 7507"/>
              <a:gd name="T25" fmla="*/ 3019 h 7269"/>
              <a:gd name="T26" fmla="*/ 7139 w 7507"/>
              <a:gd name="T27" fmla="*/ 884 h 7269"/>
              <a:gd name="T28" fmla="*/ 5662 w 7507"/>
              <a:gd name="T29" fmla="*/ 1 h 72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7507" h="7269" extrusionOk="0">
                <a:moveTo>
                  <a:pt x="5662" y="1"/>
                </a:moveTo>
                <a:cubicBezTo>
                  <a:pt x="5542" y="1"/>
                  <a:pt x="5423" y="16"/>
                  <a:pt x="5305" y="50"/>
                </a:cubicBezTo>
                <a:cubicBezTo>
                  <a:pt x="4838" y="183"/>
                  <a:pt x="4471" y="584"/>
                  <a:pt x="4304" y="1017"/>
                </a:cubicBezTo>
                <a:cubicBezTo>
                  <a:pt x="4137" y="1451"/>
                  <a:pt x="4137" y="2018"/>
                  <a:pt x="4237" y="2485"/>
                </a:cubicBezTo>
                <a:cubicBezTo>
                  <a:pt x="3837" y="1885"/>
                  <a:pt x="3337" y="1384"/>
                  <a:pt x="2736" y="1117"/>
                </a:cubicBezTo>
                <a:cubicBezTo>
                  <a:pt x="2463" y="988"/>
                  <a:pt x="2158" y="920"/>
                  <a:pt x="1858" y="920"/>
                </a:cubicBezTo>
                <a:cubicBezTo>
                  <a:pt x="1461" y="920"/>
                  <a:pt x="1071" y="1038"/>
                  <a:pt x="768" y="1284"/>
                </a:cubicBezTo>
                <a:cubicBezTo>
                  <a:pt x="234" y="1684"/>
                  <a:pt x="1" y="2485"/>
                  <a:pt x="134" y="3152"/>
                </a:cubicBezTo>
                <a:cubicBezTo>
                  <a:pt x="268" y="3819"/>
                  <a:pt x="635" y="4453"/>
                  <a:pt x="1102" y="4953"/>
                </a:cubicBezTo>
                <a:cubicBezTo>
                  <a:pt x="2411" y="6388"/>
                  <a:pt x="4362" y="7268"/>
                  <a:pt x="6354" y="7268"/>
                </a:cubicBezTo>
                <a:cubicBezTo>
                  <a:pt x="6493" y="7268"/>
                  <a:pt x="6633" y="7264"/>
                  <a:pt x="6772" y="7255"/>
                </a:cubicBezTo>
                <a:cubicBezTo>
                  <a:pt x="6505" y="6521"/>
                  <a:pt x="6606" y="5787"/>
                  <a:pt x="6806" y="5154"/>
                </a:cubicBezTo>
                <a:cubicBezTo>
                  <a:pt x="6972" y="4453"/>
                  <a:pt x="7273" y="3719"/>
                  <a:pt x="7406" y="3019"/>
                </a:cubicBezTo>
                <a:cubicBezTo>
                  <a:pt x="7506" y="2318"/>
                  <a:pt x="7506" y="1518"/>
                  <a:pt x="7139" y="884"/>
                </a:cubicBezTo>
                <a:cubicBezTo>
                  <a:pt x="6834" y="384"/>
                  <a:pt x="6252" y="1"/>
                  <a:pt x="5662" y="1"/>
                </a:cubicBezTo>
                <a:close/>
              </a:path>
            </a:pathLst>
          </a:custGeom>
          <a:solidFill>
            <a:srgbClr val="F0706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 sz="1800"/>
          </a:p>
        </p:txBody>
      </p:sp>
      <p:sp>
        <p:nvSpPr>
          <p:cNvPr id="24" name="Google Shape;575;p19"/>
          <p:cNvSpPr/>
          <p:nvPr/>
        </p:nvSpPr>
        <p:spPr bwMode="auto">
          <a:xfrm>
            <a:off x="8651876" y="1318032"/>
            <a:ext cx="188913" cy="184207"/>
          </a:xfrm>
          <a:custGeom>
            <a:avLst/>
            <a:gdLst>
              <a:gd name="T0" fmla="*/ 9836 w 13077"/>
              <a:gd name="T1" fmla="*/ 0 h 12835"/>
              <a:gd name="T2" fmla="*/ 9174 w 13077"/>
              <a:gd name="T3" fmla="*/ 96 h 12835"/>
              <a:gd name="T4" fmla="*/ 7473 w 13077"/>
              <a:gd name="T5" fmla="*/ 1797 h 12835"/>
              <a:gd name="T6" fmla="*/ 7340 w 13077"/>
              <a:gd name="T7" fmla="*/ 4399 h 12835"/>
              <a:gd name="T8" fmla="*/ 4738 w 13077"/>
              <a:gd name="T9" fmla="*/ 1964 h 12835"/>
              <a:gd name="T10" fmla="*/ 3258 w 13077"/>
              <a:gd name="T11" fmla="*/ 1682 h 12835"/>
              <a:gd name="T12" fmla="*/ 1302 w 13077"/>
              <a:gd name="T13" fmla="*/ 2297 h 12835"/>
              <a:gd name="T14" fmla="*/ 234 w 13077"/>
              <a:gd name="T15" fmla="*/ 5600 h 12835"/>
              <a:gd name="T16" fmla="*/ 1936 w 13077"/>
              <a:gd name="T17" fmla="*/ 8769 h 12835"/>
              <a:gd name="T18" fmla="*/ 11017 w 13077"/>
              <a:gd name="T19" fmla="*/ 12835 h 12835"/>
              <a:gd name="T20" fmla="*/ 11843 w 13077"/>
              <a:gd name="T21" fmla="*/ 12805 h 12835"/>
              <a:gd name="T22" fmla="*/ 11809 w 13077"/>
              <a:gd name="T23" fmla="*/ 8969 h 12835"/>
              <a:gd name="T24" fmla="*/ 12810 w 13077"/>
              <a:gd name="T25" fmla="*/ 5299 h 12835"/>
              <a:gd name="T26" fmla="*/ 12410 w 13077"/>
              <a:gd name="T27" fmla="*/ 1597 h 12835"/>
              <a:gd name="T28" fmla="*/ 9836 w 13077"/>
              <a:gd name="T29" fmla="*/ 0 h 128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3077" h="12835" extrusionOk="0">
                <a:moveTo>
                  <a:pt x="9836" y="0"/>
                </a:moveTo>
                <a:cubicBezTo>
                  <a:pt x="9614" y="0"/>
                  <a:pt x="9392" y="31"/>
                  <a:pt x="9174" y="96"/>
                </a:cubicBezTo>
                <a:cubicBezTo>
                  <a:pt x="8407" y="363"/>
                  <a:pt x="7773" y="1030"/>
                  <a:pt x="7473" y="1797"/>
                </a:cubicBezTo>
                <a:cubicBezTo>
                  <a:pt x="7173" y="2598"/>
                  <a:pt x="7173" y="3565"/>
                  <a:pt x="7340" y="4399"/>
                </a:cubicBezTo>
                <a:cubicBezTo>
                  <a:pt x="6672" y="3365"/>
                  <a:pt x="5838" y="2431"/>
                  <a:pt x="4738" y="1964"/>
                </a:cubicBezTo>
                <a:cubicBezTo>
                  <a:pt x="4275" y="1782"/>
                  <a:pt x="3766" y="1682"/>
                  <a:pt x="3258" y="1682"/>
                </a:cubicBezTo>
                <a:cubicBezTo>
                  <a:pt x="2558" y="1682"/>
                  <a:pt x="1863" y="1872"/>
                  <a:pt x="1302" y="2297"/>
                </a:cubicBezTo>
                <a:cubicBezTo>
                  <a:pt x="335" y="3065"/>
                  <a:pt x="1" y="4399"/>
                  <a:pt x="234" y="5600"/>
                </a:cubicBezTo>
                <a:cubicBezTo>
                  <a:pt x="435" y="6801"/>
                  <a:pt x="1135" y="7868"/>
                  <a:pt x="1936" y="8769"/>
                </a:cubicBezTo>
                <a:cubicBezTo>
                  <a:pt x="4219" y="11330"/>
                  <a:pt x="7616" y="12835"/>
                  <a:pt x="11017" y="12835"/>
                </a:cubicBezTo>
                <a:cubicBezTo>
                  <a:pt x="11292" y="12835"/>
                  <a:pt x="11568" y="12825"/>
                  <a:pt x="11843" y="12805"/>
                </a:cubicBezTo>
                <a:cubicBezTo>
                  <a:pt x="11409" y="11604"/>
                  <a:pt x="11576" y="10270"/>
                  <a:pt x="11809" y="8969"/>
                </a:cubicBezTo>
                <a:cubicBezTo>
                  <a:pt x="12110" y="7768"/>
                  <a:pt x="12577" y="6567"/>
                  <a:pt x="12810" y="5299"/>
                </a:cubicBezTo>
                <a:cubicBezTo>
                  <a:pt x="13077" y="4065"/>
                  <a:pt x="13010" y="2698"/>
                  <a:pt x="12410" y="1597"/>
                </a:cubicBezTo>
                <a:cubicBezTo>
                  <a:pt x="11888" y="663"/>
                  <a:pt x="10869" y="0"/>
                  <a:pt x="9836" y="0"/>
                </a:cubicBezTo>
                <a:close/>
              </a:path>
            </a:pathLst>
          </a:custGeom>
          <a:solidFill>
            <a:srgbClr val="F0706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 sz="1800"/>
          </a:p>
        </p:txBody>
      </p:sp>
      <p:sp>
        <p:nvSpPr>
          <p:cNvPr id="25" name="Google Shape;576;p19"/>
          <p:cNvSpPr/>
          <p:nvPr/>
        </p:nvSpPr>
        <p:spPr bwMode="auto">
          <a:xfrm>
            <a:off x="560389" y="3696842"/>
            <a:ext cx="187325" cy="182619"/>
          </a:xfrm>
          <a:custGeom>
            <a:avLst/>
            <a:gdLst>
              <a:gd name="T0" fmla="*/ 5662 w 7507"/>
              <a:gd name="T1" fmla="*/ 1 h 7269"/>
              <a:gd name="T2" fmla="*/ 5305 w 7507"/>
              <a:gd name="T3" fmla="*/ 50 h 7269"/>
              <a:gd name="T4" fmla="*/ 4304 w 7507"/>
              <a:gd name="T5" fmla="*/ 1017 h 7269"/>
              <a:gd name="T6" fmla="*/ 4237 w 7507"/>
              <a:gd name="T7" fmla="*/ 2485 h 7269"/>
              <a:gd name="T8" fmla="*/ 2736 w 7507"/>
              <a:gd name="T9" fmla="*/ 1117 h 7269"/>
              <a:gd name="T10" fmla="*/ 1858 w 7507"/>
              <a:gd name="T11" fmla="*/ 920 h 7269"/>
              <a:gd name="T12" fmla="*/ 768 w 7507"/>
              <a:gd name="T13" fmla="*/ 1284 h 7269"/>
              <a:gd name="T14" fmla="*/ 134 w 7507"/>
              <a:gd name="T15" fmla="*/ 3152 h 7269"/>
              <a:gd name="T16" fmla="*/ 1102 w 7507"/>
              <a:gd name="T17" fmla="*/ 4953 h 7269"/>
              <a:gd name="T18" fmla="*/ 6354 w 7507"/>
              <a:gd name="T19" fmla="*/ 7268 h 7269"/>
              <a:gd name="T20" fmla="*/ 6772 w 7507"/>
              <a:gd name="T21" fmla="*/ 7255 h 7269"/>
              <a:gd name="T22" fmla="*/ 6806 w 7507"/>
              <a:gd name="T23" fmla="*/ 5154 h 7269"/>
              <a:gd name="T24" fmla="*/ 7406 w 7507"/>
              <a:gd name="T25" fmla="*/ 3019 h 7269"/>
              <a:gd name="T26" fmla="*/ 7139 w 7507"/>
              <a:gd name="T27" fmla="*/ 884 h 7269"/>
              <a:gd name="T28" fmla="*/ 5662 w 7507"/>
              <a:gd name="T29" fmla="*/ 1 h 72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7507" h="7269" extrusionOk="0">
                <a:moveTo>
                  <a:pt x="5662" y="1"/>
                </a:moveTo>
                <a:cubicBezTo>
                  <a:pt x="5542" y="1"/>
                  <a:pt x="5423" y="16"/>
                  <a:pt x="5305" y="50"/>
                </a:cubicBezTo>
                <a:cubicBezTo>
                  <a:pt x="4838" y="183"/>
                  <a:pt x="4471" y="584"/>
                  <a:pt x="4304" y="1017"/>
                </a:cubicBezTo>
                <a:cubicBezTo>
                  <a:pt x="4137" y="1451"/>
                  <a:pt x="4137" y="2018"/>
                  <a:pt x="4237" y="2485"/>
                </a:cubicBezTo>
                <a:cubicBezTo>
                  <a:pt x="3837" y="1885"/>
                  <a:pt x="3337" y="1384"/>
                  <a:pt x="2736" y="1117"/>
                </a:cubicBezTo>
                <a:cubicBezTo>
                  <a:pt x="2463" y="988"/>
                  <a:pt x="2158" y="920"/>
                  <a:pt x="1858" y="920"/>
                </a:cubicBezTo>
                <a:cubicBezTo>
                  <a:pt x="1461" y="920"/>
                  <a:pt x="1071" y="1038"/>
                  <a:pt x="768" y="1284"/>
                </a:cubicBezTo>
                <a:cubicBezTo>
                  <a:pt x="234" y="1684"/>
                  <a:pt x="1" y="2485"/>
                  <a:pt x="134" y="3152"/>
                </a:cubicBezTo>
                <a:cubicBezTo>
                  <a:pt x="268" y="3819"/>
                  <a:pt x="635" y="4453"/>
                  <a:pt x="1102" y="4953"/>
                </a:cubicBezTo>
                <a:cubicBezTo>
                  <a:pt x="2411" y="6388"/>
                  <a:pt x="4362" y="7268"/>
                  <a:pt x="6354" y="7268"/>
                </a:cubicBezTo>
                <a:cubicBezTo>
                  <a:pt x="6493" y="7268"/>
                  <a:pt x="6633" y="7264"/>
                  <a:pt x="6772" y="7255"/>
                </a:cubicBezTo>
                <a:cubicBezTo>
                  <a:pt x="6505" y="6521"/>
                  <a:pt x="6606" y="5787"/>
                  <a:pt x="6806" y="5154"/>
                </a:cubicBezTo>
                <a:cubicBezTo>
                  <a:pt x="6972" y="4453"/>
                  <a:pt x="7273" y="3719"/>
                  <a:pt x="7406" y="3019"/>
                </a:cubicBezTo>
                <a:cubicBezTo>
                  <a:pt x="7506" y="2318"/>
                  <a:pt x="7506" y="1518"/>
                  <a:pt x="7139" y="884"/>
                </a:cubicBezTo>
                <a:cubicBezTo>
                  <a:pt x="6834" y="384"/>
                  <a:pt x="6252" y="1"/>
                  <a:pt x="5662" y="1"/>
                </a:cubicBezTo>
                <a:close/>
              </a:path>
            </a:pathLst>
          </a:custGeom>
          <a:solidFill>
            <a:srgbClr val="F0706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 sz="1800"/>
          </a:p>
        </p:txBody>
      </p:sp>
      <p:sp>
        <p:nvSpPr>
          <p:cNvPr id="26" name="Google Shape;577;p19"/>
          <p:cNvSpPr/>
          <p:nvPr/>
        </p:nvSpPr>
        <p:spPr bwMode="auto">
          <a:xfrm flipH="1">
            <a:off x="80964" y="4743327"/>
            <a:ext cx="325437" cy="322361"/>
          </a:xfrm>
          <a:custGeom>
            <a:avLst/>
            <a:gdLst>
              <a:gd name="T0" fmla="*/ 3220 w 13043"/>
              <a:gd name="T1" fmla="*/ 0 h 12862"/>
              <a:gd name="T2" fmla="*/ 667 w 13043"/>
              <a:gd name="T3" fmla="*/ 1597 h 12862"/>
              <a:gd name="T4" fmla="*/ 234 w 13043"/>
              <a:gd name="T5" fmla="*/ 5333 h 12862"/>
              <a:gd name="T6" fmla="*/ 1234 w 13043"/>
              <a:gd name="T7" fmla="*/ 9002 h 12862"/>
              <a:gd name="T8" fmla="*/ 1201 w 13043"/>
              <a:gd name="T9" fmla="*/ 12838 h 12862"/>
              <a:gd name="T10" fmla="*/ 1937 w 13043"/>
              <a:gd name="T11" fmla="*/ 12861 h 12862"/>
              <a:gd name="T12" fmla="*/ 11108 w 13043"/>
              <a:gd name="T13" fmla="*/ 8768 h 12862"/>
              <a:gd name="T14" fmla="*/ 12843 w 13043"/>
              <a:gd name="T15" fmla="*/ 5599 h 12862"/>
              <a:gd name="T16" fmla="*/ 11742 w 13043"/>
              <a:gd name="T17" fmla="*/ 2330 h 12862"/>
              <a:gd name="T18" fmla="*/ 9808 w 13043"/>
              <a:gd name="T19" fmla="*/ 1690 h 12862"/>
              <a:gd name="T20" fmla="*/ 8340 w 13043"/>
              <a:gd name="T21" fmla="*/ 1997 h 12862"/>
              <a:gd name="T22" fmla="*/ 5704 w 13043"/>
              <a:gd name="T23" fmla="*/ 4399 h 12862"/>
              <a:gd name="T24" fmla="*/ 5571 w 13043"/>
              <a:gd name="T25" fmla="*/ 1830 h 12862"/>
              <a:gd name="T26" fmla="*/ 3870 w 13043"/>
              <a:gd name="T27" fmla="*/ 96 h 12862"/>
              <a:gd name="T28" fmla="*/ 3220 w 13043"/>
              <a:gd name="T29" fmla="*/ 0 h 128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3043" h="12862" extrusionOk="0">
                <a:moveTo>
                  <a:pt x="3220" y="0"/>
                </a:moveTo>
                <a:cubicBezTo>
                  <a:pt x="2199" y="0"/>
                  <a:pt x="1162" y="663"/>
                  <a:pt x="667" y="1597"/>
                </a:cubicBezTo>
                <a:cubicBezTo>
                  <a:pt x="34" y="2697"/>
                  <a:pt x="0" y="4065"/>
                  <a:pt x="234" y="5333"/>
                </a:cubicBezTo>
                <a:cubicBezTo>
                  <a:pt x="501" y="6567"/>
                  <a:pt x="934" y="7768"/>
                  <a:pt x="1234" y="9002"/>
                </a:cubicBezTo>
                <a:cubicBezTo>
                  <a:pt x="1501" y="10269"/>
                  <a:pt x="1601" y="11604"/>
                  <a:pt x="1201" y="12838"/>
                </a:cubicBezTo>
                <a:cubicBezTo>
                  <a:pt x="1446" y="12854"/>
                  <a:pt x="1691" y="12861"/>
                  <a:pt x="1937" y="12861"/>
                </a:cubicBezTo>
                <a:cubicBezTo>
                  <a:pt x="5372" y="12861"/>
                  <a:pt x="8836" y="11352"/>
                  <a:pt x="11108" y="8768"/>
                </a:cubicBezTo>
                <a:cubicBezTo>
                  <a:pt x="11909" y="7868"/>
                  <a:pt x="12609" y="6834"/>
                  <a:pt x="12843" y="5599"/>
                </a:cubicBezTo>
                <a:cubicBezTo>
                  <a:pt x="13043" y="4399"/>
                  <a:pt x="12709" y="3064"/>
                  <a:pt x="11742" y="2330"/>
                </a:cubicBezTo>
                <a:cubicBezTo>
                  <a:pt x="11185" y="1889"/>
                  <a:pt x="10496" y="1690"/>
                  <a:pt x="9808" y="1690"/>
                </a:cubicBezTo>
                <a:cubicBezTo>
                  <a:pt x="9300" y="1690"/>
                  <a:pt x="8793" y="1799"/>
                  <a:pt x="8340" y="1997"/>
                </a:cubicBezTo>
                <a:cubicBezTo>
                  <a:pt x="7205" y="2431"/>
                  <a:pt x="6371" y="3365"/>
                  <a:pt x="5704" y="4399"/>
                </a:cubicBezTo>
                <a:cubicBezTo>
                  <a:pt x="5871" y="3565"/>
                  <a:pt x="5871" y="2597"/>
                  <a:pt x="5571" y="1830"/>
                </a:cubicBezTo>
                <a:cubicBezTo>
                  <a:pt x="5271" y="1030"/>
                  <a:pt x="4670" y="362"/>
                  <a:pt x="3870" y="96"/>
                </a:cubicBezTo>
                <a:cubicBezTo>
                  <a:pt x="3658" y="31"/>
                  <a:pt x="3439" y="0"/>
                  <a:pt x="3220" y="0"/>
                </a:cubicBezTo>
                <a:close/>
              </a:path>
            </a:pathLst>
          </a:custGeom>
          <a:solidFill>
            <a:srgbClr val="F0706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 sz="1800"/>
          </a:p>
        </p:txBody>
      </p:sp>
      <p:sp>
        <p:nvSpPr>
          <p:cNvPr id="27" name="Google Shape;578;p19"/>
          <p:cNvSpPr/>
          <p:nvPr/>
        </p:nvSpPr>
        <p:spPr bwMode="auto">
          <a:xfrm rot="11285773" flipH="1">
            <a:off x="7770814" y="-122276"/>
            <a:ext cx="1538287" cy="936915"/>
          </a:xfrm>
          <a:custGeom>
            <a:avLst/>
            <a:gdLst>
              <a:gd name="T0" fmla="*/ 26233 w 29939"/>
              <a:gd name="T1" fmla="*/ 0 h 19643"/>
              <a:gd name="T2" fmla="*/ 26167 w 29939"/>
              <a:gd name="T3" fmla="*/ 1 h 19643"/>
              <a:gd name="T4" fmla="*/ 23808 w 29939"/>
              <a:gd name="T5" fmla="*/ 998 h 19643"/>
              <a:gd name="T6" fmla="*/ 21859 w 29939"/>
              <a:gd name="T7" fmla="*/ 1390 h 19643"/>
              <a:gd name="T8" fmla="*/ 16232 w 29939"/>
              <a:gd name="T9" fmla="*/ 533 h 19643"/>
              <a:gd name="T10" fmla="*/ 15999 w 29939"/>
              <a:gd name="T11" fmla="*/ 530 h 19643"/>
              <a:gd name="T12" fmla="*/ 9520 w 29939"/>
              <a:gd name="T13" fmla="*/ 4155 h 19643"/>
              <a:gd name="T14" fmla="*/ 6563 w 29939"/>
              <a:gd name="T15" fmla="*/ 9039 h 19643"/>
              <a:gd name="T16" fmla="*/ 3572 w 29939"/>
              <a:gd name="T17" fmla="*/ 10385 h 19643"/>
              <a:gd name="T18" fmla="*/ 682 w 29939"/>
              <a:gd name="T19" fmla="*/ 14671 h 19643"/>
              <a:gd name="T20" fmla="*/ 6297 w 29939"/>
              <a:gd name="T21" fmla="*/ 17363 h 19643"/>
              <a:gd name="T22" fmla="*/ 19156 w 29939"/>
              <a:gd name="T23" fmla="*/ 19643 h 19643"/>
              <a:gd name="T24" fmla="*/ 19704 w 29939"/>
              <a:gd name="T25" fmla="*/ 19639 h 19643"/>
              <a:gd name="T26" fmla="*/ 25253 w 29939"/>
              <a:gd name="T27" fmla="*/ 18260 h 19643"/>
              <a:gd name="T28" fmla="*/ 27795 w 29939"/>
              <a:gd name="T29" fmla="*/ 14921 h 19643"/>
              <a:gd name="T30" fmla="*/ 28942 w 29939"/>
              <a:gd name="T31" fmla="*/ 3042 h 19643"/>
              <a:gd name="T32" fmla="*/ 26233 w 29939"/>
              <a:gd name="T33" fmla="*/ 0 h 196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29939" h="19643" extrusionOk="0">
                <a:moveTo>
                  <a:pt x="26233" y="0"/>
                </a:moveTo>
                <a:cubicBezTo>
                  <a:pt x="26211" y="0"/>
                  <a:pt x="26189" y="1"/>
                  <a:pt x="26167" y="1"/>
                </a:cubicBezTo>
                <a:cubicBezTo>
                  <a:pt x="25303" y="35"/>
                  <a:pt x="24605" y="649"/>
                  <a:pt x="23808" y="998"/>
                </a:cubicBezTo>
                <a:cubicBezTo>
                  <a:pt x="23179" y="1284"/>
                  <a:pt x="22526" y="1390"/>
                  <a:pt x="21859" y="1390"/>
                </a:cubicBezTo>
                <a:cubicBezTo>
                  <a:pt x="20043" y="1390"/>
                  <a:pt x="18115" y="606"/>
                  <a:pt x="16232" y="533"/>
                </a:cubicBezTo>
                <a:cubicBezTo>
                  <a:pt x="16154" y="531"/>
                  <a:pt x="16077" y="530"/>
                  <a:pt x="15999" y="530"/>
                </a:cubicBezTo>
                <a:cubicBezTo>
                  <a:pt x="13362" y="530"/>
                  <a:pt x="10908" y="1895"/>
                  <a:pt x="9520" y="4155"/>
                </a:cubicBezTo>
                <a:cubicBezTo>
                  <a:pt x="8523" y="5800"/>
                  <a:pt x="8125" y="7926"/>
                  <a:pt x="6563" y="9039"/>
                </a:cubicBezTo>
                <a:cubicBezTo>
                  <a:pt x="5682" y="9687"/>
                  <a:pt x="4553" y="9887"/>
                  <a:pt x="3572" y="10385"/>
                </a:cubicBezTo>
                <a:cubicBezTo>
                  <a:pt x="2360" y="10967"/>
                  <a:pt x="0" y="13110"/>
                  <a:pt x="682" y="14671"/>
                </a:cubicBezTo>
                <a:cubicBezTo>
                  <a:pt x="1230" y="15917"/>
                  <a:pt x="5084" y="16931"/>
                  <a:pt x="6297" y="17363"/>
                </a:cubicBezTo>
                <a:cubicBezTo>
                  <a:pt x="10412" y="18878"/>
                  <a:pt x="14772" y="19643"/>
                  <a:pt x="19156" y="19643"/>
                </a:cubicBezTo>
                <a:cubicBezTo>
                  <a:pt x="19339" y="19643"/>
                  <a:pt x="19521" y="19642"/>
                  <a:pt x="19704" y="19639"/>
                </a:cubicBezTo>
                <a:cubicBezTo>
                  <a:pt x="21648" y="19606"/>
                  <a:pt x="23675" y="19390"/>
                  <a:pt x="25253" y="18260"/>
                </a:cubicBezTo>
                <a:cubicBezTo>
                  <a:pt x="26400" y="17429"/>
                  <a:pt x="27197" y="16200"/>
                  <a:pt x="27795" y="14921"/>
                </a:cubicBezTo>
                <a:cubicBezTo>
                  <a:pt x="29540" y="11216"/>
                  <a:pt x="29938" y="7012"/>
                  <a:pt x="28942" y="3042"/>
                </a:cubicBezTo>
                <a:cubicBezTo>
                  <a:pt x="28581" y="1634"/>
                  <a:pt x="27689" y="0"/>
                  <a:pt x="26233" y="0"/>
                </a:cubicBezTo>
                <a:close/>
              </a:path>
            </a:pathLst>
          </a:custGeom>
          <a:solidFill>
            <a:srgbClr val="BBE1F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 sz="1800"/>
          </a:p>
        </p:txBody>
      </p:sp>
      <p:sp>
        <p:nvSpPr>
          <p:cNvPr id="28" name="Google Shape;579;p19"/>
          <p:cNvSpPr/>
          <p:nvPr/>
        </p:nvSpPr>
        <p:spPr bwMode="auto">
          <a:xfrm rot="707542">
            <a:off x="-619125" y="-260430"/>
            <a:ext cx="2174875" cy="2281942"/>
          </a:xfrm>
          <a:custGeom>
            <a:avLst/>
            <a:gdLst>
              <a:gd name="T0" fmla="*/ 14182 w 23593"/>
              <a:gd name="T1" fmla="*/ 0 h 45172"/>
              <a:gd name="T2" fmla="*/ 11498 w 23593"/>
              <a:gd name="T3" fmla="*/ 496 h 45172"/>
              <a:gd name="T4" fmla="*/ 5749 w 23593"/>
              <a:gd name="T5" fmla="*/ 5663 h 45172"/>
              <a:gd name="T6" fmla="*/ 1363 w 23593"/>
              <a:gd name="T7" fmla="*/ 13505 h 45172"/>
              <a:gd name="T8" fmla="*/ 117 w 23593"/>
              <a:gd name="T9" fmla="*/ 25982 h 45172"/>
              <a:gd name="T10" fmla="*/ 948 w 23593"/>
              <a:gd name="T11" fmla="*/ 40070 h 45172"/>
              <a:gd name="T12" fmla="*/ 2559 w 23593"/>
              <a:gd name="T13" fmla="*/ 44257 h 45172"/>
              <a:gd name="T14" fmla="*/ 5143 w 23593"/>
              <a:gd name="T15" fmla="*/ 45171 h 45172"/>
              <a:gd name="T16" fmla="*/ 15203 w 23593"/>
              <a:gd name="T17" fmla="*/ 40967 h 45172"/>
              <a:gd name="T18" fmla="*/ 19140 w 23593"/>
              <a:gd name="T19" fmla="*/ 32478 h 45172"/>
              <a:gd name="T20" fmla="*/ 16665 w 23593"/>
              <a:gd name="T21" fmla="*/ 21546 h 45172"/>
              <a:gd name="T22" fmla="*/ 21051 w 23593"/>
              <a:gd name="T23" fmla="*/ 15083 h 45172"/>
              <a:gd name="T24" fmla="*/ 21566 w 23593"/>
              <a:gd name="T25" fmla="*/ 4118 h 45172"/>
              <a:gd name="T26" fmla="*/ 14182 w 23593"/>
              <a:gd name="T27" fmla="*/ 0 h 451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3593" h="45172" extrusionOk="0">
                <a:moveTo>
                  <a:pt x="14182" y="0"/>
                </a:moveTo>
                <a:cubicBezTo>
                  <a:pt x="13269" y="0"/>
                  <a:pt x="12360" y="159"/>
                  <a:pt x="11498" y="496"/>
                </a:cubicBezTo>
                <a:cubicBezTo>
                  <a:pt x="9055" y="1443"/>
                  <a:pt x="7294" y="3553"/>
                  <a:pt x="5749" y="5663"/>
                </a:cubicBezTo>
                <a:cubicBezTo>
                  <a:pt x="3972" y="8089"/>
                  <a:pt x="2327" y="10647"/>
                  <a:pt x="1363" y="13505"/>
                </a:cubicBezTo>
                <a:cubicBezTo>
                  <a:pt x="1" y="17476"/>
                  <a:pt x="51" y="21779"/>
                  <a:pt x="117" y="25982"/>
                </a:cubicBezTo>
                <a:cubicBezTo>
                  <a:pt x="167" y="30684"/>
                  <a:pt x="234" y="35418"/>
                  <a:pt x="948" y="40070"/>
                </a:cubicBezTo>
                <a:cubicBezTo>
                  <a:pt x="1164" y="41582"/>
                  <a:pt x="1513" y="43160"/>
                  <a:pt x="2559" y="44257"/>
                </a:cubicBezTo>
                <a:cubicBezTo>
                  <a:pt x="3186" y="44907"/>
                  <a:pt x="4093" y="45171"/>
                  <a:pt x="5143" y="45171"/>
                </a:cubicBezTo>
                <a:cubicBezTo>
                  <a:pt x="8549" y="45171"/>
                  <a:pt x="13463" y="42390"/>
                  <a:pt x="15203" y="40967"/>
                </a:cubicBezTo>
                <a:cubicBezTo>
                  <a:pt x="17695" y="38907"/>
                  <a:pt x="19439" y="35718"/>
                  <a:pt x="19140" y="32478"/>
                </a:cubicBezTo>
                <a:cubicBezTo>
                  <a:pt x="18791" y="28706"/>
                  <a:pt x="15801" y="25234"/>
                  <a:pt x="16665" y="21546"/>
                </a:cubicBezTo>
                <a:cubicBezTo>
                  <a:pt x="17279" y="19004"/>
                  <a:pt x="19555" y="17260"/>
                  <a:pt x="21051" y="15083"/>
                </a:cubicBezTo>
                <a:cubicBezTo>
                  <a:pt x="23227" y="11893"/>
                  <a:pt x="23593" y="7424"/>
                  <a:pt x="21566" y="4118"/>
                </a:cubicBezTo>
                <a:cubicBezTo>
                  <a:pt x="20023" y="1602"/>
                  <a:pt x="17086" y="0"/>
                  <a:pt x="14182" y="0"/>
                </a:cubicBezTo>
                <a:close/>
              </a:path>
            </a:pathLst>
          </a:custGeom>
          <a:solidFill>
            <a:srgbClr val="BBE1F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 sz="1800"/>
          </a:p>
        </p:txBody>
      </p:sp>
      <p:sp>
        <p:nvSpPr>
          <p:cNvPr id="29" name="Google Shape;580;p19"/>
          <p:cNvSpPr/>
          <p:nvPr/>
        </p:nvSpPr>
        <p:spPr bwMode="auto">
          <a:xfrm>
            <a:off x="490539" y="1138590"/>
            <a:ext cx="325437" cy="322361"/>
          </a:xfrm>
          <a:custGeom>
            <a:avLst/>
            <a:gdLst>
              <a:gd name="T0" fmla="*/ 3220 w 13043"/>
              <a:gd name="T1" fmla="*/ 0 h 12862"/>
              <a:gd name="T2" fmla="*/ 667 w 13043"/>
              <a:gd name="T3" fmla="*/ 1597 h 12862"/>
              <a:gd name="T4" fmla="*/ 234 w 13043"/>
              <a:gd name="T5" fmla="*/ 5333 h 12862"/>
              <a:gd name="T6" fmla="*/ 1234 w 13043"/>
              <a:gd name="T7" fmla="*/ 9002 h 12862"/>
              <a:gd name="T8" fmla="*/ 1201 w 13043"/>
              <a:gd name="T9" fmla="*/ 12838 h 12862"/>
              <a:gd name="T10" fmla="*/ 1937 w 13043"/>
              <a:gd name="T11" fmla="*/ 12861 h 12862"/>
              <a:gd name="T12" fmla="*/ 11108 w 13043"/>
              <a:gd name="T13" fmla="*/ 8768 h 12862"/>
              <a:gd name="T14" fmla="*/ 12843 w 13043"/>
              <a:gd name="T15" fmla="*/ 5599 h 12862"/>
              <a:gd name="T16" fmla="*/ 11742 w 13043"/>
              <a:gd name="T17" fmla="*/ 2330 h 12862"/>
              <a:gd name="T18" fmla="*/ 9808 w 13043"/>
              <a:gd name="T19" fmla="*/ 1690 h 12862"/>
              <a:gd name="T20" fmla="*/ 8340 w 13043"/>
              <a:gd name="T21" fmla="*/ 1997 h 12862"/>
              <a:gd name="T22" fmla="*/ 5704 w 13043"/>
              <a:gd name="T23" fmla="*/ 4399 h 12862"/>
              <a:gd name="T24" fmla="*/ 5571 w 13043"/>
              <a:gd name="T25" fmla="*/ 1830 h 12862"/>
              <a:gd name="T26" fmla="*/ 3870 w 13043"/>
              <a:gd name="T27" fmla="*/ 96 h 12862"/>
              <a:gd name="T28" fmla="*/ 3220 w 13043"/>
              <a:gd name="T29" fmla="*/ 0 h 128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3043" h="12862" extrusionOk="0">
                <a:moveTo>
                  <a:pt x="3220" y="0"/>
                </a:moveTo>
                <a:cubicBezTo>
                  <a:pt x="2199" y="0"/>
                  <a:pt x="1162" y="663"/>
                  <a:pt x="667" y="1597"/>
                </a:cubicBezTo>
                <a:cubicBezTo>
                  <a:pt x="34" y="2697"/>
                  <a:pt x="0" y="4065"/>
                  <a:pt x="234" y="5333"/>
                </a:cubicBezTo>
                <a:cubicBezTo>
                  <a:pt x="501" y="6567"/>
                  <a:pt x="934" y="7768"/>
                  <a:pt x="1234" y="9002"/>
                </a:cubicBezTo>
                <a:cubicBezTo>
                  <a:pt x="1501" y="10269"/>
                  <a:pt x="1601" y="11604"/>
                  <a:pt x="1201" y="12838"/>
                </a:cubicBezTo>
                <a:cubicBezTo>
                  <a:pt x="1446" y="12854"/>
                  <a:pt x="1691" y="12861"/>
                  <a:pt x="1937" y="12861"/>
                </a:cubicBezTo>
                <a:cubicBezTo>
                  <a:pt x="5372" y="12861"/>
                  <a:pt x="8836" y="11352"/>
                  <a:pt x="11108" y="8768"/>
                </a:cubicBezTo>
                <a:cubicBezTo>
                  <a:pt x="11909" y="7868"/>
                  <a:pt x="12609" y="6834"/>
                  <a:pt x="12843" y="5599"/>
                </a:cubicBezTo>
                <a:cubicBezTo>
                  <a:pt x="13043" y="4399"/>
                  <a:pt x="12709" y="3064"/>
                  <a:pt x="11742" y="2330"/>
                </a:cubicBezTo>
                <a:cubicBezTo>
                  <a:pt x="11185" y="1889"/>
                  <a:pt x="10496" y="1690"/>
                  <a:pt x="9808" y="1690"/>
                </a:cubicBezTo>
                <a:cubicBezTo>
                  <a:pt x="9300" y="1690"/>
                  <a:pt x="8793" y="1799"/>
                  <a:pt x="8340" y="1997"/>
                </a:cubicBezTo>
                <a:cubicBezTo>
                  <a:pt x="7205" y="2431"/>
                  <a:pt x="6371" y="3365"/>
                  <a:pt x="5704" y="4399"/>
                </a:cubicBezTo>
                <a:cubicBezTo>
                  <a:pt x="5871" y="3565"/>
                  <a:pt x="5871" y="2597"/>
                  <a:pt x="5571" y="1830"/>
                </a:cubicBezTo>
                <a:cubicBezTo>
                  <a:pt x="5271" y="1030"/>
                  <a:pt x="4670" y="362"/>
                  <a:pt x="3870" y="96"/>
                </a:cubicBezTo>
                <a:cubicBezTo>
                  <a:pt x="3658" y="31"/>
                  <a:pt x="3439" y="0"/>
                  <a:pt x="3220" y="0"/>
                </a:cubicBezTo>
                <a:close/>
              </a:path>
            </a:pathLst>
          </a:custGeom>
          <a:solidFill>
            <a:srgbClr val="F0706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 sz="1800"/>
          </a:p>
        </p:txBody>
      </p:sp>
      <p:sp>
        <p:nvSpPr>
          <p:cNvPr id="30" name="Google Shape;581;p19"/>
          <p:cNvSpPr/>
          <p:nvPr/>
        </p:nvSpPr>
        <p:spPr bwMode="auto">
          <a:xfrm>
            <a:off x="4906963" y="539917"/>
            <a:ext cx="188912" cy="181031"/>
          </a:xfrm>
          <a:custGeom>
            <a:avLst/>
            <a:gdLst>
              <a:gd name="T0" fmla="*/ 5662 w 7507"/>
              <a:gd name="T1" fmla="*/ 1 h 7269"/>
              <a:gd name="T2" fmla="*/ 5305 w 7507"/>
              <a:gd name="T3" fmla="*/ 50 h 7269"/>
              <a:gd name="T4" fmla="*/ 4304 w 7507"/>
              <a:gd name="T5" fmla="*/ 1017 h 7269"/>
              <a:gd name="T6" fmla="*/ 4237 w 7507"/>
              <a:gd name="T7" fmla="*/ 2485 h 7269"/>
              <a:gd name="T8" fmla="*/ 2736 w 7507"/>
              <a:gd name="T9" fmla="*/ 1117 h 7269"/>
              <a:gd name="T10" fmla="*/ 1858 w 7507"/>
              <a:gd name="T11" fmla="*/ 920 h 7269"/>
              <a:gd name="T12" fmla="*/ 768 w 7507"/>
              <a:gd name="T13" fmla="*/ 1284 h 7269"/>
              <a:gd name="T14" fmla="*/ 134 w 7507"/>
              <a:gd name="T15" fmla="*/ 3152 h 7269"/>
              <a:gd name="T16" fmla="*/ 1102 w 7507"/>
              <a:gd name="T17" fmla="*/ 4953 h 7269"/>
              <a:gd name="T18" fmla="*/ 6354 w 7507"/>
              <a:gd name="T19" fmla="*/ 7268 h 7269"/>
              <a:gd name="T20" fmla="*/ 6772 w 7507"/>
              <a:gd name="T21" fmla="*/ 7255 h 7269"/>
              <a:gd name="T22" fmla="*/ 6806 w 7507"/>
              <a:gd name="T23" fmla="*/ 5154 h 7269"/>
              <a:gd name="T24" fmla="*/ 7406 w 7507"/>
              <a:gd name="T25" fmla="*/ 3019 h 7269"/>
              <a:gd name="T26" fmla="*/ 7139 w 7507"/>
              <a:gd name="T27" fmla="*/ 884 h 7269"/>
              <a:gd name="T28" fmla="*/ 5662 w 7507"/>
              <a:gd name="T29" fmla="*/ 1 h 72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7507" h="7269" extrusionOk="0">
                <a:moveTo>
                  <a:pt x="5662" y="1"/>
                </a:moveTo>
                <a:cubicBezTo>
                  <a:pt x="5542" y="1"/>
                  <a:pt x="5423" y="16"/>
                  <a:pt x="5305" y="50"/>
                </a:cubicBezTo>
                <a:cubicBezTo>
                  <a:pt x="4838" y="183"/>
                  <a:pt x="4471" y="584"/>
                  <a:pt x="4304" y="1017"/>
                </a:cubicBezTo>
                <a:cubicBezTo>
                  <a:pt x="4137" y="1451"/>
                  <a:pt x="4137" y="2018"/>
                  <a:pt x="4237" y="2485"/>
                </a:cubicBezTo>
                <a:cubicBezTo>
                  <a:pt x="3837" y="1885"/>
                  <a:pt x="3337" y="1384"/>
                  <a:pt x="2736" y="1117"/>
                </a:cubicBezTo>
                <a:cubicBezTo>
                  <a:pt x="2463" y="988"/>
                  <a:pt x="2158" y="920"/>
                  <a:pt x="1858" y="920"/>
                </a:cubicBezTo>
                <a:cubicBezTo>
                  <a:pt x="1461" y="920"/>
                  <a:pt x="1071" y="1038"/>
                  <a:pt x="768" y="1284"/>
                </a:cubicBezTo>
                <a:cubicBezTo>
                  <a:pt x="234" y="1684"/>
                  <a:pt x="1" y="2485"/>
                  <a:pt x="134" y="3152"/>
                </a:cubicBezTo>
                <a:cubicBezTo>
                  <a:pt x="268" y="3819"/>
                  <a:pt x="635" y="4453"/>
                  <a:pt x="1102" y="4953"/>
                </a:cubicBezTo>
                <a:cubicBezTo>
                  <a:pt x="2411" y="6388"/>
                  <a:pt x="4362" y="7268"/>
                  <a:pt x="6354" y="7268"/>
                </a:cubicBezTo>
                <a:cubicBezTo>
                  <a:pt x="6493" y="7268"/>
                  <a:pt x="6633" y="7264"/>
                  <a:pt x="6772" y="7255"/>
                </a:cubicBezTo>
                <a:cubicBezTo>
                  <a:pt x="6505" y="6521"/>
                  <a:pt x="6606" y="5787"/>
                  <a:pt x="6806" y="5154"/>
                </a:cubicBezTo>
                <a:cubicBezTo>
                  <a:pt x="6972" y="4453"/>
                  <a:pt x="7273" y="3719"/>
                  <a:pt x="7406" y="3019"/>
                </a:cubicBezTo>
                <a:cubicBezTo>
                  <a:pt x="7506" y="2318"/>
                  <a:pt x="7506" y="1518"/>
                  <a:pt x="7139" y="884"/>
                </a:cubicBezTo>
                <a:cubicBezTo>
                  <a:pt x="6834" y="384"/>
                  <a:pt x="6252" y="1"/>
                  <a:pt x="5662" y="1"/>
                </a:cubicBezTo>
                <a:close/>
              </a:path>
            </a:pathLst>
          </a:custGeom>
          <a:solidFill>
            <a:srgbClr val="F0706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 sz="1800"/>
          </a:p>
        </p:txBody>
      </p:sp>
      <p:sp>
        <p:nvSpPr>
          <p:cNvPr id="571" name="Google Shape;571;p19"/>
          <p:cNvSpPr txBox="1">
            <a:spLocks noGrp="1"/>
          </p:cNvSpPr>
          <p:nvPr>
            <p:ph type="title"/>
          </p:nvPr>
        </p:nvSpPr>
        <p:spPr>
          <a:xfrm>
            <a:off x="713225" y="2456408"/>
            <a:ext cx="7717800" cy="842060"/>
          </a:xfrm>
          <a:prstGeom prst="rect">
            <a:avLst/>
          </a:prstGeom>
          <a:solidFill>
            <a:schemeClr val="dk1"/>
          </a:solidFill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72" name="Google Shape;572;p19"/>
          <p:cNvSpPr txBox="1">
            <a:spLocks noGrp="1"/>
          </p:cNvSpPr>
          <p:nvPr>
            <p:ph type="title" idx="2"/>
          </p:nvPr>
        </p:nvSpPr>
        <p:spPr>
          <a:xfrm>
            <a:off x="2678700" y="1109542"/>
            <a:ext cx="3786600" cy="1216876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73" name="Google Shape;573;p19"/>
          <p:cNvSpPr txBox="1">
            <a:spLocks noGrp="1"/>
          </p:cNvSpPr>
          <p:nvPr>
            <p:ph type="subTitle" idx="1"/>
          </p:nvPr>
        </p:nvSpPr>
        <p:spPr>
          <a:xfrm>
            <a:off x="1693800" y="3417630"/>
            <a:ext cx="5756400" cy="623592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9732017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877;p30"/>
          <p:cNvSpPr/>
          <p:nvPr/>
        </p:nvSpPr>
        <p:spPr bwMode="auto">
          <a:xfrm rot="10347431">
            <a:off x="7729538" y="3042589"/>
            <a:ext cx="2176462" cy="2281942"/>
          </a:xfrm>
          <a:custGeom>
            <a:avLst/>
            <a:gdLst>
              <a:gd name="T0" fmla="*/ 14182 w 23593"/>
              <a:gd name="T1" fmla="*/ 0 h 45172"/>
              <a:gd name="T2" fmla="*/ 11498 w 23593"/>
              <a:gd name="T3" fmla="*/ 496 h 45172"/>
              <a:gd name="T4" fmla="*/ 5749 w 23593"/>
              <a:gd name="T5" fmla="*/ 5663 h 45172"/>
              <a:gd name="T6" fmla="*/ 1363 w 23593"/>
              <a:gd name="T7" fmla="*/ 13505 h 45172"/>
              <a:gd name="T8" fmla="*/ 117 w 23593"/>
              <a:gd name="T9" fmla="*/ 25982 h 45172"/>
              <a:gd name="T10" fmla="*/ 948 w 23593"/>
              <a:gd name="T11" fmla="*/ 40070 h 45172"/>
              <a:gd name="T12" fmla="*/ 2559 w 23593"/>
              <a:gd name="T13" fmla="*/ 44257 h 45172"/>
              <a:gd name="T14" fmla="*/ 5143 w 23593"/>
              <a:gd name="T15" fmla="*/ 45171 h 45172"/>
              <a:gd name="T16" fmla="*/ 15203 w 23593"/>
              <a:gd name="T17" fmla="*/ 40967 h 45172"/>
              <a:gd name="T18" fmla="*/ 19140 w 23593"/>
              <a:gd name="T19" fmla="*/ 32478 h 45172"/>
              <a:gd name="T20" fmla="*/ 16665 w 23593"/>
              <a:gd name="T21" fmla="*/ 21546 h 45172"/>
              <a:gd name="T22" fmla="*/ 21051 w 23593"/>
              <a:gd name="T23" fmla="*/ 15083 h 45172"/>
              <a:gd name="T24" fmla="*/ 21566 w 23593"/>
              <a:gd name="T25" fmla="*/ 4118 h 45172"/>
              <a:gd name="T26" fmla="*/ 14182 w 23593"/>
              <a:gd name="T27" fmla="*/ 0 h 451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3593" h="45172" extrusionOk="0">
                <a:moveTo>
                  <a:pt x="14182" y="0"/>
                </a:moveTo>
                <a:cubicBezTo>
                  <a:pt x="13269" y="0"/>
                  <a:pt x="12360" y="159"/>
                  <a:pt x="11498" y="496"/>
                </a:cubicBezTo>
                <a:cubicBezTo>
                  <a:pt x="9055" y="1443"/>
                  <a:pt x="7294" y="3553"/>
                  <a:pt x="5749" y="5663"/>
                </a:cubicBezTo>
                <a:cubicBezTo>
                  <a:pt x="3972" y="8089"/>
                  <a:pt x="2327" y="10647"/>
                  <a:pt x="1363" y="13505"/>
                </a:cubicBezTo>
                <a:cubicBezTo>
                  <a:pt x="1" y="17476"/>
                  <a:pt x="51" y="21779"/>
                  <a:pt x="117" y="25982"/>
                </a:cubicBezTo>
                <a:cubicBezTo>
                  <a:pt x="167" y="30684"/>
                  <a:pt x="234" y="35418"/>
                  <a:pt x="948" y="40070"/>
                </a:cubicBezTo>
                <a:cubicBezTo>
                  <a:pt x="1164" y="41582"/>
                  <a:pt x="1513" y="43160"/>
                  <a:pt x="2559" y="44257"/>
                </a:cubicBezTo>
                <a:cubicBezTo>
                  <a:pt x="3186" y="44907"/>
                  <a:pt x="4093" y="45171"/>
                  <a:pt x="5143" y="45171"/>
                </a:cubicBezTo>
                <a:cubicBezTo>
                  <a:pt x="8549" y="45171"/>
                  <a:pt x="13463" y="42390"/>
                  <a:pt x="15203" y="40967"/>
                </a:cubicBezTo>
                <a:cubicBezTo>
                  <a:pt x="17695" y="38907"/>
                  <a:pt x="19439" y="35718"/>
                  <a:pt x="19140" y="32478"/>
                </a:cubicBezTo>
                <a:cubicBezTo>
                  <a:pt x="18791" y="28706"/>
                  <a:pt x="15801" y="25234"/>
                  <a:pt x="16665" y="21546"/>
                </a:cubicBezTo>
                <a:cubicBezTo>
                  <a:pt x="17279" y="19004"/>
                  <a:pt x="19555" y="17260"/>
                  <a:pt x="21051" y="15083"/>
                </a:cubicBezTo>
                <a:cubicBezTo>
                  <a:pt x="23227" y="11893"/>
                  <a:pt x="23593" y="7424"/>
                  <a:pt x="21566" y="4118"/>
                </a:cubicBezTo>
                <a:cubicBezTo>
                  <a:pt x="20023" y="1602"/>
                  <a:pt x="17086" y="0"/>
                  <a:pt x="14182" y="0"/>
                </a:cubicBezTo>
                <a:close/>
              </a:path>
            </a:pathLst>
          </a:custGeom>
          <a:solidFill>
            <a:srgbClr val="BBE1F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 sz="1800"/>
          </a:p>
        </p:txBody>
      </p:sp>
      <p:grpSp>
        <p:nvGrpSpPr>
          <p:cNvPr id="6" name="Google Shape;880;p30"/>
          <p:cNvGrpSpPr/>
          <p:nvPr/>
        </p:nvGrpSpPr>
        <p:grpSpPr bwMode="auto">
          <a:xfrm rot="-460290">
            <a:off x="8512175" y="3528514"/>
            <a:ext cx="579438" cy="1613398"/>
            <a:chOff x="2295150" y="3140200"/>
            <a:chExt cx="580425" cy="1612825"/>
          </a:xfrm>
        </p:grpSpPr>
        <p:sp>
          <p:nvSpPr>
            <p:cNvPr id="7" name="Google Shape;881;p30"/>
            <p:cNvSpPr/>
            <p:nvPr/>
          </p:nvSpPr>
          <p:spPr bwMode="auto">
            <a:xfrm>
              <a:off x="2295150" y="3140200"/>
              <a:ext cx="580425" cy="1612000"/>
            </a:xfrm>
            <a:custGeom>
              <a:avLst/>
              <a:gdLst>
                <a:gd name="T0" fmla="*/ 501 w 23217"/>
                <a:gd name="T1" fmla="*/ 0 h 64480"/>
                <a:gd name="T2" fmla="*/ 467 w 23217"/>
                <a:gd name="T3" fmla="*/ 500 h 64480"/>
                <a:gd name="T4" fmla="*/ 34 w 23217"/>
                <a:gd name="T5" fmla="*/ 10608 h 64480"/>
                <a:gd name="T6" fmla="*/ 34 w 23217"/>
                <a:gd name="T7" fmla="*/ 11141 h 64480"/>
                <a:gd name="T8" fmla="*/ 667 w 23217"/>
                <a:gd name="T9" fmla="*/ 20682 h 64480"/>
                <a:gd name="T10" fmla="*/ 701 w 23217"/>
                <a:gd name="T11" fmla="*/ 21149 h 64480"/>
                <a:gd name="T12" fmla="*/ 2469 w 23217"/>
                <a:gd name="T13" fmla="*/ 30689 h 64480"/>
                <a:gd name="T14" fmla="*/ 2602 w 23217"/>
                <a:gd name="T15" fmla="*/ 31122 h 64480"/>
                <a:gd name="T16" fmla="*/ 5171 w 23217"/>
                <a:gd name="T17" fmla="*/ 39462 h 64480"/>
                <a:gd name="T18" fmla="*/ 5337 w 23217"/>
                <a:gd name="T19" fmla="*/ 39895 h 64480"/>
                <a:gd name="T20" fmla="*/ 9274 w 23217"/>
                <a:gd name="T21" fmla="*/ 48401 h 64480"/>
                <a:gd name="T22" fmla="*/ 9474 w 23217"/>
                <a:gd name="T23" fmla="*/ 48835 h 64480"/>
                <a:gd name="T24" fmla="*/ 21549 w 23217"/>
                <a:gd name="T25" fmla="*/ 64246 h 64480"/>
                <a:gd name="T26" fmla="*/ 21816 w 23217"/>
                <a:gd name="T27" fmla="*/ 64480 h 64480"/>
                <a:gd name="T28" fmla="*/ 21883 w 23217"/>
                <a:gd name="T29" fmla="*/ 64046 h 64480"/>
                <a:gd name="T30" fmla="*/ 23117 w 23217"/>
                <a:gd name="T31" fmla="*/ 51404 h 64480"/>
                <a:gd name="T32" fmla="*/ 23117 w 23217"/>
                <a:gd name="T33" fmla="*/ 50903 h 64480"/>
                <a:gd name="T34" fmla="*/ 21949 w 23217"/>
                <a:gd name="T35" fmla="*/ 41196 h 64480"/>
                <a:gd name="T36" fmla="*/ 21849 w 23217"/>
                <a:gd name="T37" fmla="*/ 40796 h 64480"/>
                <a:gd name="T38" fmla="*/ 19614 w 23217"/>
                <a:gd name="T39" fmla="*/ 32557 h 64480"/>
                <a:gd name="T40" fmla="*/ 19481 w 23217"/>
                <a:gd name="T41" fmla="*/ 32156 h 64480"/>
                <a:gd name="T42" fmla="*/ 16178 w 23217"/>
                <a:gd name="T43" fmla="*/ 24151 h 64480"/>
                <a:gd name="T44" fmla="*/ 16012 w 23217"/>
                <a:gd name="T45" fmla="*/ 23784 h 64480"/>
                <a:gd name="T46" fmla="*/ 11875 w 23217"/>
                <a:gd name="T47" fmla="*/ 15945 h 64480"/>
                <a:gd name="T48" fmla="*/ 11675 w 23217"/>
                <a:gd name="T49" fmla="*/ 15545 h 64480"/>
                <a:gd name="T50" fmla="*/ 6805 w 23217"/>
                <a:gd name="T51" fmla="*/ 8006 h 64480"/>
                <a:gd name="T52" fmla="*/ 6505 w 23217"/>
                <a:gd name="T53" fmla="*/ 7606 h 64480"/>
                <a:gd name="T54" fmla="*/ 834 w 23217"/>
                <a:gd name="T55" fmla="*/ 334 h 64480"/>
                <a:gd name="T56" fmla="*/ 501 w 23217"/>
                <a:gd name="T57" fmla="*/ 0 h 64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3217" h="64480" extrusionOk="0">
                  <a:moveTo>
                    <a:pt x="501" y="0"/>
                  </a:moveTo>
                  <a:cubicBezTo>
                    <a:pt x="501" y="167"/>
                    <a:pt x="467" y="334"/>
                    <a:pt x="467" y="500"/>
                  </a:cubicBezTo>
                  <a:cubicBezTo>
                    <a:pt x="134" y="4003"/>
                    <a:pt x="0" y="7372"/>
                    <a:pt x="34" y="10608"/>
                  </a:cubicBezTo>
                  <a:lnTo>
                    <a:pt x="34" y="11141"/>
                  </a:lnTo>
                  <a:cubicBezTo>
                    <a:pt x="100" y="14477"/>
                    <a:pt x="334" y="17679"/>
                    <a:pt x="667" y="20682"/>
                  </a:cubicBezTo>
                  <a:cubicBezTo>
                    <a:pt x="667" y="20848"/>
                    <a:pt x="701" y="20982"/>
                    <a:pt x="701" y="21149"/>
                  </a:cubicBezTo>
                  <a:cubicBezTo>
                    <a:pt x="1134" y="24518"/>
                    <a:pt x="1768" y="27720"/>
                    <a:pt x="2469" y="30689"/>
                  </a:cubicBezTo>
                  <a:cubicBezTo>
                    <a:pt x="2502" y="30822"/>
                    <a:pt x="2535" y="30989"/>
                    <a:pt x="2602" y="31122"/>
                  </a:cubicBezTo>
                  <a:cubicBezTo>
                    <a:pt x="3336" y="34125"/>
                    <a:pt x="4203" y="36860"/>
                    <a:pt x="5171" y="39462"/>
                  </a:cubicBezTo>
                  <a:cubicBezTo>
                    <a:pt x="5204" y="39628"/>
                    <a:pt x="5304" y="39729"/>
                    <a:pt x="5337" y="39895"/>
                  </a:cubicBezTo>
                  <a:cubicBezTo>
                    <a:pt x="6538" y="43031"/>
                    <a:pt x="7873" y="45866"/>
                    <a:pt x="9274" y="48401"/>
                  </a:cubicBezTo>
                  <a:cubicBezTo>
                    <a:pt x="9307" y="48535"/>
                    <a:pt x="9374" y="48702"/>
                    <a:pt x="9474" y="48835"/>
                  </a:cubicBezTo>
                  <a:cubicBezTo>
                    <a:pt x="14644" y="58208"/>
                    <a:pt x="20315" y="63212"/>
                    <a:pt x="21549" y="64246"/>
                  </a:cubicBezTo>
                  <a:cubicBezTo>
                    <a:pt x="21716" y="64380"/>
                    <a:pt x="21816" y="64480"/>
                    <a:pt x="21816" y="64480"/>
                  </a:cubicBezTo>
                  <a:cubicBezTo>
                    <a:pt x="21849" y="64346"/>
                    <a:pt x="21849" y="64179"/>
                    <a:pt x="21883" y="64046"/>
                  </a:cubicBezTo>
                  <a:cubicBezTo>
                    <a:pt x="22850" y="59810"/>
                    <a:pt x="23217" y="55540"/>
                    <a:pt x="23117" y="51404"/>
                  </a:cubicBezTo>
                  <a:lnTo>
                    <a:pt x="23117" y="50903"/>
                  </a:lnTo>
                  <a:cubicBezTo>
                    <a:pt x="23017" y="47634"/>
                    <a:pt x="22583" y="44365"/>
                    <a:pt x="21949" y="41196"/>
                  </a:cubicBezTo>
                  <a:cubicBezTo>
                    <a:pt x="21883" y="41063"/>
                    <a:pt x="21883" y="40896"/>
                    <a:pt x="21849" y="40796"/>
                  </a:cubicBezTo>
                  <a:cubicBezTo>
                    <a:pt x="21282" y="37961"/>
                    <a:pt x="20515" y="35192"/>
                    <a:pt x="19614" y="32557"/>
                  </a:cubicBezTo>
                  <a:cubicBezTo>
                    <a:pt x="19548" y="32457"/>
                    <a:pt x="19514" y="32290"/>
                    <a:pt x="19481" y="32156"/>
                  </a:cubicBezTo>
                  <a:cubicBezTo>
                    <a:pt x="18513" y="29354"/>
                    <a:pt x="17379" y="26653"/>
                    <a:pt x="16178" y="24151"/>
                  </a:cubicBezTo>
                  <a:cubicBezTo>
                    <a:pt x="16145" y="24017"/>
                    <a:pt x="16112" y="23884"/>
                    <a:pt x="16012" y="23784"/>
                  </a:cubicBezTo>
                  <a:cubicBezTo>
                    <a:pt x="14677" y="20948"/>
                    <a:pt x="13310" y="18347"/>
                    <a:pt x="11875" y="15945"/>
                  </a:cubicBezTo>
                  <a:cubicBezTo>
                    <a:pt x="11842" y="15811"/>
                    <a:pt x="11742" y="15678"/>
                    <a:pt x="11675" y="15545"/>
                  </a:cubicBezTo>
                  <a:cubicBezTo>
                    <a:pt x="10007" y="12709"/>
                    <a:pt x="8306" y="10174"/>
                    <a:pt x="6805" y="8006"/>
                  </a:cubicBezTo>
                  <a:cubicBezTo>
                    <a:pt x="6705" y="7839"/>
                    <a:pt x="6605" y="7706"/>
                    <a:pt x="6505" y="7606"/>
                  </a:cubicBezTo>
                  <a:cubicBezTo>
                    <a:pt x="3803" y="3803"/>
                    <a:pt x="1635" y="1201"/>
                    <a:pt x="834" y="334"/>
                  </a:cubicBezTo>
                  <a:lnTo>
                    <a:pt x="501" y="0"/>
                  </a:lnTo>
                  <a:close/>
                </a:path>
              </a:pathLst>
            </a:custGeom>
            <a:solidFill>
              <a:srgbClr val="0383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8" name="Google Shape;882;p30"/>
            <p:cNvSpPr/>
            <p:nvPr/>
          </p:nvSpPr>
          <p:spPr bwMode="auto">
            <a:xfrm>
              <a:off x="2296800" y="3141025"/>
              <a:ext cx="577125" cy="1612000"/>
            </a:xfrm>
            <a:custGeom>
              <a:avLst/>
              <a:gdLst>
                <a:gd name="T0" fmla="*/ 401 w 23085"/>
                <a:gd name="T1" fmla="*/ 501 h 64480"/>
                <a:gd name="T2" fmla="*/ 6572 w 23085"/>
                <a:gd name="T3" fmla="*/ 15478 h 64480"/>
                <a:gd name="T4" fmla="*/ 1 w 23085"/>
                <a:gd name="T5" fmla="*/ 11142 h 64480"/>
                <a:gd name="T6" fmla="*/ 6806 w 23085"/>
                <a:gd name="T7" fmla="*/ 16079 h 64480"/>
                <a:gd name="T8" fmla="*/ 635 w 23085"/>
                <a:gd name="T9" fmla="*/ 20682 h 64480"/>
                <a:gd name="T10" fmla="*/ 668 w 23085"/>
                <a:gd name="T11" fmla="*/ 21149 h 64480"/>
                <a:gd name="T12" fmla="*/ 10142 w 23085"/>
                <a:gd name="T13" fmla="*/ 24685 h 64480"/>
                <a:gd name="T14" fmla="*/ 12910 w 23085"/>
                <a:gd name="T15" fmla="*/ 32290 h 64480"/>
                <a:gd name="T16" fmla="*/ 2436 w 23085"/>
                <a:gd name="T17" fmla="*/ 30689 h 64480"/>
                <a:gd name="T18" fmla="*/ 2569 w 23085"/>
                <a:gd name="T19" fmla="*/ 31123 h 64480"/>
                <a:gd name="T20" fmla="*/ 13077 w 23085"/>
                <a:gd name="T21" fmla="*/ 32624 h 64480"/>
                <a:gd name="T22" fmla="*/ 15912 w 23085"/>
                <a:gd name="T23" fmla="*/ 41130 h 64480"/>
                <a:gd name="T24" fmla="*/ 5171 w 23085"/>
                <a:gd name="T25" fmla="*/ 39429 h 64480"/>
                <a:gd name="T26" fmla="*/ 12477 w 23085"/>
                <a:gd name="T27" fmla="*/ 41330 h 64480"/>
                <a:gd name="T28" fmla="*/ 18014 w 23085"/>
                <a:gd name="T29" fmla="*/ 48535 h 64480"/>
                <a:gd name="T30" fmla="*/ 14327 w 23085"/>
                <a:gd name="T31" fmla="*/ 48722 h 64480"/>
                <a:gd name="T32" fmla="*/ 9241 w 23085"/>
                <a:gd name="T33" fmla="*/ 48368 h 64480"/>
                <a:gd name="T34" fmla="*/ 14578 w 23085"/>
                <a:gd name="T35" fmla="*/ 49136 h 64480"/>
                <a:gd name="T36" fmla="*/ 18081 w 23085"/>
                <a:gd name="T37" fmla="*/ 48935 h 64480"/>
                <a:gd name="T38" fmla="*/ 21483 w 23085"/>
                <a:gd name="T39" fmla="*/ 64280 h 64480"/>
                <a:gd name="T40" fmla="*/ 21817 w 23085"/>
                <a:gd name="T41" fmla="*/ 64046 h 64480"/>
                <a:gd name="T42" fmla="*/ 22484 w 23085"/>
                <a:gd name="T43" fmla="*/ 51871 h 64480"/>
                <a:gd name="T44" fmla="*/ 23084 w 23085"/>
                <a:gd name="T45" fmla="*/ 50937 h 64480"/>
                <a:gd name="T46" fmla="*/ 17280 w 23085"/>
                <a:gd name="T47" fmla="*/ 44666 h 64480"/>
                <a:gd name="T48" fmla="*/ 21917 w 23085"/>
                <a:gd name="T49" fmla="*/ 41163 h 64480"/>
                <a:gd name="T50" fmla="*/ 17180 w 23085"/>
                <a:gd name="T51" fmla="*/ 44299 h 64480"/>
                <a:gd name="T52" fmla="*/ 16235 w 23085"/>
                <a:gd name="T53" fmla="*/ 41235 h 64480"/>
                <a:gd name="T54" fmla="*/ 15846 w 23085"/>
                <a:gd name="T55" fmla="*/ 40263 h 64480"/>
                <a:gd name="T56" fmla="*/ 17513 w 23085"/>
                <a:gd name="T57" fmla="*/ 34592 h 64480"/>
                <a:gd name="T58" fmla="*/ 19315 w 23085"/>
                <a:gd name="T59" fmla="*/ 32190 h 64480"/>
                <a:gd name="T60" fmla="*/ 11676 w 23085"/>
                <a:gd name="T61" fmla="*/ 28087 h 64480"/>
                <a:gd name="T62" fmla="*/ 16012 w 23085"/>
                <a:gd name="T63" fmla="*/ 24151 h 64480"/>
                <a:gd name="T64" fmla="*/ 11576 w 23085"/>
                <a:gd name="T65" fmla="*/ 27687 h 64480"/>
                <a:gd name="T66" fmla="*/ 8774 w 23085"/>
                <a:gd name="T67" fmla="*/ 20182 h 64480"/>
                <a:gd name="T68" fmla="*/ 11776 w 23085"/>
                <a:gd name="T69" fmla="*/ 15878 h 64480"/>
                <a:gd name="T70" fmla="*/ 8607 w 23085"/>
                <a:gd name="T71" fmla="*/ 19781 h 64480"/>
                <a:gd name="T72" fmla="*/ 5438 w 23085"/>
                <a:gd name="T73" fmla="*/ 11776 h 64480"/>
                <a:gd name="T74" fmla="*/ 6406 w 23085"/>
                <a:gd name="T75" fmla="*/ 7539 h 64480"/>
                <a:gd name="T76" fmla="*/ 802 w 23085"/>
                <a:gd name="T77" fmla="*/ 467 h 64480"/>
                <a:gd name="T78" fmla="*/ 435 w 23085"/>
                <a:gd name="T79" fmla="*/ 0 h 64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3085" h="64480" extrusionOk="0">
                  <a:moveTo>
                    <a:pt x="435" y="0"/>
                  </a:moveTo>
                  <a:cubicBezTo>
                    <a:pt x="435" y="167"/>
                    <a:pt x="401" y="334"/>
                    <a:pt x="401" y="501"/>
                  </a:cubicBezTo>
                  <a:cubicBezTo>
                    <a:pt x="2002" y="4337"/>
                    <a:pt x="3604" y="8206"/>
                    <a:pt x="5171" y="12109"/>
                  </a:cubicBezTo>
                  <a:lnTo>
                    <a:pt x="6572" y="15478"/>
                  </a:lnTo>
                  <a:cubicBezTo>
                    <a:pt x="4237" y="14077"/>
                    <a:pt x="2069" y="12443"/>
                    <a:pt x="1" y="10608"/>
                  </a:cubicBezTo>
                  <a:lnTo>
                    <a:pt x="1" y="11142"/>
                  </a:lnTo>
                  <a:cubicBezTo>
                    <a:pt x="2136" y="12976"/>
                    <a:pt x="4404" y="14611"/>
                    <a:pt x="6772" y="16079"/>
                  </a:cubicBezTo>
                  <a:lnTo>
                    <a:pt x="6806" y="16079"/>
                  </a:lnTo>
                  <a:cubicBezTo>
                    <a:pt x="7907" y="18781"/>
                    <a:pt x="8941" y="21483"/>
                    <a:pt x="9975" y="24251"/>
                  </a:cubicBezTo>
                  <a:cubicBezTo>
                    <a:pt x="6739" y="23484"/>
                    <a:pt x="3570" y="22283"/>
                    <a:pt x="635" y="20682"/>
                  </a:cubicBezTo>
                  <a:cubicBezTo>
                    <a:pt x="635" y="20849"/>
                    <a:pt x="668" y="20982"/>
                    <a:pt x="668" y="21149"/>
                  </a:cubicBezTo>
                  <a:cubicBezTo>
                    <a:pt x="2670" y="22183"/>
                    <a:pt x="4738" y="23084"/>
                    <a:pt x="6839" y="23784"/>
                  </a:cubicBezTo>
                  <a:cubicBezTo>
                    <a:pt x="7940" y="24151"/>
                    <a:pt x="9007" y="24451"/>
                    <a:pt x="10142" y="24685"/>
                  </a:cubicBezTo>
                  <a:cubicBezTo>
                    <a:pt x="10242" y="24852"/>
                    <a:pt x="10275" y="25085"/>
                    <a:pt x="10342" y="25252"/>
                  </a:cubicBezTo>
                  <a:cubicBezTo>
                    <a:pt x="11242" y="27587"/>
                    <a:pt x="12076" y="29922"/>
                    <a:pt x="12910" y="32290"/>
                  </a:cubicBezTo>
                  <a:cubicBezTo>
                    <a:pt x="12805" y="32291"/>
                    <a:pt x="12700" y="32292"/>
                    <a:pt x="12595" y="32292"/>
                  </a:cubicBezTo>
                  <a:cubicBezTo>
                    <a:pt x="9133" y="32292"/>
                    <a:pt x="5706" y="31758"/>
                    <a:pt x="2436" y="30689"/>
                  </a:cubicBezTo>
                  <a:cubicBezTo>
                    <a:pt x="2469" y="30823"/>
                    <a:pt x="2503" y="30989"/>
                    <a:pt x="2569" y="31123"/>
                  </a:cubicBezTo>
                  <a:cubicBezTo>
                    <a:pt x="4771" y="31823"/>
                    <a:pt x="7073" y="32290"/>
                    <a:pt x="9408" y="32490"/>
                  </a:cubicBezTo>
                  <a:cubicBezTo>
                    <a:pt x="10642" y="32590"/>
                    <a:pt x="11843" y="32624"/>
                    <a:pt x="13077" y="32624"/>
                  </a:cubicBezTo>
                  <a:cubicBezTo>
                    <a:pt x="13777" y="34592"/>
                    <a:pt x="14445" y="36527"/>
                    <a:pt x="15078" y="38528"/>
                  </a:cubicBezTo>
                  <a:cubicBezTo>
                    <a:pt x="15345" y="39429"/>
                    <a:pt x="15645" y="40263"/>
                    <a:pt x="15912" y="41130"/>
                  </a:cubicBezTo>
                  <a:cubicBezTo>
                    <a:pt x="12276" y="41130"/>
                    <a:pt x="8607" y="40596"/>
                    <a:pt x="5171" y="39429"/>
                  </a:cubicBezTo>
                  <a:cubicBezTo>
                    <a:pt x="5238" y="39595"/>
                    <a:pt x="5305" y="39696"/>
                    <a:pt x="5338" y="39862"/>
                  </a:cubicBezTo>
                  <a:cubicBezTo>
                    <a:pt x="7640" y="40630"/>
                    <a:pt x="10075" y="41130"/>
                    <a:pt x="12477" y="41330"/>
                  </a:cubicBezTo>
                  <a:cubicBezTo>
                    <a:pt x="13644" y="41430"/>
                    <a:pt x="14812" y="41463"/>
                    <a:pt x="15979" y="41463"/>
                  </a:cubicBezTo>
                  <a:cubicBezTo>
                    <a:pt x="16680" y="43798"/>
                    <a:pt x="17413" y="46167"/>
                    <a:pt x="18014" y="48535"/>
                  </a:cubicBezTo>
                  <a:lnTo>
                    <a:pt x="17980" y="48535"/>
                  </a:lnTo>
                  <a:cubicBezTo>
                    <a:pt x="16770" y="48660"/>
                    <a:pt x="15549" y="48722"/>
                    <a:pt x="14327" y="48722"/>
                  </a:cubicBezTo>
                  <a:cubicBezTo>
                    <a:pt x="12620" y="48722"/>
                    <a:pt x="10913" y="48602"/>
                    <a:pt x="9241" y="48368"/>
                  </a:cubicBezTo>
                  <a:cubicBezTo>
                    <a:pt x="9274" y="48502"/>
                    <a:pt x="9374" y="48669"/>
                    <a:pt x="9441" y="48802"/>
                  </a:cubicBezTo>
                  <a:cubicBezTo>
                    <a:pt x="11109" y="49036"/>
                    <a:pt x="12877" y="49136"/>
                    <a:pt x="14578" y="49136"/>
                  </a:cubicBezTo>
                  <a:cubicBezTo>
                    <a:pt x="15679" y="49136"/>
                    <a:pt x="16880" y="49102"/>
                    <a:pt x="17980" y="48969"/>
                  </a:cubicBezTo>
                  <a:cubicBezTo>
                    <a:pt x="18014" y="48969"/>
                    <a:pt x="18081" y="48935"/>
                    <a:pt x="18081" y="48935"/>
                  </a:cubicBezTo>
                  <a:cubicBezTo>
                    <a:pt x="18314" y="49970"/>
                    <a:pt x="18614" y="50970"/>
                    <a:pt x="18848" y="52004"/>
                  </a:cubicBezTo>
                  <a:cubicBezTo>
                    <a:pt x="19848" y="56041"/>
                    <a:pt x="20782" y="60144"/>
                    <a:pt x="21483" y="64280"/>
                  </a:cubicBezTo>
                  <a:cubicBezTo>
                    <a:pt x="21650" y="64380"/>
                    <a:pt x="21750" y="64480"/>
                    <a:pt x="21750" y="64480"/>
                  </a:cubicBezTo>
                  <a:cubicBezTo>
                    <a:pt x="21783" y="64347"/>
                    <a:pt x="21783" y="64180"/>
                    <a:pt x="21817" y="64046"/>
                  </a:cubicBezTo>
                  <a:cubicBezTo>
                    <a:pt x="21249" y="60644"/>
                    <a:pt x="20482" y="57208"/>
                    <a:pt x="19682" y="53839"/>
                  </a:cubicBezTo>
                  <a:cubicBezTo>
                    <a:pt x="20649" y="53205"/>
                    <a:pt x="21616" y="52605"/>
                    <a:pt x="22484" y="51871"/>
                  </a:cubicBezTo>
                  <a:cubicBezTo>
                    <a:pt x="22684" y="51704"/>
                    <a:pt x="22851" y="51604"/>
                    <a:pt x="23084" y="51437"/>
                  </a:cubicBezTo>
                  <a:lnTo>
                    <a:pt x="23084" y="50937"/>
                  </a:lnTo>
                  <a:cubicBezTo>
                    <a:pt x="21950" y="51804"/>
                    <a:pt x="20816" y="52671"/>
                    <a:pt x="19615" y="53439"/>
                  </a:cubicBezTo>
                  <a:cubicBezTo>
                    <a:pt x="18914" y="50503"/>
                    <a:pt x="18114" y="47601"/>
                    <a:pt x="17280" y="44666"/>
                  </a:cubicBezTo>
                  <a:cubicBezTo>
                    <a:pt x="18247" y="44032"/>
                    <a:pt x="19115" y="43432"/>
                    <a:pt x="19982" y="42764"/>
                  </a:cubicBezTo>
                  <a:cubicBezTo>
                    <a:pt x="20649" y="42264"/>
                    <a:pt x="21283" y="41697"/>
                    <a:pt x="21917" y="41163"/>
                  </a:cubicBezTo>
                  <a:cubicBezTo>
                    <a:pt x="21850" y="41030"/>
                    <a:pt x="21850" y="40863"/>
                    <a:pt x="21817" y="40763"/>
                  </a:cubicBezTo>
                  <a:cubicBezTo>
                    <a:pt x="20349" y="42031"/>
                    <a:pt x="18814" y="43265"/>
                    <a:pt x="17180" y="44299"/>
                  </a:cubicBezTo>
                  <a:cubicBezTo>
                    <a:pt x="16913" y="43298"/>
                    <a:pt x="16579" y="42297"/>
                    <a:pt x="16279" y="41297"/>
                  </a:cubicBezTo>
                  <a:cubicBezTo>
                    <a:pt x="16279" y="41274"/>
                    <a:pt x="16279" y="41235"/>
                    <a:pt x="16235" y="41235"/>
                  </a:cubicBezTo>
                  <a:cubicBezTo>
                    <a:pt x="16216" y="41235"/>
                    <a:pt x="16187" y="41243"/>
                    <a:pt x="16146" y="41263"/>
                  </a:cubicBezTo>
                  <a:cubicBezTo>
                    <a:pt x="16079" y="40930"/>
                    <a:pt x="15979" y="40596"/>
                    <a:pt x="15846" y="40263"/>
                  </a:cubicBezTo>
                  <a:cubicBezTo>
                    <a:pt x="15479" y="39128"/>
                    <a:pt x="15145" y="38028"/>
                    <a:pt x="14778" y="36927"/>
                  </a:cubicBezTo>
                  <a:cubicBezTo>
                    <a:pt x="15746" y="36193"/>
                    <a:pt x="16646" y="35426"/>
                    <a:pt x="17513" y="34592"/>
                  </a:cubicBezTo>
                  <a:cubicBezTo>
                    <a:pt x="18181" y="33958"/>
                    <a:pt x="18814" y="33291"/>
                    <a:pt x="19448" y="32624"/>
                  </a:cubicBezTo>
                  <a:cubicBezTo>
                    <a:pt x="19415" y="32490"/>
                    <a:pt x="19348" y="32324"/>
                    <a:pt x="19315" y="32190"/>
                  </a:cubicBezTo>
                  <a:cubicBezTo>
                    <a:pt x="17914" y="33791"/>
                    <a:pt x="16313" y="35259"/>
                    <a:pt x="14645" y="36527"/>
                  </a:cubicBezTo>
                  <a:cubicBezTo>
                    <a:pt x="13677" y="33691"/>
                    <a:pt x="12743" y="30856"/>
                    <a:pt x="11676" y="28087"/>
                  </a:cubicBezTo>
                  <a:cubicBezTo>
                    <a:pt x="12643" y="27353"/>
                    <a:pt x="13577" y="26586"/>
                    <a:pt x="14445" y="25752"/>
                  </a:cubicBezTo>
                  <a:cubicBezTo>
                    <a:pt x="14978" y="25252"/>
                    <a:pt x="15512" y="24685"/>
                    <a:pt x="16012" y="24151"/>
                  </a:cubicBezTo>
                  <a:cubicBezTo>
                    <a:pt x="15979" y="24018"/>
                    <a:pt x="15946" y="23918"/>
                    <a:pt x="15846" y="23784"/>
                  </a:cubicBezTo>
                  <a:cubicBezTo>
                    <a:pt x="14578" y="25185"/>
                    <a:pt x="13110" y="26519"/>
                    <a:pt x="11576" y="27687"/>
                  </a:cubicBezTo>
                  <a:cubicBezTo>
                    <a:pt x="11476" y="27420"/>
                    <a:pt x="11342" y="27153"/>
                    <a:pt x="11276" y="26853"/>
                  </a:cubicBezTo>
                  <a:cubicBezTo>
                    <a:pt x="10475" y="24618"/>
                    <a:pt x="9641" y="22417"/>
                    <a:pt x="8774" y="20182"/>
                  </a:cubicBezTo>
                  <a:cubicBezTo>
                    <a:pt x="9474" y="19314"/>
                    <a:pt x="10142" y="18380"/>
                    <a:pt x="10775" y="17480"/>
                  </a:cubicBezTo>
                  <a:cubicBezTo>
                    <a:pt x="11109" y="16946"/>
                    <a:pt x="11442" y="16446"/>
                    <a:pt x="11776" y="15878"/>
                  </a:cubicBezTo>
                  <a:cubicBezTo>
                    <a:pt x="11743" y="15778"/>
                    <a:pt x="11643" y="15645"/>
                    <a:pt x="11576" y="15512"/>
                  </a:cubicBezTo>
                  <a:cubicBezTo>
                    <a:pt x="10642" y="17013"/>
                    <a:pt x="9675" y="18447"/>
                    <a:pt x="8607" y="19781"/>
                  </a:cubicBezTo>
                  <a:cubicBezTo>
                    <a:pt x="7807" y="17746"/>
                    <a:pt x="7006" y="15678"/>
                    <a:pt x="6172" y="13644"/>
                  </a:cubicBezTo>
                  <a:lnTo>
                    <a:pt x="5438" y="11776"/>
                  </a:lnTo>
                  <a:cubicBezTo>
                    <a:pt x="5905" y="10508"/>
                    <a:pt x="6305" y="9274"/>
                    <a:pt x="6672" y="7973"/>
                  </a:cubicBezTo>
                  <a:cubicBezTo>
                    <a:pt x="6606" y="7806"/>
                    <a:pt x="6472" y="7673"/>
                    <a:pt x="6406" y="7539"/>
                  </a:cubicBezTo>
                  <a:cubicBezTo>
                    <a:pt x="6072" y="8807"/>
                    <a:pt x="5672" y="10008"/>
                    <a:pt x="5238" y="11208"/>
                  </a:cubicBezTo>
                  <a:cubicBezTo>
                    <a:pt x="3770" y="7639"/>
                    <a:pt x="2303" y="4070"/>
                    <a:pt x="802" y="467"/>
                  </a:cubicBezTo>
                  <a:cubicBezTo>
                    <a:pt x="802" y="434"/>
                    <a:pt x="768" y="367"/>
                    <a:pt x="768" y="334"/>
                  </a:cubicBezTo>
                  <a:lnTo>
                    <a:pt x="435" y="0"/>
                  </a:lnTo>
                  <a:close/>
                </a:path>
              </a:pathLst>
            </a:custGeom>
            <a:solidFill>
              <a:srgbClr val="055F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</p:grpSp>
      <p:grpSp>
        <p:nvGrpSpPr>
          <p:cNvPr id="9" name="Google Shape;883;p30"/>
          <p:cNvGrpSpPr/>
          <p:nvPr/>
        </p:nvGrpSpPr>
        <p:grpSpPr bwMode="auto">
          <a:xfrm rot="9964745" flipH="1">
            <a:off x="8886825" y="3706369"/>
            <a:ext cx="331788" cy="1359320"/>
            <a:chOff x="2815525" y="3515450"/>
            <a:chExt cx="332750" cy="1358500"/>
          </a:xfrm>
        </p:grpSpPr>
        <p:sp>
          <p:nvSpPr>
            <p:cNvPr id="10" name="Google Shape;884;p30"/>
            <p:cNvSpPr/>
            <p:nvPr/>
          </p:nvSpPr>
          <p:spPr bwMode="auto">
            <a:xfrm>
              <a:off x="2816350" y="3515450"/>
              <a:ext cx="331925" cy="1358500"/>
            </a:xfrm>
            <a:custGeom>
              <a:avLst/>
              <a:gdLst>
                <a:gd name="T0" fmla="*/ 4170 w 13277"/>
                <a:gd name="T1" fmla="*/ 1 h 54340"/>
                <a:gd name="T2" fmla="*/ 4037 w 13277"/>
                <a:gd name="T3" fmla="*/ 368 h 54340"/>
                <a:gd name="T4" fmla="*/ 1835 w 13277"/>
                <a:gd name="T5" fmla="*/ 8173 h 54340"/>
                <a:gd name="T6" fmla="*/ 1735 w 13277"/>
                <a:gd name="T7" fmla="*/ 8607 h 54340"/>
                <a:gd name="T8" fmla="*/ 467 w 13277"/>
                <a:gd name="T9" fmla="*/ 16179 h 54340"/>
                <a:gd name="T10" fmla="*/ 434 w 13277"/>
                <a:gd name="T11" fmla="*/ 16546 h 54340"/>
                <a:gd name="T12" fmla="*/ 0 w 13277"/>
                <a:gd name="T13" fmla="*/ 24318 h 54340"/>
                <a:gd name="T14" fmla="*/ 0 w 13277"/>
                <a:gd name="T15" fmla="*/ 24685 h 54340"/>
                <a:gd name="T16" fmla="*/ 467 w 13277"/>
                <a:gd name="T17" fmla="*/ 31690 h 54340"/>
                <a:gd name="T18" fmla="*/ 501 w 13277"/>
                <a:gd name="T19" fmla="*/ 32057 h 54340"/>
                <a:gd name="T20" fmla="*/ 1969 w 13277"/>
                <a:gd name="T21" fmla="*/ 39462 h 54340"/>
                <a:gd name="T22" fmla="*/ 2035 w 13277"/>
                <a:gd name="T23" fmla="*/ 39829 h 54340"/>
                <a:gd name="T24" fmla="*/ 8640 w 13277"/>
                <a:gd name="T25" fmla="*/ 54140 h 54340"/>
                <a:gd name="T26" fmla="*/ 8807 w 13277"/>
                <a:gd name="T27" fmla="*/ 54340 h 54340"/>
                <a:gd name="T28" fmla="*/ 8974 w 13277"/>
                <a:gd name="T29" fmla="*/ 54040 h 54340"/>
                <a:gd name="T30" fmla="*/ 12276 w 13277"/>
                <a:gd name="T31" fmla="*/ 44399 h 54340"/>
                <a:gd name="T32" fmla="*/ 12343 w 13277"/>
                <a:gd name="T33" fmla="*/ 44032 h 54340"/>
                <a:gd name="T34" fmla="*/ 13210 w 13277"/>
                <a:gd name="T35" fmla="*/ 36227 h 54340"/>
                <a:gd name="T36" fmla="*/ 13210 w 13277"/>
                <a:gd name="T37" fmla="*/ 35893 h 54340"/>
                <a:gd name="T38" fmla="*/ 12976 w 13277"/>
                <a:gd name="T39" fmla="*/ 29055 h 54340"/>
                <a:gd name="T40" fmla="*/ 12943 w 13277"/>
                <a:gd name="T41" fmla="*/ 28721 h 54340"/>
                <a:gd name="T42" fmla="*/ 11976 w 13277"/>
                <a:gd name="T43" fmla="*/ 21783 h 54340"/>
                <a:gd name="T44" fmla="*/ 11876 w 13277"/>
                <a:gd name="T45" fmla="*/ 21450 h 54340"/>
                <a:gd name="T46" fmla="*/ 10141 w 13277"/>
                <a:gd name="T47" fmla="*/ 14545 h 54340"/>
                <a:gd name="T48" fmla="*/ 10008 w 13277"/>
                <a:gd name="T49" fmla="*/ 14211 h 54340"/>
                <a:gd name="T50" fmla="*/ 7606 w 13277"/>
                <a:gd name="T51" fmla="*/ 7440 h 54340"/>
                <a:gd name="T52" fmla="*/ 7439 w 13277"/>
                <a:gd name="T53" fmla="*/ 7039 h 54340"/>
                <a:gd name="T54" fmla="*/ 4337 w 13277"/>
                <a:gd name="T55" fmla="*/ 334 h 54340"/>
                <a:gd name="T56" fmla="*/ 4170 w 13277"/>
                <a:gd name="T57" fmla="*/ 1 h 54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3277" h="54340" extrusionOk="0">
                  <a:moveTo>
                    <a:pt x="4170" y="1"/>
                  </a:moveTo>
                  <a:lnTo>
                    <a:pt x="4037" y="368"/>
                  </a:lnTo>
                  <a:cubicBezTo>
                    <a:pt x="3136" y="3036"/>
                    <a:pt x="2402" y="5672"/>
                    <a:pt x="1835" y="8173"/>
                  </a:cubicBezTo>
                  <a:cubicBezTo>
                    <a:pt x="1802" y="8307"/>
                    <a:pt x="1802" y="8474"/>
                    <a:pt x="1735" y="8607"/>
                  </a:cubicBezTo>
                  <a:cubicBezTo>
                    <a:pt x="1168" y="11209"/>
                    <a:pt x="734" y="13777"/>
                    <a:pt x="467" y="16179"/>
                  </a:cubicBezTo>
                  <a:cubicBezTo>
                    <a:pt x="467" y="16313"/>
                    <a:pt x="434" y="16446"/>
                    <a:pt x="434" y="16546"/>
                  </a:cubicBezTo>
                  <a:cubicBezTo>
                    <a:pt x="134" y="19281"/>
                    <a:pt x="0" y="21850"/>
                    <a:pt x="0" y="24318"/>
                  </a:cubicBezTo>
                  <a:lnTo>
                    <a:pt x="0" y="24685"/>
                  </a:lnTo>
                  <a:cubicBezTo>
                    <a:pt x="0" y="27187"/>
                    <a:pt x="167" y="29522"/>
                    <a:pt x="467" y="31690"/>
                  </a:cubicBezTo>
                  <a:cubicBezTo>
                    <a:pt x="467" y="31824"/>
                    <a:pt x="501" y="31957"/>
                    <a:pt x="501" y="32057"/>
                  </a:cubicBezTo>
                  <a:cubicBezTo>
                    <a:pt x="834" y="34792"/>
                    <a:pt x="1368" y="37227"/>
                    <a:pt x="1969" y="39462"/>
                  </a:cubicBezTo>
                  <a:cubicBezTo>
                    <a:pt x="1969" y="39562"/>
                    <a:pt x="2002" y="39696"/>
                    <a:pt x="2035" y="39829"/>
                  </a:cubicBezTo>
                  <a:cubicBezTo>
                    <a:pt x="4370" y="48169"/>
                    <a:pt x="7839" y="53072"/>
                    <a:pt x="8640" y="54140"/>
                  </a:cubicBezTo>
                  <a:cubicBezTo>
                    <a:pt x="8773" y="54240"/>
                    <a:pt x="8807" y="54340"/>
                    <a:pt x="8807" y="54340"/>
                  </a:cubicBezTo>
                  <a:cubicBezTo>
                    <a:pt x="8873" y="54240"/>
                    <a:pt x="8940" y="54140"/>
                    <a:pt x="8974" y="54040"/>
                  </a:cubicBezTo>
                  <a:cubicBezTo>
                    <a:pt x="10508" y="50904"/>
                    <a:pt x="11609" y="47668"/>
                    <a:pt x="12276" y="44399"/>
                  </a:cubicBezTo>
                  <a:cubicBezTo>
                    <a:pt x="12309" y="44299"/>
                    <a:pt x="12309" y="44166"/>
                    <a:pt x="12343" y="44032"/>
                  </a:cubicBezTo>
                  <a:cubicBezTo>
                    <a:pt x="12843" y="41464"/>
                    <a:pt x="13143" y="38829"/>
                    <a:pt x="13210" y="36227"/>
                  </a:cubicBezTo>
                  <a:lnTo>
                    <a:pt x="13210" y="35893"/>
                  </a:lnTo>
                  <a:cubicBezTo>
                    <a:pt x="13277" y="33558"/>
                    <a:pt x="13177" y="31323"/>
                    <a:pt x="12976" y="29055"/>
                  </a:cubicBezTo>
                  <a:cubicBezTo>
                    <a:pt x="12976" y="28988"/>
                    <a:pt x="12943" y="28855"/>
                    <a:pt x="12943" y="28721"/>
                  </a:cubicBezTo>
                  <a:cubicBezTo>
                    <a:pt x="12676" y="26353"/>
                    <a:pt x="12343" y="24018"/>
                    <a:pt x="11976" y="21783"/>
                  </a:cubicBezTo>
                  <a:cubicBezTo>
                    <a:pt x="11942" y="21650"/>
                    <a:pt x="11942" y="21550"/>
                    <a:pt x="11876" y="21450"/>
                  </a:cubicBezTo>
                  <a:cubicBezTo>
                    <a:pt x="11375" y="18981"/>
                    <a:pt x="10808" y="16679"/>
                    <a:pt x="10141" y="14545"/>
                  </a:cubicBezTo>
                  <a:cubicBezTo>
                    <a:pt x="10108" y="14445"/>
                    <a:pt x="10041" y="14344"/>
                    <a:pt x="10008" y="14211"/>
                  </a:cubicBezTo>
                  <a:cubicBezTo>
                    <a:pt x="9207" y="11676"/>
                    <a:pt x="8373" y="9374"/>
                    <a:pt x="7606" y="7440"/>
                  </a:cubicBezTo>
                  <a:cubicBezTo>
                    <a:pt x="7506" y="7306"/>
                    <a:pt x="7472" y="7173"/>
                    <a:pt x="7439" y="7039"/>
                  </a:cubicBezTo>
                  <a:cubicBezTo>
                    <a:pt x="6005" y="3603"/>
                    <a:pt x="4804" y="1168"/>
                    <a:pt x="4337" y="334"/>
                  </a:cubicBezTo>
                  <a:cubicBezTo>
                    <a:pt x="4270" y="134"/>
                    <a:pt x="4170" y="1"/>
                    <a:pt x="4170" y="1"/>
                  </a:cubicBezTo>
                  <a:close/>
                </a:path>
              </a:pathLst>
            </a:custGeom>
            <a:solidFill>
              <a:srgbClr val="055F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1" name="Google Shape;885;p30"/>
            <p:cNvSpPr/>
            <p:nvPr/>
          </p:nvSpPr>
          <p:spPr bwMode="auto">
            <a:xfrm>
              <a:off x="2815525" y="3515450"/>
              <a:ext cx="331075" cy="1357675"/>
            </a:xfrm>
            <a:custGeom>
              <a:avLst/>
              <a:gdLst>
                <a:gd name="T0" fmla="*/ 4070 w 13243"/>
                <a:gd name="T1" fmla="*/ 368 h 54307"/>
                <a:gd name="T2" fmla="*/ 6071 w 13243"/>
                <a:gd name="T3" fmla="*/ 13177 h 54307"/>
                <a:gd name="T4" fmla="*/ 1801 w 13243"/>
                <a:gd name="T5" fmla="*/ 8607 h 54307"/>
                <a:gd name="T6" fmla="*/ 6171 w 13243"/>
                <a:gd name="T7" fmla="*/ 13677 h 54307"/>
                <a:gd name="T8" fmla="*/ 500 w 13243"/>
                <a:gd name="T9" fmla="*/ 16146 h 54307"/>
                <a:gd name="T10" fmla="*/ 4804 w 13243"/>
                <a:gd name="T11" fmla="*/ 19682 h 54307"/>
                <a:gd name="T12" fmla="*/ 7205 w 13243"/>
                <a:gd name="T13" fmla="*/ 21483 h 54307"/>
                <a:gd name="T14" fmla="*/ 0 w 13243"/>
                <a:gd name="T15" fmla="*/ 24285 h 54307"/>
                <a:gd name="T16" fmla="*/ 5070 w 13243"/>
                <a:gd name="T17" fmla="*/ 26987 h 54307"/>
                <a:gd name="T18" fmla="*/ 8373 w 13243"/>
                <a:gd name="T19" fmla="*/ 32791 h 54307"/>
                <a:gd name="T20" fmla="*/ 500 w 13243"/>
                <a:gd name="T21" fmla="*/ 31657 h 54307"/>
                <a:gd name="T22" fmla="*/ 534 w 13243"/>
                <a:gd name="T23" fmla="*/ 32024 h 54307"/>
                <a:gd name="T24" fmla="*/ 8540 w 13243"/>
                <a:gd name="T25" fmla="*/ 35226 h 54307"/>
                <a:gd name="T26" fmla="*/ 8806 w 13243"/>
                <a:gd name="T27" fmla="*/ 41164 h 54307"/>
                <a:gd name="T28" fmla="*/ 2002 w 13243"/>
                <a:gd name="T29" fmla="*/ 39396 h 54307"/>
                <a:gd name="T30" fmla="*/ 6038 w 13243"/>
                <a:gd name="T31" fmla="*/ 40997 h 54307"/>
                <a:gd name="T32" fmla="*/ 8840 w 13243"/>
                <a:gd name="T33" fmla="*/ 41497 h 54307"/>
                <a:gd name="T34" fmla="*/ 8673 w 13243"/>
                <a:gd name="T35" fmla="*/ 54073 h 54307"/>
                <a:gd name="T36" fmla="*/ 9007 w 13243"/>
                <a:gd name="T37" fmla="*/ 54006 h 54307"/>
                <a:gd name="T38" fmla="*/ 11742 w 13243"/>
                <a:gd name="T39" fmla="*/ 44666 h 54307"/>
                <a:gd name="T40" fmla="*/ 12376 w 13243"/>
                <a:gd name="T41" fmla="*/ 44032 h 54307"/>
                <a:gd name="T42" fmla="*/ 9207 w 13243"/>
                <a:gd name="T43" fmla="*/ 45367 h 54307"/>
                <a:gd name="T44" fmla="*/ 11442 w 13243"/>
                <a:gd name="T45" fmla="*/ 37127 h 54307"/>
                <a:gd name="T46" fmla="*/ 13243 w 13243"/>
                <a:gd name="T47" fmla="*/ 35893 h 54307"/>
                <a:gd name="T48" fmla="*/ 8840 w 13243"/>
                <a:gd name="T49" fmla="*/ 35293 h 54307"/>
                <a:gd name="T50" fmla="*/ 8840 w 13243"/>
                <a:gd name="T51" fmla="*/ 34292 h 54307"/>
                <a:gd name="T52" fmla="*/ 11208 w 13243"/>
                <a:gd name="T53" fmla="*/ 30156 h 54307"/>
                <a:gd name="T54" fmla="*/ 13009 w 13243"/>
                <a:gd name="T55" fmla="*/ 28655 h 54307"/>
                <a:gd name="T56" fmla="*/ 7872 w 13243"/>
                <a:gd name="T57" fmla="*/ 24018 h 54307"/>
                <a:gd name="T58" fmla="*/ 12009 w 13243"/>
                <a:gd name="T59" fmla="*/ 21783 h 54307"/>
                <a:gd name="T60" fmla="*/ 7839 w 13243"/>
                <a:gd name="T61" fmla="*/ 23718 h 54307"/>
                <a:gd name="T62" fmla="*/ 7005 w 13243"/>
                <a:gd name="T63" fmla="*/ 17347 h 54307"/>
                <a:gd name="T64" fmla="*/ 10174 w 13243"/>
                <a:gd name="T65" fmla="*/ 14545 h 54307"/>
                <a:gd name="T66" fmla="*/ 6972 w 13243"/>
                <a:gd name="T67" fmla="*/ 16980 h 54307"/>
                <a:gd name="T68" fmla="*/ 5971 w 13243"/>
                <a:gd name="T69" fmla="*/ 10141 h 54307"/>
                <a:gd name="T70" fmla="*/ 7472 w 13243"/>
                <a:gd name="T71" fmla="*/ 7039 h 54307"/>
                <a:gd name="T72" fmla="*/ 4403 w 13243"/>
                <a:gd name="T73" fmla="*/ 468 h 54307"/>
                <a:gd name="T74" fmla="*/ 4203 w 13243"/>
                <a:gd name="T75" fmla="*/ 1 h 54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243" h="54307" extrusionOk="0">
                  <a:moveTo>
                    <a:pt x="4203" y="1"/>
                  </a:moveTo>
                  <a:lnTo>
                    <a:pt x="4070" y="368"/>
                  </a:lnTo>
                  <a:cubicBezTo>
                    <a:pt x="4637" y="3670"/>
                    <a:pt x="5170" y="7006"/>
                    <a:pt x="5671" y="10308"/>
                  </a:cubicBezTo>
                  <a:cubicBezTo>
                    <a:pt x="5804" y="11276"/>
                    <a:pt x="5971" y="12210"/>
                    <a:pt x="6071" y="13177"/>
                  </a:cubicBezTo>
                  <a:cubicBezTo>
                    <a:pt x="4537" y="11643"/>
                    <a:pt x="3136" y="9975"/>
                    <a:pt x="1868" y="8173"/>
                  </a:cubicBezTo>
                  <a:cubicBezTo>
                    <a:pt x="1835" y="8307"/>
                    <a:pt x="1835" y="8474"/>
                    <a:pt x="1801" y="8607"/>
                  </a:cubicBezTo>
                  <a:cubicBezTo>
                    <a:pt x="3069" y="10442"/>
                    <a:pt x="4537" y="12110"/>
                    <a:pt x="6138" y="13677"/>
                  </a:cubicBezTo>
                  <a:lnTo>
                    <a:pt x="6171" y="13677"/>
                  </a:lnTo>
                  <a:cubicBezTo>
                    <a:pt x="6505" y="16012"/>
                    <a:pt x="6838" y="18314"/>
                    <a:pt x="7139" y="20649"/>
                  </a:cubicBezTo>
                  <a:cubicBezTo>
                    <a:pt x="4703" y="19448"/>
                    <a:pt x="2502" y="17947"/>
                    <a:pt x="500" y="16146"/>
                  </a:cubicBezTo>
                  <a:cubicBezTo>
                    <a:pt x="500" y="16279"/>
                    <a:pt x="467" y="16379"/>
                    <a:pt x="467" y="16513"/>
                  </a:cubicBezTo>
                  <a:cubicBezTo>
                    <a:pt x="1835" y="17680"/>
                    <a:pt x="3236" y="18781"/>
                    <a:pt x="4804" y="19682"/>
                  </a:cubicBezTo>
                  <a:cubicBezTo>
                    <a:pt x="5537" y="20182"/>
                    <a:pt x="6338" y="20616"/>
                    <a:pt x="7172" y="21016"/>
                  </a:cubicBezTo>
                  <a:cubicBezTo>
                    <a:pt x="7172" y="21149"/>
                    <a:pt x="7172" y="21316"/>
                    <a:pt x="7205" y="21483"/>
                  </a:cubicBezTo>
                  <a:cubicBezTo>
                    <a:pt x="7472" y="23484"/>
                    <a:pt x="7672" y="25452"/>
                    <a:pt x="7872" y="27454"/>
                  </a:cubicBezTo>
                  <a:cubicBezTo>
                    <a:pt x="5070" y="26820"/>
                    <a:pt x="2402" y="25719"/>
                    <a:pt x="0" y="24285"/>
                  </a:cubicBezTo>
                  <a:lnTo>
                    <a:pt x="0" y="24652"/>
                  </a:lnTo>
                  <a:cubicBezTo>
                    <a:pt x="1635" y="25619"/>
                    <a:pt x="3336" y="26386"/>
                    <a:pt x="5070" y="26987"/>
                  </a:cubicBezTo>
                  <a:cubicBezTo>
                    <a:pt x="6004" y="27320"/>
                    <a:pt x="6972" y="27554"/>
                    <a:pt x="7906" y="27787"/>
                  </a:cubicBezTo>
                  <a:cubicBezTo>
                    <a:pt x="8073" y="29455"/>
                    <a:pt x="8239" y="31123"/>
                    <a:pt x="8373" y="32791"/>
                  </a:cubicBezTo>
                  <a:cubicBezTo>
                    <a:pt x="8473" y="33491"/>
                    <a:pt x="8506" y="34225"/>
                    <a:pt x="8540" y="34959"/>
                  </a:cubicBezTo>
                  <a:cubicBezTo>
                    <a:pt x="5704" y="34325"/>
                    <a:pt x="2969" y="33191"/>
                    <a:pt x="500" y="31657"/>
                  </a:cubicBezTo>
                  <a:cubicBezTo>
                    <a:pt x="500" y="31790"/>
                    <a:pt x="534" y="31890"/>
                    <a:pt x="534" y="32024"/>
                  </a:cubicBezTo>
                  <a:cubicBezTo>
                    <a:pt x="2202" y="33024"/>
                    <a:pt x="4003" y="33858"/>
                    <a:pt x="5838" y="34492"/>
                  </a:cubicBezTo>
                  <a:cubicBezTo>
                    <a:pt x="6705" y="34759"/>
                    <a:pt x="7639" y="35026"/>
                    <a:pt x="8540" y="35226"/>
                  </a:cubicBezTo>
                  <a:cubicBezTo>
                    <a:pt x="8673" y="37227"/>
                    <a:pt x="8806" y="39196"/>
                    <a:pt x="8840" y="41164"/>
                  </a:cubicBezTo>
                  <a:lnTo>
                    <a:pt x="8806" y="41164"/>
                  </a:lnTo>
                  <a:cubicBezTo>
                    <a:pt x="6438" y="40830"/>
                    <a:pt x="4170" y="40230"/>
                    <a:pt x="2002" y="39396"/>
                  </a:cubicBezTo>
                  <a:cubicBezTo>
                    <a:pt x="2002" y="39529"/>
                    <a:pt x="2035" y="39663"/>
                    <a:pt x="2068" y="39763"/>
                  </a:cubicBezTo>
                  <a:cubicBezTo>
                    <a:pt x="3369" y="40263"/>
                    <a:pt x="4703" y="40697"/>
                    <a:pt x="6038" y="40997"/>
                  </a:cubicBezTo>
                  <a:cubicBezTo>
                    <a:pt x="6905" y="41197"/>
                    <a:pt x="7839" y="41364"/>
                    <a:pt x="8740" y="41497"/>
                  </a:cubicBezTo>
                  <a:lnTo>
                    <a:pt x="8840" y="41497"/>
                  </a:lnTo>
                  <a:cubicBezTo>
                    <a:pt x="8840" y="42331"/>
                    <a:pt x="8873" y="43198"/>
                    <a:pt x="8873" y="44032"/>
                  </a:cubicBezTo>
                  <a:cubicBezTo>
                    <a:pt x="8906" y="47368"/>
                    <a:pt x="8873" y="50737"/>
                    <a:pt x="8673" y="54073"/>
                  </a:cubicBezTo>
                  <a:cubicBezTo>
                    <a:pt x="8773" y="54206"/>
                    <a:pt x="8840" y="54306"/>
                    <a:pt x="8840" y="54306"/>
                  </a:cubicBezTo>
                  <a:cubicBezTo>
                    <a:pt x="8906" y="54206"/>
                    <a:pt x="8940" y="54073"/>
                    <a:pt x="9007" y="54006"/>
                  </a:cubicBezTo>
                  <a:cubicBezTo>
                    <a:pt x="9140" y="51238"/>
                    <a:pt x="9207" y="48469"/>
                    <a:pt x="9207" y="45667"/>
                  </a:cubicBezTo>
                  <a:cubicBezTo>
                    <a:pt x="10074" y="45367"/>
                    <a:pt x="10908" y="45033"/>
                    <a:pt x="11742" y="44666"/>
                  </a:cubicBezTo>
                  <a:cubicBezTo>
                    <a:pt x="11909" y="44566"/>
                    <a:pt x="12109" y="44499"/>
                    <a:pt x="12276" y="44399"/>
                  </a:cubicBezTo>
                  <a:cubicBezTo>
                    <a:pt x="12342" y="44299"/>
                    <a:pt x="12342" y="44166"/>
                    <a:pt x="12376" y="44032"/>
                  </a:cubicBezTo>
                  <a:cubicBezTo>
                    <a:pt x="11342" y="44533"/>
                    <a:pt x="10274" y="45000"/>
                    <a:pt x="9207" y="45367"/>
                  </a:cubicBezTo>
                  <a:cubicBezTo>
                    <a:pt x="9207" y="42965"/>
                    <a:pt x="9140" y="40530"/>
                    <a:pt x="9007" y="38128"/>
                  </a:cubicBezTo>
                  <a:cubicBezTo>
                    <a:pt x="9840" y="37828"/>
                    <a:pt x="10674" y="37494"/>
                    <a:pt x="11442" y="37127"/>
                  </a:cubicBezTo>
                  <a:cubicBezTo>
                    <a:pt x="12075" y="36861"/>
                    <a:pt x="12676" y="36527"/>
                    <a:pt x="13243" y="36227"/>
                  </a:cubicBezTo>
                  <a:lnTo>
                    <a:pt x="13243" y="35893"/>
                  </a:lnTo>
                  <a:cubicBezTo>
                    <a:pt x="11875" y="36627"/>
                    <a:pt x="10474" y="37227"/>
                    <a:pt x="9007" y="37795"/>
                  </a:cubicBezTo>
                  <a:cubicBezTo>
                    <a:pt x="8973" y="36961"/>
                    <a:pt x="8873" y="36127"/>
                    <a:pt x="8840" y="35293"/>
                  </a:cubicBezTo>
                  <a:cubicBezTo>
                    <a:pt x="8840" y="35226"/>
                    <a:pt x="8840" y="35226"/>
                    <a:pt x="8873" y="35126"/>
                  </a:cubicBezTo>
                  <a:cubicBezTo>
                    <a:pt x="8873" y="34859"/>
                    <a:pt x="8873" y="34559"/>
                    <a:pt x="8840" y="34292"/>
                  </a:cubicBezTo>
                  <a:cubicBezTo>
                    <a:pt x="8806" y="33358"/>
                    <a:pt x="8706" y="32391"/>
                    <a:pt x="8640" y="31490"/>
                  </a:cubicBezTo>
                  <a:cubicBezTo>
                    <a:pt x="9507" y="31056"/>
                    <a:pt x="10374" y="30656"/>
                    <a:pt x="11208" y="30156"/>
                  </a:cubicBezTo>
                  <a:cubicBezTo>
                    <a:pt x="11842" y="29789"/>
                    <a:pt x="12476" y="29389"/>
                    <a:pt x="13043" y="28988"/>
                  </a:cubicBezTo>
                  <a:cubicBezTo>
                    <a:pt x="13043" y="28888"/>
                    <a:pt x="13009" y="28788"/>
                    <a:pt x="13009" y="28655"/>
                  </a:cubicBezTo>
                  <a:cubicBezTo>
                    <a:pt x="11642" y="29622"/>
                    <a:pt x="10141" y="30456"/>
                    <a:pt x="8573" y="31156"/>
                  </a:cubicBezTo>
                  <a:cubicBezTo>
                    <a:pt x="8406" y="28788"/>
                    <a:pt x="8173" y="26386"/>
                    <a:pt x="7872" y="24018"/>
                  </a:cubicBezTo>
                  <a:cubicBezTo>
                    <a:pt x="8740" y="23651"/>
                    <a:pt x="9640" y="23217"/>
                    <a:pt x="10474" y="22717"/>
                  </a:cubicBezTo>
                  <a:cubicBezTo>
                    <a:pt x="11008" y="22450"/>
                    <a:pt x="11508" y="22117"/>
                    <a:pt x="12009" y="21783"/>
                  </a:cubicBezTo>
                  <a:cubicBezTo>
                    <a:pt x="11975" y="21650"/>
                    <a:pt x="11975" y="21550"/>
                    <a:pt x="11909" y="21450"/>
                  </a:cubicBezTo>
                  <a:cubicBezTo>
                    <a:pt x="10641" y="22317"/>
                    <a:pt x="9240" y="23117"/>
                    <a:pt x="7839" y="23718"/>
                  </a:cubicBezTo>
                  <a:cubicBezTo>
                    <a:pt x="7806" y="23484"/>
                    <a:pt x="7806" y="23284"/>
                    <a:pt x="7739" y="23017"/>
                  </a:cubicBezTo>
                  <a:cubicBezTo>
                    <a:pt x="7505" y="21116"/>
                    <a:pt x="7239" y="19215"/>
                    <a:pt x="7005" y="17347"/>
                  </a:cubicBezTo>
                  <a:cubicBezTo>
                    <a:pt x="7739" y="16813"/>
                    <a:pt x="8406" y="16212"/>
                    <a:pt x="9073" y="15612"/>
                  </a:cubicBezTo>
                  <a:cubicBezTo>
                    <a:pt x="9474" y="15278"/>
                    <a:pt x="9840" y="14878"/>
                    <a:pt x="10174" y="14545"/>
                  </a:cubicBezTo>
                  <a:cubicBezTo>
                    <a:pt x="10141" y="14445"/>
                    <a:pt x="10074" y="14344"/>
                    <a:pt x="10041" y="14211"/>
                  </a:cubicBezTo>
                  <a:cubicBezTo>
                    <a:pt x="9073" y="15178"/>
                    <a:pt x="8039" y="16146"/>
                    <a:pt x="6972" y="16980"/>
                  </a:cubicBezTo>
                  <a:lnTo>
                    <a:pt x="6205" y="11709"/>
                  </a:lnTo>
                  <a:cubicBezTo>
                    <a:pt x="6138" y="11209"/>
                    <a:pt x="6038" y="10675"/>
                    <a:pt x="5971" y="10141"/>
                  </a:cubicBezTo>
                  <a:cubicBezTo>
                    <a:pt x="6538" y="9274"/>
                    <a:pt x="7072" y="8340"/>
                    <a:pt x="7639" y="7440"/>
                  </a:cubicBezTo>
                  <a:cubicBezTo>
                    <a:pt x="7539" y="7306"/>
                    <a:pt x="7505" y="7173"/>
                    <a:pt x="7472" y="7039"/>
                  </a:cubicBezTo>
                  <a:cubicBezTo>
                    <a:pt x="6972" y="7940"/>
                    <a:pt x="6471" y="8841"/>
                    <a:pt x="5871" y="9674"/>
                  </a:cubicBezTo>
                  <a:cubicBezTo>
                    <a:pt x="5404" y="6606"/>
                    <a:pt x="4904" y="3537"/>
                    <a:pt x="4403" y="468"/>
                  </a:cubicBezTo>
                  <a:cubicBezTo>
                    <a:pt x="4370" y="434"/>
                    <a:pt x="4370" y="368"/>
                    <a:pt x="4370" y="334"/>
                  </a:cubicBezTo>
                  <a:cubicBezTo>
                    <a:pt x="4303" y="134"/>
                    <a:pt x="4203" y="1"/>
                    <a:pt x="4203" y="1"/>
                  </a:cubicBezTo>
                  <a:close/>
                </a:path>
              </a:pathLst>
            </a:custGeom>
            <a:solidFill>
              <a:srgbClr val="0383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</p:grpSp>
      <p:sp>
        <p:nvSpPr>
          <p:cNvPr id="12" name="Google Shape;886;p30"/>
          <p:cNvSpPr/>
          <p:nvPr/>
        </p:nvSpPr>
        <p:spPr bwMode="auto">
          <a:xfrm rot="16754853">
            <a:off x="722782" y="2043760"/>
            <a:ext cx="2108851" cy="5256213"/>
          </a:xfrm>
          <a:custGeom>
            <a:avLst/>
            <a:gdLst>
              <a:gd name="T0" fmla="*/ 14182 w 23593"/>
              <a:gd name="T1" fmla="*/ 0 h 45172"/>
              <a:gd name="T2" fmla="*/ 11498 w 23593"/>
              <a:gd name="T3" fmla="*/ 496 h 45172"/>
              <a:gd name="T4" fmla="*/ 5749 w 23593"/>
              <a:gd name="T5" fmla="*/ 5663 h 45172"/>
              <a:gd name="T6" fmla="*/ 1363 w 23593"/>
              <a:gd name="T7" fmla="*/ 13505 h 45172"/>
              <a:gd name="T8" fmla="*/ 117 w 23593"/>
              <a:gd name="T9" fmla="*/ 25982 h 45172"/>
              <a:gd name="T10" fmla="*/ 948 w 23593"/>
              <a:gd name="T11" fmla="*/ 40070 h 45172"/>
              <a:gd name="T12" fmla="*/ 2559 w 23593"/>
              <a:gd name="T13" fmla="*/ 44257 h 45172"/>
              <a:gd name="T14" fmla="*/ 5143 w 23593"/>
              <a:gd name="T15" fmla="*/ 45171 h 45172"/>
              <a:gd name="T16" fmla="*/ 15203 w 23593"/>
              <a:gd name="T17" fmla="*/ 40967 h 45172"/>
              <a:gd name="T18" fmla="*/ 19140 w 23593"/>
              <a:gd name="T19" fmla="*/ 32478 h 45172"/>
              <a:gd name="T20" fmla="*/ 16665 w 23593"/>
              <a:gd name="T21" fmla="*/ 21546 h 45172"/>
              <a:gd name="T22" fmla="*/ 21051 w 23593"/>
              <a:gd name="T23" fmla="*/ 15083 h 45172"/>
              <a:gd name="T24" fmla="*/ 21566 w 23593"/>
              <a:gd name="T25" fmla="*/ 4118 h 45172"/>
              <a:gd name="T26" fmla="*/ 14182 w 23593"/>
              <a:gd name="T27" fmla="*/ 0 h 451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3593" h="45172" extrusionOk="0">
                <a:moveTo>
                  <a:pt x="14182" y="0"/>
                </a:moveTo>
                <a:cubicBezTo>
                  <a:pt x="13269" y="0"/>
                  <a:pt x="12360" y="159"/>
                  <a:pt x="11498" y="496"/>
                </a:cubicBezTo>
                <a:cubicBezTo>
                  <a:pt x="9055" y="1443"/>
                  <a:pt x="7294" y="3553"/>
                  <a:pt x="5749" y="5663"/>
                </a:cubicBezTo>
                <a:cubicBezTo>
                  <a:pt x="3972" y="8089"/>
                  <a:pt x="2327" y="10647"/>
                  <a:pt x="1363" y="13505"/>
                </a:cubicBezTo>
                <a:cubicBezTo>
                  <a:pt x="1" y="17476"/>
                  <a:pt x="51" y="21779"/>
                  <a:pt x="117" y="25982"/>
                </a:cubicBezTo>
                <a:cubicBezTo>
                  <a:pt x="167" y="30684"/>
                  <a:pt x="234" y="35418"/>
                  <a:pt x="948" y="40070"/>
                </a:cubicBezTo>
                <a:cubicBezTo>
                  <a:pt x="1164" y="41582"/>
                  <a:pt x="1513" y="43160"/>
                  <a:pt x="2559" y="44257"/>
                </a:cubicBezTo>
                <a:cubicBezTo>
                  <a:pt x="3186" y="44907"/>
                  <a:pt x="4093" y="45171"/>
                  <a:pt x="5143" y="45171"/>
                </a:cubicBezTo>
                <a:cubicBezTo>
                  <a:pt x="8549" y="45171"/>
                  <a:pt x="13463" y="42390"/>
                  <a:pt x="15203" y="40967"/>
                </a:cubicBezTo>
                <a:cubicBezTo>
                  <a:pt x="17695" y="38907"/>
                  <a:pt x="19439" y="35718"/>
                  <a:pt x="19140" y="32478"/>
                </a:cubicBezTo>
                <a:cubicBezTo>
                  <a:pt x="18791" y="28706"/>
                  <a:pt x="15801" y="25234"/>
                  <a:pt x="16665" y="21546"/>
                </a:cubicBezTo>
                <a:cubicBezTo>
                  <a:pt x="17279" y="19004"/>
                  <a:pt x="19555" y="17260"/>
                  <a:pt x="21051" y="15083"/>
                </a:cubicBezTo>
                <a:cubicBezTo>
                  <a:pt x="23227" y="11893"/>
                  <a:pt x="23593" y="7424"/>
                  <a:pt x="21566" y="4118"/>
                </a:cubicBezTo>
                <a:cubicBezTo>
                  <a:pt x="20023" y="1602"/>
                  <a:pt x="17086" y="0"/>
                  <a:pt x="14182" y="0"/>
                </a:cubicBezTo>
                <a:close/>
              </a:path>
            </a:pathLst>
          </a:custGeom>
          <a:solidFill>
            <a:srgbClr val="BBE1F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 sz="1800"/>
          </a:p>
        </p:txBody>
      </p:sp>
      <p:sp>
        <p:nvSpPr>
          <p:cNvPr id="13" name="Google Shape;887;p30"/>
          <p:cNvSpPr/>
          <p:nvPr/>
        </p:nvSpPr>
        <p:spPr bwMode="auto">
          <a:xfrm>
            <a:off x="547689" y="4228818"/>
            <a:ext cx="187325" cy="184207"/>
          </a:xfrm>
          <a:custGeom>
            <a:avLst/>
            <a:gdLst>
              <a:gd name="T0" fmla="*/ 9836 w 13077"/>
              <a:gd name="T1" fmla="*/ 0 h 12835"/>
              <a:gd name="T2" fmla="*/ 9174 w 13077"/>
              <a:gd name="T3" fmla="*/ 96 h 12835"/>
              <a:gd name="T4" fmla="*/ 7473 w 13077"/>
              <a:gd name="T5" fmla="*/ 1797 h 12835"/>
              <a:gd name="T6" fmla="*/ 7340 w 13077"/>
              <a:gd name="T7" fmla="*/ 4399 h 12835"/>
              <a:gd name="T8" fmla="*/ 4738 w 13077"/>
              <a:gd name="T9" fmla="*/ 1964 h 12835"/>
              <a:gd name="T10" fmla="*/ 3258 w 13077"/>
              <a:gd name="T11" fmla="*/ 1682 h 12835"/>
              <a:gd name="T12" fmla="*/ 1302 w 13077"/>
              <a:gd name="T13" fmla="*/ 2297 h 12835"/>
              <a:gd name="T14" fmla="*/ 234 w 13077"/>
              <a:gd name="T15" fmla="*/ 5600 h 12835"/>
              <a:gd name="T16" fmla="*/ 1936 w 13077"/>
              <a:gd name="T17" fmla="*/ 8769 h 12835"/>
              <a:gd name="T18" fmla="*/ 11017 w 13077"/>
              <a:gd name="T19" fmla="*/ 12835 h 12835"/>
              <a:gd name="T20" fmla="*/ 11843 w 13077"/>
              <a:gd name="T21" fmla="*/ 12805 h 12835"/>
              <a:gd name="T22" fmla="*/ 11809 w 13077"/>
              <a:gd name="T23" fmla="*/ 8969 h 12835"/>
              <a:gd name="T24" fmla="*/ 12810 w 13077"/>
              <a:gd name="T25" fmla="*/ 5299 h 12835"/>
              <a:gd name="T26" fmla="*/ 12410 w 13077"/>
              <a:gd name="T27" fmla="*/ 1597 h 12835"/>
              <a:gd name="T28" fmla="*/ 9836 w 13077"/>
              <a:gd name="T29" fmla="*/ 0 h 128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3077" h="12835" extrusionOk="0">
                <a:moveTo>
                  <a:pt x="9836" y="0"/>
                </a:moveTo>
                <a:cubicBezTo>
                  <a:pt x="9614" y="0"/>
                  <a:pt x="9392" y="31"/>
                  <a:pt x="9174" y="96"/>
                </a:cubicBezTo>
                <a:cubicBezTo>
                  <a:pt x="8407" y="363"/>
                  <a:pt x="7773" y="1030"/>
                  <a:pt x="7473" y="1797"/>
                </a:cubicBezTo>
                <a:cubicBezTo>
                  <a:pt x="7173" y="2598"/>
                  <a:pt x="7173" y="3565"/>
                  <a:pt x="7340" y="4399"/>
                </a:cubicBezTo>
                <a:cubicBezTo>
                  <a:pt x="6672" y="3365"/>
                  <a:pt x="5838" y="2431"/>
                  <a:pt x="4738" y="1964"/>
                </a:cubicBezTo>
                <a:cubicBezTo>
                  <a:pt x="4275" y="1782"/>
                  <a:pt x="3766" y="1682"/>
                  <a:pt x="3258" y="1682"/>
                </a:cubicBezTo>
                <a:cubicBezTo>
                  <a:pt x="2558" y="1682"/>
                  <a:pt x="1863" y="1872"/>
                  <a:pt x="1302" y="2297"/>
                </a:cubicBezTo>
                <a:cubicBezTo>
                  <a:pt x="335" y="3065"/>
                  <a:pt x="1" y="4399"/>
                  <a:pt x="234" y="5600"/>
                </a:cubicBezTo>
                <a:cubicBezTo>
                  <a:pt x="435" y="6801"/>
                  <a:pt x="1135" y="7868"/>
                  <a:pt x="1936" y="8769"/>
                </a:cubicBezTo>
                <a:cubicBezTo>
                  <a:pt x="4219" y="11330"/>
                  <a:pt x="7616" y="12835"/>
                  <a:pt x="11017" y="12835"/>
                </a:cubicBezTo>
                <a:cubicBezTo>
                  <a:pt x="11292" y="12835"/>
                  <a:pt x="11568" y="12825"/>
                  <a:pt x="11843" y="12805"/>
                </a:cubicBezTo>
                <a:cubicBezTo>
                  <a:pt x="11409" y="11604"/>
                  <a:pt x="11576" y="10270"/>
                  <a:pt x="11809" y="8969"/>
                </a:cubicBezTo>
                <a:cubicBezTo>
                  <a:pt x="12110" y="7768"/>
                  <a:pt x="12577" y="6567"/>
                  <a:pt x="12810" y="5299"/>
                </a:cubicBezTo>
                <a:cubicBezTo>
                  <a:pt x="13077" y="4065"/>
                  <a:pt x="13010" y="2698"/>
                  <a:pt x="12410" y="1597"/>
                </a:cubicBezTo>
                <a:cubicBezTo>
                  <a:pt x="11888" y="663"/>
                  <a:pt x="10869" y="0"/>
                  <a:pt x="9836" y="0"/>
                </a:cubicBezTo>
                <a:close/>
              </a:path>
            </a:pathLst>
          </a:custGeom>
          <a:solidFill>
            <a:srgbClr val="F0706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 sz="1800"/>
          </a:p>
        </p:txBody>
      </p:sp>
      <p:sp>
        <p:nvSpPr>
          <p:cNvPr id="14" name="Google Shape;888;p30"/>
          <p:cNvSpPr/>
          <p:nvPr/>
        </p:nvSpPr>
        <p:spPr bwMode="auto">
          <a:xfrm>
            <a:off x="95251" y="4006500"/>
            <a:ext cx="188913" cy="182618"/>
          </a:xfrm>
          <a:custGeom>
            <a:avLst/>
            <a:gdLst>
              <a:gd name="T0" fmla="*/ 5662 w 7507"/>
              <a:gd name="T1" fmla="*/ 1 h 7269"/>
              <a:gd name="T2" fmla="*/ 5305 w 7507"/>
              <a:gd name="T3" fmla="*/ 50 h 7269"/>
              <a:gd name="T4" fmla="*/ 4304 w 7507"/>
              <a:gd name="T5" fmla="*/ 1017 h 7269"/>
              <a:gd name="T6" fmla="*/ 4237 w 7507"/>
              <a:gd name="T7" fmla="*/ 2485 h 7269"/>
              <a:gd name="T8" fmla="*/ 2736 w 7507"/>
              <a:gd name="T9" fmla="*/ 1117 h 7269"/>
              <a:gd name="T10" fmla="*/ 1858 w 7507"/>
              <a:gd name="T11" fmla="*/ 920 h 7269"/>
              <a:gd name="T12" fmla="*/ 768 w 7507"/>
              <a:gd name="T13" fmla="*/ 1284 h 7269"/>
              <a:gd name="T14" fmla="*/ 134 w 7507"/>
              <a:gd name="T15" fmla="*/ 3152 h 7269"/>
              <a:gd name="T16" fmla="*/ 1102 w 7507"/>
              <a:gd name="T17" fmla="*/ 4953 h 7269"/>
              <a:gd name="T18" fmla="*/ 6354 w 7507"/>
              <a:gd name="T19" fmla="*/ 7268 h 7269"/>
              <a:gd name="T20" fmla="*/ 6772 w 7507"/>
              <a:gd name="T21" fmla="*/ 7255 h 7269"/>
              <a:gd name="T22" fmla="*/ 6806 w 7507"/>
              <a:gd name="T23" fmla="*/ 5154 h 7269"/>
              <a:gd name="T24" fmla="*/ 7406 w 7507"/>
              <a:gd name="T25" fmla="*/ 3019 h 7269"/>
              <a:gd name="T26" fmla="*/ 7139 w 7507"/>
              <a:gd name="T27" fmla="*/ 884 h 7269"/>
              <a:gd name="T28" fmla="*/ 5662 w 7507"/>
              <a:gd name="T29" fmla="*/ 1 h 72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7507" h="7269" extrusionOk="0">
                <a:moveTo>
                  <a:pt x="5662" y="1"/>
                </a:moveTo>
                <a:cubicBezTo>
                  <a:pt x="5542" y="1"/>
                  <a:pt x="5423" y="16"/>
                  <a:pt x="5305" y="50"/>
                </a:cubicBezTo>
                <a:cubicBezTo>
                  <a:pt x="4838" y="183"/>
                  <a:pt x="4471" y="584"/>
                  <a:pt x="4304" y="1017"/>
                </a:cubicBezTo>
                <a:cubicBezTo>
                  <a:pt x="4137" y="1451"/>
                  <a:pt x="4137" y="2018"/>
                  <a:pt x="4237" y="2485"/>
                </a:cubicBezTo>
                <a:cubicBezTo>
                  <a:pt x="3837" y="1885"/>
                  <a:pt x="3337" y="1384"/>
                  <a:pt x="2736" y="1117"/>
                </a:cubicBezTo>
                <a:cubicBezTo>
                  <a:pt x="2463" y="988"/>
                  <a:pt x="2158" y="920"/>
                  <a:pt x="1858" y="920"/>
                </a:cubicBezTo>
                <a:cubicBezTo>
                  <a:pt x="1461" y="920"/>
                  <a:pt x="1071" y="1038"/>
                  <a:pt x="768" y="1284"/>
                </a:cubicBezTo>
                <a:cubicBezTo>
                  <a:pt x="234" y="1684"/>
                  <a:pt x="1" y="2485"/>
                  <a:pt x="134" y="3152"/>
                </a:cubicBezTo>
                <a:cubicBezTo>
                  <a:pt x="268" y="3819"/>
                  <a:pt x="635" y="4453"/>
                  <a:pt x="1102" y="4953"/>
                </a:cubicBezTo>
                <a:cubicBezTo>
                  <a:pt x="2411" y="6388"/>
                  <a:pt x="4362" y="7268"/>
                  <a:pt x="6354" y="7268"/>
                </a:cubicBezTo>
                <a:cubicBezTo>
                  <a:pt x="6493" y="7268"/>
                  <a:pt x="6633" y="7264"/>
                  <a:pt x="6772" y="7255"/>
                </a:cubicBezTo>
                <a:cubicBezTo>
                  <a:pt x="6505" y="6521"/>
                  <a:pt x="6606" y="5787"/>
                  <a:pt x="6806" y="5154"/>
                </a:cubicBezTo>
                <a:cubicBezTo>
                  <a:pt x="6972" y="4453"/>
                  <a:pt x="7273" y="3719"/>
                  <a:pt x="7406" y="3019"/>
                </a:cubicBezTo>
                <a:cubicBezTo>
                  <a:pt x="7506" y="2318"/>
                  <a:pt x="7506" y="1518"/>
                  <a:pt x="7139" y="884"/>
                </a:cubicBezTo>
                <a:cubicBezTo>
                  <a:pt x="6834" y="384"/>
                  <a:pt x="6252" y="1"/>
                  <a:pt x="5662" y="1"/>
                </a:cubicBezTo>
                <a:close/>
              </a:path>
            </a:pathLst>
          </a:custGeom>
          <a:solidFill>
            <a:srgbClr val="F0706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 sz="1800"/>
          </a:p>
        </p:txBody>
      </p:sp>
      <p:sp>
        <p:nvSpPr>
          <p:cNvPr id="15" name="Google Shape;889;p30"/>
          <p:cNvSpPr/>
          <p:nvPr/>
        </p:nvSpPr>
        <p:spPr bwMode="auto">
          <a:xfrm>
            <a:off x="8728075" y="3333192"/>
            <a:ext cx="325438" cy="320774"/>
          </a:xfrm>
          <a:custGeom>
            <a:avLst/>
            <a:gdLst>
              <a:gd name="T0" fmla="*/ 3220 w 13043"/>
              <a:gd name="T1" fmla="*/ 0 h 12862"/>
              <a:gd name="T2" fmla="*/ 667 w 13043"/>
              <a:gd name="T3" fmla="*/ 1597 h 12862"/>
              <a:gd name="T4" fmla="*/ 234 w 13043"/>
              <a:gd name="T5" fmla="*/ 5333 h 12862"/>
              <a:gd name="T6" fmla="*/ 1234 w 13043"/>
              <a:gd name="T7" fmla="*/ 9002 h 12862"/>
              <a:gd name="T8" fmla="*/ 1201 w 13043"/>
              <a:gd name="T9" fmla="*/ 12838 h 12862"/>
              <a:gd name="T10" fmla="*/ 1937 w 13043"/>
              <a:gd name="T11" fmla="*/ 12861 h 12862"/>
              <a:gd name="T12" fmla="*/ 11108 w 13043"/>
              <a:gd name="T13" fmla="*/ 8768 h 12862"/>
              <a:gd name="T14" fmla="*/ 12843 w 13043"/>
              <a:gd name="T15" fmla="*/ 5599 h 12862"/>
              <a:gd name="T16" fmla="*/ 11742 w 13043"/>
              <a:gd name="T17" fmla="*/ 2330 h 12862"/>
              <a:gd name="T18" fmla="*/ 9808 w 13043"/>
              <a:gd name="T19" fmla="*/ 1690 h 12862"/>
              <a:gd name="T20" fmla="*/ 8340 w 13043"/>
              <a:gd name="T21" fmla="*/ 1997 h 12862"/>
              <a:gd name="T22" fmla="*/ 5704 w 13043"/>
              <a:gd name="T23" fmla="*/ 4399 h 12862"/>
              <a:gd name="T24" fmla="*/ 5571 w 13043"/>
              <a:gd name="T25" fmla="*/ 1830 h 12862"/>
              <a:gd name="T26" fmla="*/ 3870 w 13043"/>
              <a:gd name="T27" fmla="*/ 96 h 12862"/>
              <a:gd name="T28" fmla="*/ 3220 w 13043"/>
              <a:gd name="T29" fmla="*/ 0 h 128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3043" h="12862" extrusionOk="0">
                <a:moveTo>
                  <a:pt x="3220" y="0"/>
                </a:moveTo>
                <a:cubicBezTo>
                  <a:pt x="2199" y="0"/>
                  <a:pt x="1162" y="663"/>
                  <a:pt x="667" y="1597"/>
                </a:cubicBezTo>
                <a:cubicBezTo>
                  <a:pt x="34" y="2697"/>
                  <a:pt x="0" y="4065"/>
                  <a:pt x="234" y="5333"/>
                </a:cubicBezTo>
                <a:cubicBezTo>
                  <a:pt x="501" y="6567"/>
                  <a:pt x="934" y="7768"/>
                  <a:pt x="1234" y="9002"/>
                </a:cubicBezTo>
                <a:cubicBezTo>
                  <a:pt x="1501" y="10269"/>
                  <a:pt x="1601" y="11604"/>
                  <a:pt x="1201" y="12838"/>
                </a:cubicBezTo>
                <a:cubicBezTo>
                  <a:pt x="1446" y="12854"/>
                  <a:pt x="1691" y="12861"/>
                  <a:pt x="1937" y="12861"/>
                </a:cubicBezTo>
                <a:cubicBezTo>
                  <a:pt x="5372" y="12861"/>
                  <a:pt x="8836" y="11352"/>
                  <a:pt x="11108" y="8768"/>
                </a:cubicBezTo>
                <a:cubicBezTo>
                  <a:pt x="11909" y="7868"/>
                  <a:pt x="12609" y="6834"/>
                  <a:pt x="12843" y="5599"/>
                </a:cubicBezTo>
                <a:cubicBezTo>
                  <a:pt x="13043" y="4399"/>
                  <a:pt x="12709" y="3064"/>
                  <a:pt x="11742" y="2330"/>
                </a:cubicBezTo>
                <a:cubicBezTo>
                  <a:pt x="11185" y="1889"/>
                  <a:pt x="10496" y="1690"/>
                  <a:pt x="9808" y="1690"/>
                </a:cubicBezTo>
                <a:cubicBezTo>
                  <a:pt x="9300" y="1690"/>
                  <a:pt x="8793" y="1799"/>
                  <a:pt x="8340" y="1997"/>
                </a:cubicBezTo>
                <a:cubicBezTo>
                  <a:pt x="7205" y="2431"/>
                  <a:pt x="6371" y="3365"/>
                  <a:pt x="5704" y="4399"/>
                </a:cubicBezTo>
                <a:cubicBezTo>
                  <a:pt x="5871" y="3565"/>
                  <a:pt x="5871" y="2597"/>
                  <a:pt x="5571" y="1830"/>
                </a:cubicBezTo>
                <a:cubicBezTo>
                  <a:pt x="5271" y="1030"/>
                  <a:pt x="4670" y="362"/>
                  <a:pt x="3870" y="96"/>
                </a:cubicBezTo>
                <a:cubicBezTo>
                  <a:pt x="3658" y="31"/>
                  <a:pt x="3439" y="0"/>
                  <a:pt x="3220" y="0"/>
                </a:cubicBezTo>
                <a:close/>
              </a:path>
            </a:pathLst>
          </a:custGeom>
          <a:solidFill>
            <a:srgbClr val="F0706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 sz="1800"/>
          </a:p>
        </p:txBody>
      </p:sp>
      <p:sp>
        <p:nvSpPr>
          <p:cNvPr id="16" name="Google Shape;890;p30"/>
          <p:cNvSpPr/>
          <p:nvPr/>
        </p:nvSpPr>
        <p:spPr bwMode="auto">
          <a:xfrm flipH="1">
            <a:off x="220664" y="4570236"/>
            <a:ext cx="327025" cy="322362"/>
          </a:xfrm>
          <a:custGeom>
            <a:avLst/>
            <a:gdLst>
              <a:gd name="T0" fmla="*/ 3220 w 13043"/>
              <a:gd name="T1" fmla="*/ 0 h 12862"/>
              <a:gd name="T2" fmla="*/ 667 w 13043"/>
              <a:gd name="T3" fmla="*/ 1597 h 12862"/>
              <a:gd name="T4" fmla="*/ 234 w 13043"/>
              <a:gd name="T5" fmla="*/ 5333 h 12862"/>
              <a:gd name="T6" fmla="*/ 1234 w 13043"/>
              <a:gd name="T7" fmla="*/ 9002 h 12862"/>
              <a:gd name="T8" fmla="*/ 1201 w 13043"/>
              <a:gd name="T9" fmla="*/ 12838 h 12862"/>
              <a:gd name="T10" fmla="*/ 1937 w 13043"/>
              <a:gd name="T11" fmla="*/ 12861 h 12862"/>
              <a:gd name="T12" fmla="*/ 11108 w 13043"/>
              <a:gd name="T13" fmla="*/ 8768 h 12862"/>
              <a:gd name="T14" fmla="*/ 12843 w 13043"/>
              <a:gd name="T15" fmla="*/ 5599 h 12862"/>
              <a:gd name="T16" fmla="*/ 11742 w 13043"/>
              <a:gd name="T17" fmla="*/ 2330 h 12862"/>
              <a:gd name="T18" fmla="*/ 9808 w 13043"/>
              <a:gd name="T19" fmla="*/ 1690 h 12862"/>
              <a:gd name="T20" fmla="*/ 8340 w 13043"/>
              <a:gd name="T21" fmla="*/ 1997 h 12862"/>
              <a:gd name="T22" fmla="*/ 5704 w 13043"/>
              <a:gd name="T23" fmla="*/ 4399 h 12862"/>
              <a:gd name="T24" fmla="*/ 5571 w 13043"/>
              <a:gd name="T25" fmla="*/ 1830 h 12862"/>
              <a:gd name="T26" fmla="*/ 3870 w 13043"/>
              <a:gd name="T27" fmla="*/ 96 h 12862"/>
              <a:gd name="T28" fmla="*/ 3220 w 13043"/>
              <a:gd name="T29" fmla="*/ 0 h 128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3043" h="12862" extrusionOk="0">
                <a:moveTo>
                  <a:pt x="3220" y="0"/>
                </a:moveTo>
                <a:cubicBezTo>
                  <a:pt x="2199" y="0"/>
                  <a:pt x="1162" y="663"/>
                  <a:pt x="667" y="1597"/>
                </a:cubicBezTo>
                <a:cubicBezTo>
                  <a:pt x="34" y="2697"/>
                  <a:pt x="0" y="4065"/>
                  <a:pt x="234" y="5333"/>
                </a:cubicBezTo>
                <a:cubicBezTo>
                  <a:pt x="501" y="6567"/>
                  <a:pt x="934" y="7768"/>
                  <a:pt x="1234" y="9002"/>
                </a:cubicBezTo>
                <a:cubicBezTo>
                  <a:pt x="1501" y="10269"/>
                  <a:pt x="1601" y="11604"/>
                  <a:pt x="1201" y="12838"/>
                </a:cubicBezTo>
                <a:cubicBezTo>
                  <a:pt x="1446" y="12854"/>
                  <a:pt x="1691" y="12861"/>
                  <a:pt x="1937" y="12861"/>
                </a:cubicBezTo>
                <a:cubicBezTo>
                  <a:pt x="5372" y="12861"/>
                  <a:pt x="8836" y="11352"/>
                  <a:pt x="11108" y="8768"/>
                </a:cubicBezTo>
                <a:cubicBezTo>
                  <a:pt x="11909" y="7868"/>
                  <a:pt x="12609" y="6834"/>
                  <a:pt x="12843" y="5599"/>
                </a:cubicBezTo>
                <a:cubicBezTo>
                  <a:pt x="13043" y="4399"/>
                  <a:pt x="12709" y="3064"/>
                  <a:pt x="11742" y="2330"/>
                </a:cubicBezTo>
                <a:cubicBezTo>
                  <a:pt x="11185" y="1889"/>
                  <a:pt x="10496" y="1690"/>
                  <a:pt x="9808" y="1690"/>
                </a:cubicBezTo>
                <a:cubicBezTo>
                  <a:pt x="9300" y="1690"/>
                  <a:pt x="8793" y="1799"/>
                  <a:pt x="8340" y="1997"/>
                </a:cubicBezTo>
                <a:cubicBezTo>
                  <a:pt x="7205" y="2431"/>
                  <a:pt x="6371" y="3365"/>
                  <a:pt x="5704" y="4399"/>
                </a:cubicBezTo>
                <a:cubicBezTo>
                  <a:pt x="5871" y="3565"/>
                  <a:pt x="5871" y="2597"/>
                  <a:pt x="5571" y="1830"/>
                </a:cubicBezTo>
                <a:cubicBezTo>
                  <a:pt x="5271" y="1030"/>
                  <a:pt x="4670" y="362"/>
                  <a:pt x="3870" y="96"/>
                </a:cubicBezTo>
                <a:cubicBezTo>
                  <a:pt x="3658" y="31"/>
                  <a:pt x="3439" y="0"/>
                  <a:pt x="3220" y="0"/>
                </a:cubicBezTo>
                <a:close/>
              </a:path>
            </a:pathLst>
          </a:custGeom>
          <a:solidFill>
            <a:srgbClr val="F0706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 sz="1800"/>
          </a:p>
        </p:txBody>
      </p:sp>
      <p:grpSp>
        <p:nvGrpSpPr>
          <p:cNvPr id="17" name="Google Shape;891;p30"/>
          <p:cNvGrpSpPr/>
          <p:nvPr/>
        </p:nvGrpSpPr>
        <p:grpSpPr bwMode="auto">
          <a:xfrm rot="-10162488">
            <a:off x="8301038" y="-60344"/>
            <a:ext cx="982662" cy="2180311"/>
            <a:chOff x="4229025" y="2724475"/>
            <a:chExt cx="672175" cy="1492350"/>
          </a:xfrm>
        </p:grpSpPr>
        <p:sp>
          <p:nvSpPr>
            <p:cNvPr id="18" name="Google Shape;892;p30"/>
            <p:cNvSpPr/>
            <p:nvPr/>
          </p:nvSpPr>
          <p:spPr bwMode="auto">
            <a:xfrm>
              <a:off x="4434175" y="2917975"/>
              <a:ext cx="226950" cy="289800"/>
            </a:xfrm>
            <a:custGeom>
              <a:avLst/>
              <a:gdLst>
                <a:gd name="T0" fmla="*/ 5364 w 9078"/>
                <a:gd name="T1" fmla="*/ 0 h 11592"/>
                <a:gd name="T2" fmla="*/ 4670 w 9078"/>
                <a:gd name="T3" fmla="*/ 116 h 11592"/>
                <a:gd name="T4" fmla="*/ 6538 w 9078"/>
                <a:gd name="T5" fmla="*/ 11591 h 11592"/>
                <a:gd name="T6" fmla="*/ 5364 w 9078"/>
                <a:gd name="T7" fmla="*/ 0 h 115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078" h="11592" extrusionOk="0">
                  <a:moveTo>
                    <a:pt x="5364" y="0"/>
                  </a:moveTo>
                  <a:cubicBezTo>
                    <a:pt x="5153" y="0"/>
                    <a:pt x="4923" y="37"/>
                    <a:pt x="4670" y="116"/>
                  </a:cubicBezTo>
                  <a:cubicBezTo>
                    <a:pt x="0" y="1651"/>
                    <a:pt x="6538" y="11591"/>
                    <a:pt x="6538" y="11591"/>
                  </a:cubicBezTo>
                  <a:cubicBezTo>
                    <a:pt x="6538" y="11591"/>
                    <a:pt x="9078" y="0"/>
                    <a:pt x="5364" y="0"/>
                  </a:cubicBezTo>
                  <a:close/>
                </a:path>
              </a:pathLst>
            </a:custGeom>
            <a:solidFill>
              <a:srgbClr val="055F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9" name="Google Shape;893;p30"/>
            <p:cNvSpPr/>
            <p:nvPr/>
          </p:nvSpPr>
          <p:spPr bwMode="auto">
            <a:xfrm>
              <a:off x="4351600" y="3109200"/>
              <a:ext cx="217875" cy="283700"/>
            </a:xfrm>
            <a:custGeom>
              <a:avLst/>
              <a:gdLst>
                <a:gd name="T0" fmla="*/ 5347 w 8715"/>
                <a:gd name="T1" fmla="*/ 0 h 11348"/>
                <a:gd name="T2" fmla="*/ 4437 w 8715"/>
                <a:gd name="T3" fmla="*/ 239 h 11348"/>
                <a:gd name="T4" fmla="*/ 7973 w 8715"/>
                <a:gd name="T5" fmla="*/ 11347 h 11348"/>
                <a:gd name="T6" fmla="*/ 5347 w 8715"/>
                <a:gd name="T7" fmla="*/ 0 h 11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715" h="11348" extrusionOk="0">
                  <a:moveTo>
                    <a:pt x="5347" y="0"/>
                  </a:moveTo>
                  <a:cubicBezTo>
                    <a:pt x="5072" y="0"/>
                    <a:pt x="4770" y="76"/>
                    <a:pt x="4437" y="239"/>
                  </a:cubicBezTo>
                  <a:cubicBezTo>
                    <a:pt x="1" y="2441"/>
                    <a:pt x="7973" y="11347"/>
                    <a:pt x="7973" y="11347"/>
                  </a:cubicBezTo>
                  <a:cubicBezTo>
                    <a:pt x="7973" y="11347"/>
                    <a:pt x="8715" y="0"/>
                    <a:pt x="5347" y="0"/>
                  </a:cubicBezTo>
                  <a:close/>
                </a:path>
              </a:pathLst>
            </a:custGeom>
            <a:solidFill>
              <a:srgbClr val="0383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20" name="Google Shape;894;p30"/>
            <p:cNvSpPr/>
            <p:nvPr/>
          </p:nvSpPr>
          <p:spPr bwMode="auto">
            <a:xfrm>
              <a:off x="4278225" y="3268800"/>
              <a:ext cx="244375" cy="261700"/>
            </a:xfrm>
            <a:custGeom>
              <a:avLst/>
              <a:gdLst>
                <a:gd name="T0" fmla="*/ 4965 w 9775"/>
                <a:gd name="T1" fmla="*/ 0 h 10468"/>
                <a:gd name="T2" fmla="*/ 3803 w 9775"/>
                <a:gd name="T3" fmla="*/ 493 h 10468"/>
                <a:gd name="T4" fmla="*/ 9774 w 9775"/>
                <a:gd name="T5" fmla="*/ 10467 h 10468"/>
                <a:gd name="T6" fmla="*/ 4965 w 9775"/>
                <a:gd name="T7" fmla="*/ 0 h 10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775" h="10468" extrusionOk="0">
                  <a:moveTo>
                    <a:pt x="4965" y="0"/>
                  </a:moveTo>
                  <a:cubicBezTo>
                    <a:pt x="4596" y="0"/>
                    <a:pt x="4209" y="153"/>
                    <a:pt x="3803" y="493"/>
                  </a:cubicBezTo>
                  <a:cubicBezTo>
                    <a:pt x="1" y="3629"/>
                    <a:pt x="9774" y="10467"/>
                    <a:pt x="9774" y="10467"/>
                  </a:cubicBezTo>
                  <a:cubicBezTo>
                    <a:pt x="9774" y="10467"/>
                    <a:pt x="8021" y="0"/>
                    <a:pt x="4965" y="0"/>
                  </a:cubicBezTo>
                  <a:close/>
                </a:path>
              </a:pathLst>
            </a:custGeom>
            <a:solidFill>
              <a:srgbClr val="055F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21" name="Google Shape;895;p30"/>
            <p:cNvSpPr/>
            <p:nvPr/>
          </p:nvSpPr>
          <p:spPr bwMode="auto">
            <a:xfrm>
              <a:off x="4229025" y="3418750"/>
              <a:ext cx="271875" cy="235175"/>
            </a:xfrm>
            <a:custGeom>
              <a:avLst/>
              <a:gdLst>
                <a:gd name="T0" fmla="*/ 4467 w 10875"/>
                <a:gd name="T1" fmla="*/ 0 h 9407"/>
                <a:gd name="T2" fmla="*/ 3169 w 10875"/>
                <a:gd name="T3" fmla="*/ 700 h 9407"/>
                <a:gd name="T4" fmla="*/ 10875 w 10875"/>
                <a:gd name="T5" fmla="*/ 9406 h 9407"/>
                <a:gd name="T6" fmla="*/ 4467 w 10875"/>
                <a:gd name="T7" fmla="*/ 0 h 94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75" h="9407" extrusionOk="0">
                  <a:moveTo>
                    <a:pt x="4467" y="0"/>
                  </a:moveTo>
                  <a:cubicBezTo>
                    <a:pt x="4020" y="0"/>
                    <a:pt x="3583" y="212"/>
                    <a:pt x="3169" y="700"/>
                  </a:cubicBezTo>
                  <a:cubicBezTo>
                    <a:pt x="0" y="4503"/>
                    <a:pt x="10875" y="9406"/>
                    <a:pt x="10875" y="9406"/>
                  </a:cubicBezTo>
                  <a:cubicBezTo>
                    <a:pt x="10875" y="9406"/>
                    <a:pt x="7445" y="0"/>
                    <a:pt x="4467" y="0"/>
                  </a:cubicBezTo>
                  <a:close/>
                </a:path>
              </a:pathLst>
            </a:custGeom>
            <a:solidFill>
              <a:srgbClr val="0383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22" name="Google Shape;896;p30"/>
            <p:cNvSpPr/>
            <p:nvPr/>
          </p:nvSpPr>
          <p:spPr bwMode="auto">
            <a:xfrm>
              <a:off x="4587625" y="3031125"/>
              <a:ext cx="278550" cy="225850"/>
            </a:xfrm>
            <a:custGeom>
              <a:avLst/>
              <a:gdLst>
                <a:gd name="T0" fmla="*/ 6848 w 11142"/>
                <a:gd name="T1" fmla="*/ 0 h 9034"/>
                <a:gd name="T2" fmla="*/ 0 w 11142"/>
                <a:gd name="T3" fmla="*/ 9033 h 9034"/>
                <a:gd name="T4" fmla="*/ 8206 w 11142"/>
                <a:gd name="T5" fmla="*/ 794 h 9034"/>
                <a:gd name="T6" fmla="*/ 6848 w 11142"/>
                <a:gd name="T7" fmla="*/ 0 h 90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142" h="9034" extrusionOk="0">
                  <a:moveTo>
                    <a:pt x="6848" y="0"/>
                  </a:moveTo>
                  <a:cubicBezTo>
                    <a:pt x="3875" y="0"/>
                    <a:pt x="0" y="9033"/>
                    <a:pt x="0" y="9033"/>
                  </a:cubicBezTo>
                  <a:cubicBezTo>
                    <a:pt x="0" y="9033"/>
                    <a:pt x="11141" y="4730"/>
                    <a:pt x="8206" y="794"/>
                  </a:cubicBezTo>
                  <a:cubicBezTo>
                    <a:pt x="7791" y="239"/>
                    <a:pt x="7331" y="0"/>
                    <a:pt x="6848" y="0"/>
                  </a:cubicBezTo>
                  <a:close/>
                </a:path>
              </a:pathLst>
            </a:custGeom>
            <a:solidFill>
              <a:srgbClr val="0383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23" name="Google Shape;897;p30"/>
            <p:cNvSpPr/>
            <p:nvPr/>
          </p:nvSpPr>
          <p:spPr bwMode="auto">
            <a:xfrm>
              <a:off x="4540075" y="3216325"/>
              <a:ext cx="273550" cy="233275"/>
            </a:xfrm>
            <a:custGeom>
              <a:avLst/>
              <a:gdLst>
                <a:gd name="T0" fmla="*/ 6510 w 10942"/>
                <a:gd name="T1" fmla="*/ 0 h 9331"/>
                <a:gd name="T2" fmla="*/ 1 w 10942"/>
                <a:gd name="T3" fmla="*/ 9331 h 9331"/>
                <a:gd name="T4" fmla="*/ 7806 w 10942"/>
                <a:gd name="T5" fmla="*/ 724 h 9331"/>
                <a:gd name="T6" fmla="*/ 6510 w 10942"/>
                <a:gd name="T7" fmla="*/ 0 h 9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42" h="9331" extrusionOk="0">
                  <a:moveTo>
                    <a:pt x="6510" y="0"/>
                  </a:moveTo>
                  <a:cubicBezTo>
                    <a:pt x="3562" y="0"/>
                    <a:pt x="1" y="9331"/>
                    <a:pt x="1" y="9331"/>
                  </a:cubicBezTo>
                  <a:cubicBezTo>
                    <a:pt x="1" y="9331"/>
                    <a:pt x="10942" y="4561"/>
                    <a:pt x="7806" y="724"/>
                  </a:cubicBezTo>
                  <a:cubicBezTo>
                    <a:pt x="7399" y="219"/>
                    <a:pt x="6961" y="0"/>
                    <a:pt x="6510" y="0"/>
                  </a:cubicBezTo>
                  <a:close/>
                </a:path>
              </a:pathLst>
            </a:custGeom>
            <a:solidFill>
              <a:srgbClr val="055F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24" name="Google Shape;898;p30"/>
            <p:cNvSpPr/>
            <p:nvPr/>
          </p:nvSpPr>
          <p:spPr bwMode="auto">
            <a:xfrm>
              <a:off x="4515900" y="3379100"/>
              <a:ext cx="292725" cy="191425"/>
            </a:xfrm>
            <a:custGeom>
              <a:avLst/>
              <a:gdLst>
                <a:gd name="T0" fmla="*/ 8074 w 11709"/>
                <a:gd name="T1" fmla="*/ 0 h 7657"/>
                <a:gd name="T2" fmla="*/ 0 w 11709"/>
                <a:gd name="T3" fmla="*/ 7656 h 7657"/>
                <a:gd name="T4" fmla="*/ 9540 w 11709"/>
                <a:gd name="T5" fmla="*/ 1052 h 7657"/>
                <a:gd name="T6" fmla="*/ 8074 w 11709"/>
                <a:gd name="T7" fmla="*/ 0 h 7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709" h="7657" extrusionOk="0">
                  <a:moveTo>
                    <a:pt x="8074" y="0"/>
                  </a:moveTo>
                  <a:cubicBezTo>
                    <a:pt x="5112" y="0"/>
                    <a:pt x="0" y="7656"/>
                    <a:pt x="0" y="7656"/>
                  </a:cubicBezTo>
                  <a:cubicBezTo>
                    <a:pt x="0" y="7656"/>
                    <a:pt x="11709" y="5455"/>
                    <a:pt x="9540" y="1052"/>
                  </a:cubicBezTo>
                  <a:cubicBezTo>
                    <a:pt x="9178" y="309"/>
                    <a:pt x="8669" y="0"/>
                    <a:pt x="8074" y="0"/>
                  </a:cubicBezTo>
                  <a:close/>
                </a:path>
              </a:pathLst>
            </a:custGeom>
            <a:solidFill>
              <a:srgbClr val="0383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25" name="Google Shape;899;p30"/>
            <p:cNvSpPr/>
            <p:nvPr/>
          </p:nvSpPr>
          <p:spPr bwMode="auto">
            <a:xfrm>
              <a:off x="4493375" y="3533250"/>
              <a:ext cx="298575" cy="152350"/>
            </a:xfrm>
            <a:custGeom>
              <a:avLst/>
              <a:gdLst>
                <a:gd name="T0" fmla="*/ 9012 w 11943"/>
                <a:gd name="T1" fmla="*/ 1 h 6094"/>
                <a:gd name="T2" fmla="*/ 1 w 11943"/>
                <a:gd name="T3" fmla="*/ 6094 h 6094"/>
                <a:gd name="T4" fmla="*/ 10608 w 11943"/>
                <a:gd name="T5" fmla="*/ 1324 h 6094"/>
                <a:gd name="T6" fmla="*/ 9012 w 11943"/>
                <a:gd name="T7" fmla="*/ 1 h 60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43" h="6094" extrusionOk="0">
                  <a:moveTo>
                    <a:pt x="9012" y="1"/>
                  </a:moveTo>
                  <a:cubicBezTo>
                    <a:pt x="5965" y="1"/>
                    <a:pt x="1" y="6094"/>
                    <a:pt x="1" y="6094"/>
                  </a:cubicBezTo>
                  <a:cubicBezTo>
                    <a:pt x="1" y="6094"/>
                    <a:pt x="11943" y="6094"/>
                    <a:pt x="10608" y="1324"/>
                  </a:cubicBezTo>
                  <a:cubicBezTo>
                    <a:pt x="10349" y="379"/>
                    <a:pt x="9771" y="1"/>
                    <a:pt x="9012" y="1"/>
                  </a:cubicBezTo>
                  <a:close/>
                </a:path>
              </a:pathLst>
            </a:custGeom>
            <a:solidFill>
              <a:srgbClr val="055F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26" name="Google Shape;900;p30"/>
            <p:cNvSpPr/>
            <p:nvPr/>
          </p:nvSpPr>
          <p:spPr bwMode="auto">
            <a:xfrm>
              <a:off x="4608450" y="2724475"/>
              <a:ext cx="292750" cy="335675"/>
            </a:xfrm>
            <a:custGeom>
              <a:avLst/>
              <a:gdLst>
                <a:gd name="T0" fmla="*/ 5234 w 11710"/>
                <a:gd name="T1" fmla="*/ 1 h 13427"/>
                <a:gd name="T2" fmla="*/ 1402 w 11710"/>
                <a:gd name="T3" fmla="*/ 13427 h 13427"/>
                <a:gd name="T4" fmla="*/ 5805 w 11710"/>
                <a:gd name="T5" fmla="*/ 51 h 13427"/>
                <a:gd name="T6" fmla="*/ 5234 w 11710"/>
                <a:gd name="T7" fmla="*/ 1 h 134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710" h="13427" extrusionOk="0">
                  <a:moveTo>
                    <a:pt x="5234" y="1"/>
                  </a:moveTo>
                  <a:cubicBezTo>
                    <a:pt x="0" y="1"/>
                    <a:pt x="1402" y="13427"/>
                    <a:pt x="1402" y="13427"/>
                  </a:cubicBezTo>
                  <a:cubicBezTo>
                    <a:pt x="1402" y="13427"/>
                    <a:pt x="11709" y="1051"/>
                    <a:pt x="5805" y="51"/>
                  </a:cubicBezTo>
                  <a:cubicBezTo>
                    <a:pt x="5607" y="17"/>
                    <a:pt x="5416" y="1"/>
                    <a:pt x="5234" y="1"/>
                  </a:cubicBezTo>
                  <a:close/>
                </a:path>
              </a:pathLst>
            </a:custGeom>
            <a:solidFill>
              <a:srgbClr val="0383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grpSp>
          <p:nvGrpSpPr>
            <p:cNvPr id="27" name="Google Shape;901;p30"/>
            <p:cNvGrpSpPr/>
            <p:nvPr/>
          </p:nvGrpSpPr>
          <p:grpSpPr bwMode="auto">
            <a:xfrm>
              <a:off x="4265725" y="2923075"/>
              <a:ext cx="451175" cy="1293750"/>
              <a:chOff x="4265725" y="2923075"/>
              <a:chExt cx="451175" cy="1293750"/>
            </a:xfrm>
          </p:grpSpPr>
          <p:sp>
            <p:nvSpPr>
              <p:cNvPr id="28" name="Google Shape;902;p30"/>
              <p:cNvSpPr/>
              <p:nvPr/>
            </p:nvSpPr>
            <p:spPr bwMode="auto">
              <a:xfrm>
                <a:off x="4265725" y="3595575"/>
                <a:ext cx="216850" cy="187600"/>
              </a:xfrm>
              <a:custGeom>
                <a:avLst/>
                <a:gdLst>
                  <a:gd name="T0" fmla="*/ 3568 w 8674"/>
                  <a:gd name="T1" fmla="*/ 0 h 7504"/>
                  <a:gd name="T2" fmla="*/ 2535 w 8674"/>
                  <a:gd name="T3" fmla="*/ 565 h 7504"/>
                  <a:gd name="T4" fmla="*/ 8673 w 8674"/>
                  <a:gd name="T5" fmla="*/ 7504 h 7504"/>
                  <a:gd name="T6" fmla="*/ 3568 w 8674"/>
                  <a:gd name="T7" fmla="*/ 0 h 75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674" h="7504" extrusionOk="0">
                    <a:moveTo>
                      <a:pt x="3568" y="0"/>
                    </a:moveTo>
                    <a:cubicBezTo>
                      <a:pt x="3211" y="0"/>
                      <a:pt x="2864" y="171"/>
                      <a:pt x="2535" y="565"/>
                    </a:cubicBezTo>
                    <a:cubicBezTo>
                      <a:pt x="0" y="3601"/>
                      <a:pt x="8673" y="7504"/>
                      <a:pt x="8673" y="7504"/>
                    </a:cubicBezTo>
                    <a:cubicBezTo>
                      <a:pt x="8673" y="7504"/>
                      <a:pt x="5929" y="0"/>
                      <a:pt x="3568" y="0"/>
                    </a:cubicBezTo>
                    <a:close/>
                  </a:path>
                </a:pathLst>
              </a:custGeom>
              <a:solidFill>
                <a:srgbClr val="055F6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29" name="Google Shape;903;p30"/>
              <p:cNvSpPr/>
              <p:nvPr/>
            </p:nvSpPr>
            <p:spPr bwMode="auto">
              <a:xfrm>
                <a:off x="4301575" y="3747025"/>
                <a:ext cx="170975" cy="148725"/>
              </a:xfrm>
              <a:custGeom>
                <a:avLst/>
                <a:gdLst>
                  <a:gd name="T0" fmla="*/ 2812 w 6839"/>
                  <a:gd name="T1" fmla="*/ 1 h 5949"/>
                  <a:gd name="T2" fmla="*/ 2002 w 6839"/>
                  <a:gd name="T3" fmla="*/ 445 h 5949"/>
                  <a:gd name="T4" fmla="*/ 6839 w 6839"/>
                  <a:gd name="T5" fmla="*/ 5949 h 5949"/>
                  <a:gd name="T6" fmla="*/ 2812 w 6839"/>
                  <a:gd name="T7" fmla="*/ 1 h 59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39" h="5949" extrusionOk="0">
                    <a:moveTo>
                      <a:pt x="2812" y="1"/>
                    </a:moveTo>
                    <a:cubicBezTo>
                      <a:pt x="2532" y="1"/>
                      <a:pt x="2259" y="135"/>
                      <a:pt x="2002" y="445"/>
                    </a:cubicBezTo>
                    <a:cubicBezTo>
                      <a:pt x="1" y="2847"/>
                      <a:pt x="6839" y="5949"/>
                      <a:pt x="6839" y="5949"/>
                    </a:cubicBezTo>
                    <a:cubicBezTo>
                      <a:pt x="6839" y="5949"/>
                      <a:pt x="4671" y="1"/>
                      <a:pt x="2812" y="1"/>
                    </a:cubicBezTo>
                    <a:close/>
                  </a:path>
                </a:pathLst>
              </a:custGeom>
              <a:solidFill>
                <a:srgbClr val="0383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30" name="Google Shape;904;p30"/>
              <p:cNvSpPr/>
              <p:nvPr/>
            </p:nvSpPr>
            <p:spPr bwMode="auto">
              <a:xfrm>
                <a:off x="4479200" y="3684825"/>
                <a:ext cx="237700" cy="121700"/>
              </a:xfrm>
              <a:custGeom>
                <a:avLst/>
                <a:gdLst>
                  <a:gd name="T0" fmla="*/ 7182 w 9508"/>
                  <a:gd name="T1" fmla="*/ 0 h 4868"/>
                  <a:gd name="T2" fmla="*/ 1 w 9508"/>
                  <a:gd name="T3" fmla="*/ 4868 h 4868"/>
                  <a:gd name="T4" fmla="*/ 8473 w 9508"/>
                  <a:gd name="T5" fmla="*/ 1065 h 4868"/>
                  <a:gd name="T6" fmla="*/ 7182 w 9508"/>
                  <a:gd name="T7" fmla="*/ 0 h 48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508" h="4868" extrusionOk="0">
                    <a:moveTo>
                      <a:pt x="7182" y="0"/>
                    </a:moveTo>
                    <a:cubicBezTo>
                      <a:pt x="4740" y="0"/>
                      <a:pt x="1" y="4868"/>
                      <a:pt x="1" y="4868"/>
                    </a:cubicBezTo>
                    <a:cubicBezTo>
                      <a:pt x="1" y="4868"/>
                      <a:pt x="9507" y="4868"/>
                      <a:pt x="8473" y="1065"/>
                    </a:cubicBezTo>
                    <a:cubicBezTo>
                      <a:pt x="8260" y="304"/>
                      <a:pt x="7793" y="0"/>
                      <a:pt x="7182" y="0"/>
                    </a:cubicBezTo>
                    <a:close/>
                  </a:path>
                </a:pathLst>
              </a:custGeom>
              <a:solidFill>
                <a:srgbClr val="0383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31" name="Google Shape;905;p30"/>
              <p:cNvSpPr/>
              <p:nvPr/>
            </p:nvSpPr>
            <p:spPr bwMode="auto">
              <a:xfrm>
                <a:off x="4468350" y="3807225"/>
                <a:ext cx="186825" cy="112725"/>
              </a:xfrm>
              <a:custGeom>
                <a:avLst/>
                <a:gdLst>
                  <a:gd name="T0" fmla="*/ 5358 w 7473"/>
                  <a:gd name="T1" fmla="*/ 1 h 4509"/>
                  <a:gd name="T2" fmla="*/ 1 w 7473"/>
                  <a:gd name="T3" fmla="*/ 4508 h 4509"/>
                  <a:gd name="T4" fmla="*/ 6305 w 7473"/>
                  <a:gd name="T5" fmla="*/ 705 h 4509"/>
                  <a:gd name="T6" fmla="*/ 5358 w 7473"/>
                  <a:gd name="T7" fmla="*/ 1 h 45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473" h="4509" extrusionOk="0">
                    <a:moveTo>
                      <a:pt x="5358" y="1"/>
                    </a:moveTo>
                    <a:cubicBezTo>
                      <a:pt x="3466" y="1"/>
                      <a:pt x="1" y="4508"/>
                      <a:pt x="1" y="4508"/>
                    </a:cubicBezTo>
                    <a:cubicBezTo>
                      <a:pt x="1" y="4508"/>
                      <a:pt x="7473" y="3607"/>
                      <a:pt x="6305" y="705"/>
                    </a:cubicBezTo>
                    <a:cubicBezTo>
                      <a:pt x="6094" y="206"/>
                      <a:pt x="5762" y="1"/>
                      <a:pt x="5358" y="1"/>
                    </a:cubicBezTo>
                    <a:close/>
                  </a:path>
                </a:pathLst>
              </a:custGeom>
              <a:solidFill>
                <a:srgbClr val="055F6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32" name="Google Shape;906;p30"/>
              <p:cNvSpPr/>
              <p:nvPr/>
            </p:nvSpPr>
            <p:spPr bwMode="auto">
              <a:xfrm>
                <a:off x="4447525" y="2923075"/>
                <a:ext cx="252700" cy="1293750"/>
              </a:xfrm>
              <a:custGeom>
                <a:avLst/>
                <a:gdLst>
                  <a:gd name="T0" fmla="*/ 9847 w 10108"/>
                  <a:gd name="T1" fmla="*/ 0 h 51750"/>
                  <a:gd name="T2" fmla="*/ 9640 w 10108"/>
                  <a:gd name="T3" fmla="*/ 146 h 51750"/>
                  <a:gd name="T4" fmla="*/ 0 w 10108"/>
                  <a:gd name="T5" fmla="*/ 51549 h 51750"/>
                  <a:gd name="T6" fmla="*/ 234 w 10108"/>
                  <a:gd name="T7" fmla="*/ 51749 h 51750"/>
                  <a:gd name="T8" fmla="*/ 467 w 10108"/>
                  <a:gd name="T9" fmla="*/ 51582 h 51750"/>
                  <a:gd name="T10" fmla="*/ 10074 w 10108"/>
                  <a:gd name="T11" fmla="*/ 312 h 51750"/>
                  <a:gd name="T12" fmla="*/ 9940 w 10108"/>
                  <a:gd name="T13" fmla="*/ 12 h 51750"/>
                  <a:gd name="T14" fmla="*/ 9847 w 10108"/>
                  <a:gd name="T15" fmla="*/ 0 h 517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108" h="51750" extrusionOk="0">
                    <a:moveTo>
                      <a:pt x="9847" y="0"/>
                    </a:moveTo>
                    <a:cubicBezTo>
                      <a:pt x="9750" y="0"/>
                      <a:pt x="9666" y="44"/>
                      <a:pt x="9640" y="146"/>
                    </a:cubicBezTo>
                    <a:cubicBezTo>
                      <a:pt x="3503" y="16657"/>
                      <a:pt x="267" y="33970"/>
                      <a:pt x="0" y="51549"/>
                    </a:cubicBezTo>
                    <a:cubicBezTo>
                      <a:pt x="0" y="51683"/>
                      <a:pt x="100" y="51749"/>
                      <a:pt x="234" y="51749"/>
                    </a:cubicBezTo>
                    <a:cubicBezTo>
                      <a:pt x="334" y="51749"/>
                      <a:pt x="467" y="51683"/>
                      <a:pt x="467" y="51582"/>
                    </a:cubicBezTo>
                    <a:cubicBezTo>
                      <a:pt x="734" y="34037"/>
                      <a:pt x="3970" y="16758"/>
                      <a:pt x="10074" y="312"/>
                    </a:cubicBezTo>
                    <a:cubicBezTo>
                      <a:pt x="10107" y="179"/>
                      <a:pt x="10074" y="46"/>
                      <a:pt x="9940" y="12"/>
                    </a:cubicBezTo>
                    <a:cubicBezTo>
                      <a:pt x="9909" y="4"/>
                      <a:pt x="9877" y="0"/>
                      <a:pt x="9847" y="0"/>
                    </a:cubicBezTo>
                    <a:close/>
                  </a:path>
                </a:pathLst>
              </a:custGeom>
              <a:solidFill>
                <a:srgbClr val="055F6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</p:grpSp>
      </p:grpSp>
      <p:sp>
        <p:nvSpPr>
          <p:cNvPr id="33" name="Google Shape;907;p30"/>
          <p:cNvSpPr/>
          <p:nvPr/>
        </p:nvSpPr>
        <p:spPr bwMode="auto">
          <a:xfrm flipH="1">
            <a:off x="8431214" y="2224775"/>
            <a:ext cx="325437" cy="322361"/>
          </a:xfrm>
          <a:custGeom>
            <a:avLst/>
            <a:gdLst>
              <a:gd name="T0" fmla="*/ 3220 w 13043"/>
              <a:gd name="T1" fmla="*/ 0 h 12862"/>
              <a:gd name="T2" fmla="*/ 667 w 13043"/>
              <a:gd name="T3" fmla="*/ 1597 h 12862"/>
              <a:gd name="T4" fmla="*/ 234 w 13043"/>
              <a:gd name="T5" fmla="*/ 5333 h 12862"/>
              <a:gd name="T6" fmla="*/ 1234 w 13043"/>
              <a:gd name="T7" fmla="*/ 9002 h 12862"/>
              <a:gd name="T8" fmla="*/ 1201 w 13043"/>
              <a:gd name="T9" fmla="*/ 12838 h 12862"/>
              <a:gd name="T10" fmla="*/ 1937 w 13043"/>
              <a:gd name="T11" fmla="*/ 12861 h 12862"/>
              <a:gd name="T12" fmla="*/ 11108 w 13043"/>
              <a:gd name="T13" fmla="*/ 8768 h 12862"/>
              <a:gd name="T14" fmla="*/ 12843 w 13043"/>
              <a:gd name="T15" fmla="*/ 5599 h 12862"/>
              <a:gd name="T16" fmla="*/ 11742 w 13043"/>
              <a:gd name="T17" fmla="*/ 2330 h 12862"/>
              <a:gd name="T18" fmla="*/ 9808 w 13043"/>
              <a:gd name="T19" fmla="*/ 1690 h 12862"/>
              <a:gd name="T20" fmla="*/ 8340 w 13043"/>
              <a:gd name="T21" fmla="*/ 1997 h 12862"/>
              <a:gd name="T22" fmla="*/ 5704 w 13043"/>
              <a:gd name="T23" fmla="*/ 4399 h 12862"/>
              <a:gd name="T24" fmla="*/ 5571 w 13043"/>
              <a:gd name="T25" fmla="*/ 1830 h 12862"/>
              <a:gd name="T26" fmla="*/ 3870 w 13043"/>
              <a:gd name="T27" fmla="*/ 96 h 12862"/>
              <a:gd name="T28" fmla="*/ 3220 w 13043"/>
              <a:gd name="T29" fmla="*/ 0 h 128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3043" h="12862" extrusionOk="0">
                <a:moveTo>
                  <a:pt x="3220" y="0"/>
                </a:moveTo>
                <a:cubicBezTo>
                  <a:pt x="2199" y="0"/>
                  <a:pt x="1162" y="663"/>
                  <a:pt x="667" y="1597"/>
                </a:cubicBezTo>
                <a:cubicBezTo>
                  <a:pt x="34" y="2697"/>
                  <a:pt x="0" y="4065"/>
                  <a:pt x="234" y="5333"/>
                </a:cubicBezTo>
                <a:cubicBezTo>
                  <a:pt x="501" y="6567"/>
                  <a:pt x="934" y="7768"/>
                  <a:pt x="1234" y="9002"/>
                </a:cubicBezTo>
                <a:cubicBezTo>
                  <a:pt x="1501" y="10269"/>
                  <a:pt x="1601" y="11604"/>
                  <a:pt x="1201" y="12838"/>
                </a:cubicBezTo>
                <a:cubicBezTo>
                  <a:pt x="1446" y="12854"/>
                  <a:pt x="1691" y="12861"/>
                  <a:pt x="1937" y="12861"/>
                </a:cubicBezTo>
                <a:cubicBezTo>
                  <a:pt x="5372" y="12861"/>
                  <a:pt x="8836" y="11352"/>
                  <a:pt x="11108" y="8768"/>
                </a:cubicBezTo>
                <a:cubicBezTo>
                  <a:pt x="11909" y="7868"/>
                  <a:pt x="12609" y="6834"/>
                  <a:pt x="12843" y="5599"/>
                </a:cubicBezTo>
                <a:cubicBezTo>
                  <a:pt x="13043" y="4399"/>
                  <a:pt x="12709" y="3064"/>
                  <a:pt x="11742" y="2330"/>
                </a:cubicBezTo>
                <a:cubicBezTo>
                  <a:pt x="11185" y="1889"/>
                  <a:pt x="10496" y="1690"/>
                  <a:pt x="9808" y="1690"/>
                </a:cubicBezTo>
                <a:cubicBezTo>
                  <a:pt x="9300" y="1690"/>
                  <a:pt x="8793" y="1799"/>
                  <a:pt x="8340" y="1997"/>
                </a:cubicBezTo>
                <a:cubicBezTo>
                  <a:pt x="7205" y="2431"/>
                  <a:pt x="6371" y="3365"/>
                  <a:pt x="5704" y="4399"/>
                </a:cubicBezTo>
                <a:cubicBezTo>
                  <a:pt x="5871" y="3565"/>
                  <a:pt x="5871" y="2597"/>
                  <a:pt x="5571" y="1830"/>
                </a:cubicBezTo>
                <a:cubicBezTo>
                  <a:pt x="5271" y="1030"/>
                  <a:pt x="4670" y="362"/>
                  <a:pt x="3870" y="96"/>
                </a:cubicBezTo>
                <a:cubicBezTo>
                  <a:pt x="3658" y="31"/>
                  <a:pt x="3439" y="0"/>
                  <a:pt x="3220" y="0"/>
                </a:cubicBezTo>
                <a:close/>
              </a:path>
            </a:pathLst>
          </a:custGeom>
          <a:solidFill>
            <a:srgbClr val="F0706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 sz="1800"/>
          </a:p>
        </p:txBody>
      </p:sp>
      <p:sp>
        <p:nvSpPr>
          <p:cNvPr id="34" name="Google Shape;908;p30"/>
          <p:cNvSpPr/>
          <p:nvPr/>
        </p:nvSpPr>
        <p:spPr bwMode="auto">
          <a:xfrm>
            <a:off x="220664" y="2112027"/>
            <a:ext cx="187325" cy="181031"/>
          </a:xfrm>
          <a:custGeom>
            <a:avLst/>
            <a:gdLst>
              <a:gd name="T0" fmla="*/ 5662 w 7507"/>
              <a:gd name="T1" fmla="*/ 1 h 7269"/>
              <a:gd name="T2" fmla="*/ 5305 w 7507"/>
              <a:gd name="T3" fmla="*/ 50 h 7269"/>
              <a:gd name="T4" fmla="*/ 4304 w 7507"/>
              <a:gd name="T5" fmla="*/ 1017 h 7269"/>
              <a:gd name="T6" fmla="*/ 4237 w 7507"/>
              <a:gd name="T7" fmla="*/ 2485 h 7269"/>
              <a:gd name="T8" fmla="*/ 2736 w 7507"/>
              <a:gd name="T9" fmla="*/ 1117 h 7269"/>
              <a:gd name="T10" fmla="*/ 1858 w 7507"/>
              <a:gd name="T11" fmla="*/ 920 h 7269"/>
              <a:gd name="T12" fmla="*/ 768 w 7507"/>
              <a:gd name="T13" fmla="*/ 1284 h 7269"/>
              <a:gd name="T14" fmla="*/ 134 w 7507"/>
              <a:gd name="T15" fmla="*/ 3152 h 7269"/>
              <a:gd name="T16" fmla="*/ 1102 w 7507"/>
              <a:gd name="T17" fmla="*/ 4953 h 7269"/>
              <a:gd name="T18" fmla="*/ 6354 w 7507"/>
              <a:gd name="T19" fmla="*/ 7268 h 7269"/>
              <a:gd name="T20" fmla="*/ 6772 w 7507"/>
              <a:gd name="T21" fmla="*/ 7255 h 7269"/>
              <a:gd name="T22" fmla="*/ 6806 w 7507"/>
              <a:gd name="T23" fmla="*/ 5154 h 7269"/>
              <a:gd name="T24" fmla="*/ 7406 w 7507"/>
              <a:gd name="T25" fmla="*/ 3019 h 7269"/>
              <a:gd name="T26" fmla="*/ 7139 w 7507"/>
              <a:gd name="T27" fmla="*/ 884 h 7269"/>
              <a:gd name="T28" fmla="*/ 5662 w 7507"/>
              <a:gd name="T29" fmla="*/ 1 h 72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7507" h="7269" extrusionOk="0">
                <a:moveTo>
                  <a:pt x="5662" y="1"/>
                </a:moveTo>
                <a:cubicBezTo>
                  <a:pt x="5542" y="1"/>
                  <a:pt x="5423" y="16"/>
                  <a:pt x="5305" y="50"/>
                </a:cubicBezTo>
                <a:cubicBezTo>
                  <a:pt x="4838" y="183"/>
                  <a:pt x="4471" y="584"/>
                  <a:pt x="4304" y="1017"/>
                </a:cubicBezTo>
                <a:cubicBezTo>
                  <a:pt x="4137" y="1451"/>
                  <a:pt x="4137" y="2018"/>
                  <a:pt x="4237" y="2485"/>
                </a:cubicBezTo>
                <a:cubicBezTo>
                  <a:pt x="3837" y="1885"/>
                  <a:pt x="3337" y="1384"/>
                  <a:pt x="2736" y="1117"/>
                </a:cubicBezTo>
                <a:cubicBezTo>
                  <a:pt x="2463" y="988"/>
                  <a:pt x="2158" y="920"/>
                  <a:pt x="1858" y="920"/>
                </a:cubicBezTo>
                <a:cubicBezTo>
                  <a:pt x="1461" y="920"/>
                  <a:pt x="1071" y="1038"/>
                  <a:pt x="768" y="1284"/>
                </a:cubicBezTo>
                <a:cubicBezTo>
                  <a:pt x="234" y="1684"/>
                  <a:pt x="1" y="2485"/>
                  <a:pt x="134" y="3152"/>
                </a:cubicBezTo>
                <a:cubicBezTo>
                  <a:pt x="268" y="3819"/>
                  <a:pt x="635" y="4453"/>
                  <a:pt x="1102" y="4953"/>
                </a:cubicBezTo>
                <a:cubicBezTo>
                  <a:pt x="2411" y="6388"/>
                  <a:pt x="4362" y="7268"/>
                  <a:pt x="6354" y="7268"/>
                </a:cubicBezTo>
                <a:cubicBezTo>
                  <a:pt x="6493" y="7268"/>
                  <a:pt x="6633" y="7264"/>
                  <a:pt x="6772" y="7255"/>
                </a:cubicBezTo>
                <a:cubicBezTo>
                  <a:pt x="6505" y="6521"/>
                  <a:pt x="6606" y="5787"/>
                  <a:pt x="6806" y="5154"/>
                </a:cubicBezTo>
                <a:cubicBezTo>
                  <a:pt x="6972" y="4453"/>
                  <a:pt x="7273" y="3719"/>
                  <a:pt x="7406" y="3019"/>
                </a:cubicBezTo>
                <a:cubicBezTo>
                  <a:pt x="7506" y="2318"/>
                  <a:pt x="7506" y="1518"/>
                  <a:pt x="7139" y="884"/>
                </a:cubicBezTo>
                <a:cubicBezTo>
                  <a:pt x="6834" y="384"/>
                  <a:pt x="6252" y="1"/>
                  <a:pt x="5662" y="1"/>
                </a:cubicBezTo>
                <a:close/>
              </a:path>
            </a:pathLst>
          </a:custGeom>
          <a:solidFill>
            <a:srgbClr val="F0706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 sz="1800"/>
          </a:p>
        </p:txBody>
      </p:sp>
      <p:sp>
        <p:nvSpPr>
          <p:cNvPr id="876" name="Google Shape;876;p30"/>
          <p:cNvSpPr txBox="1">
            <a:spLocks noGrp="1"/>
          </p:cNvSpPr>
          <p:nvPr>
            <p:ph type="subTitle" idx="1"/>
          </p:nvPr>
        </p:nvSpPr>
        <p:spPr>
          <a:xfrm>
            <a:off x="713225" y="1952603"/>
            <a:ext cx="5070300" cy="100351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78" name="Google Shape;878;p30"/>
          <p:cNvSpPr txBox="1">
            <a:spLocks noGrp="1"/>
          </p:cNvSpPr>
          <p:nvPr>
            <p:ph type="title"/>
          </p:nvPr>
        </p:nvSpPr>
        <p:spPr>
          <a:xfrm>
            <a:off x="713225" y="445163"/>
            <a:ext cx="7717500" cy="707618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79" name="Google Shape;879;p30"/>
          <p:cNvSpPr txBox="1">
            <a:spLocks noGrp="1"/>
          </p:cNvSpPr>
          <p:nvPr>
            <p:ph type="title" idx="2"/>
          </p:nvPr>
        </p:nvSpPr>
        <p:spPr>
          <a:xfrm>
            <a:off x="713225" y="1422552"/>
            <a:ext cx="3028800" cy="589682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583401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95;p32"/>
          <p:cNvSpPr/>
          <p:nvPr/>
        </p:nvSpPr>
        <p:spPr bwMode="auto">
          <a:xfrm rot="15644696">
            <a:off x="426095" y="3658321"/>
            <a:ext cx="962322" cy="2490788"/>
          </a:xfrm>
          <a:custGeom>
            <a:avLst/>
            <a:gdLst>
              <a:gd name="T0" fmla="*/ 14182 w 23593"/>
              <a:gd name="T1" fmla="*/ 0 h 45172"/>
              <a:gd name="T2" fmla="*/ 11498 w 23593"/>
              <a:gd name="T3" fmla="*/ 496 h 45172"/>
              <a:gd name="T4" fmla="*/ 5749 w 23593"/>
              <a:gd name="T5" fmla="*/ 5663 h 45172"/>
              <a:gd name="T6" fmla="*/ 1363 w 23593"/>
              <a:gd name="T7" fmla="*/ 13505 h 45172"/>
              <a:gd name="T8" fmla="*/ 117 w 23593"/>
              <a:gd name="T9" fmla="*/ 25982 h 45172"/>
              <a:gd name="T10" fmla="*/ 948 w 23593"/>
              <a:gd name="T11" fmla="*/ 40070 h 45172"/>
              <a:gd name="T12" fmla="*/ 2559 w 23593"/>
              <a:gd name="T13" fmla="*/ 44257 h 45172"/>
              <a:gd name="T14" fmla="*/ 5143 w 23593"/>
              <a:gd name="T15" fmla="*/ 45171 h 45172"/>
              <a:gd name="T16" fmla="*/ 15203 w 23593"/>
              <a:gd name="T17" fmla="*/ 40967 h 45172"/>
              <a:gd name="T18" fmla="*/ 19140 w 23593"/>
              <a:gd name="T19" fmla="*/ 32478 h 45172"/>
              <a:gd name="T20" fmla="*/ 16665 w 23593"/>
              <a:gd name="T21" fmla="*/ 21546 h 45172"/>
              <a:gd name="T22" fmla="*/ 21051 w 23593"/>
              <a:gd name="T23" fmla="*/ 15083 h 45172"/>
              <a:gd name="T24" fmla="*/ 21566 w 23593"/>
              <a:gd name="T25" fmla="*/ 4118 h 45172"/>
              <a:gd name="T26" fmla="*/ 14182 w 23593"/>
              <a:gd name="T27" fmla="*/ 0 h 451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3593" h="45172" extrusionOk="0">
                <a:moveTo>
                  <a:pt x="14182" y="0"/>
                </a:moveTo>
                <a:cubicBezTo>
                  <a:pt x="13269" y="0"/>
                  <a:pt x="12360" y="159"/>
                  <a:pt x="11498" y="496"/>
                </a:cubicBezTo>
                <a:cubicBezTo>
                  <a:pt x="9055" y="1443"/>
                  <a:pt x="7294" y="3553"/>
                  <a:pt x="5749" y="5663"/>
                </a:cubicBezTo>
                <a:cubicBezTo>
                  <a:pt x="3972" y="8089"/>
                  <a:pt x="2327" y="10647"/>
                  <a:pt x="1363" y="13505"/>
                </a:cubicBezTo>
                <a:cubicBezTo>
                  <a:pt x="1" y="17476"/>
                  <a:pt x="51" y="21779"/>
                  <a:pt x="117" y="25982"/>
                </a:cubicBezTo>
                <a:cubicBezTo>
                  <a:pt x="167" y="30684"/>
                  <a:pt x="234" y="35418"/>
                  <a:pt x="948" y="40070"/>
                </a:cubicBezTo>
                <a:cubicBezTo>
                  <a:pt x="1164" y="41582"/>
                  <a:pt x="1513" y="43160"/>
                  <a:pt x="2559" y="44257"/>
                </a:cubicBezTo>
                <a:cubicBezTo>
                  <a:pt x="3186" y="44907"/>
                  <a:pt x="4093" y="45171"/>
                  <a:pt x="5143" y="45171"/>
                </a:cubicBezTo>
                <a:cubicBezTo>
                  <a:pt x="8549" y="45171"/>
                  <a:pt x="13463" y="42390"/>
                  <a:pt x="15203" y="40967"/>
                </a:cubicBezTo>
                <a:cubicBezTo>
                  <a:pt x="17695" y="38907"/>
                  <a:pt x="19439" y="35718"/>
                  <a:pt x="19140" y="32478"/>
                </a:cubicBezTo>
                <a:cubicBezTo>
                  <a:pt x="18791" y="28706"/>
                  <a:pt x="15801" y="25234"/>
                  <a:pt x="16665" y="21546"/>
                </a:cubicBezTo>
                <a:cubicBezTo>
                  <a:pt x="17279" y="19004"/>
                  <a:pt x="19555" y="17260"/>
                  <a:pt x="21051" y="15083"/>
                </a:cubicBezTo>
                <a:cubicBezTo>
                  <a:pt x="23227" y="11893"/>
                  <a:pt x="23593" y="7424"/>
                  <a:pt x="21566" y="4118"/>
                </a:cubicBezTo>
                <a:cubicBezTo>
                  <a:pt x="20023" y="1602"/>
                  <a:pt x="17086" y="0"/>
                  <a:pt x="14182" y="0"/>
                </a:cubicBezTo>
                <a:close/>
              </a:path>
            </a:pathLst>
          </a:custGeom>
          <a:solidFill>
            <a:srgbClr val="BBE1F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 sz="1800"/>
          </a:p>
        </p:txBody>
      </p:sp>
      <p:sp>
        <p:nvSpPr>
          <p:cNvPr id="3" name="Google Shape;996;p32"/>
          <p:cNvSpPr/>
          <p:nvPr/>
        </p:nvSpPr>
        <p:spPr bwMode="auto">
          <a:xfrm rot="8400222">
            <a:off x="7940675" y="-312835"/>
            <a:ext cx="1854200" cy="2478853"/>
          </a:xfrm>
          <a:custGeom>
            <a:avLst/>
            <a:gdLst>
              <a:gd name="T0" fmla="*/ 14182 w 23593"/>
              <a:gd name="T1" fmla="*/ 0 h 45172"/>
              <a:gd name="T2" fmla="*/ 11498 w 23593"/>
              <a:gd name="T3" fmla="*/ 496 h 45172"/>
              <a:gd name="T4" fmla="*/ 5749 w 23593"/>
              <a:gd name="T5" fmla="*/ 5663 h 45172"/>
              <a:gd name="T6" fmla="*/ 1363 w 23593"/>
              <a:gd name="T7" fmla="*/ 13505 h 45172"/>
              <a:gd name="T8" fmla="*/ 117 w 23593"/>
              <a:gd name="T9" fmla="*/ 25982 h 45172"/>
              <a:gd name="T10" fmla="*/ 948 w 23593"/>
              <a:gd name="T11" fmla="*/ 40070 h 45172"/>
              <a:gd name="T12" fmla="*/ 2559 w 23593"/>
              <a:gd name="T13" fmla="*/ 44257 h 45172"/>
              <a:gd name="T14" fmla="*/ 5143 w 23593"/>
              <a:gd name="T15" fmla="*/ 45171 h 45172"/>
              <a:gd name="T16" fmla="*/ 15203 w 23593"/>
              <a:gd name="T17" fmla="*/ 40967 h 45172"/>
              <a:gd name="T18" fmla="*/ 19140 w 23593"/>
              <a:gd name="T19" fmla="*/ 32478 h 45172"/>
              <a:gd name="T20" fmla="*/ 16665 w 23593"/>
              <a:gd name="T21" fmla="*/ 21546 h 45172"/>
              <a:gd name="T22" fmla="*/ 21051 w 23593"/>
              <a:gd name="T23" fmla="*/ 15083 h 45172"/>
              <a:gd name="T24" fmla="*/ 21566 w 23593"/>
              <a:gd name="T25" fmla="*/ 4118 h 45172"/>
              <a:gd name="T26" fmla="*/ 14182 w 23593"/>
              <a:gd name="T27" fmla="*/ 0 h 451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3593" h="45172" extrusionOk="0">
                <a:moveTo>
                  <a:pt x="14182" y="0"/>
                </a:moveTo>
                <a:cubicBezTo>
                  <a:pt x="13269" y="0"/>
                  <a:pt x="12360" y="159"/>
                  <a:pt x="11498" y="496"/>
                </a:cubicBezTo>
                <a:cubicBezTo>
                  <a:pt x="9055" y="1443"/>
                  <a:pt x="7294" y="3553"/>
                  <a:pt x="5749" y="5663"/>
                </a:cubicBezTo>
                <a:cubicBezTo>
                  <a:pt x="3972" y="8089"/>
                  <a:pt x="2327" y="10647"/>
                  <a:pt x="1363" y="13505"/>
                </a:cubicBezTo>
                <a:cubicBezTo>
                  <a:pt x="1" y="17476"/>
                  <a:pt x="51" y="21779"/>
                  <a:pt x="117" y="25982"/>
                </a:cubicBezTo>
                <a:cubicBezTo>
                  <a:pt x="167" y="30684"/>
                  <a:pt x="234" y="35418"/>
                  <a:pt x="948" y="40070"/>
                </a:cubicBezTo>
                <a:cubicBezTo>
                  <a:pt x="1164" y="41582"/>
                  <a:pt x="1513" y="43160"/>
                  <a:pt x="2559" y="44257"/>
                </a:cubicBezTo>
                <a:cubicBezTo>
                  <a:pt x="3186" y="44907"/>
                  <a:pt x="4093" y="45171"/>
                  <a:pt x="5143" y="45171"/>
                </a:cubicBezTo>
                <a:cubicBezTo>
                  <a:pt x="8549" y="45171"/>
                  <a:pt x="13463" y="42390"/>
                  <a:pt x="15203" y="40967"/>
                </a:cubicBezTo>
                <a:cubicBezTo>
                  <a:pt x="17695" y="38907"/>
                  <a:pt x="19439" y="35718"/>
                  <a:pt x="19140" y="32478"/>
                </a:cubicBezTo>
                <a:cubicBezTo>
                  <a:pt x="18791" y="28706"/>
                  <a:pt x="15801" y="25234"/>
                  <a:pt x="16665" y="21546"/>
                </a:cubicBezTo>
                <a:cubicBezTo>
                  <a:pt x="17279" y="19004"/>
                  <a:pt x="19555" y="17260"/>
                  <a:pt x="21051" y="15083"/>
                </a:cubicBezTo>
                <a:cubicBezTo>
                  <a:pt x="23227" y="11893"/>
                  <a:pt x="23593" y="7424"/>
                  <a:pt x="21566" y="4118"/>
                </a:cubicBezTo>
                <a:cubicBezTo>
                  <a:pt x="20023" y="1602"/>
                  <a:pt x="17086" y="0"/>
                  <a:pt x="14182" y="0"/>
                </a:cubicBezTo>
                <a:close/>
              </a:path>
            </a:pathLst>
          </a:custGeom>
          <a:solidFill>
            <a:srgbClr val="BBE1F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 sz="1800"/>
          </a:p>
        </p:txBody>
      </p:sp>
      <p:sp>
        <p:nvSpPr>
          <p:cNvPr id="4" name="Google Shape;997;p32"/>
          <p:cNvSpPr/>
          <p:nvPr/>
        </p:nvSpPr>
        <p:spPr bwMode="auto">
          <a:xfrm flipH="1">
            <a:off x="8518526" y="4008087"/>
            <a:ext cx="188913" cy="184207"/>
          </a:xfrm>
          <a:custGeom>
            <a:avLst/>
            <a:gdLst>
              <a:gd name="T0" fmla="*/ 9836 w 13077"/>
              <a:gd name="T1" fmla="*/ 0 h 12835"/>
              <a:gd name="T2" fmla="*/ 9174 w 13077"/>
              <a:gd name="T3" fmla="*/ 96 h 12835"/>
              <a:gd name="T4" fmla="*/ 7473 w 13077"/>
              <a:gd name="T5" fmla="*/ 1797 h 12835"/>
              <a:gd name="T6" fmla="*/ 7340 w 13077"/>
              <a:gd name="T7" fmla="*/ 4399 h 12835"/>
              <a:gd name="T8" fmla="*/ 4738 w 13077"/>
              <a:gd name="T9" fmla="*/ 1964 h 12835"/>
              <a:gd name="T10" fmla="*/ 3258 w 13077"/>
              <a:gd name="T11" fmla="*/ 1682 h 12835"/>
              <a:gd name="T12" fmla="*/ 1302 w 13077"/>
              <a:gd name="T13" fmla="*/ 2297 h 12835"/>
              <a:gd name="T14" fmla="*/ 234 w 13077"/>
              <a:gd name="T15" fmla="*/ 5600 h 12835"/>
              <a:gd name="T16" fmla="*/ 1936 w 13077"/>
              <a:gd name="T17" fmla="*/ 8769 h 12835"/>
              <a:gd name="T18" fmla="*/ 11017 w 13077"/>
              <a:gd name="T19" fmla="*/ 12835 h 12835"/>
              <a:gd name="T20" fmla="*/ 11843 w 13077"/>
              <a:gd name="T21" fmla="*/ 12805 h 12835"/>
              <a:gd name="T22" fmla="*/ 11809 w 13077"/>
              <a:gd name="T23" fmla="*/ 8969 h 12835"/>
              <a:gd name="T24" fmla="*/ 12810 w 13077"/>
              <a:gd name="T25" fmla="*/ 5299 h 12835"/>
              <a:gd name="T26" fmla="*/ 12410 w 13077"/>
              <a:gd name="T27" fmla="*/ 1597 h 12835"/>
              <a:gd name="T28" fmla="*/ 9836 w 13077"/>
              <a:gd name="T29" fmla="*/ 0 h 128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3077" h="12835" extrusionOk="0">
                <a:moveTo>
                  <a:pt x="9836" y="0"/>
                </a:moveTo>
                <a:cubicBezTo>
                  <a:pt x="9614" y="0"/>
                  <a:pt x="9392" y="31"/>
                  <a:pt x="9174" y="96"/>
                </a:cubicBezTo>
                <a:cubicBezTo>
                  <a:pt x="8407" y="363"/>
                  <a:pt x="7773" y="1030"/>
                  <a:pt x="7473" y="1797"/>
                </a:cubicBezTo>
                <a:cubicBezTo>
                  <a:pt x="7173" y="2598"/>
                  <a:pt x="7173" y="3565"/>
                  <a:pt x="7340" y="4399"/>
                </a:cubicBezTo>
                <a:cubicBezTo>
                  <a:pt x="6672" y="3365"/>
                  <a:pt x="5838" y="2431"/>
                  <a:pt x="4738" y="1964"/>
                </a:cubicBezTo>
                <a:cubicBezTo>
                  <a:pt x="4275" y="1782"/>
                  <a:pt x="3766" y="1682"/>
                  <a:pt x="3258" y="1682"/>
                </a:cubicBezTo>
                <a:cubicBezTo>
                  <a:pt x="2558" y="1682"/>
                  <a:pt x="1863" y="1872"/>
                  <a:pt x="1302" y="2297"/>
                </a:cubicBezTo>
                <a:cubicBezTo>
                  <a:pt x="335" y="3065"/>
                  <a:pt x="1" y="4399"/>
                  <a:pt x="234" y="5600"/>
                </a:cubicBezTo>
                <a:cubicBezTo>
                  <a:pt x="435" y="6801"/>
                  <a:pt x="1135" y="7868"/>
                  <a:pt x="1936" y="8769"/>
                </a:cubicBezTo>
                <a:cubicBezTo>
                  <a:pt x="4219" y="11330"/>
                  <a:pt x="7616" y="12835"/>
                  <a:pt x="11017" y="12835"/>
                </a:cubicBezTo>
                <a:cubicBezTo>
                  <a:pt x="11292" y="12835"/>
                  <a:pt x="11568" y="12825"/>
                  <a:pt x="11843" y="12805"/>
                </a:cubicBezTo>
                <a:cubicBezTo>
                  <a:pt x="11409" y="11604"/>
                  <a:pt x="11576" y="10270"/>
                  <a:pt x="11809" y="8969"/>
                </a:cubicBezTo>
                <a:cubicBezTo>
                  <a:pt x="12110" y="7768"/>
                  <a:pt x="12577" y="6567"/>
                  <a:pt x="12810" y="5299"/>
                </a:cubicBezTo>
                <a:cubicBezTo>
                  <a:pt x="13077" y="4065"/>
                  <a:pt x="13010" y="2698"/>
                  <a:pt x="12410" y="1597"/>
                </a:cubicBezTo>
                <a:cubicBezTo>
                  <a:pt x="11888" y="663"/>
                  <a:pt x="10869" y="0"/>
                  <a:pt x="9836" y="0"/>
                </a:cubicBezTo>
                <a:close/>
              </a:path>
            </a:pathLst>
          </a:custGeom>
          <a:solidFill>
            <a:srgbClr val="F0706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 sz="1800"/>
          </a:p>
        </p:txBody>
      </p:sp>
      <p:sp>
        <p:nvSpPr>
          <p:cNvPr id="5" name="Google Shape;998;p32"/>
          <p:cNvSpPr/>
          <p:nvPr/>
        </p:nvSpPr>
        <p:spPr bwMode="auto">
          <a:xfrm flipH="1">
            <a:off x="8845551" y="3220445"/>
            <a:ext cx="187325" cy="182619"/>
          </a:xfrm>
          <a:custGeom>
            <a:avLst/>
            <a:gdLst>
              <a:gd name="T0" fmla="*/ 5662 w 7507"/>
              <a:gd name="T1" fmla="*/ 1 h 7269"/>
              <a:gd name="T2" fmla="*/ 5305 w 7507"/>
              <a:gd name="T3" fmla="*/ 50 h 7269"/>
              <a:gd name="T4" fmla="*/ 4304 w 7507"/>
              <a:gd name="T5" fmla="*/ 1017 h 7269"/>
              <a:gd name="T6" fmla="*/ 4237 w 7507"/>
              <a:gd name="T7" fmla="*/ 2485 h 7269"/>
              <a:gd name="T8" fmla="*/ 2736 w 7507"/>
              <a:gd name="T9" fmla="*/ 1117 h 7269"/>
              <a:gd name="T10" fmla="*/ 1858 w 7507"/>
              <a:gd name="T11" fmla="*/ 920 h 7269"/>
              <a:gd name="T12" fmla="*/ 768 w 7507"/>
              <a:gd name="T13" fmla="*/ 1284 h 7269"/>
              <a:gd name="T14" fmla="*/ 134 w 7507"/>
              <a:gd name="T15" fmla="*/ 3152 h 7269"/>
              <a:gd name="T16" fmla="*/ 1102 w 7507"/>
              <a:gd name="T17" fmla="*/ 4953 h 7269"/>
              <a:gd name="T18" fmla="*/ 6354 w 7507"/>
              <a:gd name="T19" fmla="*/ 7268 h 7269"/>
              <a:gd name="T20" fmla="*/ 6772 w 7507"/>
              <a:gd name="T21" fmla="*/ 7255 h 7269"/>
              <a:gd name="T22" fmla="*/ 6806 w 7507"/>
              <a:gd name="T23" fmla="*/ 5154 h 7269"/>
              <a:gd name="T24" fmla="*/ 7406 w 7507"/>
              <a:gd name="T25" fmla="*/ 3019 h 7269"/>
              <a:gd name="T26" fmla="*/ 7139 w 7507"/>
              <a:gd name="T27" fmla="*/ 884 h 7269"/>
              <a:gd name="T28" fmla="*/ 5662 w 7507"/>
              <a:gd name="T29" fmla="*/ 1 h 72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7507" h="7269" extrusionOk="0">
                <a:moveTo>
                  <a:pt x="5662" y="1"/>
                </a:moveTo>
                <a:cubicBezTo>
                  <a:pt x="5542" y="1"/>
                  <a:pt x="5423" y="16"/>
                  <a:pt x="5305" y="50"/>
                </a:cubicBezTo>
                <a:cubicBezTo>
                  <a:pt x="4838" y="183"/>
                  <a:pt x="4471" y="584"/>
                  <a:pt x="4304" y="1017"/>
                </a:cubicBezTo>
                <a:cubicBezTo>
                  <a:pt x="4137" y="1451"/>
                  <a:pt x="4137" y="2018"/>
                  <a:pt x="4237" y="2485"/>
                </a:cubicBezTo>
                <a:cubicBezTo>
                  <a:pt x="3837" y="1885"/>
                  <a:pt x="3337" y="1384"/>
                  <a:pt x="2736" y="1117"/>
                </a:cubicBezTo>
                <a:cubicBezTo>
                  <a:pt x="2463" y="988"/>
                  <a:pt x="2158" y="920"/>
                  <a:pt x="1858" y="920"/>
                </a:cubicBezTo>
                <a:cubicBezTo>
                  <a:pt x="1461" y="920"/>
                  <a:pt x="1071" y="1038"/>
                  <a:pt x="768" y="1284"/>
                </a:cubicBezTo>
                <a:cubicBezTo>
                  <a:pt x="234" y="1684"/>
                  <a:pt x="1" y="2485"/>
                  <a:pt x="134" y="3152"/>
                </a:cubicBezTo>
                <a:cubicBezTo>
                  <a:pt x="268" y="3819"/>
                  <a:pt x="635" y="4453"/>
                  <a:pt x="1102" y="4953"/>
                </a:cubicBezTo>
                <a:cubicBezTo>
                  <a:pt x="2411" y="6388"/>
                  <a:pt x="4362" y="7268"/>
                  <a:pt x="6354" y="7268"/>
                </a:cubicBezTo>
                <a:cubicBezTo>
                  <a:pt x="6493" y="7268"/>
                  <a:pt x="6633" y="7264"/>
                  <a:pt x="6772" y="7255"/>
                </a:cubicBezTo>
                <a:cubicBezTo>
                  <a:pt x="6505" y="6521"/>
                  <a:pt x="6606" y="5787"/>
                  <a:pt x="6806" y="5154"/>
                </a:cubicBezTo>
                <a:cubicBezTo>
                  <a:pt x="6972" y="4453"/>
                  <a:pt x="7273" y="3719"/>
                  <a:pt x="7406" y="3019"/>
                </a:cubicBezTo>
                <a:cubicBezTo>
                  <a:pt x="7506" y="2318"/>
                  <a:pt x="7506" y="1518"/>
                  <a:pt x="7139" y="884"/>
                </a:cubicBezTo>
                <a:cubicBezTo>
                  <a:pt x="6834" y="384"/>
                  <a:pt x="6252" y="1"/>
                  <a:pt x="5662" y="1"/>
                </a:cubicBezTo>
                <a:close/>
              </a:path>
            </a:pathLst>
          </a:custGeom>
          <a:solidFill>
            <a:srgbClr val="F0706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 sz="1800"/>
          </a:p>
        </p:txBody>
      </p:sp>
      <p:sp>
        <p:nvSpPr>
          <p:cNvPr id="6" name="Google Shape;999;p32"/>
          <p:cNvSpPr/>
          <p:nvPr/>
        </p:nvSpPr>
        <p:spPr bwMode="auto">
          <a:xfrm flipH="1">
            <a:off x="8518526" y="2434390"/>
            <a:ext cx="327025" cy="320774"/>
          </a:xfrm>
          <a:custGeom>
            <a:avLst/>
            <a:gdLst>
              <a:gd name="T0" fmla="*/ 3220 w 13043"/>
              <a:gd name="T1" fmla="*/ 0 h 12862"/>
              <a:gd name="T2" fmla="*/ 667 w 13043"/>
              <a:gd name="T3" fmla="*/ 1597 h 12862"/>
              <a:gd name="T4" fmla="*/ 234 w 13043"/>
              <a:gd name="T5" fmla="*/ 5333 h 12862"/>
              <a:gd name="T6" fmla="*/ 1234 w 13043"/>
              <a:gd name="T7" fmla="*/ 9002 h 12862"/>
              <a:gd name="T8" fmla="*/ 1201 w 13043"/>
              <a:gd name="T9" fmla="*/ 12838 h 12862"/>
              <a:gd name="T10" fmla="*/ 1937 w 13043"/>
              <a:gd name="T11" fmla="*/ 12861 h 12862"/>
              <a:gd name="T12" fmla="*/ 11108 w 13043"/>
              <a:gd name="T13" fmla="*/ 8768 h 12862"/>
              <a:gd name="T14" fmla="*/ 12843 w 13043"/>
              <a:gd name="T15" fmla="*/ 5599 h 12862"/>
              <a:gd name="T16" fmla="*/ 11742 w 13043"/>
              <a:gd name="T17" fmla="*/ 2330 h 12862"/>
              <a:gd name="T18" fmla="*/ 9808 w 13043"/>
              <a:gd name="T19" fmla="*/ 1690 h 12862"/>
              <a:gd name="T20" fmla="*/ 8340 w 13043"/>
              <a:gd name="T21" fmla="*/ 1997 h 12862"/>
              <a:gd name="T22" fmla="*/ 5704 w 13043"/>
              <a:gd name="T23" fmla="*/ 4399 h 12862"/>
              <a:gd name="T24" fmla="*/ 5571 w 13043"/>
              <a:gd name="T25" fmla="*/ 1830 h 12862"/>
              <a:gd name="T26" fmla="*/ 3870 w 13043"/>
              <a:gd name="T27" fmla="*/ 96 h 12862"/>
              <a:gd name="T28" fmla="*/ 3220 w 13043"/>
              <a:gd name="T29" fmla="*/ 0 h 128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3043" h="12862" extrusionOk="0">
                <a:moveTo>
                  <a:pt x="3220" y="0"/>
                </a:moveTo>
                <a:cubicBezTo>
                  <a:pt x="2199" y="0"/>
                  <a:pt x="1162" y="663"/>
                  <a:pt x="667" y="1597"/>
                </a:cubicBezTo>
                <a:cubicBezTo>
                  <a:pt x="34" y="2697"/>
                  <a:pt x="0" y="4065"/>
                  <a:pt x="234" y="5333"/>
                </a:cubicBezTo>
                <a:cubicBezTo>
                  <a:pt x="501" y="6567"/>
                  <a:pt x="934" y="7768"/>
                  <a:pt x="1234" y="9002"/>
                </a:cubicBezTo>
                <a:cubicBezTo>
                  <a:pt x="1501" y="10269"/>
                  <a:pt x="1601" y="11604"/>
                  <a:pt x="1201" y="12838"/>
                </a:cubicBezTo>
                <a:cubicBezTo>
                  <a:pt x="1446" y="12854"/>
                  <a:pt x="1691" y="12861"/>
                  <a:pt x="1937" y="12861"/>
                </a:cubicBezTo>
                <a:cubicBezTo>
                  <a:pt x="5372" y="12861"/>
                  <a:pt x="8836" y="11352"/>
                  <a:pt x="11108" y="8768"/>
                </a:cubicBezTo>
                <a:cubicBezTo>
                  <a:pt x="11909" y="7868"/>
                  <a:pt x="12609" y="6834"/>
                  <a:pt x="12843" y="5599"/>
                </a:cubicBezTo>
                <a:cubicBezTo>
                  <a:pt x="13043" y="4399"/>
                  <a:pt x="12709" y="3064"/>
                  <a:pt x="11742" y="2330"/>
                </a:cubicBezTo>
                <a:cubicBezTo>
                  <a:pt x="11185" y="1889"/>
                  <a:pt x="10496" y="1690"/>
                  <a:pt x="9808" y="1690"/>
                </a:cubicBezTo>
                <a:cubicBezTo>
                  <a:pt x="9300" y="1690"/>
                  <a:pt x="8793" y="1799"/>
                  <a:pt x="8340" y="1997"/>
                </a:cubicBezTo>
                <a:cubicBezTo>
                  <a:pt x="7205" y="2431"/>
                  <a:pt x="6371" y="3365"/>
                  <a:pt x="5704" y="4399"/>
                </a:cubicBezTo>
                <a:cubicBezTo>
                  <a:pt x="5871" y="3565"/>
                  <a:pt x="5871" y="2597"/>
                  <a:pt x="5571" y="1830"/>
                </a:cubicBezTo>
                <a:cubicBezTo>
                  <a:pt x="5271" y="1030"/>
                  <a:pt x="4670" y="362"/>
                  <a:pt x="3870" y="96"/>
                </a:cubicBezTo>
                <a:cubicBezTo>
                  <a:pt x="3658" y="31"/>
                  <a:pt x="3439" y="0"/>
                  <a:pt x="3220" y="0"/>
                </a:cubicBezTo>
                <a:close/>
              </a:path>
            </a:pathLst>
          </a:custGeom>
          <a:solidFill>
            <a:srgbClr val="F0706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 sz="1800"/>
          </a:p>
        </p:txBody>
      </p:sp>
      <p:sp>
        <p:nvSpPr>
          <p:cNvPr id="7" name="Google Shape;1000;p32"/>
          <p:cNvSpPr/>
          <p:nvPr/>
        </p:nvSpPr>
        <p:spPr bwMode="auto">
          <a:xfrm>
            <a:off x="8821739" y="4846546"/>
            <a:ext cx="187325" cy="184207"/>
          </a:xfrm>
          <a:custGeom>
            <a:avLst/>
            <a:gdLst>
              <a:gd name="T0" fmla="*/ 9836 w 13077"/>
              <a:gd name="T1" fmla="*/ 0 h 12835"/>
              <a:gd name="T2" fmla="*/ 9174 w 13077"/>
              <a:gd name="T3" fmla="*/ 96 h 12835"/>
              <a:gd name="T4" fmla="*/ 7473 w 13077"/>
              <a:gd name="T5" fmla="*/ 1797 h 12835"/>
              <a:gd name="T6" fmla="*/ 7340 w 13077"/>
              <a:gd name="T7" fmla="*/ 4399 h 12835"/>
              <a:gd name="T8" fmla="*/ 4738 w 13077"/>
              <a:gd name="T9" fmla="*/ 1964 h 12835"/>
              <a:gd name="T10" fmla="*/ 3258 w 13077"/>
              <a:gd name="T11" fmla="*/ 1682 h 12835"/>
              <a:gd name="T12" fmla="*/ 1302 w 13077"/>
              <a:gd name="T13" fmla="*/ 2297 h 12835"/>
              <a:gd name="T14" fmla="*/ 234 w 13077"/>
              <a:gd name="T15" fmla="*/ 5600 h 12835"/>
              <a:gd name="T16" fmla="*/ 1936 w 13077"/>
              <a:gd name="T17" fmla="*/ 8769 h 12835"/>
              <a:gd name="T18" fmla="*/ 11017 w 13077"/>
              <a:gd name="T19" fmla="*/ 12835 h 12835"/>
              <a:gd name="T20" fmla="*/ 11843 w 13077"/>
              <a:gd name="T21" fmla="*/ 12805 h 12835"/>
              <a:gd name="T22" fmla="*/ 11809 w 13077"/>
              <a:gd name="T23" fmla="*/ 8969 h 12835"/>
              <a:gd name="T24" fmla="*/ 12810 w 13077"/>
              <a:gd name="T25" fmla="*/ 5299 h 12835"/>
              <a:gd name="T26" fmla="*/ 12410 w 13077"/>
              <a:gd name="T27" fmla="*/ 1597 h 12835"/>
              <a:gd name="T28" fmla="*/ 9836 w 13077"/>
              <a:gd name="T29" fmla="*/ 0 h 128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3077" h="12835" extrusionOk="0">
                <a:moveTo>
                  <a:pt x="9836" y="0"/>
                </a:moveTo>
                <a:cubicBezTo>
                  <a:pt x="9614" y="0"/>
                  <a:pt x="9392" y="31"/>
                  <a:pt x="9174" y="96"/>
                </a:cubicBezTo>
                <a:cubicBezTo>
                  <a:pt x="8407" y="363"/>
                  <a:pt x="7773" y="1030"/>
                  <a:pt x="7473" y="1797"/>
                </a:cubicBezTo>
                <a:cubicBezTo>
                  <a:pt x="7173" y="2598"/>
                  <a:pt x="7173" y="3565"/>
                  <a:pt x="7340" y="4399"/>
                </a:cubicBezTo>
                <a:cubicBezTo>
                  <a:pt x="6672" y="3365"/>
                  <a:pt x="5838" y="2431"/>
                  <a:pt x="4738" y="1964"/>
                </a:cubicBezTo>
                <a:cubicBezTo>
                  <a:pt x="4275" y="1782"/>
                  <a:pt x="3766" y="1682"/>
                  <a:pt x="3258" y="1682"/>
                </a:cubicBezTo>
                <a:cubicBezTo>
                  <a:pt x="2558" y="1682"/>
                  <a:pt x="1863" y="1872"/>
                  <a:pt x="1302" y="2297"/>
                </a:cubicBezTo>
                <a:cubicBezTo>
                  <a:pt x="335" y="3065"/>
                  <a:pt x="1" y="4399"/>
                  <a:pt x="234" y="5600"/>
                </a:cubicBezTo>
                <a:cubicBezTo>
                  <a:pt x="435" y="6801"/>
                  <a:pt x="1135" y="7868"/>
                  <a:pt x="1936" y="8769"/>
                </a:cubicBezTo>
                <a:cubicBezTo>
                  <a:pt x="4219" y="11330"/>
                  <a:pt x="7616" y="12835"/>
                  <a:pt x="11017" y="12835"/>
                </a:cubicBezTo>
                <a:cubicBezTo>
                  <a:pt x="11292" y="12835"/>
                  <a:pt x="11568" y="12825"/>
                  <a:pt x="11843" y="12805"/>
                </a:cubicBezTo>
                <a:cubicBezTo>
                  <a:pt x="11409" y="11604"/>
                  <a:pt x="11576" y="10270"/>
                  <a:pt x="11809" y="8969"/>
                </a:cubicBezTo>
                <a:cubicBezTo>
                  <a:pt x="12110" y="7768"/>
                  <a:pt x="12577" y="6567"/>
                  <a:pt x="12810" y="5299"/>
                </a:cubicBezTo>
                <a:cubicBezTo>
                  <a:pt x="13077" y="4065"/>
                  <a:pt x="13010" y="2698"/>
                  <a:pt x="12410" y="1597"/>
                </a:cubicBezTo>
                <a:cubicBezTo>
                  <a:pt x="11888" y="663"/>
                  <a:pt x="10869" y="0"/>
                  <a:pt x="9836" y="0"/>
                </a:cubicBezTo>
                <a:close/>
              </a:path>
            </a:pathLst>
          </a:custGeom>
          <a:solidFill>
            <a:srgbClr val="F0706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 sz="1800"/>
          </a:p>
        </p:txBody>
      </p:sp>
      <p:grpSp>
        <p:nvGrpSpPr>
          <p:cNvPr id="8" name="Google Shape;1001;p32"/>
          <p:cNvGrpSpPr/>
          <p:nvPr/>
        </p:nvGrpSpPr>
        <p:grpSpPr bwMode="auto">
          <a:xfrm rot="-7710944">
            <a:off x="8356511" y="-428507"/>
            <a:ext cx="581204" cy="1612900"/>
            <a:chOff x="2295150" y="3140200"/>
            <a:chExt cx="580425" cy="1612825"/>
          </a:xfrm>
        </p:grpSpPr>
        <p:sp>
          <p:nvSpPr>
            <p:cNvPr id="9" name="Google Shape;1002;p32"/>
            <p:cNvSpPr/>
            <p:nvPr/>
          </p:nvSpPr>
          <p:spPr bwMode="auto">
            <a:xfrm>
              <a:off x="2295150" y="3140200"/>
              <a:ext cx="580425" cy="1612000"/>
            </a:xfrm>
            <a:custGeom>
              <a:avLst/>
              <a:gdLst>
                <a:gd name="T0" fmla="*/ 501 w 23217"/>
                <a:gd name="T1" fmla="*/ 0 h 64480"/>
                <a:gd name="T2" fmla="*/ 467 w 23217"/>
                <a:gd name="T3" fmla="*/ 500 h 64480"/>
                <a:gd name="T4" fmla="*/ 34 w 23217"/>
                <a:gd name="T5" fmla="*/ 10608 h 64480"/>
                <a:gd name="T6" fmla="*/ 34 w 23217"/>
                <a:gd name="T7" fmla="*/ 11141 h 64480"/>
                <a:gd name="T8" fmla="*/ 667 w 23217"/>
                <a:gd name="T9" fmla="*/ 20682 h 64480"/>
                <a:gd name="T10" fmla="*/ 701 w 23217"/>
                <a:gd name="T11" fmla="*/ 21149 h 64480"/>
                <a:gd name="T12" fmla="*/ 2469 w 23217"/>
                <a:gd name="T13" fmla="*/ 30689 h 64480"/>
                <a:gd name="T14" fmla="*/ 2602 w 23217"/>
                <a:gd name="T15" fmla="*/ 31122 h 64480"/>
                <a:gd name="T16" fmla="*/ 5171 w 23217"/>
                <a:gd name="T17" fmla="*/ 39462 h 64480"/>
                <a:gd name="T18" fmla="*/ 5337 w 23217"/>
                <a:gd name="T19" fmla="*/ 39895 h 64480"/>
                <a:gd name="T20" fmla="*/ 9274 w 23217"/>
                <a:gd name="T21" fmla="*/ 48401 h 64480"/>
                <a:gd name="T22" fmla="*/ 9474 w 23217"/>
                <a:gd name="T23" fmla="*/ 48835 h 64480"/>
                <a:gd name="T24" fmla="*/ 21549 w 23217"/>
                <a:gd name="T25" fmla="*/ 64246 h 64480"/>
                <a:gd name="T26" fmla="*/ 21816 w 23217"/>
                <a:gd name="T27" fmla="*/ 64480 h 64480"/>
                <a:gd name="T28" fmla="*/ 21883 w 23217"/>
                <a:gd name="T29" fmla="*/ 64046 h 64480"/>
                <a:gd name="T30" fmla="*/ 23117 w 23217"/>
                <a:gd name="T31" fmla="*/ 51404 h 64480"/>
                <a:gd name="T32" fmla="*/ 23117 w 23217"/>
                <a:gd name="T33" fmla="*/ 50903 h 64480"/>
                <a:gd name="T34" fmla="*/ 21949 w 23217"/>
                <a:gd name="T35" fmla="*/ 41196 h 64480"/>
                <a:gd name="T36" fmla="*/ 21849 w 23217"/>
                <a:gd name="T37" fmla="*/ 40796 h 64480"/>
                <a:gd name="T38" fmla="*/ 19614 w 23217"/>
                <a:gd name="T39" fmla="*/ 32557 h 64480"/>
                <a:gd name="T40" fmla="*/ 19481 w 23217"/>
                <a:gd name="T41" fmla="*/ 32156 h 64480"/>
                <a:gd name="T42" fmla="*/ 16178 w 23217"/>
                <a:gd name="T43" fmla="*/ 24151 h 64480"/>
                <a:gd name="T44" fmla="*/ 16012 w 23217"/>
                <a:gd name="T45" fmla="*/ 23784 h 64480"/>
                <a:gd name="T46" fmla="*/ 11875 w 23217"/>
                <a:gd name="T47" fmla="*/ 15945 h 64480"/>
                <a:gd name="T48" fmla="*/ 11675 w 23217"/>
                <a:gd name="T49" fmla="*/ 15545 h 64480"/>
                <a:gd name="T50" fmla="*/ 6805 w 23217"/>
                <a:gd name="T51" fmla="*/ 8006 h 64480"/>
                <a:gd name="T52" fmla="*/ 6505 w 23217"/>
                <a:gd name="T53" fmla="*/ 7606 h 64480"/>
                <a:gd name="T54" fmla="*/ 834 w 23217"/>
                <a:gd name="T55" fmla="*/ 334 h 64480"/>
                <a:gd name="T56" fmla="*/ 501 w 23217"/>
                <a:gd name="T57" fmla="*/ 0 h 64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3217" h="64480" extrusionOk="0">
                  <a:moveTo>
                    <a:pt x="501" y="0"/>
                  </a:moveTo>
                  <a:cubicBezTo>
                    <a:pt x="501" y="167"/>
                    <a:pt x="467" y="334"/>
                    <a:pt x="467" y="500"/>
                  </a:cubicBezTo>
                  <a:cubicBezTo>
                    <a:pt x="134" y="4003"/>
                    <a:pt x="0" y="7372"/>
                    <a:pt x="34" y="10608"/>
                  </a:cubicBezTo>
                  <a:lnTo>
                    <a:pt x="34" y="11141"/>
                  </a:lnTo>
                  <a:cubicBezTo>
                    <a:pt x="100" y="14477"/>
                    <a:pt x="334" y="17679"/>
                    <a:pt x="667" y="20682"/>
                  </a:cubicBezTo>
                  <a:cubicBezTo>
                    <a:pt x="667" y="20848"/>
                    <a:pt x="701" y="20982"/>
                    <a:pt x="701" y="21149"/>
                  </a:cubicBezTo>
                  <a:cubicBezTo>
                    <a:pt x="1134" y="24518"/>
                    <a:pt x="1768" y="27720"/>
                    <a:pt x="2469" y="30689"/>
                  </a:cubicBezTo>
                  <a:cubicBezTo>
                    <a:pt x="2502" y="30822"/>
                    <a:pt x="2535" y="30989"/>
                    <a:pt x="2602" y="31122"/>
                  </a:cubicBezTo>
                  <a:cubicBezTo>
                    <a:pt x="3336" y="34125"/>
                    <a:pt x="4203" y="36860"/>
                    <a:pt x="5171" y="39462"/>
                  </a:cubicBezTo>
                  <a:cubicBezTo>
                    <a:pt x="5204" y="39628"/>
                    <a:pt x="5304" y="39729"/>
                    <a:pt x="5337" y="39895"/>
                  </a:cubicBezTo>
                  <a:cubicBezTo>
                    <a:pt x="6538" y="43031"/>
                    <a:pt x="7873" y="45866"/>
                    <a:pt x="9274" y="48401"/>
                  </a:cubicBezTo>
                  <a:cubicBezTo>
                    <a:pt x="9307" y="48535"/>
                    <a:pt x="9374" y="48702"/>
                    <a:pt x="9474" y="48835"/>
                  </a:cubicBezTo>
                  <a:cubicBezTo>
                    <a:pt x="14644" y="58208"/>
                    <a:pt x="20315" y="63212"/>
                    <a:pt x="21549" y="64246"/>
                  </a:cubicBezTo>
                  <a:cubicBezTo>
                    <a:pt x="21716" y="64380"/>
                    <a:pt x="21816" y="64480"/>
                    <a:pt x="21816" y="64480"/>
                  </a:cubicBezTo>
                  <a:cubicBezTo>
                    <a:pt x="21849" y="64346"/>
                    <a:pt x="21849" y="64179"/>
                    <a:pt x="21883" y="64046"/>
                  </a:cubicBezTo>
                  <a:cubicBezTo>
                    <a:pt x="22850" y="59810"/>
                    <a:pt x="23217" y="55540"/>
                    <a:pt x="23117" y="51404"/>
                  </a:cubicBezTo>
                  <a:lnTo>
                    <a:pt x="23117" y="50903"/>
                  </a:lnTo>
                  <a:cubicBezTo>
                    <a:pt x="23017" y="47634"/>
                    <a:pt x="22583" y="44365"/>
                    <a:pt x="21949" y="41196"/>
                  </a:cubicBezTo>
                  <a:cubicBezTo>
                    <a:pt x="21883" y="41063"/>
                    <a:pt x="21883" y="40896"/>
                    <a:pt x="21849" y="40796"/>
                  </a:cubicBezTo>
                  <a:cubicBezTo>
                    <a:pt x="21282" y="37961"/>
                    <a:pt x="20515" y="35192"/>
                    <a:pt x="19614" y="32557"/>
                  </a:cubicBezTo>
                  <a:cubicBezTo>
                    <a:pt x="19548" y="32457"/>
                    <a:pt x="19514" y="32290"/>
                    <a:pt x="19481" y="32156"/>
                  </a:cubicBezTo>
                  <a:cubicBezTo>
                    <a:pt x="18513" y="29354"/>
                    <a:pt x="17379" y="26653"/>
                    <a:pt x="16178" y="24151"/>
                  </a:cubicBezTo>
                  <a:cubicBezTo>
                    <a:pt x="16145" y="24017"/>
                    <a:pt x="16112" y="23884"/>
                    <a:pt x="16012" y="23784"/>
                  </a:cubicBezTo>
                  <a:cubicBezTo>
                    <a:pt x="14677" y="20948"/>
                    <a:pt x="13310" y="18347"/>
                    <a:pt x="11875" y="15945"/>
                  </a:cubicBezTo>
                  <a:cubicBezTo>
                    <a:pt x="11842" y="15811"/>
                    <a:pt x="11742" y="15678"/>
                    <a:pt x="11675" y="15545"/>
                  </a:cubicBezTo>
                  <a:cubicBezTo>
                    <a:pt x="10007" y="12709"/>
                    <a:pt x="8306" y="10174"/>
                    <a:pt x="6805" y="8006"/>
                  </a:cubicBezTo>
                  <a:cubicBezTo>
                    <a:pt x="6705" y="7839"/>
                    <a:pt x="6605" y="7706"/>
                    <a:pt x="6505" y="7606"/>
                  </a:cubicBezTo>
                  <a:cubicBezTo>
                    <a:pt x="3803" y="3803"/>
                    <a:pt x="1635" y="1201"/>
                    <a:pt x="834" y="334"/>
                  </a:cubicBezTo>
                  <a:lnTo>
                    <a:pt x="501" y="0"/>
                  </a:lnTo>
                  <a:close/>
                </a:path>
              </a:pathLst>
            </a:custGeom>
            <a:solidFill>
              <a:srgbClr val="0383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0" name="Google Shape;1003;p32"/>
            <p:cNvSpPr/>
            <p:nvPr/>
          </p:nvSpPr>
          <p:spPr bwMode="auto">
            <a:xfrm>
              <a:off x="2296800" y="3141025"/>
              <a:ext cx="577125" cy="1612000"/>
            </a:xfrm>
            <a:custGeom>
              <a:avLst/>
              <a:gdLst>
                <a:gd name="T0" fmla="*/ 401 w 23085"/>
                <a:gd name="T1" fmla="*/ 501 h 64480"/>
                <a:gd name="T2" fmla="*/ 6572 w 23085"/>
                <a:gd name="T3" fmla="*/ 15478 h 64480"/>
                <a:gd name="T4" fmla="*/ 1 w 23085"/>
                <a:gd name="T5" fmla="*/ 11142 h 64480"/>
                <a:gd name="T6" fmla="*/ 6806 w 23085"/>
                <a:gd name="T7" fmla="*/ 16079 h 64480"/>
                <a:gd name="T8" fmla="*/ 635 w 23085"/>
                <a:gd name="T9" fmla="*/ 20682 h 64480"/>
                <a:gd name="T10" fmla="*/ 668 w 23085"/>
                <a:gd name="T11" fmla="*/ 21149 h 64480"/>
                <a:gd name="T12" fmla="*/ 10142 w 23085"/>
                <a:gd name="T13" fmla="*/ 24685 h 64480"/>
                <a:gd name="T14" fmla="*/ 12910 w 23085"/>
                <a:gd name="T15" fmla="*/ 32290 h 64480"/>
                <a:gd name="T16" fmla="*/ 2436 w 23085"/>
                <a:gd name="T17" fmla="*/ 30689 h 64480"/>
                <a:gd name="T18" fmla="*/ 2569 w 23085"/>
                <a:gd name="T19" fmla="*/ 31123 h 64480"/>
                <a:gd name="T20" fmla="*/ 13077 w 23085"/>
                <a:gd name="T21" fmla="*/ 32624 h 64480"/>
                <a:gd name="T22" fmla="*/ 15912 w 23085"/>
                <a:gd name="T23" fmla="*/ 41130 h 64480"/>
                <a:gd name="T24" fmla="*/ 5171 w 23085"/>
                <a:gd name="T25" fmla="*/ 39429 h 64480"/>
                <a:gd name="T26" fmla="*/ 12477 w 23085"/>
                <a:gd name="T27" fmla="*/ 41330 h 64480"/>
                <a:gd name="T28" fmla="*/ 18014 w 23085"/>
                <a:gd name="T29" fmla="*/ 48535 h 64480"/>
                <a:gd name="T30" fmla="*/ 14327 w 23085"/>
                <a:gd name="T31" fmla="*/ 48722 h 64480"/>
                <a:gd name="T32" fmla="*/ 9241 w 23085"/>
                <a:gd name="T33" fmla="*/ 48368 h 64480"/>
                <a:gd name="T34" fmla="*/ 14578 w 23085"/>
                <a:gd name="T35" fmla="*/ 49136 h 64480"/>
                <a:gd name="T36" fmla="*/ 18081 w 23085"/>
                <a:gd name="T37" fmla="*/ 48935 h 64480"/>
                <a:gd name="T38" fmla="*/ 21483 w 23085"/>
                <a:gd name="T39" fmla="*/ 64280 h 64480"/>
                <a:gd name="T40" fmla="*/ 21817 w 23085"/>
                <a:gd name="T41" fmla="*/ 64046 h 64480"/>
                <a:gd name="T42" fmla="*/ 22484 w 23085"/>
                <a:gd name="T43" fmla="*/ 51871 h 64480"/>
                <a:gd name="T44" fmla="*/ 23084 w 23085"/>
                <a:gd name="T45" fmla="*/ 50937 h 64480"/>
                <a:gd name="T46" fmla="*/ 17280 w 23085"/>
                <a:gd name="T47" fmla="*/ 44666 h 64480"/>
                <a:gd name="T48" fmla="*/ 21917 w 23085"/>
                <a:gd name="T49" fmla="*/ 41163 h 64480"/>
                <a:gd name="T50" fmla="*/ 17180 w 23085"/>
                <a:gd name="T51" fmla="*/ 44299 h 64480"/>
                <a:gd name="T52" fmla="*/ 16235 w 23085"/>
                <a:gd name="T53" fmla="*/ 41235 h 64480"/>
                <a:gd name="T54" fmla="*/ 15846 w 23085"/>
                <a:gd name="T55" fmla="*/ 40263 h 64480"/>
                <a:gd name="T56" fmla="*/ 17513 w 23085"/>
                <a:gd name="T57" fmla="*/ 34592 h 64480"/>
                <a:gd name="T58" fmla="*/ 19315 w 23085"/>
                <a:gd name="T59" fmla="*/ 32190 h 64480"/>
                <a:gd name="T60" fmla="*/ 11676 w 23085"/>
                <a:gd name="T61" fmla="*/ 28087 h 64480"/>
                <a:gd name="T62" fmla="*/ 16012 w 23085"/>
                <a:gd name="T63" fmla="*/ 24151 h 64480"/>
                <a:gd name="T64" fmla="*/ 11576 w 23085"/>
                <a:gd name="T65" fmla="*/ 27687 h 64480"/>
                <a:gd name="T66" fmla="*/ 8774 w 23085"/>
                <a:gd name="T67" fmla="*/ 20182 h 64480"/>
                <a:gd name="T68" fmla="*/ 11776 w 23085"/>
                <a:gd name="T69" fmla="*/ 15878 h 64480"/>
                <a:gd name="T70" fmla="*/ 8607 w 23085"/>
                <a:gd name="T71" fmla="*/ 19781 h 64480"/>
                <a:gd name="T72" fmla="*/ 5438 w 23085"/>
                <a:gd name="T73" fmla="*/ 11776 h 64480"/>
                <a:gd name="T74" fmla="*/ 6406 w 23085"/>
                <a:gd name="T75" fmla="*/ 7539 h 64480"/>
                <a:gd name="T76" fmla="*/ 802 w 23085"/>
                <a:gd name="T77" fmla="*/ 467 h 64480"/>
                <a:gd name="T78" fmla="*/ 435 w 23085"/>
                <a:gd name="T79" fmla="*/ 0 h 64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3085" h="64480" extrusionOk="0">
                  <a:moveTo>
                    <a:pt x="435" y="0"/>
                  </a:moveTo>
                  <a:cubicBezTo>
                    <a:pt x="435" y="167"/>
                    <a:pt x="401" y="334"/>
                    <a:pt x="401" y="501"/>
                  </a:cubicBezTo>
                  <a:cubicBezTo>
                    <a:pt x="2002" y="4337"/>
                    <a:pt x="3604" y="8206"/>
                    <a:pt x="5171" y="12109"/>
                  </a:cubicBezTo>
                  <a:lnTo>
                    <a:pt x="6572" y="15478"/>
                  </a:lnTo>
                  <a:cubicBezTo>
                    <a:pt x="4237" y="14077"/>
                    <a:pt x="2069" y="12443"/>
                    <a:pt x="1" y="10608"/>
                  </a:cubicBezTo>
                  <a:lnTo>
                    <a:pt x="1" y="11142"/>
                  </a:lnTo>
                  <a:cubicBezTo>
                    <a:pt x="2136" y="12976"/>
                    <a:pt x="4404" y="14611"/>
                    <a:pt x="6772" y="16079"/>
                  </a:cubicBezTo>
                  <a:lnTo>
                    <a:pt x="6806" y="16079"/>
                  </a:lnTo>
                  <a:cubicBezTo>
                    <a:pt x="7907" y="18781"/>
                    <a:pt x="8941" y="21483"/>
                    <a:pt x="9975" y="24251"/>
                  </a:cubicBezTo>
                  <a:cubicBezTo>
                    <a:pt x="6739" y="23484"/>
                    <a:pt x="3570" y="22283"/>
                    <a:pt x="635" y="20682"/>
                  </a:cubicBezTo>
                  <a:cubicBezTo>
                    <a:pt x="635" y="20849"/>
                    <a:pt x="668" y="20982"/>
                    <a:pt x="668" y="21149"/>
                  </a:cubicBezTo>
                  <a:cubicBezTo>
                    <a:pt x="2670" y="22183"/>
                    <a:pt x="4738" y="23084"/>
                    <a:pt x="6839" y="23784"/>
                  </a:cubicBezTo>
                  <a:cubicBezTo>
                    <a:pt x="7940" y="24151"/>
                    <a:pt x="9007" y="24451"/>
                    <a:pt x="10142" y="24685"/>
                  </a:cubicBezTo>
                  <a:cubicBezTo>
                    <a:pt x="10242" y="24852"/>
                    <a:pt x="10275" y="25085"/>
                    <a:pt x="10342" y="25252"/>
                  </a:cubicBezTo>
                  <a:cubicBezTo>
                    <a:pt x="11242" y="27587"/>
                    <a:pt x="12076" y="29922"/>
                    <a:pt x="12910" y="32290"/>
                  </a:cubicBezTo>
                  <a:cubicBezTo>
                    <a:pt x="12805" y="32291"/>
                    <a:pt x="12700" y="32292"/>
                    <a:pt x="12595" y="32292"/>
                  </a:cubicBezTo>
                  <a:cubicBezTo>
                    <a:pt x="9133" y="32292"/>
                    <a:pt x="5706" y="31758"/>
                    <a:pt x="2436" y="30689"/>
                  </a:cubicBezTo>
                  <a:cubicBezTo>
                    <a:pt x="2469" y="30823"/>
                    <a:pt x="2503" y="30989"/>
                    <a:pt x="2569" y="31123"/>
                  </a:cubicBezTo>
                  <a:cubicBezTo>
                    <a:pt x="4771" y="31823"/>
                    <a:pt x="7073" y="32290"/>
                    <a:pt x="9408" y="32490"/>
                  </a:cubicBezTo>
                  <a:cubicBezTo>
                    <a:pt x="10642" y="32590"/>
                    <a:pt x="11843" y="32624"/>
                    <a:pt x="13077" y="32624"/>
                  </a:cubicBezTo>
                  <a:cubicBezTo>
                    <a:pt x="13777" y="34592"/>
                    <a:pt x="14445" y="36527"/>
                    <a:pt x="15078" y="38528"/>
                  </a:cubicBezTo>
                  <a:cubicBezTo>
                    <a:pt x="15345" y="39429"/>
                    <a:pt x="15645" y="40263"/>
                    <a:pt x="15912" y="41130"/>
                  </a:cubicBezTo>
                  <a:cubicBezTo>
                    <a:pt x="12276" y="41130"/>
                    <a:pt x="8607" y="40596"/>
                    <a:pt x="5171" y="39429"/>
                  </a:cubicBezTo>
                  <a:cubicBezTo>
                    <a:pt x="5238" y="39595"/>
                    <a:pt x="5305" y="39696"/>
                    <a:pt x="5338" y="39862"/>
                  </a:cubicBezTo>
                  <a:cubicBezTo>
                    <a:pt x="7640" y="40630"/>
                    <a:pt x="10075" y="41130"/>
                    <a:pt x="12477" y="41330"/>
                  </a:cubicBezTo>
                  <a:cubicBezTo>
                    <a:pt x="13644" y="41430"/>
                    <a:pt x="14812" y="41463"/>
                    <a:pt x="15979" y="41463"/>
                  </a:cubicBezTo>
                  <a:cubicBezTo>
                    <a:pt x="16680" y="43798"/>
                    <a:pt x="17413" y="46167"/>
                    <a:pt x="18014" y="48535"/>
                  </a:cubicBezTo>
                  <a:lnTo>
                    <a:pt x="17980" y="48535"/>
                  </a:lnTo>
                  <a:cubicBezTo>
                    <a:pt x="16770" y="48660"/>
                    <a:pt x="15549" y="48722"/>
                    <a:pt x="14327" y="48722"/>
                  </a:cubicBezTo>
                  <a:cubicBezTo>
                    <a:pt x="12620" y="48722"/>
                    <a:pt x="10913" y="48602"/>
                    <a:pt x="9241" y="48368"/>
                  </a:cubicBezTo>
                  <a:cubicBezTo>
                    <a:pt x="9274" y="48502"/>
                    <a:pt x="9374" y="48669"/>
                    <a:pt x="9441" y="48802"/>
                  </a:cubicBezTo>
                  <a:cubicBezTo>
                    <a:pt x="11109" y="49036"/>
                    <a:pt x="12877" y="49136"/>
                    <a:pt x="14578" y="49136"/>
                  </a:cubicBezTo>
                  <a:cubicBezTo>
                    <a:pt x="15679" y="49136"/>
                    <a:pt x="16880" y="49102"/>
                    <a:pt x="17980" y="48969"/>
                  </a:cubicBezTo>
                  <a:cubicBezTo>
                    <a:pt x="18014" y="48969"/>
                    <a:pt x="18081" y="48935"/>
                    <a:pt x="18081" y="48935"/>
                  </a:cubicBezTo>
                  <a:cubicBezTo>
                    <a:pt x="18314" y="49970"/>
                    <a:pt x="18614" y="50970"/>
                    <a:pt x="18848" y="52004"/>
                  </a:cubicBezTo>
                  <a:cubicBezTo>
                    <a:pt x="19848" y="56041"/>
                    <a:pt x="20782" y="60144"/>
                    <a:pt x="21483" y="64280"/>
                  </a:cubicBezTo>
                  <a:cubicBezTo>
                    <a:pt x="21650" y="64380"/>
                    <a:pt x="21750" y="64480"/>
                    <a:pt x="21750" y="64480"/>
                  </a:cubicBezTo>
                  <a:cubicBezTo>
                    <a:pt x="21783" y="64347"/>
                    <a:pt x="21783" y="64180"/>
                    <a:pt x="21817" y="64046"/>
                  </a:cubicBezTo>
                  <a:cubicBezTo>
                    <a:pt x="21249" y="60644"/>
                    <a:pt x="20482" y="57208"/>
                    <a:pt x="19682" y="53839"/>
                  </a:cubicBezTo>
                  <a:cubicBezTo>
                    <a:pt x="20649" y="53205"/>
                    <a:pt x="21616" y="52605"/>
                    <a:pt x="22484" y="51871"/>
                  </a:cubicBezTo>
                  <a:cubicBezTo>
                    <a:pt x="22684" y="51704"/>
                    <a:pt x="22851" y="51604"/>
                    <a:pt x="23084" y="51437"/>
                  </a:cubicBezTo>
                  <a:lnTo>
                    <a:pt x="23084" y="50937"/>
                  </a:lnTo>
                  <a:cubicBezTo>
                    <a:pt x="21950" y="51804"/>
                    <a:pt x="20816" y="52671"/>
                    <a:pt x="19615" y="53439"/>
                  </a:cubicBezTo>
                  <a:cubicBezTo>
                    <a:pt x="18914" y="50503"/>
                    <a:pt x="18114" y="47601"/>
                    <a:pt x="17280" y="44666"/>
                  </a:cubicBezTo>
                  <a:cubicBezTo>
                    <a:pt x="18247" y="44032"/>
                    <a:pt x="19115" y="43432"/>
                    <a:pt x="19982" y="42764"/>
                  </a:cubicBezTo>
                  <a:cubicBezTo>
                    <a:pt x="20649" y="42264"/>
                    <a:pt x="21283" y="41697"/>
                    <a:pt x="21917" y="41163"/>
                  </a:cubicBezTo>
                  <a:cubicBezTo>
                    <a:pt x="21850" y="41030"/>
                    <a:pt x="21850" y="40863"/>
                    <a:pt x="21817" y="40763"/>
                  </a:cubicBezTo>
                  <a:cubicBezTo>
                    <a:pt x="20349" y="42031"/>
                    <a:pt x="18814" y="43265"/>
                    <a:pt x="17180" y="44299"/>
                  </a:cubicBezTo>
                  <a:cubicBezTo>
                    <a:pt x="16913" y="43298"/>
                    <a:pt x="16579" y="42297"/>
                    <a:pt x="16279" y="41297"/>
                  </a:cubicBezTo>
                  <a:cubicBezTo>
                    <a:pt x="16279" y="41274"/>
                    <a:pt x="16279" y="41235"/>
                    <a:pt x="16235" y="41235"/>
                  </a:cubicBezTo>
                  <a:cubicBezTo>
                    <a:pt x="16216" y="41235"/>
                    <a:pt x="16187" y="41243"/>
                    <a:pt x="16146" y="41263"/>
                  </a:cubicBezTo>
                  <a:cubicBezTo>
                    <a:pt x="16079" y="40930"/>
                    <a:pt x="15979" y="40596"/>
                    <a:pt x="15846" y="40263"/>
                  </a:cubicBezTo>
                  <a:cubicBezTo>
                    <a:pt x="15479" y="39128"/>
                    <a:pt x="15145" y="38028"/>
                    <a:pt x="14778" y="36927"/>
                  </a:cubicBezTo>
                  <a:cubicBezTo>
                    <a:pt x="15746" y="36193"/>
                    <a:pt x="16646" y="35426"/>
                    <a:pt x="17513" y="34592"/>
                  </a:cubicBezTo>
                  <a:cubicBezTo>
                    <a:pt x="18181" y="33958"/>
                    <a:pt x="18814" y="33291"/>
                    <a:pt x="19448" y="32624"/>
                  </a:cubicBezTo>
                  <a:cubicBezTo>
                    <a:pt x="19415" y="32490"/>
                    <a:pt x="19348" y="32324"/>
                    <a:pt x="19315" y="32190"/>
                  </a:cubicBezTo>
                  <a:cubicBezTo>
                    <a:pt x="17914" y="33791"/>
                    <a:pt x="16313" y="35259"/>
                    <a:pt x="14645" y="36527"/>
                  </a:cubicBezTo>
                  <a:cubicBezTo>
                    <a:pt x="13677" y="33691"/>
                    <a:pt x="12743" y="30856"/>
                    <a:pt x="11676" y="28087"/>
                  </a:cubicBezTo>
                  <a:cubicBezTo>
                    <a:pt x="12643" y="27353"/>
                    <a:pt x="13577" y="26586"/>
                    <a:pt x="14445" y="25752"/>
                  </a:cubicBezTo>
                  <a:cubicBezTo>
                    <a:pt x="14978" y="25252"/>
                    <a:pt x="15512" y="24685"/>
                    <a:pt x="16012" y="24151"/>
                  </a:cubicBezTo>
                  <a:cubicBezTo>
                    <a:pt x="15979" y="24018"/>
                    <a:pt x="15946" y="23918"/>
                    <a:pt x="15846" y="23784"/>
                  </a:cubicBezTo>
                  <a:cubicBezTo>
                    <a:pt x="14578" y="25185"/>
                    <a:pt x="13110" y="26519"/>
                    <a:pt x="11576" y="27687"/>
                  </a:cubicBezTo>
                  <a:cubicBezTo>
                    <a:pt x="11476" y="27420"/>
                    <a:pt x="11342" y="27153"/>
                    <a:pt x="11276" y="26853"/>
                  </a:cubicBezTo>
                  <a:cubicBezTo>
                    <a:pt x="10475" y="24618"/>
                    <a:pt x="9641" y="22417"/>
                    <a:pt x="8774" y="20182"/>
                  </a:cubicBezTo>
                  <a:cubicBezTo>
                    <a:pt x="9474" y="19314"/>
                    <a:pt x="10142" y="18380"/>
                    <a:pt x="10775" y="17480"/>
                  </a:cubicBezTo>
                  <a:cubicBezTo>
                    <a:pt x="11109" y="16946"/>
                    <a:pt x="11442" y="16446"/>
                    <a:pt x="11776" y="15878"/>
                  </a:cubicBezTo>
                  <a:cubicBezTo>
                    <a:pt x="11743" y="15778"/>
                    <a:pt x="11643" y="15645"/>
                    <a:pt x="11576" y="15512"/>
                  </a:cubicBezTo>
                  <a:cubicBezTo>
                    <a:pt x="10642" y="17013"/>
                    <a:pt x="9675" y="18447"/>
                    <a:pt x="8607" y="19781"/>
                  </a:cubicBezTo>
                  <a:cubicBezTo>
                    <a:pt x="7807" y="17746"/>
                    <a:pt x="7006" y="15678"/>
                    <a:pt x="6172" y="13644"/>
                  </a:cubicBezTo>
                  <a:lnTo>
                    <a:pt x="5438" y="11776"/>
                  </a:lnTo>
                  <a:cubicBezTo>
                    <a:pt x="5905" y="10508"/>
                    <a:pt x="6305" y="9274"/>
                    <a:pt x="6672" y="7973"/>
                  </a:cubicBezTo>
                  <a:cubicBezTo>
                    <a:pt x="6606" y="7806"/>
                    <a:pt x="6472" y="7673"/>
                    <a:pt x="6406" y="7539"/>
                  </a:cubicBezTo>
                  <a:cubicBezTo>
                    <a:pt x="6072" y="8807"/>
                    <a:pt x="5672" y="10008"/>
                    <a:pt x="5238" y="11208"/>
                  </a:cubicBezTo>
                  <a:cubicBezTo>
                    <a:pt x="3770" y="7639"/>
                    <a:pt x="2303" y="4070"/>
                    <a:pt x="802" y="467"/>
                  </a:cubicBezTo>
                  <a:cubicBezTo>
                    <a:pt x="802" y="434"/>
                    <a:pt x="768" y="367"/>
                    <a:pt x="768" y="334"/>
                  </a:cubicBezTo>
                  <a:lnTo>
                    <a:pt x="435" y="0"/>
                  </a:lnTo>
                  <a:close/>
                </a:path>
              </a:pathLst>
            </a:custGeom>
            <a:solidFill>
              <a:srgbClr val="055F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</p:grpSp>
      <p:grpSp>
        <p:nvGrpSpPr>
          <p:cNvPr id="11" name="Google Shape;1004;p32"/>
          <p:cNvGrpSpPr/>
          <p:nvPr/>
        </p:nvGrpSpPr>
        <p:grpSpPr bwMode="auto">
          <a:xfrm rot="-8453835">
            <a:off x="8580439" y="42877"/>
            <a:ext cx="974725" cy="1279920"/>
            <a:chOff x="1324450" y="3346550"/>
            <a:chExt cx="974050" cy="1279575"/>
          </a:xfrm>
        </p:grpSpPr>
        <p:sp>
          <p:nvSpPr>
            <p:cNvPr id="12" name="Google Shape;1005;p32"/>
            <p:cNvSpPr/>
            <p:nvPr/>
          </p:nvSpPr>
          <p:spPr bwMode="auto">
            <a:xfrm>
              <a:off x="1590475" y="3463500"/>
              <a:ext cx="243275" cy="283825"/>
            </a:xfrm>
            <a:custGeom>
              <a:avLst/>
              <a:gdLst>
                <a:gd name="T0" fmla="*/ 5113 w 9731"/>
                <a:gd name="T1" fmla="*/ 1 h 11353"/>
                <a:gd name="T2" fmla="*/ 4871 w 9731"/>
                <a:gd name="T3" fmla="*/ 11 h 11353"/>
                <a:gd name="T4" fmla="*/ 7506 w 9731"/>
                <a:gd name="T5" fmla="*/ 11352 h 11353"/>
                <a:gd name="T6" fmla="*/ 5113 w 9731"/>
                <a:gd name="T7" fmla="*/ 1 h 11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731" h="11353" extrusionOk="0">
                  <a:moveTo>
                    <a:pt x="5113" y="1"/>
                  </a:moveTo>
                  <a:cubicBezTo>
                    <a:pt x="5034" y="1"/>
                    <a:pt x="4953" y="4"/>
                    <a:pt x="4871" y="11"/>
                  </a:cubicBezTo>
                  <a:cubicBezTo>
                    <a:pt x="0" y="378"/>
                    <a:pt x="7506" y="11352"/>
                    <a:pt x="7506" y="11352"/>
                  </a:cubicBezTo>
                  <a:cubicBezTo>
                    <a:pt x="7506" y="11352"/>
                    <a:pt x="9731" y="1"/>
                    <a:pt x="5113" y="1"/>
                  </a:cubicBezTo>
                  <a:close/>
                </a:path>
              </a:pathLst>
            </a:custGeom>
            <a:solidFill>
              <a:srgbClr val="055F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3" name="Google Shape;1006;p32"/>
            <p:cNvSpPr/>
            <p:nvPr/>
          </p:nvSpPr>
          <p:spPr bwMode="auto">
            <a:xfrm>
              <a:off x="1749200" y="3608725"/>
              <a:ext cx="242425" cy="290375"/>
            </a:xfrm>
            <a:custGeom>
              <a:avLst/>
              <a:gdLst>
                <a:gd name="T0" fmla="*/ 4613 w 9697"/>
                <a:gd name="T1" fmla="*/ 0 h 11615"/>
                <a:gd name="T2" fmla="*/ 5693 w 9697"/>
                <a:gd name="T3" fmla="*/ 11614 h 11615"/>
                <a:gd name="T4" fmla="*/ 4793 w 9697"/>
                <a:gd name="T5" fmla="*/ 6 h 11615"/>
                <a:gd name="T6" fmla="*/ 4613 w 9697"/>
                <a:gd name="T7" fmla="*/ 0 h 116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697" h="11615" extrusionOk="0">
                  <a:moveTo>
                    <a:pt x="4613" y="0"/>
                  </a:moveTo>
                  <a:cubicBezTo>
                    <a:pt x="0" y="0"/>
                    <a:pt x="5693" y="11614"/>
                    <a:pt x="5693" y="11614"/>
                  </a:cubicBezTo>
                  <a:cubicBezTo>
                    <a:pt x="5693" y="11614"/>
                    <a:pt x="9696" y="373"/>
                    <a:pt x="4793" y="6"/>
                  </a:cubicBezTo>
                  <a:cubicBezTo>
                    <a:pt x="4731" y="2"/>
                    <a:pt x="4671" y="0"/>
                    <a:pt x="4613" y="0"/>
                  </a:cubicBezTo>
                  <a:close/>
                </a:path>
              </a:pathLst>
            </a:custGeom>
            <a:solidFill>
              <a:srgbClr val="0383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4" name="Google Shape;1007;p32"/>
            <p:cNvSpPr/>
            <p:nvPr/>
          </p:nvSpPr>
          <p:spPr bwMode="auto">
            <a:xfrm>
              <a:off x="1903575" y="3725100"/>
              <a:ext cx="228150" cy="290750"/>
            </a:xfrm>
            <a:custGeom>
              <a:avLst/>
              <a:gdLst>
                <a:gd name="T0" fmla="*/ 3714 w 9126"/>
                <a:gd name="T1" fmla="*/ 0 h 11630"/>
                <a:gd name="T2" fmla="*/ 2654 w 9126"/>
                <a:gd name="T3" fmla="*/ 11629 h 11630"/>
                <a:gd name="T4" fmla="*/ 4422 w 9126"/>
                <a:gd name="T5" fmla="*/ 121 h 11630"/>
                <a:gd name="T6" fmla="*/ 3714 w 9126"/>
                <a:gd name="T7" fmla="*/ 0 h 116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126" h="11630" extrusionOk="0">
                  <a:moveTo>
                    <a:pt x="3714" y="0"/>
                  </a:moveTo>
                  <a:cubicBezTo>
                    <a:pt x="0" y="0"/>
                    <a:pt x="2654" y="11629"/>
                    <a:pt x="2654" y="11629"/>
                  </a:cubicBezTo>
                  <a:cubicBezTo>
                    <a:pt x="2654" y="11629"/>
                    <a:pt x="9125" y="1622"/>
                    <a:pt x="4422" y="121"/>
                  </a:cubicBezTo>
                  <a:cubicBezTo>
                    <a:pt x="4164" y="39"/>
                    <a:pt x="3928" y="0"/>
                    <a:pt x="3714" y="0"/>
                  </a:cubicBezTo>
                  <a:close/>
                </a:path>
              </a:pathLst>
            </a:custGeom>
            <a:solidFill>
              <a:srgbClr val="055F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5" name="Google Shape;1008;p32"/>
            <p:cNvSpPr/>
            <p:nvPr/>
          </p:nvSpPr>
          <p:spPr bwMode="auto">
            <a:xfrm>
              <a:off x="2026150" y="3841500"/>
              <a:ext cx="215650" cy="281075"/>
            </a:xfrm>
            <a:custGeom>
              <a:avLst/>
              <a:gdLst>
                <a:gd name="T0" fmla="*/ 3334 w 8626"/>
                <a:gd name="T1" fmla="*/ 0 h 11243"/>
                <a:gd name="T2" fmla="*/ 453 w 8626"/>
                <a:gd name="T3" fmla="*/ 11243 h 11243"/>
                <a:gd name="T4" fmla="*/ 4289 w 8626"/>
                <a:gd name="T5" fmla="*/ 268 h 11243"/>
                <a:gd name="T6" fmla="*/ 3334 w 8626"/>
                <a:gd name="T7" fmla="*/ 0 h 11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626" h="11243" extrusionOk="0">
                  <a:moveTo>
                    <a:pt x="3334" y="0"/>
                  </a:moveTo>
                  <a:cubicBezTo>
                    <a:pt x="1" y="0"/>
                    <a:pt x="453" y="11243"/>
                    <a:pt x="453" y="11243"/>
                  </a:cubicBezTo>
                  <a:cubicBezTo>
                    <a:pt x="453" y="11243"/>
                    <a:pt x="8625" y="2570"/>
                    <a:pt x="4289" y="268"/>
                  </a:cubicBezTo>
                  <a:cubicBezTo>
                    <a:pt x="3940" y="85"/>
                    <a:pt x="3623" y="0"/>
                    <a:pt x="3334" y="0"/>
                  </a:cubicBezTo>
                  <a:close/>
                </a:path>
              </a:pathLst>
            </a:custGeom>
            <a:solidFill>
              <a:srgbClr val="0383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6" name="Google Shape;1009;p32"/>
            <p:cNvSpPr/>
            <p:nvPr/>
          </p:nvSpPr>
          <p:spPr bwMode="auto">
            <a:xfrm>
              <a:off x="2093450" y="4010475"/>
              <a:ext cx="173375" cy="224700"/>
            </a:xfrm>
            <a:custGeom>
              <a:avLst/>
              <a:gdLst>
                <a:gd name="T0" fmla="*/ 2668 w 6935"/>
                <a:gd name="T1" fmla="*/ 1 h 8988"/>
                <a:gd name="T2" fmla="*/ 396 w 6935"/>
                <a:gd name="T3" fmla="*/ 8987 h 8988"/>
                <a:gd name="T4" fmla="*/ 3432 w 6935"/>
                <a:gd name="T5" fmla="*/ 214 h 8988"/>
                <a:gd name="T6" fmla="*/ 2668 w 6935"/>
                <a:gd name="T7" fmla="*/ 1 h 89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35" h="8988" extrusionOk="0">
                  <a:moveTo>
                    <a:pt x="2668" y="1"/>
                  </a:moveTo>
                  <a:cubicBezTo>
                    <a:pt x="0" y="1"/>
                    <a:pt x="396" y="8987"/>
                    <a:pt x="396" y="8987"/>
                  </a:cubicBezTo>
                  <a:cubicBezTo>
                    <a:pt x="396" y="8987"/>
                    <a:pt x="6934" y="2049"/>
                    <a:pt x="3432" y="214"/>
                  </a:cubicBezTo>
                  <a:cubicBezTo>
                    <a:pt x="3153" y="68"/>
                    <a:pt x="2899" y="1"/>
                    <a:pt x="2668" y="1"/>
                  </a:cubicBezTo>
                  <a:close/>
                </a:path>
              </a:pathLst>
            </a:custGeom>
            <a:solidFill>
              <a:srgbClr val="055F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7" name="Google Shape;1010;p32"/>
            <p:cNvSpPr/>
            <p:nvPr/>
          </p:nvSpPr>
          <p:spPr bwMode="auto">
            <a:xfrm>
              <a:off x="2147125" y="4158450"/>
              <a:ext cx="136375" cy="177625"/>
            </a:xfrm>
            <a:custGeom>
              <a:avLst/>
              <a:gdLst>
                <a:gd name="T0" fmla="*/ 2120 w 5455"/>
                <a:gd name="T1" fmla="*/ 1 h 7105"/>
                <a:gd name="T2" fmla="*/ 284 w 5455"/>
                <a:gd name="T3" fmla="*/ 7104 h 7105"/>
                <a:gd name="T4" fmla="*/ 2719 w 5455"/>
                <a:gd name="T5" fmla="*/ 166 h 7105"/>
                <a:gd name="T6" fmla="*/ 2120 w 5455"/>
                <a:gd name="T7" fmla="*/ 1 h 7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55" h="7105" extrusionOk="0">
                  <a:moveTo>
                    <a:pt x="2120" y="1"/>
                  </a:moveTo>
                  <a:cubicBezTo>
                    <a:pt x="1" y="1"/>
                    <a:pt x="284" y="7104"/>
                    <a:pt x="284" y="7104"/>
                  </a:cubicBezTo>
                  <a:cubicBezTo>
                    <a:pt x="284" y="7104"/>
                    <a:pt x="5454" y="1634"/>
                    <a:pt x="2719" y="166"/>
                  </a:cubicBezTo>
                  <a:cubicBezTo>
                    <a:pt x="2501" y="53"/>
                    <a:pt x="2301" y="1"/>
                    <a:pt x="2120" y="1"/>
                  </a:cubicBezTo>
                  <a:close/>
                </a:path>
              </a:pathLst>
            </a:custGeom>
            <a:solidFill>
              <a:srgbClr val="0383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8" name="Google Shape;1011;p32"/>
            <p:cNvSpPr/>
            <p:nvPr/>
          </p:nvSpPr>
          <p:spPr bwMode="auto">
            <a:xfrm>
              <a:off x="1511000" y="3639075"/>
              <a:ext cx="295475" cy="147500"/>
            </a:xfrm>
            <a:custGeom>
              <a:avLst/>
              <a:gdLst>
                <a:gd name="T0" fmla="*/ 2745 w 11819"/>
                <a:gd name="T1" fmla="*/ 0 h 5900"/>
                <a:gd name="T2" fmla="*/ 1111 w 11819"/>
                <a:gd name="T3" fmla="*/ 1360 h 5900"/>
                <a:gd name="T4" fmla="*/ 11486 w 11819"/>
                <a:gd name="T5" fmla="*/ 5900 h 5900"/>
                <a:gd name="T6" fmla="*/ 11819 w 11819"/>
                <a:gd name="T7" fmla="*/ 5897 h 5900"/>
                <a:gd name="T8" fmla="*/ 2745 w 11819"/>
                <a:gd name="T9" fmla="*/ 0 h 59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19" h="5900" extrusionOk="0">
                  <a:moveTo>
                    <a:pt x="2745" y="0"/>
                  </a:moveTo>
                  <a:cubicBezTo>
                    <a:pt x="1958" y="0"/>
                    <a:pt x="1363" y="387"/>
                    <a:pt x="1111" y="1360"/>
                  </a:cubicBezTo>
                  <a:cubicBezTo>
                    <a:pt x="0" y="5683"/>
                    <a:pt x="9562" y="5900"/>
                    <a:pt x="11486" y="5900"/>
                  </a:cubicBezTo>
                  <a:cubicBezTo>
                    <a:pt x="11700" y="5900"/>
                    <a:pt x="11819" y="5897"/>
                    <a:pt x="11819" y="5897"/>
                  </a:cubicBezTo>
                  <a:cubicBezTo>
                    <a:pt x="11819" y="5897"/>
                    <a:pt x="5816" y="0"/>
                    <a:pt x="2745" y="0"/>
                  </a:cubicBezTo>
                  <a:close/>
                </a:path>
              </a:pathLst>
            </a:custGeom>
            <a:solidFill>
              <a:srgbClr val="0383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9" name="Google Shape;1012;p32"/>
            <p:cNvSpPr/>
            <p:nvPr/>
          </p:nvSpPr>
          <p:spPr bwMode="auto">
            <a:xfrm>
              <a:off x="1624675" y="3791100"/>
              <a:ext cx="298550" cy="158025"/>
            </a:xfrm>
            <a:custGeom>
              <a:avLst/>
              <a:gdLst>
                <a:gd name="T0" fmla="*/ 3045 w 11942"/>
                <a:gd name="T1" fmla="*/ 1 h 6321"/>
                <a:gd name="T2" fmla="*/ 1468 w 11942"/>
                <a:gd name="T3" fmla="*/ 1284 h 6321"/>
                <a:gd name="T4" fmla="*/ 11942 w 11942"/>
                <a:gd name="T5" fmla="*/ 6321 h 6321"/>
                <a:gd name="T6" fmla="*/ 3045 w 11942"/>
                <a:gd name="T7" fmla="*/ 1 h 6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42" h="6321" extrusionOk="0">
                  <a:moveTo>
                    <a:pt x="3045" y="1"/>
                  </a:moveTo>
                  <a:cubicBezTo>
                    <a:pt x="2313" y="1"/>
                    <a:pt x="1747" y="369"/>
                    <a:pt x="1468" y="1284"/>
                  </a:cubicBezTo>
                  <a:cubicBezTo>
                    <a:pt x="0" y="5987"/>
                    <a:pt x="11942" y="6321"/>
                    <a:pt x="11942" y="6321"/>
                  </a:cubicBezTo>
                  <a:cubicBezTo>
                    <a:pt x="11942" y="6321"/>
                    <a:pt x="6076" y="1"/>
                    <a:pt x="3045" y="1"/>
                  </a:cubicBezTo>
                  <a:close/>
                </a:path>
              </a:pathLst>
            </a:custGeom>
            <a:solidFill>
              <a:srgbClr val="055F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20" name="Google Shape;1013;p32"/>
            <p:cNvSpPr/>
            <p:nvPr/>
          </p:nvSpPr>
          <p:spPr bwMode="auto">
            <a:xfrm>
              <a:off x="1703850" y="3945525"/>
              <a:ext cx="287775" cy="119525"/>
            </a:xfrm>
            <a:custGeom>
              <a:avLst/>
              <a:gdLst>
                <a:gd name="T0" fmla="*/ 2065 w 11511"/>
                <a:gd name="T1" fmla="*/ 0 h 4781"/>
                <a:gd name="T2" fmla="*/ 169 w 11511"/>
                <a:gd name="T3" fmla="*/ 1678 h 4781"/>
                <a:gd name="T4" fmla="*/ 5773 w 11511"/>
                <a:gd name="T5" fmla="*/ 4780 h 4781"/>
                <a:gd name="T6" fmla="*/ 11510 w 11511"/>
                <a:gd name="T7" fmla="*/ 4180 h 4781"/>
                <a:gd name="T8" fmla="*/ 2065 w 11511"/>
                <a:gd name="T9" fmla="*/ 0 h 47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511" h="4781" extrusionOk="0">
                  <a:moveTo>
                    <a:pt x="2065" y="0"/>
                  </a:moveTo>
                  <a:cubicBezTo>
                    <a:pt x="995" y="0"/>
                    <a:pt x="252" y="458"/>
                    <a:pt x="169" y="1678"/>
                  </a:cubicBezTo>
                  <a:cubicBezTo>
                    <a:pt x="1" y="4163"/>
                    <a:pt x="2876" y="4780"/>
                    <a:pt x="5773" y="4780"/>
                  </a:cubicBezTo>
                  <a:cubicBezTo>
                    <a:pt x="8631" y="4780"/>
                    <a:pt x="11510" y="4180"/>
                    <a:pt x="11510" y="4180"/>
                  </a:cubicBezTo>
                  <a:cubicBezTo>
                    <a:pt x="11510" y="4180"/>
                    <a:pt x="5297" y="0"/>
                    <a:pt x="2065" y="0"/>
                  </a:cubicBezTo>
                  <a:close/>
                </a:path>
              </a:pathLst>
            </a:custGeom>
            <a:solidFill>
              <a:srgbClr val="0383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21" name="Google Shape;1014;p32"/>
            <p:cNvSpPr/>
            <p:nvPr/>
          </p:nvSpPr>
          <p:spPr bwMode="auto">
            <a:xfrm>
              <a:off x="1760025" y="4087225"/>
              <a:ext cx="295800" cy="109250"/>
            </a:xfrm>
            <a:custGeom>
              <a:avLst/>
              <a:gdLst>
                <a:gd name="T0" fmla="*/ 2678 w 11832"/>
                <a:gd name="T1" fmla="*/ 1 h 4370"/>
                <a:gd name="T2" fmla="*/ 190 w 11832"/>
                <a:gd name="T3" fmla="*/ 2081 h 4370"/>
                <a:gd name="T4" fmla="*/ 3762 w 11832"/>
                <a:gd name="T5" fmla="*/ 4369 h 4370"/>
                <a:gd name="T6" fmla="*/ 11832 w 11832"/>
                <a:gd name="T7" fmla="*/ 2481 h 4370"/>
                <a:gd name="T8" fmla="*/ 2678 w 11832"/>
                <a:gd name="T9" fmla="*/ 1 h 4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32" h="4370" extrusionOk="0">
                  <a:moveTo>
                    <a:pt x="2678" y="1"/>
                  </a:moveTo>
                  <a:cubicBezTo>
                    <a:pt x="1094" y="1"/>
                    <a:pt x="0" y="531"/>
                    <a:pt x="190" y="2081"/>
                  </a:cubicBezTo>
                  <a:cubicBezTo>
                    <a:pt x="390" y="3810"/>
                    <a:pt x="1896" y="4369"/>
                    <a:pt x="3762" y="4369"/>
                  </a:cubicBezTo>
                  <a:cubicBezTo>
                    <a:pt x="7189" y="4369"/>
                    <a:pt x="11832" y="2481"/>
                    <a:pt x="11832" y="2481"/>
                  </a:cubicBezTo>
                  <a:cubicBezTo>
                    <a:pt x="11832" y="2481"/>
                    <a:pt x="6106" y="1"/>
                    <a:pt x="2678" y="1"/>
                  </a:cubicBezTo>
                  <a:close/>
                </a:path>
              </a:pathLst>
            </a:custGeom>
            <a:solidFill>
              <a:srgbClr val="055F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22" name="Google Shape;1015;p32"/>
            <p:cNvSpPr/>
            <p:nvPr/>
          </p:nvSpPr>
          <p:spPr bwMode="auto">
            <a:xfrm>
              <a:off x="1879225" y="4205975"/>
              <a:ext cx="235825" cy="87325"/>
            </a:xfrm>
            <a:custGeom>
              <a:avLst/>
              <a:gdLst>
                <a:gd name="T0" fmla="*/ 2124 w 9433"/>
                <a:gd name="T1" fmla="*/ 1 h 3493"/>
                <a:gd name="T2" fmla="*/ 159 w 9433"/>
                <a:gd name="T3" fmla="*/ 1667 h 3493"/>
                <a:gd name="T4" fmla="*/ 3008 w 9433"/>
                <a:gd name="T5" fmla="*/ 3493 h 3493"/>
                <a:gd name="T6" fmla="*/ 9432 w 9433"/>
                <a:gd name="T7" fmla="*/ 2001 h 3493"/>
                <a:gd name="T8" fmla="*/ 2124 w 9433"/>
                <a:gd name="T9" fmla="*/ 1 h 34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433" h="3493" extrusionOk="0">
                  <a:moveTo>
                    <a:pt x="2124" y="1"/>
                  </a:moveTo>
                  <a:cubicBezTo>
                    <a:pt x="866" y="1"/>
                    <a:pt x="1" y="426"/>
                    <a:pt x="159" y="1667"/>
                  </a:cubicBezTo>
                  <a:cubicBezTo>
                    <a:pt x="312" y="3047"/>
                    <a:pt x="1516" y="3493"/>
                    <a:pt x="3008" y="3493"/>
                  </a:cubicBezTo>
                  <a:cubicBezTo>
                    <a:pt x="5737" y="3493"/>
                    <a:pt x="9432" y="2001"/>
                    <a:pt x="9432" y="2001"/>
                  </a:cubicBezTo>
                  <a:cubicBezTo>
                    <a:pt x="9432" y="2001"/>
                    <a:pt x="4853" y="1"/>
                    <a:pt x="2124" y="1"/>
                  </a:cubicBezTo>
                  <a:close/>
                </a:path>
              </a:pathLst>
            </a:custGeom>
            <a:solidFill>
              <a:srgbClr val="0383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23" name="Google Shape;1016;p32"/>
            <p:cNvSpPr/>
            <p:nvPr/>
          </p:nvSpPr>
          <p:spPr bwMode="auto">
            <a:xfrm>
              <a:off x="1986600" y="4299800"/>
              <a:ext cx="181800" cy="72850"/>
            </a:xfrm>
            <a:custGeom>
              <a:avLst/>
              <a:gdLst>
                <a:gd name="T0" fmla="*/ 1292 w 7272"/>
                <a:gd name="T1" fmla="*/ 0 h 2914"/>
                <a:gd name="T2" fmla="*/ 0 w 7272"/>
                <a:gd name="T3" fmla="*/ 1150 h 2914"/>
                <a:gd name="T4" fmla="*/ 2977 w 7272"/>
                <a:gd name="T5" fmla="*/ 2914 h 2914"/>
                <a:gd name="T6" fmla="*/ 7272 w 7272"/>
                <a:gd name="T7" fmla="*/ 2284 h 2914"/>
                <a:gd name="T8" fmla="*/ 1292 w 7272"/>
                <a:gd name="T9" fmla="*/ 0 h 29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72" h="2914" extrusionOk="0">
                  <a:moveTo>
                    <a:pt x="1292" y="0"/>
                  </a:moveTo>
                  <a:cubicBezTo>
                    <a:pt x="525" y="0"/>
                    <a:pt x="0" y="308"/>
                    <a:pt x="0" y="1150"/>
                  </a:cubicBezTo>
                  <a:cubicBezTo>
                    <a:pt x="0" y="2527"/>
                    <a:pt x="1403" y="2914"/>
                    <a:pt x="2977" y="2914"/>
                  </a:cubicBezTo>
                  <a:cubicBezTo>
                    <a:pt x="4985" y="2914"/>
                    <a:pt x="7272" y="2284"/>
                    <a:pt x="7272" y="2284"/>
                  </a:cubicBezTo>
                  <a:cubicBezTo>
                    <a:pt x="7272" y="2284"/>
                    <a:pt x="3382" y="0"/>
                    <a:pt x="1292" y="0"/>
                  </a:cubicBezTo>
                  <a:close/>
                </a:path>
              </a:pathLst>
            </a:custGeom>
            <a:solidFill>
              <a:srgbClr val="055F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24" name="Google Shape;1017;p32"/>
            <p:cNvSpPr/>
            <p:nvPr/>
          </p:nvSpPr>
          <p:spPr bwMode="auto">
            <a:xfrm>
              <a:off x="1577975" y="3516925"/>
              <a:ext cx="720525" cy="1109200"/>
            </a:xfrm>
            <a:custGeom>
              <a:avLst/>
              <a:gdLst>
                <a:gd name="T0" fmla="*/ 234 w 28821"/>
                <a:gd name="T1" fmla="*/ 0 h 44368"/>
                <a:gd name="T2" fmla="*/ 100 w 28821"/>
                <a:gd name="T3" fmla="*/ 75 h 44368"/>
                <a:gd name="T4" fmla="*/ 100 w 28821"/>
                <a:gd name="T5" fmla="*/ 342 h 44368"/>
                <a:gd name="T6" fmla="*/ 28354 w 28821"/>
                <a:gd name="T7" fmla="*/ 44240 h 44368"/>
                <a:gd name="T8" fmla="*/ 28544 w 28821"/>
                <a:gd name="T9" fmla="*/ 44367 h 44368"/>
                <a:gd name="T10" fmla="*/ 28654 w 28821"/>
                <a:gd name="T11" fmla="*/ 44340 h 44368"/>
                <a:gd name="T12" fmla="*/ 28721 w 28821"/>
                <a:gd name="T13" fmla="*/ 44073 h 44368"/>
                <a:gd name="T14" fmla="*/ 367 w 28821"/>
                <a:gd name="T15" fmla="*/ 75 h 44368"/>
                <a:gd name="T16" fmla="*/ 234 w 28821"/>
                <a:gd name="T17" fmla="*/ 0 h 44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821" h="44368" extrusionOk="0">
                  <a:moveTo>
                    <a:pt x="234" y="0"/>
                  </a:moveTo>
                  <a:cubicBezTo>
                    <a:pt x="184" y="0"/>
                    <a:pt x="134" y="25"/>
                    <a:pt x="100" y="75"/>
                  </a:cubicBezTo>
                  <a:cubicBezTo>
                    <a:pt x="0" y="142"/>
                    <a:pt x="0" y="275"/>
                    <a:pt x="100" y="342"/>
                  </a:cubicBezTo>
                  <a:cubicBezTo>
                    <a:pt x="11975" y="13285"/>
                    <a:pt x="21482" y="28029"/>
                    <a:pt x="28354" y="44240"/>
                  </a:cubicBezTo>
                  <a:cubicBezTo>
                    <a:pt x="28378" y="44312"/>
                    <a:pt x="28454" y="44367"/>
                    <a:pt x="28544" y="44367"/>
                  </a:cubicBezTo>
                  <a:cubicBezTo>
                    <a:pt x="28579" y="44367"/>
                    <a:pt x="28617" y="44359"/>
                    <a:pt x="28654" y="44340"/>
                  </a:cubicBezTo>
                  <a:cubicBezTo>
                    <a:pt x="28721" y="44307"/>
                    <a:pt x="28821" y="44174"/>
                    <a:pt x="28721" y="44073"/>
                  </a:cubicBezTo>
                  <a:cubicBezTo>
                    <a:pt x="21816" y="27828"/>
                    <a:pt x="12276" y="13085"/>
                    <a:pt x="367" y="75"/>
                  </a:cubicBezTo>
                  <a:cubicBezTo>
                    <a:pt x="334" y="25"/>
                    <a:pt x="284" y="0"/>
                    <a:pt x="234" y="0"/>
                  </a:cubicBezTo>
                  <a:close/>
                </a:path>
              </a:pathLst>
            </a:custGeom>
            <a:solidFill>
              <a:srgbClr val="055F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25" name="Google Shape;1018;p32"/>
            <p:cNvSpPr/>
            <p:nvPr/>
          </p:nvSpPr>
          <p:spPr bwMode="auto">
            <a:xfrm>
              <a:off x="1324450" y="3346550"/>
              <a:ext cx="356125" cy="280675"/>
            </a:xfrm>
            <a:custGeom>
              <a:avLst/>
              <a:gdLst>
                <a:gd name="T0" fmla="*/ 6600 w 14245"/>
                <a:gd name="T1" fmla="*/ 0 h 11227"/>
                <a:gd name="T2" fmla="*/ 5104 w 14245"/>
                <a:gd name="T3" fmla="*/ 452 h 11227"/>
                <a:gd name="T4" fmla="*/ 14244 w 14245"/>
                <a:gd name="T5" fmla="*/ 11227 h 11227"/>
                <a:gd name="T6" fmla="*/ 6600 w 14245"/>
                <a:gd name="T7" fmla="*/ 0 h 11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245" h="11227" extrusionOk="0">
                  <a:moveTo>
                    <a:pt x="6600" y="0"/>
                  </a:moveTo>
                  <a:cubicBezTo>
                    <a:pt x="6114" y="0"/>
                    <a:pt x="5614" y="140"/>
                    <a:pt x="5104" y="452"/>
                  </a:cubicBezTo>
                  <a:cubicBezTo>
                    <a:pt x="1" y="3621"/>
                    <a:pt x="14244" y="11227"/>
                    <a:pt x="14244" y="11227"/>
                  </a:cubicBezTo>
                  <a:cubicBezTo>
                    <a:pt x="14244" y="11227"/>
                    <a:pt x="10952" y="0"/>
                    <a:pt x="6600" y="0"/>
                  </a:cubicBezTo>
                  <a:close/>
                </a:path>
              </a:pathLst>
            </a:custGeom>
            <a:solidFill>
              <a:srgbClr val="0383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</p:grpSp>
      <p:grpSp>
        <p:nvGrpSpPr>
          <p:cNvPr id="26" name="Google Shape;1019;p32"/>
          <p:cNvGrpSpPr/>
          <p:nvPr/>
        </p:nvGrpSpPr>
        <p:grpSpPr bwMode="auto">
          <a:xfrm rot="662755">
            <a:off x="-88900" y="3036237"/>
            <a:ext cx="549275" cy="2243831"/>
            <a:chOff x="2815525" y="3515450"/>
            <a:chExt cx="332750" cy="1358500"/>
          </a:xfrm>
        </p:grpSpPr>
        <p:sp>
          <p:nvSpPr>
            <p:cNvPr id="27" name="Google Shape;1020;p32"/>
            <p:cNvSpPr/>
            <p:nvPr/>
          </p:nvSpPr>
          <p:spPr bwMode="auto">
            <a:xfrm>
              <a:off x="2816350" y="3515450"/>
              <a:ext cx="331925" cy="1358500"/>
            </a:xfrm>
            <a:custGeom>
              <a:avLst/>
              <a:gdLst>
                <a:gd name="T0" fmla="*/ 4170 w 13277"/>
                <a:gd name="T1" fmla="*/ 1 h 54340"/>
                <a:gd name="T2" fmla="*/ 4037 w 13277"/>
                <a:gd name="T3" fmla="*/ 368 h 54340"/>
                <a:gd name="T4" fmla="*/ 1835 w 13277"/>
                <a:gd name="T5" fmla="*/ 8173 h 54340"/>
                <a:gd name="T6" fmla="*/ 1735 w 13277"/>
                <a:gd name="T7" fmla="*/ 8607 h 54340"/>
                <a:gd name="T8" fmla="*/ 467 w 13277"/>
                <a:gd name="T9" fmla="*/ 16179 h 54340"/>
                <a:gd name="T10" fmla="*/ 434 w 13277"/>
                <a:gd name="T11" fmla="*/ 16546 h 54340"/>
                <a:gd name="T12" fmla="*/ 0 w 13277"/>
                <a:gd name="T13" fmla="*/ 24318 h 54340"/>
                <a:gd name="T14" fmla="*/ 0 w 13277"/>
                <a:gd name="T15" fmla="*/ 24685 h 54340"/>
                <a:gd name="T16" fmla="*/ 467 w 13277"/>
                <a:gd name="T17" fmla="*/ 31690 h 54340"/>
                <a:gd name="T18" fmla="*/ 501 w 13277"/>
                <a:gd name="T19" fmla="*/ 32057 h 54340"/>
                <a:gd name="T20" fmla="*/ 1969 w 13277"/>
                <a:gd name="T21" fmla="*/ 39462 h 54340"/>
                <a:gd name="T22" fmla="*/ 2035 w 13277"/>
                <a:gd name="T23" fmla="*/ 39829 h 54340"/>
                <a:gd name="T24" fmla="*/ 8640 w 13277"/>
                <a:gd name="T25" fmla="*/ 54140 h 54340"/>
                <a:gd name="T26" fmla="*/ 8807 w 13277"/>
                <a:gd name="T27" fmla="*/ 54340 h 54340"/>
                <a:gd name="T28" fmla="*/ 8974 w 13277"/>
                <a:gd name="T29" fmla="*/ 54040 h 54340"/>
                <a:gd name="T30" fmla="*/ 12276 w 13277"/>
                <a:gd name="T31" fmla="*/ 44399 h 54340"/>
                <a:gd name="T32" fmla="*/ 12343 w 13277"/>
                <a:gd name="T33" fmla="*/ 44032 h 54340"/>
                <a:gd name="T34" fmla="*/ 13210 w 13277"/>
                <a:gd name="T35" fmla="*/ 36227 h 54340"/>
                <a:gd name="T36" fmla="*/ 13210 w 13277"/>
                <a:gd name="T37" fmla="*/ 35893 h 54340"/>
                <a:gd name="T38" fmla="*/ 12976 w 13277"/>
                <a:gd name="T39" fmla="*/ 29055 h 54340"/>
                <a:gd name="T40" fmla="*/ 12943 w 13277"/>
                <a:gd name="T41" fmla="*/ 28721 h 54340"/>
                <a:gd name="T42" fmla="*/ 11976 w 13277"/>
                <a:gd name="T43" fmla="*/ 21783 h 54340"/>
                <a:gd name="T44" fmla="*/ 11876 w 13277"/>
                <a:gd name="T45" fmla="*/ 21450 h 54340"/>
                <a:gd name="T46" fmla="*/ 10141 w 13277"/>
                <a:gd name="T47" fmla="*/ 14545 h 54340"/>
                <a:gd name="T48" fmla="*/ 10008 w 13277"/>
                <a:gd name="T49" fmla="*/ 14211 h 54340"/>
                <a:gd name="T50" fmla="*/ 7606 w 13277"/>
                <a:gd name="T51" fmla="*/ 7440 h 54340"/>
                <a:gd name="T52" fmla="*/ 7439 w 13277"/>
                <a:gd name="T53" fmla="*/ 7039 h 54340"/>
                <a:gd name="T54" fmla="*/ 4337 w 13277"/>
                <a:gd name="T55" fmla="*/ 334 h 54340"/>
                <a:gd name="T56" fmla="*/ 4170 w 13277"/>
                <a:gd name="T57" fmla="*/ 1 h 54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3277" h="54340" extrusionOk="0">
                  <a:moveTo>
                    <a:pt x="4170" y="1"/>
                  </a:moveTo>
                  <a:lnTo>
                    <a:pt x="4037" y="368"/>
                  </a:lnTo>
                  <a:cubicBezTo>
                    <a:pt x="3136" y="3036"/>
                    <a:pt x="2402" y="5672"/>
                    <a:pt x="1835" y="8173"/>
                  </a:cubicBezTo>
                  <a:cubicBezTo>
                    <a:pt x="1802" y="8307"/>
                    <a:pt x="1802" y="8474"/>
                    <a:pt x="1735" y="8607"/>
                  </a:cubicBezTo>
                  <a:cubicBezTo>
                    <a:pt x="1168" y="11209"/>
                    <a:pt x="734" y="13777"/>
                    <a:pt x="467" y="16179"/>
                  </a:cubicBezTo>
                  <a:cubicBezTo>
                    <a:pt x="467" y="16313"/>
                    <a:pt x="434" y="16446"/>
                    <a:pt x="434" y="16546"/>
                  </a:cubicBezTo>
                  <a:cubicBezTo>
                    <a:pt x="134" y="19281"/>
                    <a:pt x="0" y="21850"/>
                    <a:pt x="0" y="24318"/>
                  </a:cubicBezTo>
                  <a:lnTo>
                    <a:pt x="0" y="24685"/>
                  </a:lnTo>
                  <a:cubicBezTo>
                    <a:pt x="0" y="27187"/>
                    <a:pt x="167" y="29522"/>
                    <a:pt x="467" y="31690"/>
                  </a:cubicBezTo>
                  <a:cubicBezTo>
                    <a:pt x="467" y="31824"/>
                    <a:pt x="501" y="31957"/>
                    <a:pt x="501" y="32057"/>
                  </a:cubicBezTo>
                  <a:cubicBezTo>
                    <a:pt x="834" y="34792"/>
                    <a:pt x="1368" y="37227"/>
                    <a:pt x="1969" y="39462"/>
                  </a:cubicBezTo>
                  <a:cubicBezTo>
                    <a:pt x="1969" y="39562"/>
                    <a:pt x="2002" y="39696"/>
                    <a:pt x="2035" y="39829"/>
                  </a:cubicBezTo>
                  <a:cubicBezTo>
                    <a:pt x="4370" y="48169"/>
                    <a:pt x="7839" y="53072"/>
                    <a:pt x="8640" y="54140"/>
                  </a:cubicBezTo>
                  <a:cubicBezTo>
                    <a:pt x="8773" y="54240"/>
                    <a:pt x="8807" y="54340"/>
                    <a:pt x="8807" y="54340"/>
                  </a:cubicBezTo>
                  <a:cubicBezTo>
                    <a:pt x="8873" y="54240"/>
                    <a:pt x="8940" y="54140"/>
                    <a:pt x="8974" y="54040"/>
                  </a:cubicBezTo>
                  <a:cubicBezTo>
                    <a:pt x="10508" y="50904"/>
                    <a:pt x="11609" y="47668"/>
                    <a:pt x="12276" y="44399"/>
                  </a:cubicBezTo>
                  <a:cubicBezTo>
                    <a:pt x="12309" y="44299"/>
                    <a:pt x="12309" y="44166"/>
                    <a:pt x="12343" y="44032"/>
                  </a:cubicBezTo>
                  <a:cubicBezTo>
                    <a:pt x="12843" y="41464"/>
                    <a:pt x="13143" y="38829"/>
                    <a:pt x="13210" y="36227"/>
                  </a:cubicBezTo>
                  <a:lnTo>
                    <a:pt x="13210" y="35893"/>
                  </a:lnTo>
                  <a:cubicBezTo>
                    <a:pt x="13277" y="33558"/>
                    <a:pt x="13177" y="31323"/>
                    <a:pt x="12976" y="29055"/>
                  </a:cubicBezTo>
                  <a:cubicBezTo>
                    <a:pt x="12976" y="28988"/>
                    <a:pt x="12943" y="28855"/>
                    <a:pt x="12943" y="28721"/>
                  </a:cubicBezTo>
                  <a:cubicBezTo>
                    <a:pt x="12676" y="26353"/>
                    <a:pt x="12343" y="24018"/>
                    <a:pt x="11976" y="21783"/>
                  </a:cubicBezTo>
                  <a:cubicBezTo>
                    <a:pt x="11942" y="21650"/>
                    <a:pt x="11942" y="21550"/>
                    <a:pt x="11876" y="21450"/>
                  </a:cubicBezTo>
                  <a:cubicBezTo>
                    <a:pt x="11375" y="18981"/>
                    <a:pt x="10808" y="16679"/>
                    <a:pt x="10141" y="14545"/>
                  </a:cubicBezTo>
                  <a:cubicBezTo>
                    <a:pt x="10108" y="14445"/>
                    <a:pt x="10041" y="14344"/>
                    <a:pt x="10008" y="14211"/>
                  </a:cubicBezTo>
                  <a:cubicBezTo>
                    <a:pt x="9207" y="11676"/>
                    <a:pt x="8373" y="9374"/>
                    <a:pt x="7606" y="7440"/>
                  </a:cubicBezTo>
                  <a:cubicBezTo>
                    <a:pt x="7506" y="7306"/>
                    <a:pt x="7472" y="7173"/>
                    <a:pt x="7439" y="7039"/>
                  </a:cubicBezTo>
                  <a:cubicBezTo>
                    <a:pt x="6005" y="3603"/>
                    <a:pt x="4804" y="1168"/>
                    <a:pt x="4337" y="334"/>
                  </a:cubicBezTo>
                  <a:cubicBezTo>
                    <a:pt x="4270" y="134"/>
                    <a:pt x="4170" y="1"/>
                    <a:pt x="4170" y="1"/>
                  </a:cubicBezTo>
                  <a:close/>
                </a:path>
              </a:pathLst>
            </a:custGeom>
            <a:solidFill>
              <a:srgbClr val="055F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28" name="Google Shape;1021;p32"/>
            <p:cNvSpPr/>
            <p:nvPr/>
          </p:nvSpPr>
          <p:spPr bwMode="auto">
            <a:xfrm>
              <a:off x="2815525" y="3515450"/>
              <a:ext cx="331075" cy="1357675"/>
            </a:xfrm>
            <a:custGeom>
              <a:avLst/>
              <a:gdLst>
                <a:gd name="T0" fmla="*/ 4070 w 13243"/>
                <a:gd name="T1" fmla="*/ 368 h 54307"/>
                <a:gd name="T2" fmla="*/ 6071 w 13243"/>
                <a:gd name="T3" fmla="*/ 13177 h 54307"/>
                <a:gd name="T4" fmla="*/ 1801 w 13243"/>
                <a:gd name="T5" fmla="*/ 8607 h 54307"/>
                <a:gd name="T6" fmla="*/ 6171 w 13243"/>
                <a:gd name="T7" fmla="*/ 13677 h 54307"/>
                <a:gd name="T8" fmla="*/ 500 w 13243"/>
                <a:gd name="T9" fmla="*/ 16146 h 54307"/>
                <a:gd name="T10" fmla="*/ 4804 w 13243"/>
                <a:gd name="T11" fmla="*/ 19682 h 54307"/>
                <a:gd name="T12" fmla="*/ 7205 w 13243"/>
                <a:gd name="T13" fmla="*/ 21483 h 54307"/>
                <a:gd name="T14" fmla="*/ 0 w 13243"/>
                <a:gd name="T15" fmla="*/ 24285 h 54307"/>
                <a:gd name="T16" fmla="*/ 5070 w 13243"/>
                <a:gd name="T17" fmla="*/ 26987 h 54307"/>
                <a:gd name="T18" fmla="*/ 8373 w 13243"/>
                <a:gd name="T19" fmla="*/ 32791 h 54307"/>
                <a:gd name="T20" fmla="*/ 500 w 13243"/>
                <a:gd name="T21" fmla="*/ 31657 h 54307"/>
                <a:gd name="T22" fmla="*/ 534 w 13243"/>
                <a:gd name="T23" fmla="*/ 32024 h 54307"/>
                <a:gd name="T24" fmla="*/ 8540 w 13243"/>
                <a:gd name="T25" fmla="*/ 35226 h 54307"/>
                <a:gd name="T26" fmla="*/ 8806 w 13243"/>
                <a:gd name="T27" fmla="*/ 41164 h 54307"/>
                <a:gd name="T28" fmla="*/ 2002 w 13243"/>
                <a:gd name="T29" fmla="*/ 39396 h 54307"/>
                <a:gd name="T30" fmla="*/ 6038 w 13243"/>
                <a:gd name="T31" fmla="*/ 40997 h 54307"/>
                <a:gd name="T32" fmla="*/ 8840 w 13243"/>
                <a:gd name="T33" fmla="*/ 41497 h 54307"/>
                <a:gd name="T34" fmla="*/ 8673 w 13243"/>
                <a:gd name="T35" fmla="*/ 54073 h 54307"/>
                <a:gd name="T36" fmla="*/ 9007 w 13243"/>
                <a:gd name="T37" fmla="*/ 54006 h 54307"/>
                <a:gd name="T38" fmla="*/ 11742 w 13243"/>
                <a:gd name="T39" fmla="*/ 44666 h 54307"/>
                <a:gd name="T40" fmla="*/ 12376 w 13243"/>
                <a:gd name="T41" fmla="*/ 44032 h 54307"/>
                <a:gd name="T42" fmla="*/ 9207 w 13243"/>
                <a:gd name="T43" fmla="*/ 45367 h 54307"/>
                <a:gd name="T44" fmla="*/ 11442 w 13243"/>
                <a:gd name="T45" fmla="*/ 37127 h 54307"/>
                <a:gd name="T46" fmla="*/ 13243 w 13243"/>
                <a:gd name="T47" fmla="*/ 35893 h 54307"/>
                <a:gd name="T48" fmla="*/ 8840 w 13243"/>
                <a:gd name="T49" fmla="*/ 35293 h 54307"/>
                <a:gd name="T50" fmla="*/ 8840 w 13243"/>
                <a:gd name="T51" fmla="*/ 34292 h 54307"/>
                <a:gd name="T52" fmla="*/ 11208 w 13243"/>
                <a:gd name="T53" fmla="*/ 30156 h 54307"/>
                <a:gd name="T54" fmla="*/ 13009 w 13243"/>
                <a:gd name="T55" fmla="*/ 28655 h 54307"/>
                <a:gd name="T56" fmla="*/ 7872 w 13243"/>
                <a:gd name="T57" fmla="*/ 24018 h 54307"/>
                <a:gd name="T58" fmla="*/ 12009 w 13243"/>
                <a:gd name="T59" fmla="*/ 21783 h 54307"/>
                <a:gd name="T60" fmla="*/ 7839 w 13243"/>
                <a:gd name="T61" fmla="*/ 23718 h 54307"/>
                <a:gd name="T62" fmla="*/ 7005 w 13243"/>
                <a:gd name="T63" fmla="*/ 17347 h 54307"/>
                <a:gd name="T64" fmla="*/ 10174 w 13243"/>
                <a:gd name="T65" fmla="*/ 14545 h 54307"/>
                <a:gd name="T66" fmla="*/ 6972 w 13243"/>
                <a:gd name="T67" fmla="*/ 16980 h 54307"/>
                <a:gd name="T68" fmla="*/ 5971 w 13243"/>
                <a:gd name="T69" fmla="*/ 10141 h 54307"/>
                <a:gd name="T70" fmla="*/ 7472 w 13243"/>
                <a:gd name="T71" fmla="*/ 7039 h 54307"/>
                <a:gd name="T72" fmla="*/ 4403 w 13243"/>
                <a:gd name="T73" fmla="*/ 468 h 54307"/>
                <a:gd name="T74" fmla="*/ 4203 w 13243"/>
                <a:gd name="T75" fmla="*/ 1 h 54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243" h="54307" extrusionOk="0">
                  <a:moveTo>
                    <a:pt x="4203" y="1"/>
                  </a:moveTo>
                  <a:lnTo>
                    <a:pt x="4070" y="368"/>
                  </a:lnTo>
                  <a:cubicBezTo>
                    <a:pt x="4637" y="3670"/>
                    <a:pt x="5170" y="7006"/>
                    <a:pt x="5671" y="10308"/>
                  </a:cubicBezTo>
                  <a:cubicBezTo>
                    <a:pt x="5804" y="11276"/>
                    <a:pt x="5971" y="12210"/>
                    <a:pt x="6071" y="13177"/>
                  </a:cubicBezTo>
                  <a:cubicBezTo>
                    <a:pt x="4537" y="11643"/>
                    <a:pt x="3136" y="9975"/>
                    <a:pt x="1868" y="8173"/>
                  </a:cubicBezTo>
                  <a:cubicBezTo>
                    <a:pt x="1835" y="8307"/>
                    <a:pt x="1835" y="8474"/>
                    <a:pt x="1801" y="8607"/>
                  </a:cubicBezTo>
                  <a:cubicBezTo>
                    <a:pt x="3069" y="10442"/>
                    <a:pt x="4537" y="12110"/>
                    <a:pt x="6138" y="13677"/>
                  </a:cubicBezTo>
                  <a:lnTo>
                    <a:pt x="6171" y="13677"/>
                  </a:lnTo>
                  <a:cubicBezTo>
                    <a:pt x="6505" y="16012"/>
                    <a:pt x="6838" y="18314"/>
                    <a:pt x="7139" y="20649"/>
                  </a:cubicBezTo>
                  <a:cubicBezTo>
                    <a:pt x="4703" y="19448"/>
                    <a:pt x="2502" y="17947"/>
                    <a:pt x="500" y="16146"/>
                  </a:cubicBezTo>
                  <a:cubicBezTo>
                    <a:pt x="500" y="16279"/>
                    <a:pt x="467" y="16379"/>
                    <a:pt x="467" y="16513"/>
                  </a:cubicBezTo>
                  <a:cubicBezTo>
                    <a:pt x="1835" y="17680"/>
                    <a:pt x="3236" y="18781"/>
                    <a:pt x="4804" y="19682"/>
                  </a:cubicBezTo>
                  <a:cubicBezTo>
                    <a:pt x="5537" y="20182"/>
                    <a:pt x="6338" y="20616"/>
                    <a:pt x="7172" y="21016"/>
                  </a:cubicBezTo>
                  <a:cubicBezTo>
                    <a:pt x="7172" y="21149"/>
                    <a:pt x="7172" y="21316"/>
                    <a:pt x="7205" y="21483"/>
                  </a:cubicBezTo>
                  <a:cubicBezTo>
                    <a:pt x="7472" y="23484"/>
                    <a:pt x="7672" y="25452"/>
                    <a:pt x="7872" y="27454"/>
                  </a:cubicBezTo>
                  <a:cubicBezTo>
                    <a:pt x="5070" y="26820"/>
                    <a:pt x="2402" y="25719"/>
                    <a:pt x="0" y="24285"/>
                  </a:cubicBezTo>
                  <a:lnTo>
                    <a:pt x="0" y="24652"/>
                  </a:lnTo>
                  <a:cubicBezTo>
                    <a:pt x="1635" y="25619"/>
                    <a:pt x="3336" y="26386"/>
                    <a:pt x="5070" y="26987"/>
                  </a:cubicBezTo>
                  <a:cubicBezTo>
                    <a:pt x="6004" y="27320"/>
                    <a:pt x="6972" y="27554"/>
                    <a:pt x="7906" y="27787"/>
                  </a:cubicBezTo>
                  <a:cubicBezTo>
                    <a:pt x="8073" y="29455"/>
                    <a:pt x="8239" y="31123"/>
                    <a:pt x="8373" y="32791"/>
                  </a:cubicBezTo>
                  <a:cubicBezTo>
                    <a:pt x="8473" y="33491"/>
                    <a:pt x="8506" y="34225"/>
                    <a:pt x="8540" y="34959"/>
                  </a:cubicBezTo>
                  <a:cubicBezTo>
                    <a:pt x="5704" y="34325"/>
                    <a:pt x="2969" y="33191"/>
                    <a:pt x="500" y="31657"/>
                  </a:cubicBezTo>
                  <a:cubicBezTo>
                    <a:pt x="500" y="31790"/>
                    <a:pt x="534" y="31890"/>
                    <a:pt x="534" y="32024"/>
                  </a:cubicBezTo>
                  <a:cubicBezTo>
                    <a:pt x="2202" y="33024"/>
                    <a:pt x="4003" y="33858"/>
                    <a:pt x="5838" y="34492"/>
                  </a:cubicBezTo>
                  <a:cubicBezTo>
                    <a:pt x="6705" y="34759"/>
                    <a:pt x="7639" y="35026"/>
                    <a:pt x="8540" y="35226"/>
                  </a:cubicBezTo>
                  <a:cubicBezTo>
                    <a:pt x="8673" y="37227"/>
                    <a:pt x="8806" y="39196"/>
                    <a:pt x="8840" y="41164"/>
                  </a:cubicBezTo>
                  <a:lnTo>
                    <a:pt x="8806" y="41164"/>
                  </a:lnTo>
                  <a:cubicBezTo>
                    <a:pt x="6438" y="40830"/>
                    <a:pt x="4170" y="40230"/>
                    <a:pt x="2002" y="39396"/>
                  </a:cubicBezTo>
                  <a:cubicBezTo>
                    <a:pt x="2002" y="39529"/>
                    <a:pt x="2035" y="39663"/>
                    <a:pt x="2068" y="39763"/>
                  </a:cubicBezTo>
                  <a:cubicBezTo>
                    <a:pt x="3369" y="40263"/>
                    <a:pt x="4703" y="40697"/>
                    <a:pt x="6038" y="40997"/>
                  </a:cubicBezTo>
                  <a:cubicBezTo>
                    <a:pt x="6905" y="41197"/>
                    <a:pt x="7839" y="41364"/>
                    <a:pt x="8740" y="41497"/>
                  </a:cubicBezTo>
                  <a:lnTo>
                    <a:pt x="8840" y="41497"/>
                  </a:lnTo>
                  <a:cubicBezTo>
                    <a:pt x="8840" y="42331"/>
                    <a:pt x="8873" y="43198"/>
                    <a:pt x="8873" y="44032"/>
                  </a:cubicBezTo>
                  <a:cubicBezTo>
                    <a:pt x="8906" y="47368"/>
                    <a:pt x="8873" y="50737"/>
                    <a:pt x="8673" y="54073"/>
                  </a:cubicBezTo>
                  <a:cubicBezTo>
                    <a:pt x="8773" y="54206"/>
                    <a:pt x="8840" y="54306"/>
                    <a:pt x="8840" y="54306"/>
                  </a:cubicBezTo>
                  <a:cubicBezTo>
                    <a:pt x="8906" y="54206"/>
                    <a:pt x="8940" y="54073"/>
                    <a:pt x="9007" y="54006"/>
                  </a:cubicBezTo>
                  <a:cubicBezTo>
                    <a:pt x="9140" y="51238"/>
                    <a:pt x="9207" y="48469"/>
                    <a:pt x="9207" y="45667"/>
                  </a:cubicBezTo>
                  <a:cubicBezTo>
                    <a:pt x="10074" y="45367"/>
                    <a:pt x="10908" y="45033"/>
                    <a:pt x="11742" y="44666"/>
                  </a:cubicBezTo>
                  <a:cubicBezTo>
                    <a:pt x="11909" y="44566"/>
                    <a:pt x="12109" y="44499"/>
                    <a:pt x="12276" y="44399"/>
                  </a:cubicBezTo>
                  <a:cubicBezTo>
                    <a:pt x="12342" y="44299"/>
                    <a:pt x="12342" y="44166"/>
                    <a:pt x="12376" y="44032"/>
                  </a:cubicBezTo>
                  <a:cubicBezTo>
                    <a:pt x="11342" y="44533"/>
                    <a:pt x="10274" y="45000"/>
                    <a:pt x="9207" y="45367"/>
                  </a:cubicBezTo>
                  <a:cubicBezTo>
                    <a:pt x="9207" y="42965"/>
                    <a:pt x="9140" y="40530"/>
                    <a:pt x="9007" y="38128"/>
                  </a:cubicBezTo>
                  <a:cubicBezTo>
                    <a:pt x="9840" y="37828"/>
                    <a:pt x="10674" y="37494"/>
                    <a:pt x="11442" y="37127"/>
                  </a:cubicBezTo>
                  <a:cubicBezTo>
                    <a:pt x="12075" y="36861"/>
                    <a:pt x="12676" y="36527"/>
                    <a:pt x="13243" y="36227"/>
                  </a:cubicBezTo>
                  <a:lnTo>
                    <a:pt x="13243" y="35893"/>
                  </a:lnTo>
                  <a:cubicBezTo>
                    <a:pt x="11875" y="36627"/>
                    <a:pt x="10474" y="37227"/>
                    <a:pt x="9007" y="37795"/>
                  </a:cubicBezTo>
                  <a:cubicBezTo>
                    <a:pt x="8973" y="36961"/>
                    <a:pt x="8873" y="36127"/>
                    <a:pt x="8840" y="35293"/>
                  </a:cubicBezTo>
                  <a:cubicBezTo>
                    <a:pt x="8840" y="35226"/>
                    <a:pt x="8840" y="35226"/>
                    <a:pt x="8873" y="35126"/>
                  </a:cubicBezTo>
                  <a:cubicBezTo>
                    <a:pt x="8873" y="34859"/>
                    <a:pt x="8873" y="34559"/>
                    <a:pt x="8840" y="34292"/>
                  </a:cubicBezTo>
                  <a:cubicBezTo>
                    <a:pt x="8806" y="33358"/>
                    <a:pt x="8706" y="32391"/>
                    <a:pt x="8640" y="31490"/>
                  </a:cubicBezTo>
                  <a:cubicBezTo>
                    <a:pt x="9507" y="31056"/>
                    <a:pt x="10374" y="30656"/>
                    <a:pt x="11208" y="30156"/>
                  </a:cubicBezTo>
                  <a:cubicBezTo>
                    <a:pt x="11842" y="29789"/>
                    <a:pt x="12476" y="29389"/>
                    <a:pt x="13043" y="28988"/>
                  </a:cubicBezTo>
                  <a:cubicBezTo>
                    <a:pt x="13043" y="28888"/>
                    <a:pt x="13009" y="28788"/>
                    <a:pt x="13009" y="28655"/>
                  </a:cubicBezTo>
                  <a:cubicBezTo>
                    <a:pt x="11642" y="29622"/>
                    <a:pt x="10141" y="30456"/>
                    <a:pt x="8573" y="31156"/>
                  </a:cubicBezTo>
                  <a:cubicBezTo>
                    <a:pt x="8406" y="28788"/>
                    <a:pt x="8173" y="26386"/>
                    <a:pt x="7872" y="24018"/>
                  </a:cubicBezTo>
                  <a:cubicBezTo>
                    <a:pt x="8740" y="23651"/>
                    <a:pt x="9640" y="23217"/>
                    <a:pt x="10474" y="22717"/>
                  </a:cubicBezTo>
                  <a:cubicBezTo>
                    <a:pt x="11008" y="22450"/>
                    <a:pt x="11508" y="22117"/>
                    <a:pt x="12009" y="21783"/>
                  </a:cubicBezTo>
                  <a:cubicBezTo>
                    <a:pt x="11975" y="21650"/>
                    <a:pt x="11975" y="21550"/>
                    <a:pt x="11909" y="21450"/>
                  </a:cubicBezTo>
                  <a:cubicBezTo>
                    <a:pt x="10641" y="22317"/>
                    <a:pt x="9240" y="23117"/>
                    <a:pt x="7839" y="23718"/>
                  </a:cubicBezTo>
                  <a:cubicBezTo>
                    <a:pt x="7806" y="23484"/>
                    <a:pt x="7806" y="23284"/>
                    <a:pt x="7739" y="23017"/>
                  </a:cubicBezTo>
                  <a:cubicBezTo>
                    <a:pt x="7505" y="21116"/>
                    <a:pt x="7239" y="19215"/>
                    <a:pt x="7005" y="17347"/>
                  </a:cubicBezTo>
                  <a:cubicBezTo>
                    <a:pt x="7739" y="16813"/>
                    <a:pt x="8406" y="16212"/>
                    <a:pt x="9073" y="15612"/>
                  </a:cubicBezTo>
                  <a:cubicBezTo>
                    <a:pt x="9474" y="15278"/>
                    <a:pt x="9840" y="14878"/>
                    <a:pt x="10174" y="14545"/>
                  </a:cubicBezTo>
                  <a:cubicBezTo>
                    <a:pt x="10141" y="14445"/>
                    <a:pt x="10074" y="14344"/>
                    <a:pt x="10041" y="14211"/>
                  </a:cubicBezTo>
                  <a:cubicBezTo>
                    <a:pt x="9073" y="15178"/>
                    <a:pt x="8039" y="16146"/>
                    <a:pt x="6972" y="16980"/>
                  </a:cubicBezTo>
                  <a:lnTo>
                    <a:pt x="6205" y="11709"/>
                  </a:lnTo>
                  <a:cubicBezTo>
                    <a:pt x="6138" y="11209"/>
                    <a:pt x="6038" y="10675"/>
                    <a:pt x="5971" y="10141"/>
                  </a:cubicBezTo>
                  <a:cubicBezTo>
                    <a:pt x="6538" y="9274"/>
                    <a:pt x="7072" y="8340"/>
                    <a:pt x="7639" y="7440"/>
                  </a:cubicBezTo>
                  <a:cubicBezTo>
                    <a:pt x="7539" y="7306"/>
                    <a:pt x="7505" y="7173"/>
                    <a:pt x="7472" y="7039"/>
                  </a:cubicBezTo>
                  <a:cubicBezTo>
                    <a:pt x="6972" y="7940"/>
                    <a:pt x="6471" y="8841"/>
                    <a:pt x="5871" y="9674"/>
                  </a:cubicBezTo>
                  <a:cubicBezTo>
                    <a:pt x="5404" y="6606"/>
                    <a:pt x="4904" y="3537"/>
                    <a:pt x="4403" y="468"/>
                  </a:cubicBezTo>
                  <a:cubicBezTo>
                    <a:pt x="4370" y="434"/>
                    <a:pt x="4370" y="368"/>
                    <a:pt x="4370" y="334"/>
                  </a:cubicBezTo>
                  <a:cubicBezTo>
                    <a:pt x="4303" y="134"/>
                    <a:pt x="4203" y="1"/>
                    <a:pt x="4203" y="1"/>
                  </a:cubicBezTo>
                  <a:close/>
                </a:path>
              </a:pathLst>
            </a:custGeom>
            <a:solidFill>
              <a:srgbClr val="0383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</p:grpSp>
      <p:grpSp>
        <p:nvGrpSpPr>
          <p:cNvPr id="29" name="Google Shape;1022;p32"/>
          <p:cNvGrpSpPr/>
          <p:nvPr/>
        </p:nvGrpSpPr>
        <p:grpSpPr bwMode="auto">
          <a:xfrm rot="2700000">
            <a:off x="327774" y="4120226"/>
            <a:ext cx="293778" cy="1196975"/>
            <a:chOff x="2815525" y="3515450"/>
            <a:chExt cx="332750" cy="1358500"/>
          </a:xfrm>
        </p:grpSpPr>
        <p:sp>
          <p:nvSpPr>
            <p:cNvPr id="30" name="Google Shape;1023;p32"/>
            <p:cNvSpPr/>
            <p:nvPr/>
          </p:nvSpPr>
          <p:spPr bwMode="auto">
            <a:xfrm>
              <a:off x="2816350" y="3515450"/>
              <a:ext cx="331925" cy="1358500"/>
            </a:xfrm>
            <a:custGeom>
              <a:avLst/>
              <a:gdLst>
                <a:gd name="T0" fmla="*/ 4170 w 13277"/>
                <a:gd name="T1" fmla="*/ 1 h 54340"/>
                <a:gd name="T2" fmla="*/ 4037 w 13277"/>
                <a:gd name="T3" fmla="*/ 368 h 54340"/>
                <a:gd name="T4" fmla="*/ 1835 w 13277"/>
                <a:gd name="T5" fmla="*/ 8173 h 54340"/>
                <a:gd name="T6" fmla="*/ 1735 w 13277"/>
                <a:gd name="T7" fmla="*/ 8607 h 54340"/>
                <a:gd name="T8" fmla="*/ 467 w 13277"/>
                <a:gd name="T9" fmla="*/ 16179 h 54340"/>
                <a:gd name="T10" fmla="*/ 434 w 13277"/>
                <a:gd name="T11" fmla="*/ 16546 h 54340"/>
                <a:gd name="T12" fmla="*/ 0 w 13277"/>
                <a:gd name="T13" fmla="*/ 24318 h 54340"/>
                <a:gd name="T14" fmla="*/ 0 w 13277"/>
                <a:gd name="T15" fmla="*/ 24685 h 54340"/>
                <a:gd name="T16" fmla="*/ 467 w 13277"/>
                <a:gd name="T17" fmla="*/ 31690 h 54340"/>
                <a:gd name="T18" fmla="*/ 501 w 13277"/>
                <a:gd name="T19" fmla="*/ 32057 h 54340"/>
                <a:gd name="T20" fmla="*/ 1969 w 13277"/>
                <a:gd name="T21" fmla="*/ 39462 h 54340"/>
                <a:gd name="T22" fmla="*/ 2035 w 13277"/>
                <a:gd name="T23" fmla="*/ 39829 h 54340"/>
                <a:gd name="T24" fmla="*/ 8640 w 13277"/>
                <a:gd name="T25" fmla="*/ 54140 h 54340"/>
                <a:gd name="T26" fmla="*/ 8807 w 13277"/>
                <a:gd name="T27" fmla="*/ 54340 h 54340"/>
                <a:gd name="T28" fmla="*/ 8974 w 13277"/>
                <a:gd name="T29" fmla="*/ 54040 h 54340"/>
                <a:gd name="T30" fmla="*/ 12276 w 13277"/>
                <a:gd name="T31" fmla="*/ 44399 h 54340"/>
                <a:gd name="T32" fmla="*/ 12343 w 13277"/>
                <a:gd name="T33" fmla="*/ 44032 h 54340"/>
                <a:gd name="T34" fmla="*/ 13210 w 13277"/>
                <a:gd name="T35" fmla="*/ 36227 h 54340"/>
                <a:gd name="T36" fmla="*/ 13210 w 13277"/>
                <a:gd name="T37" fmla="*/ 35893 h 54340"/>
                <a:gd name="T38" fmla="*/ 12976 w 13277"/>
                <a:gd name="T39" fmla="*/ 29055 h 54340"/>
                <a:gd name="T40" fmla="*/ 12943 w 13277"/>
                <a:gd name="T41" fmla="*/ 28721 h 54340"/>
                <a:gd name="T42" fmla="*/ 11976 w 13277"/>
                <a:gd name="T43" fmla="*/ 21783 h 54340"/>
                <a:gd name="T44" fmla="*/ 11876 w 13277"/>
                <a:gd name="T45" fmla="*/ 21450 h 54340"/>
                <a:gd name="T46" fmla="*/ 10141 w 13277"/>
                <a:gd name="T47" fmla="*/ 14545 h 54340"/>
                <a:gd name="T48" fmla="*/ 10008 w 13277"/>
                <a:gd name="T49" fmla="*/ 14211 h 54340"/>
                <a:gd name="T50" fmla="*/ 7606 w 13277"/>
                <a:gd name="T51" fmla="*/ 7440 h 54340"/>
                <a:gd name="T52" fmla="*/ 7439 w 13277"/>
                <a:gd name="T53" fmla="*/ 7039 h 54340"/>
                <a:gd name="T54" fmla="*/ 4337 w 13277"/>
                <a:gd name="T55" fmla="*/ 334 h 54340"/>
                <a:gd name="T56" fmla="*/ 4170 w 13277"/>
                <a:gd name="T57" fmla="*/ 1 h 54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3277" h="54340" extrusionOk="0">
                  <a:moveTo>
                    <a:pt x="4170" y="1"/>
                  </a:moveTo>
                  <a:lnTo>
                    <a:pt x="4037" y="368"/>
                  </a:lnTo>
                  <a:cubicBezTo>
                    <a:pt x="3136" y="3036"/>
                    <a:pt x="2402" y="5672"/>
                    <a:pt x="1835" y="8173"/>
                  </a:cubicBezTo>
                  <a:cubicBezTo>
                    <a:pt x="1802" y="8307"/>
                    <a:pt x="1802" y="8474"/>
                    <a:pt x="1735" y="8607"/>
                  </a:cubicBezTo>
                  <a:cubicBezTo>
                    <a:pt x="1168" y="11209"/>
                    <a:pt x="734" y="13777"/>
                    <a:pt x="467" y="16179"/>
                  </a:cubicBezTo>
                  <a:cubicBezTo>
                    <a:pt x="467" y="16313"/>
                    <a:pt x="434" y="16446"/>
                    <a:pt x="434" y="16546"/>
                  </a:cubicBezTo>
                  <a:cubicBezTo>
                    <a:pt x="134" y="19281"/>
                    <a:pt x="0" y="21850"/>
                    <a:pt x="0" y="24318"/>
                  </a:cubicBezTo>
                  <a:lnTo>
                    <a:pt x="0" y="24685"/>
                  </a:lnTo>
                  <a:cubicBezTo>
                    <a:pt x="0" y="27187"/>
                    <a:pt x="167" y="29522"/>
                    <a:pt x="467" y="31690"/>
                  </a:cubicBezTo>
                  <a:cubicBezTo>
                    <a:pt x="467" y="31824"/>
                    <a:pt x="501" y="31957"/>
                    <a:pt x="501" y="32057"/>
                  </a:cubicBezTo>
                  <a:cubicBezTo>
                    <a:pt x="834" y="34792"/>
                    <a:pt x="1368" y="37227"/>
                    <a:pt x="1969" y="39462"/>
                  </a:cubicBezTo>
                  <a:cubicBezTo>
                    <a:pt x="1969" y="39562"/>
                    <a:pt x="2002" y="39696"/>
                    <a:pt x="2035" y="39829"/>
                  </a:cubicBezTo>
                  <a:cubicBezTo>
                    <a:pt x="4370" y="48169"/>
                    <a:pt x="7839" y="53072"/>
                    <a:pt x="8640" y="54140"/>
                  </a:cubicBezTo>
                  <a:cubicBezTo>
                    <a:pt x="8773" y="54240"/>
                    <a:pt x="8807" y="54340"/>
                    <a:pt x="8807" y="54340"/>
                  </a:cubicBezTo>
                  <a:cubicBezTo>
                    <a:pt x="8873" y="54240"/>
                    <a:pt x="8940" y="54140"/>
                    <a:pt x="8974" y="54040"/>
                  </a:cubicBezTo>
                  <a:cubicBezTo>
                    <a:pt x="10508" y="50904"/>
                    <a:pt x="11609" y="47668"/>
                    <a:pt x="12276" y="44399"/>
                  </a:cubicBezTo>
                  <a:cubicBezTo>
                    <a:pt x="12309" y="44299"/>
                    <a:pt x="12309" y="44166"/>
                    <a:pt x="12343" y="44032"/>
                  </a:cubicBezTo>
                  <a:cubicBezTo>
                    <a:pt x="12843" y="41464"/>
                    <a:pt x="13143" y="38829"/>
                    <a:pt x="13210" y="36227"/>
                  </a:cubicBezTo>
                  <a:lnTo>
                    <a:pt x="13210" y="35893"/>
                  </a:lnTo>
                  <a:cubicBezTo>
                    <a:pt x="13277" y="33558"/>
                    <a:pt x="13177" y="31323"/>
                    <a:pt x="12976" y="29055"/>
                  </a:cubicBezTo>
                  <a:cubicBezTo>
                    <a:pt x="12976" y="28988"/>
                    <a:pt x="12943" y="28855"/>
                    <a:pt x="12943" y="28721"/>
                  </a:cubicBezTo>
                  <a:cubicBezTo>
                    <a:pt x="12676" y="26353"/>
                    <a:pt x="12343" y="24018"/>
                    <a:pt x="11976" y="21783"/>
                  </a:cubicBezTo>
                  <a:cubicBezTo>
                    <a:pt x="11942" y="21650"/>
                    <a:pt x="11942" y="21550"/>
                    <a:pt x="11876" y="21450"/>
                  </a:cubicBezTo>
                  <a:cubicBezTo>
                    <a:pt x="11375" y="18981"/>
                    <a:pt x="10808" y="16679"/>
                    <a:pt x="10141" y="14545"/>
                  </a:cubicBezTo>
                  <a:cubicBezTo>
                    <a:pt x="10108" y="14445"/>
                    <a:pt x="10041" y="14344"/>
                    <a:pt x="10008" y="14211"/>
                  </a:cubicBezTo>
                  <a:cubicBezTo>
                    <a:pt x="9207" y="11676"/>
                    <a:pt x="8373" y="9374"/>
                    <a:pt x="7606" y="7440"/>
                  </a:cubicBezTo>
                  <a:cubicBezTo>
                    <a:pt x="7506" y="7306"/>
                    <a:pt x="7472" y="7173"/>
                    <a:pt x="7439" y="7039"/>
                  </a:cubicBezTo>
                  <a:cubicBezTo>
                    <a:pt x="6005" y="3603"/>
                    <a:pt x="4804" y="1168"/>
                    <a:pt x="4337" y="334"/>
                  </a:cubicBezTo>
                  <a:cubicBezTo>
                    <a:pt x="4270" y="134"/>
                    <a:pt x="4170" y="1"/>
                    <a:pt x="4170" y="1"/>
                  </a:cubicBezTo>
                  <a:close/>
                </a:path>
              </a:pathLst>
            </a:custGeom>
            <a:solidFill>
              <a:srgbClr val="055F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31" name="Google Shape;1024;p32"/>
            <p:cNvSpPr/>
            <p:nvPr/>
          </p:nvSpPr>
          <p:spPr bwMode="auto">
            <a:xfrm>
              <a:off x="2815525" y="3515450"/>
              <a:ext cx="331075" cy="1357675"/>
            </a:xfrm>
            <a:custGeom>
              <a:avLst/>
              <a:gdLst>
                <a:gd name="T0" fmla="*/ 4070 w 13243"/>
                <a:gd name="T1" fmla="*/ 368 h 54307"/>
                <a:gd name="T2" fmla="*/ 6071 w 13243"/>
                <a:gd name="T3" fmla="*/ 13177 h 54307"/>
                <a:gd name="T4" fmla="*/ 1801 w 13243"/>
                <a:gd name="T5" fmla="*/ 8607 h 54307"/>
                <a:gd name="T6" fmla="*/ 6171 w 13243"/>
                <a:gd name="T7" fmla="*/ 13677 h 54307"/>
                <a:gd name="T8" fmla="*/ 500 w 13243"/>
                <a:gd name="T9" fmla="*/ 16146 h 54307"/>
                <a:gd name="T10" fmla="*/ 4804 w 13243"/>
                <a:gd name="T11" fmla="*/ 19682 h 54307"/>
                <a:gd name="T12" fmla="*/ 7205 w 13243"/>
                <a:gd name="T13" fmla="*/ 21483 h 54307"/>
                <a:gd name="T14" fmla="*/ 0 w 13243"/>
                <a:gd name="T15" fmla="*/ 24285 h 54307"/>
                <a:gd name="T16" fmla="*/ 5070 w 13243"/>
                <a:gd name="T17" fmla="*/ 26987 h 54307"/>
                <a:gd name="T18" fmla="*/ 8373 w 13243"/>
                <a:gd name="T19" fmla="*/ 32791 h 54307"/>
                <a:gd name="T20" fmla="*/ 500 w 13243"/>
                <a:gd name="T21" fmla="*/ 31657 h 54307"/>
                <a:gd name="T22" fmla="*/ 534 w 13243"/>
                <a:gd name="T23" fmla="*/ 32024 h 54307"/>
                <a:gd name="T24" fmla="*/ 8540 w 13243"/>
                <a:gd name="T25" fmla="*/ 35226 h 54307"/>
                <a:gd name="T26" fmla="*/ 8806 w 13243"/>
                <a:gd name="T27" fmla="*/ 41164 h 54307"/>
                <a:gd name="T28" fmla="*/ 2002 w 13243"/>
                <a:gd name="T29" fmla="*/ 39396 h 54307"/>
                <a:gd name="T30" fmla="*/ 6038 w 13243"/>
                <a:gd name="T31" fmla="*/ 40997 h 54307"/>
                <a:gd name="T32" fmla="*/ 8840 w 13243"/>
                <a:gd name="T33" fmla="*/ 41497 h 54307"/>
                <a:gd name="T34" fmla="*/ 8673 w 13243"/>
                <a:gd name="T35" fmla="*/ 54073 h 54307"/>
                <a:gd name="T36" fmla="*/ 9007 w 13243"/>
                <a:gd name="T37" fmla="*/ 54006 h 54307"/>
                <a:gd name="T38" fmla="*/ 11742 w 13243"/>
                <a:gd name="T39" fmla="*/ 44666 h 54307"/>
                <a:gd name="T40" fmla="*/ 12376 w 13243"/>
                <a:gd name="T41" fmla="*/ 44032 h 54307"/>
                <a:gd name="T42" fmla="*/ 9207 w 13243"/>
                <a:gd name="T43" fmla="*/ 45367 h 54307"/>
                <a:gd name="T44" fmla="*/ 11442 w 13243"/>
                <a:gd name="T45" fmla="*/ 37127 h 54307"/>
                <a:gd name="T46" fmla="*/ 13243 w 13243"/>
                <a:gd name="T47" fmla="*/ 35893 h 54307"/>
                <a:gd name="T48" fmla="*/ 8840 w 13243"/>
                <a:gd name="T49" fmla="*/ 35293 h 54307"/>
                <a:gd name="T50" fmla="*/ 8840 w 13243"/>
                <a:gd name="T51" fmla="*/ 34292 h 54307"/>
                <a:gd name="T52" fmla="*/ 11208 w 13243"/>
                <a:gd name="T53" fmla="*/ 30156 h 54307"/>
                <a:gd name="T54" fmla="*/ 13009 w 13243"/>
                <a:gd name="T55" fmla="*/ 28655 h 54307"/>
                <a:gd name="T56" fmla="*/ 7872 w 13243"/>
                <a:gd name="T57" fmla="*/ 24018 h 54307"/>
                <a:gd name="T58" fmla="*/ 12009 w 13243"/>
                <a:gd name="T59" fmla="*/ 21783 h 54307"/>
                <a:gd name="T60" fmla="*/ 7839 w 13243"/>
                <a:gd name="T61" fmla="*/ 23718 h 54307"/>
                <a:gd name="T62" fmla="*/ 7005 w 13243"/>
                <a:gd name="T63" fmla="*/ 17347 h 54307"/>
                <a:gd name="T64" fmla="*/ 10174 w 13243"/>
                <a:gd name="T65" fmla="*/ 14545 h 54307"/>
                <a:gd name="T66" fmla="*/ 6972 w 13243"/>
                <a:gd name="T67" fmla="*/ 16980 h 54307"/>
                <a:gd name="T68" fmla="*/ 5971 w 13243"/>
                <a:gd name="T69" fmla="*/ 10141 h 54307"/>
                <a:gd name="T70" fmla="*/ 7472 w 13243"/>
                <a:gd name="T71" fmla="*/ 7039 h 54307"/>
                <a:gd name="T72" fmla="*/ 4403 w 13243"/>
                <a:gd name="T73" fmla="*/ 468 h 54307"/>
                <a:gd name="T74" fmla="*/ 4203 w 13243"/>
                <a:gd name="T75" fmla="*/ 1 h 54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243" h="54307" extrusionOk="0">
                  <a:moveTo>
                    <a:pt x="4203" y="1"/>
                  </a:moveTo>
                  <a:lnTo>
                    <a:pt x="4070" y="368"/>
                  </a:lnTo>
                  <a:cubicBezTo>
                    <a:pt x="4637" y="3670"/>
                    <a:pt x="5170" y="7006"/>
                    <a:pt x="5671" y="10308"/>
                  </a:cubicBezTo>
                  <a:cubicBezTo>
                    <a:pt x="5804" y="11276"/>
                    <a:pt x="5971" y="12210"/>
                    <a:pt x="6071" y="13177"/>
                  </a:cubicBezTo>
                  <a:cubicBezTo>
                    <a:pt x="4537" y="11643"/>
                    <a:pt x="3136" y="9975"/>
                    <a:pt x="1868" y="8173"/>
                  </a:cubicBezTo>
                  <a:cubicBezTo>
                    <a:pt x="1835" y="8307"/>
                    <a:pt x="1835" y="8474"/>
                    <a:pt x="1801" y="8607"/>
                  </a:cubicBezTo>
                  <a:cubicBezTo>
                    <a:pt x="3069" y="10442"/>
                    <a:pt x="4537" y="12110"/>
                    <a:pt x="6138" y="13677"/>
                  </a:cubicBezTo>
                  <a:lnTo>
                    <a:pt x="6171" y="13677"/>
                  </a:lnTo>
                  <a:cubicBezTo>
                    <a:pt x="6505" y="16012"/>
                    <a:pt x="6838" y="18314"/>
                    <a:pt x="7139" y="20649"/>
                  </a:cubicBezTo>
                  <a:cubicBezTo>
                    <a:pt x="4703" y="19448"/>
                    <a:pt x="2502" y="17947"/>
                    <a:pt x="500" y="16146"/>
                  </a:cubicBezTo>
                  <a:cubicBezTo>
                    <a:pt x="500" y="16279"/>
                    <a:pt x="467" y="16379"/>
                    <a:pt x="467" y="16513"/>
                  </a:cubicBezTo>
                  <a:cubicBezTo>
                    <a:pt x="1835" y="17680"/>
                    <a:pt x="3236" y="18781"/>
                    <a:pt x="4804" y="19682"/>
                  </a:cubicBezTo>
                  <a:cubicBezTo>
                    <a:pt x="5537" y="20182"/>
                    <a:pt x="6338" y="20616"/>
                    <a:pt x="7172" y="21016"/>
                  </a:cubicBezTo>
                  <a:cubicBezTo>
                    <a:pt x="7172" y="21149"/>
                    <a:pt x="7172" y="21316"/>
                    <a:pt x="7205" y="21483"/>
                  </a:cubicBezTo>
                  <a:cubicBezTo>
                    <a:pt x="7472" y="23484"/>
                    <a:pt x="7672" y="25452"/>
                    <a:pt x="7872" y="27454"/>
                  </a:cubicBezTo>
                  <a:cubicBezTo>
                    <a:pt x="5070" y="26820"/>
                    <a:pt x="2402" y="25719"/>
                    <a:pt x="0" y="24285"/>
                  </a:cubicBezTo>
                  <a:lnTo>
                    <a:pt x="0" y="24652"/>
                  </a:lnTo>
                  <a:cubicBezTo>
                    <a:pt x="1635" y="25619"/>
                    <a:pt x="3336" y="26386"/>
                    <a:pt x="5070" y="26987"/>
                  </a:cubicBezTo>
                  <a:cubicBezTo>
                    <a:pt x="6004" y="27320"/>
                    <a:pt x="6972" y="27554"/>
                    <a:pt x="7906" y="27787"/>
                  </a:cubicBezTo>
                  <a:cubicBezTo>
                    <a:pt x="8073" y="29455"/>
                    <a:pt x="8239" y="31123"/>
                    <a:pt x="8373" y="32791"/>
                  </a:cubicBezTo>
                  <a:cubicBezTo>
                    <a:pt x="8473" y="33491"/>
                    <a:pt x="8506" y="34225"/>
                    <a:pt x="8540" y="34959"/>
                  </a:cubicBezTo>
                  <a:cubicBezTo>
                    <a:pt x="5704" y="34325"/>
                    <a:pt x="2969" y="33191"/>
                    <a:pt x="500" y="31657"/>
                  </a:cubicBezTo>
                  <a:cubicBezTo>
                    <a:pt x="500" y="31790"/>
                    <a:pt x="534" y="31890"/>
                    <a:pt x="534" y="32024"/>
                  </a:cubicBezTo>
                  <a:cubicBezTo>
                    <a:pt x="2202" y="33024"/>
                    <a:pt x="4003" y="33858"/>
                    <a:pt x="5838" y="34492"/>
                  </a:cubicBezTo>
                  <a:cubicBezTo>
                    <a:pt x="6705" y="34759"/>
                    <a:pt x="7639" y="35026"/>
                    <a:pt x="8540" y="35226"/>
                  </a:cubicBezTo>
                  <a:cubicBezTo>
                    <a:pt x="8673" y="37227"/>
                    <a:pt x="8806" y="39196"/>
                    <a:pt x="8840" y="41164"/>
                  </a:cubicBezTo>
                  <a:lnTo>
                    <a:pt x="8806" y="41164"/>
                  </a:lnTo>
                  <a:cubicBezTo>
                    <a:pt x="6438" y="40830"/>
                    <a:pt x="4170" y="40230"/>
                    <a:pt x="2002" y="39396"/>
                  </a:cubicBezTo>
                  <a:cubicBezTo>
                    <a:pt x="2002" y="39529"/>
                    <a:pt x="2035" y="39663"/>
                    <a:pt x="2068" y="39763"/>
                  </a:cubicBezTo>
                  <a:cubicBezTo>
                    <a:pt x="3369" y="40263"/>
                    <a:pt x="4703" y="40697"/>
                    <a:pt x="6038" y="40997"/>
                  </a:cubicBezTo>
                  <a:cubicBezTo>
                    <a:pt x="6905" y="41197"/>
                    <a:pt x="7839" y="41364"/>
                    <a:pt x="8740" y="41497"/>
                  </a:cubicBezTo>
                  <a:lnTo>
                    <a:pt x="8840" y="41497"/>
                  </a:lnTo>
                  <a:cubicBezTo>
                    <a:pt x="8840" y="42331"/>
                    <a:pt x="8873" y="43198"/>
                    <a:pt x="8873" y="44032"/>
                  </a:cubicBezTo>
                  <a:cubicBezTo>
                    <a:pt x="8906" y="47368"/>
                    <a:pt x="8873" y="50737"/>
                    <a:pt x="8673" y="54073"/>
                  </a:cubicBezTo>
                  <a:cubicBezTo>
                    <a:pt x="8773" y="54206"/>
                    <a:pt x="8840" y="54306"/>
                    <a:pt x="8840" y="54306"/>
                  </a:cubicBezTo>
                  <a:cubicBezTo>
                    <a:pt x="8906" y="54206"/>
                    <a:pt x="8940" y="54073"/>
                    <a:pt x="9007" y="54006"/>
                  </a:cubicBezTo>
                  <a:cubicBezTo>
                    <a:pt x="9140" y="51238"/>
                    <a:pt x="9207" y="48469"/>
                    <a:pt x="9207" y="45667"/>
                  </a:cubicBezTo>
                  <a:cubicBezTo>
                    <a:pt x="10074" y="45367"/>
                    <a:pt x="10908" y="45033"/>
                    <a:pt x="11742" y="44666"/>
                  </a:cubicBezTo>
                  <a:cubicBezTo>
                    <a:pt x="11909" y="44566"/>
                    <a:pt x="12109" y="44499"/>
                    <a:pt x="12276" y="44399"/>
                  </a:cubicBezTo>
                  <a:cubicBezTo>
                    <a:pt x="12342" y="44299"/>
                    <a:pt x="12342" y="44166"/>
                    <a:pt x="12376" y="44032"/>
                  </a:cubicBezTo>
                  <a:cubicBezTo>
                    <a:pt x="11342" y="44533"/>
                    <a:pt x="10274" y="45000"/>
                    <a:pt x="9207" y="45367"/>
                  </a:cubicBezTo>
                  <a:cubicBezTo>
                    <a:pt x="9207" y="42965"/>
                    <a:pt x="9140" y="40530"/>
                    <a:pt x="9007" y="38128"/>
                  </a:cubicBezTo>
                  <a:cubicBezTo>
                    <a:pt x="9840" y="37828"/>
                    <a:pt x="10674" y="37494"/>
                    <a:pt x="11442" y="37127"/>
                  </a:cubicBezTo>
                  <a:cubicBezTo>
                    <a:pt x="12075" y="36861"/>
                    <a:pt x="12676" y="36527"/>
                    <a:pt x="13243" y="36227"/>
                  </a:cubicBezTo>
                  <a:lnTo>
                    <a:pt x="13243" y="35893"/>
                  </a:lnTo>
                  <a:cubicBezTo>
                    <a:pt x="11875" y="36627"/>
                    <a:pt x="10474" y="37227"/>
                    <a:pt x="9007" y="37795"/>
                  </a:cubicBezTo>
                  <a:cubicBezTo>
                    <a:pt x="8973" y="36961"/>
                    <a:pt x="8873" y="36127"/>
                    <a:pt x="8840" y="35293"/>
                  </a:cubicBezTo>
                  <a:cubicBezTo>
                    <a:pt x="8840" y="35226"/>
                    <a:pt x="8840" y="35226"/>
                    <a:pt x="8873" y="35126"/>
                  </a:cubicBezTo>
                  <a:cubicBezTo>
                    <a:pt x="8873" y="34859"/>
                    <a:pt x="8873" y="34559"/>
                    <a:pt x="8840" y="34292"/>
                  </a:cubicBezTo>
                  <a:cubicBezTo>
                    <a:pt x="8806" y="33358"/>
                    <a:pt x="8706" y="32391"/>
                    <a:pt x="8640" y="31490"/>
                  </a:cubicBezTo>
                  <a:cubicBezTo>
                    <a:pt x="9507" y="31056"/>
                    <a:pt x="10374" y="30656"/>
                    <a:pt x="11208" y="30156"/>
                  </a:cubicBezTo>
                  <a:cubicBezTo>
                    <a:pt x="11842" y="29789"/>
                    <a:pt x="12476" y="29389"/>
                    <a:pt x="13043" y="28988"/>
                  </a:cubicBezTo>
                  <a:cubicBezTo>
                    <a:pt x="13043" y="28888"/>
                    <a:pt x="13009" y="28788"/>
                    <a:pt x="13009" y="28655"/>
                  </a:cubicBezTo>
                  <a:cubicBezTo>
                    <a:pt x="11642" y="29622"/>
                    <a:pt x="10141" y="30456"/>
                    <a:pt x="8573" y="31156"/>
                  </a:cubicBezTo>
                  <a:cubicBezTo>
                    <a:pt x="8406" y="28788"/>
                    <a:pt x="8173" y="26386"/>
                    <a:pt x="7872" y="24018"/>
                  </a:cubicBezTo>
                  <a:cubicBezTo>
                    <a:pt x="8740" y="23651"/>
                    <a:pt x="9640" y="23217"/>
                    <a:pt x="10474" y="22717"/>
                  </a:cubicBezTo>
                  <a:cubicBezTo>
                    <a:pt x="11008" y="22450"/>
                    <a:pt x="11508" y="22117"/>
                    <a:pt x="12009" y="21783"/>
                  </a:cubicBezTo>
                  <a:cubicBezTo>
                    <a:pt x="11975" y="21650"/>
                    <a:pt x="11975" y="21550"/>
                    <a:pt x="11909" y="21450"/>
                  </a:cubicBezTo>
                  <a:cubicBezTo>
                    <a:pt x="10641" y="22317"/>
                    <a:pt x="9240" y="23117"/>
                    <a:pt x="7839" y="23718"/>
                  </a:cubicBezTo>
                  <a:cubicBezTo>
                    <a:pt x="7806" y="23484"/>
                    <a:pt x="7806" y="23284"/>
                    <a:pt x="7739" y="23017"/>
                  </a:cubicBezTo>
                  <a:cubicBezTo>
                    <a:pt x="7505" y="21116"/>
                    <a:pt x="7239" y="19215"/>
                    <a:pt x="7005" y="17347"/>
                  </a:cubicBezTo>
                  <a:cubicBezTo>
                    <a:pt x="7739" y="16813"/>
                    <a:pt x="8406" y="16212"/>
                    <a:pt x="9073" y="15612"/>
                  </a:cubicBezTo>
                  <a:cubicBezTo>
                    <a:pt x="9474" y="15278"/>
                    <a:pt x="9840" y="14878"/>
                    <a:pt x="10174" y="14545"/>
                  </a:cubicBezTo>
                  <a:cubicBezTo>
                    <a:pt x="10141" y="14445"/>
                    <a:pt x="10074" y="14344"/>
                    <a:pt x="10041" y="14211"/>
                  </a:cubicBezTo>
                  <a:cubicBezTo>
                    <a:pt x="9073" y="15178"/>
                    <a:pt x="8039" y="16146"/>
                    <a:pt x="6972" y="16980"/>
                  </a:cubicBezTo>
                  <a:lnTo>
                    <a:pt x="6205" y="11709"/>
                  </a:lnTo>
                  <a:cubicBezTo>
                    <a:pt x="6138" y="11209"/>
                    <a:pt x="6038" y="10675"/>
                    <a:pt x="5971" y="10141"/>
                  </a:cubicBezTo>
                  <a:cubicBezTo>
                    <a:pt x="6538" y="9274"/>
                    <a:pt x="7072" y="8340"/>
                    <a:pt x="7639" y="7440"/>
                  </a:cubicBezTo>
                  <a:cubicBezTo>
                    <a:pt x="7539" y="7306"/>
                    <a:pt x="7505" y="7173"/>
                    <a:pt x="7472" y="7039"/>
                  </a:cubicBezTo>
                  <a:cubicBezTo>
                    <a:pt x="6972" y="7940"/>
                    <a:pt x="6471" y="8841"/>
                    <a:pt x="5871" y="9674"/>
                  </a:cubicBezTo>
                  <a:cubicBezTo>
                    <a:pt x="5404" y="6606"/>
                    <a:pt x="4904" y="3537"/>
                    <a:pt x="4403" y="468"/>
                  </a:cubicBezTo>
                  <a:cubicBezTo>
                    <a:pt x="4370" y="434"/>
                    <a:pt x="4370" y="368"/>
                    <a:pt x="4370" y="334"/>
                  </a:cubicBezTo>
                  <a:cubicBezTo>
                    <a:pt x="4303" y="134"/>
                    <a:pt x="4203" y="1"/>
                    <a:pt x="4203" y="1"/>
                  </a:cubicBezTo>
                  <a:close/>
                </a:path>
              </a:pathLst>
            </a:custGeom>
            <a:solidFill>
              <a:srgbClr val="0383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</p:grpSp>
      <p:sp>
        <p:nvSpPr>
          <p:cNvPr id="32" name="Google Shape;1025;p32"/>
          <p:cNvSpPr/>
          <p:nvPr/>
        </p:nvSpPr>
        <p:spPr bwMode="auto">
          <a:xfrm flipH="1">
            <a:off x="311151" y="606613"/>
            <a:ext cx="327025" cy="322362"/>
          </a:xfrm>
          <a:custGeom>
            <a:avLst/>
            <a:gdLst>
              <a:gd name="T0" fmla="*/ 3220 w 13043"/>
              <a:gd name="T1" fmla="*/ 0 h 12862"/>
              <a:gd name="T2" fmla="*/ 667 w 13043"/>
              <a:gd name="T3" fmla="*/ 1597 h 12862"/>
              <a:gd name="T4" fmla="*/ 234 w 13043"/>
              <a:gd name="T5" fmla="*/ 5333 h 12862"/>
              <a:gd name="T6" fmla="*/ 1234 w 13043"/>
              <a:gd name="T7" fmla="*/ 9002 h 12862"/>
              <a:gd name="T8" fmla="*/ 1201 w 13043"/>
              <a:gd name="T9" fmla="*/ 12838 h 12862"/>
              <a:gd name="T10" fmla="*/ 1937 w 13043"/>
              <a:gd name="T11" fmla="*/ 12861 h 12862"/>
              <a:gd name="T12" fmla="*/ 11108 w 13043"/>
              <a:gd name="T13" fmla="*/ 8768 h 12862"/>
              <a:gd name="T14" fmla="*/ 12843 w 13043"/>
              <a:gd name="T15" fmla="*/ 5599 h 12862"/>
              <a:gd name="T16" fmla="*/ 11742 w 13043"/>
              <a:gd name="T17" fmla="*/ 2330 h 12862"/>
              <a:gd name="T18" fmla="*/ 9808 w 13043"/>
              <a:gd name="T19" fmla="*/ 1690 h 12862"/>
              <a:gd name="T20" fmla="*/ 8340 w 13043"/>
              <a:gd name="T21" fmla="*/ 1997 h 12862"/>
              <a:gd name="T22" fmla="*/ 5704 w 13043"/>
              <a:gd name="T23" fmla="*/ 4399 h 12862"/>
              <a:gd name="T24" fmla="*/ 5571 w 13043"/>
              <a:gd name="T25" fmla="*/ 1830 h 12862"/>
              <a:gd name="T26" fmla="*/ 3870 w 13043"/>
              <a:gd name="T27" fmla="*/ 96 h 12862"/>
              <a:gd name="T28" fmla="*/ 3220 w 13043"/>
              <a:gd name="T29" fmla="*/ 0 h 128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3043" h="12862" extrusionOk="0">
                <a:moveTo>
                  <a:pt x="3220" y="0"/>
                </a:moveTo>
                <a:cubicBezTo>
                  <a:pt x="2199" y="0"/>
                  <a:pt x="1162" y="663"/>
                  <a:pt x="667" y="1597"/>
                </a:cubicBezTo>
                <a:cubicBezTo>
                  <a:pt x="34" y="2697"/>
                  <a:pt x="0" y="4065"/>
                  <a:pt x="234" y="5333"/>
                </a:cubicBezTo>
                <a:cubicBezTo>
                  <a:pt x="501" y="6567"/>
                  <a:pt x="934" y="7768"/>
                  <a:pt x="1234" y="9002"/>
                </a:cubicBezTo>
                <a:cubicBezTo>
                  <a:pt x="1501" y="10269"/>
                  <a:pt x="1601" y="11604"/>
                  <a:pt x="1201" y="12838"/>
                </a:cubicBezTo>
                <a:cubicBezTo>
                  <a:pt x="1446" y="12854"/>
                  <a:pt x="1691" y="12861"/>
                  <a:pt x="1937" y="12861"/>
                </a:cubicBezTo>
                <a:cubicBezTo>
                  <a:pt x="5372" y="12861"/>
                  <a:pt x="8836" y="11352"/>
                  <a:pt x="11108" y="8768"/>
                </a:cubicBezTo>
                <a:cubicBezTo>
                  <a:pt x="11909" y="7868"/>
                  <a:pt x="12609" y="6834"/>
                  <a:pt x="12843" y="5599"/>
                </a:cubicBezTo>
                <a:cubicBezTo>
                  <a:pt x="13043" y="4399"/>
                  <a:pt x="12709" y="3064"/>
                  <a:pt x="11742" y="2330"/>
                </a:cubicBezTo>
                <a:cubicBezTo>
                  <a:pt x="11185" y="1889"/>
                  <a:pt x="10496" y="1690"/>
                  <a:pt x="9808" y="1690"/>
                </a:cubicBezTo>
                <a:cubicBezTo>
                  <a:pt x="9300" y="1690"/>
                  <a:pt x="8793" y="1799"/>
                  <a:pt x="8340" y="1997"/>
                </a:cubicBezTo>
                <a:cubicBezTo>
                  <a:pt x="7205" y="2431"/>
                  <a:pt x="6371" y="3365"/>
                  <a:pt x="5704" y="4399"/>
                </a:cubicBezTo>
                <a:cubicBezTo>
                  <a:pt x="5871" y="3565"/>
                  <a:pt x="5871" y="2597"/>
                  <a:pt x="5571" y="1830"/>
                </a:cubicBezTo>
                <a:cubicBezTo>
                  <a:pt x="5271" y="1030"/>
                  <a:pt x="4670" y="362"/>
                  <a:pt x="3870" y="96"/>
                </a:cubicBezTo>
                <a:cubicBezTo>
                  <a:pt x="3658" y="31"/>
                  <a:pt x="3439" y="0"/>
                  <a:pt x="3220" y="0"/>
                </a:cubicBezTo>
                <a:close/>
              </a:path>
            </a:pathLst>
          </a:custGeom>
          <a:solidFill>
            <a:srgbClr val="F0706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 sz="1800"/>
          </a:p>
        </p:txBody>
      </p:sp>
      <p:sp>
        <p:nvSpPr>
          <p:cNvPr id="33" name="Google Shape;1026;p32"/>
          <p:cNvSpPr/>
          <p:nvPr/>
        </p:nvSpPr>
        <p:spPr bwMode="auto">
          <a:xfrm flipH="1">
            <a:off x="814389" y="3657142"/>
            <a:ext cx="187325" cy="181031"/>
          </a:xfrm>
          <a:custGeom>
            <a:avLst/>
            <a:gdLst>
              <a:gd name="T0" fmla="*/ 5662 w 7507"/>
              <a:gd name="T1" fmla="*/ 1 h 7269"/>
              <a:gd name="T2" fmla="*/ 5305 w 7507"/>
              <a:gd name="T3" fmla="*/ 50 h 7269"/>
              <a:gd name="T4" fmla="*/ 4304 w 7507"/>
              <a:gd name="T5" fmla="*/ 1017 h 7269"/>
              <a:gd name="T6" fmla="*/ 4237 w 7507"/>
              <a:gd name="T7" fmla="*/ 2485 h 7269"/>
              <a:gd name="T8" fmla="*/ 2736 w 7507"/>
              <a:gd name="T9" fmla="*/ 1117 h 7269"/>
              <a:gd name="T10" fmla="*/ 1858 w 7507"/>
              <a:gd name="T11" fmla="*/ 920 h 7269"/>
              <a:gd name="T12" fmla="*/ 768 w 7507"/>
              <a:gd name="T13" fmla="*/ 1284 h 7269"/>
              <a:gd name="T14" fmla="*/ 134 w 7507"/>
              <a:gd name="T15" fmla="*/ 3152 h 7269"/>
              <a:gd name="T16" fmla="*/ 1102 w 7507"/>
              <a:gd name="T17" fmla="*/ 4953 h 7269"/>
              <a:gd name="T18" fmla="*/ 6354 w 7507"/>
              <a:gd name="T19" fmla="*/ 7268 h 7269"/>
              <a:gd name="T20" fmla="*/ 6772 w 7507"/>
              <a:gd name="T21" fmla="*/ 7255 h 7269"/>
              <a:gd name="T22" fmla="*/ 6806 w 7507"/>
              <a:gd name="T23" fmla="*/ 5154 h 7269"/>
              <a:gd name="T24" fmla="*/ 7406 w 7507"/>
              <a:gd name="T25" fmla="*/ 3019 h 7269"/>
              <a:gd name="T26" fmla="*/ 7139 w 7507"/>
              <a:gd name="T27" fmla="*/ 884 h 7269"/>
              <a:gd name="T28" fmla="*/ 5662 w 7507"/>
              <a:gd name="T29" fmla="*/ 1 h 72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7507" h="7269" extrusionOk="0">
                <a:moveTo>
                  <a:pt x="5662" y="1"/>
                </a:moveTo>
                <a:cubicBezTo>
                  <a:pt x="5542" y="1"/>
                  <a:pt x="5423" y="16"/>
                  <a:pt x="5305" y="50"/>
                </a:cubicBezTo>
                <a:cubicBezTo>
                  <a:pt x="4838" y="183"/>
                  <a:pt x="4471" y="584"/>
                  <a:pt x="4304" y="1017"/>
                </a:cubicBezTo>
                <a:cubicBezTo>
                  <a:pt x="4137" y="1451"/>
                  <a:pt x="4137" y="2018"/>
                  <a:pt x="4237" y="2485"/>
                </a:cubicBezTo>
                <a:cubicBezTo>
                  <a:pt x="3837" y="1885"/>
                  <a:pt x="3337" y="1384"/>
                  <a:pt x="2736" y="1117"/>
                </a:cubicBezTo>
                <a:cubicBezTo>
                  <a:pt x="2463" y="988"/>
                  <a:pt x="2158" y="920"/>
                  <a:pt x="1858" y="920"/>
                </a:cubicBezTo>
                <a:cubicBezTo>
                  <a:pt x="1461" y="920"/>
                  <a:pt x="1071" y="1038"/>
                  <a:pt x="768" y="1284"/>
                </a:cubicBezTo>
                <a:cubicBezTo>
                  <a:pt x="234" y="1684"/>
                  <a:pt x="1" y="2485"/>
                  <a:pt x="134" y="3152"/>
                </a:cubicBezTo>
                <a:cubicBezTo>
                  <a:pt x="268" y="3819"/>
                  <a:pt x="635" y="4453"/>
                  <a:pt x="1102" y="4953"/>
                </a:cubicBezTo>
                <a:cubicBezTo>
                  <a:pt x="2411" y="6388"/>
                  <a:pt x="4362" y="7268"/>
                  <a:pt x="6354" y="7268"/>
                </a:cubicBezTo>
                <a:cubicBezTo>
                  <a:pt x="6493" y="7268"/>
                  <a:pt x="6633" y="7264"/>
                  <a:pt x="6772" y="7255"/>
                </a:cubicBezTo>
                <a:cubicBezTo>
                  <a:pt x="6505" y="6521"/>
                  <a:pt x="6606" y="5787"/>
                  <a:pt x="6806" y="5154"/>
                </a:cubicBezTo>
                <a:cubicBezTo>
                  <a:pt x="6972" y="4453"/>
                  <a:pt x="7273" y="3719"/>
                  <a:pt x="7406" y="3019"/>
                </a:cubicBezTo>
                <a:cubicBezTo>
                  <a:pt x="7506" y="2318"/>
                  <a:pt x="7506" y="1518"/>
                  <a:pt x="7139" y="884"/>
                </a:cubicBezTo>
                <a:cubicBezTo>
                  <a:pt x="6834" y="384"/>
                  <a:pt x="6252" y="1"/>
                  <a:pt x="5662" y="1"/>
                </a:cubicBezTo>
                <a:close/>
              </a:path>
            </a:pathLst>
          </a:custGeom>
          <a:solidFill>
            <a:srgbClr val="F0706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 sz="1800"/>
          </a:p>
        </p:txBody>
      </p:sp>
      <p:sp>
        <p:nvSpPr>
          <p:cNvPr id="34" name="Google Shape;1027;p32"/>
          <p:cNvSpPr/>
          <p:nvPr/>
        </p:nvSpPr>
        <p:spPr bwMode="auto">
          <a:xfrm flipH="1">
            <a:off x="782639" y="4787791"/>
            <a:ext cx="187325" cy="181031"/>
          </a:xfrm>
          <a:custGeom>
            <a:avLst/>
            <a:gdLst>
              <a:gd name="T0" fmla="*/ 5662 w 7507"/>
              <a:gd name="T1" fmla="*/ 1 h 7269"/>
              <a:gd name="T2" fmla="*/ 5305 w 7507"/>
              <a:gd name="T3" fmla="*/ 50 h 7269"/>
              <a:gd name="T4" fmla="*/ 4304 w 7507"/>
              <a:gd name="T5" fmla="*/ 1017 h 7269"/>
              <a:gd name="T6" fmla="*/ 4237 w 7507"/>
              <a:gd name="T7" fmla="*/ 2485 h 7269"/>
              <a:gd name="T8" fmla="*/ 2736 w 7507"/>
              <a:gd name="T9" fmla="*/ 1117 h 7269"/>
              <a:gd name="T10" fmla="*/ 1858 w 7507"/>
              <a:gd name="T11" fmla="*/ 920 h 7269"/>
              <a:gd name="T12" fmla="*/ 768 w 7507"/>
              <a:gd name="T13" fmla="*/ 1284 h 7269"/>
              <a:gd name="T14" fmla="*/ 134 w 7507"/>
              <a:gd name="T15" fmla="*/ 3152 h 7269"/>
              <a:gd name="T16" fmla="*/ 1102 w 7507"/>
              <a:gd name="T17" fmla="*/ 4953 h 7269"/>
              <a:gd name="T18" fmla="*/ 6354 w 7507"/>
              <a:gd name="T19" fmla="*/ 7268 h 7269"/>
              <a:gd name="T20" fmla="*/ 6772 w 7507"/>
              <a:gd name="T21" fmla="*/ 7255 h 7269"/>
              <a:gd name="T22" fmla="*/ 6806 w 7507"/>
              <a:gd name="T23" fmla="*/ 5154 h 7269"/>
              <a:gd name="T24" fmla="*/ 7406 w 7507"/>
              <a:gd name="T25" fmla="*/ 3019 h 7269"/>
              <a:gd name="T26" fmla="*/ 7139 w 7507"/>
              <a:gd name="T27" fmla="*/ 884 h 7269"/>
              <a:gd name="T28" fmla="*/ 5662 w 7507"/>
              <a:gd name="T29" fmla="*/ 1 h 72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7507" h="7269" extrusionOk="0">
                <a:moveTo>
                  <a:pt x="5662" y="1"/>
                </a:moveTo>
                <a:cubicBezTo>
                  <a:pt x="5542" y="1"/>
                  <a:pt x="5423" y="16"/>
                  <a:pt x="5305" y="50"/>
                </a:cubicBezTo>
                <a:cubicBezTo>
                  <a:pt x="4838" y="183"/>
                  <a:pt x="4471" y="584"/>
                  <a:pt x="4304" y="1017"/>
                </a:cubicBezTo>
                <a:cubicBezTo>
                  <a:pt x="4137" y="1451"/>
                  <a:pt x="4137" y="2018"/>
                  <a:pt x="4237" y="2485"/>
                </a:cubicBezTo>
                <a:cubicBezTo>
                  <a:pt x="3837" y="1885"/>
                  <a:pt x="3337" y="1384"/>
                  <a:pt x="2736" y="1117"/>
                </a:cubicBezTo>
                <a:cubicBezTo>
                  <a:pt x="2463" y="988"/>
                  <a:pt x="2158" y="920"/>
                  <a:pt x="1858" y="920"/>
                </a:cubicBezTo>
                <a:cubicBezTo>
                  <a:pt x="1461" y="920"/>
                  <a:pt x="1071" y="1038"/>
                  <a:pt x="768" y="1284"/>
                </a:cubicBezTo>
                <a:cubicBezTo>
                  <a:pt x="234" y="1684"/>
                  <a:pt x="1" y="2485"/>
                  <a:pt x="134" y="3152"/>
                </a:cubicBezTo>
                <a:cubicBezTo>
                  <a:pt x="268" y="3819"/>
                  <a:pt x="635" y="4453"/>
                  <a:pt x="1102" y="4953"/>
                </a:cubicBezTo>
                <a:cubicBezTo>
                  <a:pt x="2411" y="6388"/>
                  <a:pt x="4362" y="7268"/>
                  <a:pt x="6354" y="7268"/>
                </a:cubicBezTo>
                <a:cubicBezTo>
                  <a:pt x="6493" y="7268"/>
                  <a:pt x="6633" y="7264"/>
                  <a:pt x="6772" y="7255"/>
                </a:cubicBezTo>
                <a:cubicBezTo>
                  <a:pt x="6505" y="6521"/>
                  <a:pt x="6606" y="5787"/>
                  <a:pt x="6806" y="5154"/>
                </a:cubicBezTo>
                <a:cubicBezTo>
                  <a:pt x="6972" y="4453"/>
                  <a:pt x="7273" y="3719"/>
                  <a:pt x="7406" y="3019"/>
                </a:cubicBezTo>
                <a:cubicBezTo>
                  <a:pt x="7506" y="2318"/>
                  <a:pt x="7506" y="1518"/>
                  <a:pt x="7139" y="884"/>
                </a:cubicBezTo>
                <a:cubicBezTo>
                  <a:pt x="6834" y="384"/>
                  <a:pt x="6252" y="1"/>
                  <a:pt x="5662" y="1"/>
                </a:cubicBezTo>
                <a:close/>
              </a:path>
            </a:pathLst>
          </a:custGeom>
          <a:solidFill>
            <a:srgbClr val="F0706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11578952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0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29;p33"/>
          <p:cNvSpPr/>
          <p:nvPr/>
        </p:nvSpPr>
        <p:spPr bwMode="auto">
          <a:xfrm rot="20603314">
            <a:off x="7548564" y="3617442"/>
            <a:ext cx="1862137" cy="1732498"/>
          </a:xfrm>
          <a:custGeom>
            <a:avLst/>
            <a:gdLst>
              <a:gd name="T0" fmla="*/ 26233 w 29939"/>
              <a:gd name="T1" fmla="*/ 0 h 19643"/>
              <a:gd name="T2" fmla="*/ 26167 w 29939"/>
              <a:gd name="T3" fmla="*/ 1 h 19643"/>
              <a:gd name="T4" fmla="*/ 23808 w 29939"/>
              <a:gd name="T5" fmla="*/ 998 h 19643"/>
              <a:gd name="T6" fmla="*/ 21859 w 29939"/>
              <a:gd name="T7" fmla="*/ 1390 h 19643"/>
              <a:gd name="T8" fmla="*/ 16232 w 29939"/>
              <a:gd name="T9" fmla="*/ 533 h 19643"/>
              <a:gd name="T10" fmla="*/ 15999 w 29939"/>
              <a:gd name="T11" fmla="*/ 530 h 19643"/>
              <a:gd name="T12" fmla="*/ 9520 w 29939"/>
              <a:gd name="T13" fmla="*/ 4155 h 19643"/>
              <a:gd name="T14" fmla="*/ 6563 w 29939"/>
              <a:gd name="T15" fmla="*/ 9039 h 19643"/>
              <a:gd name="T16" fmla="*/ 3572 w 29939"/>
              <a:gd name="T17" fmla="*/ 10385 h 19643"/>
              <a:gd name="T18" fmla="*/ 682 w 29939"/>
              <a:gd name="T19" fmla="*/ 14671 h 19643"/>
              <a:gd name="T20" fmla="*/ 6297 w 29939"/>
              <a:gd name="T21" fmla="*/ 17363 h 19643"/>
              <a:gd name="T22" fmla="*/ 19156 w 29939"/>
              <a:gd name="T23" fmla="*/ 19643 h 19643"/>
              <a:gd name="T24" fmla="*/ 19704 w 29939"/>
              <a:gd name="T25" fmla="*/ 19639 h 19643"/>
              <a:gd name="T26" fmla="*/ 25253 w 29939"/>
              <a:gd name="T27" fmla="*/ 18260 h 19643"/>
              <a:gd name="T28" fmla="*/ 27795 w 29939"/>
              <a:gd name="T29" fmla="*/ 14921 h 19643"/>
              <a:gd name="T30" fmla="*/ 28942 w 29939"/>
              <a:gd name="T31" fmla="*/ 3042 h 19643"/>
              <a:gd name="T32" fmla="*/ 26233 w 29939"/>
              <a:gd name="T33" fmla="*/ 0 h 196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29939" h="19643" extrusionOk="0">
                <a:moveTo>
                  <a:pt x="26233" y="0"/>
                </a:moveTo>
                <a:cubicBezTo>
                  <a:pt x="26211" y="0"/>
                  <a:pt x="26189" y="1"/>
                  <a:pt x="26167" y="1"/>
                </a:cubicBezTo>
                <a:cubicBezTo>
                  <a:pt x="25303" y="35"/>
                  <a:pt x="24605" y="649"/>
                  <a:pt x="23808" y="998"/>
                </a:cubicBezTo>
                <a:cubicBezTo>
                  <a:pt x="23179" y="1284"/>
                  <a:pt x="22526" y="1390"/>
                  <a:pt x="21859" y="1390"/>
                </a:cubicBezTo>
                <a:cubicBezTo>
                  <a:pt x="20043" y="1390"/>
                  <a:pt x="18115" y="606"/>
                  <a:pt x="16232" y="533"/>
                </a:cubicBezTo>
                <a:cubicBezTo>
                  <a:pt x="16154" y="531"/>
                  <a:pt x="16077" y="530"/>
                  <a:pt x="15999" y="530"/>
                </a:cubicBezTo>
                <a:cubicBezTo>
                  <a:pt x="13362" y="530"/>
                  <a:pt x="10908" y="1895"/>
                  <a:pt x="9520" y="4155"/>
                </a:cubicBezTo>
                <a:cubicBezTo>
                  <a:pt x="8523" y="5800"/>
                  <a:pt x="8125" y="7926"/>
                  <a:pt x="6563" y="9039"/>
                </a:cubicBezTo>
                <a:cubicBezTo>
                  <a:pt x="5682" y="9687"/>
                  <a:pt x="4553" y="9887"/>
                  <a:pt x="3572" y="10385"/>
                </a:cubicBezTo>
                <a:cubicBezTo>
                  <a:pt x="2360" y="10967"/>
                  <a:pt x="0" y="13110"/>
                  <a:pt x="682" y="14671"/>
                </a:cubicBezTo>
                <a:cubicBezTo>
                  <a:pt x="1230" y="15917"/>
                  <a:pt x="5084" y="16931"/>
                  <a:pt x="6297" y="17363"/>
                </a:cubicBezTo>
                <a:cubicBezTo>
                  <a:pt x="10412" y="18878"/>
                  <a:pt x="14772" y="19643"/>
                  <a:pt x="19156" y="19643"/>
                </a:cubicBezTo>
                <a:cubicBezTo>
                  <a:pt x="19339" y="19643"/>
                  <a:pt x="19521" y="19642"/>
                  <a:pt x="19704" y="19639"/>
                </a:cubicBezTo>
                <a:cubicBezTo>
                  <a:pt x="21648" y="19606"/>
                  <a:pt x="23675" y="19390"/>
                  <a:pt x="25253" y="18260"/>
                </a:cubicBezTo>
                <a:cubicBezTo>
                  <a:pt x="26400" y="17429"/>
                  <a:pt x="27197" y="16200"/>
                  <a:pt x="27795" y="14921"/>
                </a:cubicBezTo>
                <a:cubicBezTo>
                  <a:pt x="29540" y="11216"/>
                  <a:pt x="29938" y="7012"/>
                  <a:pt x="28942" y="3042"/>
                </a:cubicBezTo>
                <a:cubicBezTo>
                  <a:pt x="28581" y="1634"/>
                  <a:pt x="27689" y="0"/>
                  <a:pt x="26233" y="0"/>
                </a:cubicBezTo>
                <a:close/>
              </a:path>
            </a:pathLst>
          </a:custGeom>
          <a:solidFill>
            <a:srgbClr val="BBE1F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 sz="1800"/>
          </a:p>
        </p:txBody>
      </p:sp>
      <p:sp>
        <p:nvSpPr>
          <p:cNvPr id="3" name="Google Shape;1030;p33"/>
          <p:cNvSpPr/>
          <p:nvPr/>
        </p:nvSpPr>
        <p:spPr bwMode="auto">
          <a:xfrm rot="739462">
            <a:off x="-525463" y="-398586"/>
            <a:ext cx="1541463" cy="2709112"/>
          </a:xfrm>
          <a:custGeom>
            <a:avLst/>
            <a:gdLst>
              <a:gd name="T0" fmla="*/ 14182 w 23593"/>
              <a:gd name="T1" fmla="*/ 0 h 45172"/>
              <a:gd name="T2" fmla="*/ 11498 w 23593"/>
              <a:gd name="T3" fmla="*/ 496 h 45172"/>
              <a:gd name="T4" fmla="*/ 5749 w 23593"/>
              <a:gd name="T5" fmla="*/ 5663 h 45172"/>
              <a:gd name="T6" fmla="*/ 1363 w 23593"/>
              <a:gd name="T7" fmla="*/ 13505 h 45172"/>
              <a:gd name="T8" fmla="*/ 117 w 23593"/>
              <a:gd name="T9" fmla="*/ 25982 h 45172"/>
              <a:gd name="T10" fmla="*/ 948 w 23593"/>
              <a:gd name="T11" fmla="*/ 40070 h 45172"/>
              <a:gd name="T12" fmla="*/ 2559 w 23593"/>
              <a:gd name="T13" fmla="*/ 44257 h 45172"/>
              <a:gd name="T14" fmla="*/ 5143 w 23593"/>
              <a:gd name="T15" fmla="*/ 45171 h 45172"/>
              <a:gd name="T16" fmla="*/ 15203 w 23593"/>
              <a:gd name="T17" fmla="*/ 40967 h 45172"/>
              <a:gd name="T18" fmla="*/ 19140 w 23593"/>
              <a:gd name="T19" fmla="*/ 32478 h 45172"/>
              <a:gd name="T20" fmla="*/ 16665 w 23593"/>
              <a:gd name="T21" fmla="*/ 21546 h 45172"/>
              <a:gd name="T22" fmla="*/ 21051 w 23593"/>
              <a:gd name="T23" fmla="*/ 15083 h 45172"/>
              <a:gd name="T24" fmla="*/ 21566 w 23593"/>
              <a:gd name="T25" fmla="*/ 4118 h 45172"/>
              <a:gd name="T26" fmla="*/ 14182 w 23593"/>
              <a:gd name="T27" fmla="*/ 0 h 451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3593" h="45172" extrusionOk="0">
                <a:moveTo>
                  <a:pt x="14182" y="0"/>
                </a:moveTo>
                <a:cubicBezTo>
                  <a:pt x="13269" y="0"/>
                  <a:pt x="12360" y="159"/>
                  <a:pt x="11498" y="496"/>
                </a:cubicBezTo>
                <a:cubicBezTo>
                  <a:pt x="9055" y="1443"/>
                  <a:pt x="7294" y="3553"/>
                  <a:pt x="5749" y="5663"/>
                </a:cubicBezTo>
                <a:cubicBezTo>
                  <a:pt x="3972" y="8089"/>
                  <a:pt x="2327" y="10647"/>
                  <a:pt x="1363" y="13505"/>
                </a:cubicBezTo>
                <a:cubicBezTo>
                  <a:pt x="1" y="17476"/>
                  <a:pt x="51" y="21779"/>
                  <a:pt x="117" y="25982"/>
                </a:cubicBezTo>
                <a:cubicBezTo>
                  <a:pt x="167" y="30684"/>
                  <a:pt x="234" y="35418"/>
                  <a:pt x="948" y="40070"/>
                </a:cubicBezTo>
                <a:cubicBezTo>
                  <a:pt x="1164" y="41582"/>
                  <a:pt x="1513" y="43160"/>
                  <a:pt x="2559" y="44257"/>
                </a:cubicBezTo>
                <a:cubicBezTo>
                  <a:pt x="3186" y="44907"/>
                  <a:pt x="4093" y="45171"/>
                  <a:pt x="5143" y="45171"/>
                </a:cubicBezTo>
                <a:cubicBezTo>
                  <a:pt x="8549" y="45171"/>
                  <a:pt x="13463" y="42390"/>
                  <a:pt x="15203" y="40967"/>
                </a:cubicBezTo>
                <a:cubicBezTo>
                  <a:pt x="17695" y="38907"/>
                  <a:pt x="19439" y="35718"/>
                  <a:pt x="19140" y="32478"/>
                </a:cubicBezTo>
                <a:cubicBezTo>
                  <a:pt x="18791" y="28706"/>
                  <a:pt x="15801" y="25234"/>
                  <a:pt x="16665" y="21546"/>
                </a:cubicBezTo>
                <a:cubicBezTo>
                  <a:pt x="17279" y="19004"/>
                  <a:pt x="19555" y="17260"/>
                  <a:pt x="21051" y="15083"/>
                </a:cubicBezTo>
                <a:cubicBezTo>
                  <a:pt x="23227" y="11893"/>
                  <a:pt x="23593" y="7424"/>
                  <a:pt x="21566" y="4118"/>
                </a:cubicBezTo>
                <a:cubicBezTo>
                  <a:pt x="20023" y="1602"/>
                  <a:pt x="17086" y="0"/>
                  <a:pt x="14182" y="0"/>
                </a:cubicBezTo>
                <a:close/>
              </a:path>
            </a:pathLst>
          </a:custGeom>
          <a:solidFill>
            <a:srgbClr val="BBE1F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 sz="1800"/>
          </a:p>
        </p:txBody>
      </p:sp>
      <p:grpSp>
        <p:nvGrpSpPr>
          <p:cNvPr id="4" name="Google Shape;1031;p33"/>
          <p:cNvGrpSpPr/>
          <p:nvPr/>
        </p:nvGrpSpPr>
        <p:grpSpPr bwMode="auto">
          <a:xfrm>
            <a:off x="7712076" y="3188684"/>
            <a:ext cx="1489075" cy="1956404"/>
            <a:chOff x="1324450" y="3346550"/>
            <a:chExt cx="974050" cy="1279575"/>
          </a:xfrm>
        </p:grpSpPr>
        <p:sp>
          <p:nvSpPr>
            <p:cNvPr id="5" name="Google Shape;1032;p33"/>
            <p:cNvSpPr/>
            <p:nvPr/>
          </p:nvSpPr>
          <p:spPr bwMode="auto">
            <a:xfrm>
              <a:off x="1590475" y="3463500"/>
              <a:ext cx="243275" cy="283825"/>
            </a:xfrm>
            <a:custGeom>
              <a:avLst/>
              <a:gdLst>
                <a:gd name="T0" fmla="*/ 5113 w 9731"/>
                <a:gd name="T1" fmla="*/ 1 h 11353"/>
                <a:gd name="T2" fmla="*/ 4871 w 9731"/>
                <a:gd name="T3" fmla="*/ 11 h 11353"/>
                <a:gd name="T4" fmla="*/ 7506 w 9731"/>
                <a:gd name="T5" fmla="*/ 11352 h 11353"/>
                <a:gd name="T6" fmla="*/ 5113 w 9731"/>
                <a:gd name="T7" fmla="*/ 1 h 11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731" h="11353" extrusionOk="0">
                  <a:moveTo>
                    <a:pt x="5113" y="1"/>
                  </a:moveTo>
                  <a:cubicBezTo>
                    <a:pt x="5034" y="1"/>
                    <a:pt x="4953" y="4"/>
                    <a:pt x="4871" y="11"/>
                  </a:cubicBezTo>
                  <a:cubicBezTo>
                    <a:pt x="0" y="378"/>
                    <a:pt x="7506" y="11352"/>
                    <a:pt x="7506" y="11352"/>
                  </a:cubicBezTo>
                  <a:cubicBezTo>
                    <a:pt x="7506" y="11352"/>
                    <a:pt x="9731" y="1"/>
                    <a:pt x="5113" y="1"/>
                  </a:cubicBezTo>
                  <a:close/>
                </a:path>
              </a:pathLst>
            </a:custGeom>
            <a:solidFill>
              <a:srgbClr val="055F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6" name="Google Shape;1033;p33"/>
            <p:cNvSpPr/>
            <p:nvPr/>
          </p:nvSpPr>
          <p:spPr bwMode="auto">
            <a:xfrm>
              <a:off x="1749200" y="3608725"/>
              <a:ext cx="242425" cy="290375"/>
            </a:xfrm>
            <a:custGeom>
              <a:avLst/>
              <a:gdLst>
                <a:gd name="T0" fmla="*/ 4613 w 9697"/>
                <a:gd name="T1" fmla="*/ 0 h 11615"/>
                <a:gd name="T2" fmla="*/ 5693 w 9697"/>
                <a:gd name="T3" fmla="*/ 11614 h 11615"/>
                <a:gd name="T4" fmla="*/ 4793 w 9697"/>
                <a:gd name="T5" fmla="*/ 6 h 11615"/>
                <a:gd name="T6" fmla="*/ 4613 w 9697"/>
                <a:gd name="T7" fmla="*/ 0 h 116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697" h="11615" extrusionOk="0">
                  <a:moveTo>
                    <a:pt x="4613" y="0"/>
                  </a:moveTo>
                  <a:cubicBezTo>
                    <a:pt x="0" y="0"/>
                    <a:pt x="5693" y="11614"/>
                    <a:pt x="5693" y="11614"/>
                  </a:cubicBezTo>
                  <a:cubicBezTo>
                    <a:pt x="5693" y="11614"/>
                    <a:pt x="9696" y="373"/>
                    <a:pt x="4793" y="6"/>
                  </a:cubicBezTo>
                  <a:cubicBezTo>
                    <a:pt x="4731" y="2"/>
                    <a:pt x="4671" y="0"/>
                    <a:pt x="4613" y="0"/>
                  </a:cubicBezTo>
                  <a:close/>
                </a:path>
              </a:pathLst>
            </a:custGeom>
            <a:solidFill>
              <a:srgbClr val="0383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7" name="Google Shape;1034;p33"/>
            <p:cNvSpPr/>
            <p:nvPr/>
          </p:nvSpPr>
          <p:spPr bwMode="auto">
            <a:xfrm>
              <a:off x="1903575" y="3725100"/>
              <a:ext cx="228150" cy="290750"/>
            </a:xfrm>
            <a:custGeom>
              <a:avLst/>
              <a:gdLst>
                <a:gd name="T0" fmla="*/ 3714 w 9126"/>
                <a:gd name="T1" fmla="*/ 0 h 11630"/>
                <a:gd name="T2" fmla="*/ 2654 w 9126"/>
                <a:gd name="T3" fmla="*/ 11629 h 11630"/>
                <a:gd name="T4" fmla="*/ 4422 w 9126"/>
                <a:gd name="T5" fmla="*/ 121 h 11630"/>
                <a:gd name="T6" fmla="*/ 3714 w 9126"/>
                <a:gd name="T7" fmla="*/ 0 h 116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126" h="11630" extrusionOk="0">
                  <a:moveTo>
                    <a:pt x="3714" y="0"/>
                  </a:moveTo>
                  <a:cubicBezTo>
                    <a:pt x="0" y="0"/>
                    <a:pt x="2654" y="11629"/>
                    <a:pt x="2654" y="11629"/>
                  </a:cubicBezTo>
                  <a:cubicBezTo>
                    <a:pt x="2654" y="11629"/>
                    <a:pt x="9125" y="1622"/>
                    <a:pt x="4422" y="121"/>
                  </a:cubicBezTo>
                  <a:cubicBezTo>
                    <a:pt x="4164" y="39"/>
                    <a:pt x="3928" y="0"/>
                    <a:pt x="3714" y="0"/>
                  </a:cubicBezTo>
                  <a:close/>
                </a:path>
              </a:pathLst>
            </a:custGeom>
            <a:solidFill>
              <a:srgbClr val="055F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8" name="Google Shape;1035;p33"/>
            <p:cNvSpPr/>
            <p:nvPr/>
          </p:nvSpPr>
          <p:spPr bwMode="auto">
            <a:xfrm>
              <a:off x="2026150" y="3841500"/>
              <a:ext cx="215650" cy="281075"/>
            </a:xfrm>
            <a:custGeom>
              <a:avLst/>
              <a:gdLst>
                <a:gd name="T0" fmla="*/ 3334 w 8626"/>
                <a:gd name="T1" fmla="*/ 0 h 11243"/>
                <a:gd name="T2" fmla="*/ 453 w 8626"/>
                <a:gd name="T3" fmla="*/ 11243 h 11243"/>
                <a:gd name="T4" fmla="*/ 4289 w 8626"/>
                <a:gd name="T5" fmla="*/ 268 h 11243"/>
                <a:gd name="T6" fmla="*/ 3334 w 8626"/>
                <a:gd name="T7" fmla="*/ 0 h 11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626" h="11243" extrusionOk="0">
                  <a:moveTo>
                    <a:pt x="3334" y="0"/>
                  </a:moveTo>
                  <a:cubicBezTo>
                    <a:pt x="1" y="0"/>
                    <a:pt x="453" y="11243"/>
                    <a:pt x="453" y="11243"/>
                  </a:cubicBezTo>
                  <a:cubicBezTo>
                    <a:pt x="453" y="11243"/>
                    <a:pt x="8625" y="2570"/>
                    <a:pt x="4289" y="268"/>
                  </a:cubicBezTo>
                  <a:cubicBezTo>
                    <a:pt x="3940" y="85"/>
                    <a:pt x="3623" y="0"/>
                    <a:pt x="3334" y="0"/>
                  </a:cubicBezTo>
                  <a:close/>
                </a:path>
              </a:pathLst>
            </a:custGeom>
            <a:solidFill>
              <a:srgbClr val="0383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9" name="Google Shape;1036;p33"/>
            <p:cNvSpPr/>
            <p:nvPr/>
          </p:nvSpPr>
          <p:spPr bwMode="auto">
            <a:xfrm>
              <a:off x="2093450" y="4010475"/>
              <a:ext cx="173375" cy="224700"/>
            </a:xfrm>
            <a:custGeom>
              <a:avLst/>
              <a:gdLst>
                <a:gd name="T0" fmla="*/ 2668 w 6935"/>
                <a:gd name="T1" fmla="*/ 1 h 8988"/>
                <a:gd name="T2" fmla="*/ 396 w 6935"/>
                <a:gd name="T3" fmla="*/ 8987 h 8988"/>
                <a:gd name="T4" fmla="*/ 3432 w 6935"/>
                <a:gd name="T5" fmla="*/ 214 h 8988"/>
                <a:gd name="T6" fmla="*/ 2668 w 6935"/>
                <a:gd name="T7" fmla="*/ 1 h 89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35" h="8988" extrusionOk="0">
                  <a:moveTo>
                    <a:pt x="2668" y="1"/>
                  </a:moveTo>
                  <a:cubicBezTo>
                    <a:pt x="0" y="1"/>
                    <a:pt x="396" y="8987"/>
                    <a:pt x="396" y="8987"/>
                  </a:cubicBezTo>
                  <a:cubicBezTo>
                    <a:pt x="396" y="8987"/>
                    <a:pt x="6934" y="2049"/>
                    <a:pt x="3432" y="214"/>
                  </a:cubicBezTo>
                  <a:cubicBezTo>
                    <a:pt x="3153" y="68"/>
                    <a:pt x="2899" y="1"/>
                    <a:pt x="2668" y="1"/>
                  </a:cubicBezTo>
                  <a:close/>
                </a:path>
              </a:pathLst>
            </a:custGeom>
            <a:solidFill>
              <a:srgbClr val="055F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0" name="Google Shape;1037;p33"/>
            <p:cNvSpPr/>
            <p:nvPr/>
          </p:nvSpPr>
          <p:spPr bwMode="auto">
            <a:xfrm>
              <a:off x="2147125" y="4158450"/>
              <a:ext cx="136375" cy="177625"/>
            </a:xfrm>
            <a:custGeom>
              <a:avLst/>
              <a:gdLst>
                <a:gd name="T0" fmla="*/ 2120 w 5455"/>
                <a:gd name="T1" fmla="*/ 1 h 7105"/>
                <a:gd name="T2" fmla="*/ 284 w 5455"/>
                <a:gd name="T3" fmla="*/ 7104 h 7105"/>
                <a:gd name="T4" fmla="*/ 2719 w 5455"/>
                <a:gd name="T5" fmla="*/ 166 h 7105"/>
                <a:gd name="T6" fmla="*/ 2120 w 5455"/>
                <a:gd name="T7" fmla="*/ 1 h 7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55" h="7105" extrusionOk="0">
                  <a:moveTo>
                    <a:pt x="2120" y="1"/>
                  </a:moveTo>
                  <a:cubicBezTo>
                    <a:pt x="1" y="1"/>
                    <a:pt x="284" y="7104"/>
                    <a:pt x="284" y="7104"/>
                  </a:cubicBezTo>
                  <a:cubicBezTo>
                    <a:pt x="284" y="7104"/>
                    <a:pt x="5454" y="1634"/>
                    <a:pt x="2719" y="166"/>
                  </a:cubicBezTo>
                  <a:cubicBezTo>
                    <a:pt x="2501" y="53"/>
                    <a:pt x="2301" y="1"/>
                    <a:pt x="2120" y="1"/>
                  </a:cubicBezTo>
                  <a:close/>
                </a:path>
              </a:pathLst>
            </a:custGeom>
            <a:solidFill>
              <a:srgbClr val="0383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1" name="Google Shape;1038;p33"/>
            <p:cNvSpPr/>
            <p:nvPr/>
          </p:nvSpPr>
          <p:spPr bwMode="auto">
            <a:xfrm>
              <a:off x="1511000" y="3639075"/>
              <a:ext cx="295475" cy="147500"/>
            </a:xfrm>
            <a:custGeom>
              <a:avLst/>
              <a:gdLst>
                <a:gd name="T0" fmla="*/ 2745 w 11819"/>
                <a:gd name="T1" fmla="*/ 0 h 5900"/>
                <a:gd name="T2" fmla="*/ 1111 w 11819"/>
                <a:gd name="T3" fmla="*/ 1360 h 5900"/>
                <a:gd name="T4" fmla="*/ 11486 w 11819"/>
                <a:gd name="T5" fmla="*/ 5900 h 5900"/>
                <a:gd name="T6" fmla="*/ 11819 w 11819"/>
                <a:gd name="T7" fmla="*/ 5897 h 5900"/>
                <a:gd name="T8" fmla="*/ 2745 w 11819"/>
                <a:gd name="T9" fmla="*/ 0 h 59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19" h="5900" extrusionOk="0">
                  <a:moveTo>
                    <a:pt x="2745" y="0"/>
                  </a:moveTo>
                  <a:cubicBezTo>
                    <a:pt x="1958" y="0"/>
                    <a:pt x="1363" y="387"/>
                    <a:pt x="1111" y="1360"/>
                  </a:cubicBezTo>
                  <a:cubicBezTo>
                    <a:pt x="0" y="5683"/>
                    <a:pt x="9562" y="5900"/>
                    <a:pt x="11486" y="5900"/>
                  </a:cubicBezTo>
                  <a:cubicBezTo>
                    <a:pt x="11700" y="5900"/>
                    <a:pt x="11819" y="5897"/>
                    <a:pt x="11819" y="5897"/>
                  </a:cubicBezTo>
                  <a:cubicBezTo>
                    <a:pt x="11819" y="5897"/>
                    <a:pt x="5816" y="0"/>
                    <a:pt x="2745" y="0"/>
                  </a:cubicBezTo>
                  <a:close/>
                </a:path>
              </a:pathLst>
            </a:custGeom>
            <a:solidFill>
              <a:srgbClr val="0383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2" name="Google Shape;1039;p33"/>
            <p:cNvSpPr/>
            <p:nvPr/>
          </p:nvSpPr>
          <p:spPr bwMode="auto">
            <a:xfrm>
              <a:off x="1624675" y="3791100"/>
              <a:ext cx="298550" cy="158025"/>
            </a:xfrm>
            <a:custGeom>
              <a:avLst/>
              <a:gdLst>
                <a:gd name="T0" fmla="*/ 3045 w 11942"/>
                <a:gd name="T1" fmla="*/ 1 h 6321"/>
                <a:gd name="T2" fmla="*/ 1468 w 11942"/>
                <a:gd name="T3" fmla="*/ 1284 h 6321"/>
                <a:gd name="T4" fmla="*/ 11942 w 11942"/>
                <a:gd name="T5" fmla="*/ 6321 h 6321"/>
                <a:gd name="T6" fmla="*/ 3045 w 11942"/>
                <a:gd name="T7" fmla="*/ 1 h 6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42" h="6321" extrusionOk="0">
                  <a:moveTo>
                    <a:pt x="3045" y="1"/>
                  </a:moveTo>
                  <a:cubicBezTo>
                    <a:pt x="2313" y="1"/>
                    <a:pt x="1747" y="369"/>
                    <a:pt x="1468" y="1284"/>
                  </a:cubicBezTo>
                  <a:cubicBezTo>
                    <a:pt x="0" y="5987"/>
                    <a:pt x="11942" y="6321"/>
                    <a:pt x="11942" y="6321"/>
                  </a:cubicBezTo>
                  <a:cubicBezTo>
                    <a:pt x="11942" y="6321"/>
                    <a:pt x="6076" y="1"/>
                    <a:pt x="3045" y="1"/>
                  </a:cubicBezTo>
                  <a:close/>
                </a:path>
              </a:pathLst>
            </a:custGeom>
            <a:solidFill>
              <a:srgbClr val="055F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3" name="Google Shape;1040;p33"/>
            <p:cNvSpPr/>
            <p:nvPr/>
          </p:nvSpPr>
          <p:spPr bwMode="auto">
            <a:xfrm>
              <a:off x="1703850" y="3945525"/>
              <a:ext cx="287775" cy="119525"/>
            </a:xfrm>
            <a:custGeom>
              <a:avLst/>
              <a:gdLst>
                <a:gd name="T0" fmla="*/ 2065 w 11511"/>
                <a:gd name="T1" fmla="*/ 0 h 4781"/>
                <a:gd name="T2" fmla="*/ 169 w 11511"/>
                <a:gd name="T3" fmla="*/ 1678 h 4781"/>
                <a:gd name="T4" fmla="*/ 5773 w 11511"/>
                <a:gd name="T5" fmla="*/ 4780 h 4781"/>
                <a:gd name="T6" fmla="*/ 11510 w 11511"/>
                <a:gd name="T7" fmla="*/ 4180 h 4781"/>
                <a:gd name="T8" fmla="*/ 2065 w 11511"/>
                <a:gd name="T9" fmla="*/ 0 h 47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511" h="4781" extrusionOk="0">
                  <a:moveTo>
                    <a:pt x="2065" y="0"/>
                  </a:moveTo>
                  <a:cubicBezTo>
                    <a:pt x="995" y="0"/>
                    <a:pt x="252" y="458"/>
                    <a:pt x="169" y="1678"/>
                  </a:cubicBezTo>
                  <a:cubicBezTo>
                    <a:pt x="1" y="4163"/>
                    <a:pt x="2876" y="4780"/>
                    <a:pt x="5773" y="4780"/>
                  </a:cubicBezTo>
                  <a:cubicBezTo>
                    <a:pt x="8631" y="4780"/>
                    <a:pt x="11510" y="4180"/>
                    <a:pt x="11510" y="4180"/>
                  </a:cubicBezTo>
                  <a:cubicBezTo>
                    <a:pt x="11510" y="4180"/>
                    <a:pt x="5297" y="0"/>
                    <a:pt x="2065" y="0"/>
                  </a:cubicBezTo>
                  <a:close/>
                </a:path>
              </a:pathLst>
            </a:custGeom>
            <a:solidFill>
              <a:srgbClr val="0383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4" name="Google Shape;1041;p33"/>
            <p:cNvSpPr/>
            <p:nvPr/>
          </p:nvSpPr>
          <p:spPr bwMode="auto">
            <a:xfrm>
              <a:off x="1760025" y="4087225"/>
              <a:ext cx="295800" cy="109250"/>
            </a:xfrm>
            <a:custGeom>
              <a:avLst/>
              <a:gdLst>
                <a:gd name="T0" fmla="*/ 2678 w 11832"/>
                <a:gd name="T1" fmla="*/ 1 h 4370"/>
                <a:gd name="T2" fmla="*/ 190 w 11832"/>
                <a:gd name="T3" fmla="*/ 2081 h 4370"/>
                <a:gd name="T4" fmla="*/ 3762 w 11832"/>
                <a:gd name="T5" fmla="*/ 4369 h 4370"/>
                <a:gd name="T6" fmla="*/ 11832 w 11832"/>
                <a:gd name="T7" fmla="*/ 2481 h 4370"/>
                <a:gd name="T8" fmla="*/ 2678 w 11832"/>
                <a:gd name="T9" fmla="*/ 1 h 4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32" h="4370" extrusionOk="0">
                  <a:moveTo>
                    <a:pt x="2678" y="1"/>
                  </a:moveTo>
                  <a:cubicBezTo>
                    <a:pt x="1094" y="1"/>
                    <a:pt x="0" y="531"/>
                    <a:pt x="190" y="2081"/>
                  </a:cubicBezTo>
                  <a:cubicBezTo>
                    <a:pt x="390" y="3810"/>
                    <a:pt x="1896" y="4369"/>
                    <a:pt x="3762" y="4369"/>
                  </a:cubicBezTo>
                  <a:cubicBezTo>
                    <a:pt x="7189" y="4369"/>
                    <a:pt x="11832" y="2481"/>
                    <a:pt x="11832" y="2481"/>
                  </a:cubicBezTo>
                  <a:cubicBezTo>
                    <a:pt x="11832" y="2481"/>
                    <a:pt x="6106" y="1"/>
                    <a:pt x="2678" y="1"/>
                  </a:cubicBezTo>
                  <a:close/>
                </a:path>
              </a:pathLst>
            </a:custGeom>
            <a:solidFill>
              <a:srgbClr val="055F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5" name="Google Shape;1042;p33"/>
            <p:cNvSpPr/>
            <p:nvPr/>
          </p:nvSpPr>
          <p:spPr bwMode="auto">
            <a:xfrm>
              <a:off x="1879225" y="4205975"/>
              <a:ext cx="235825" cy="87325"/>
            </a:xfrm>
            <a:custGeom>
              <a:avLst/>
              <a:gdLst>
                <a:gd name="T0" fmla="*/ 2124 w 9433"/>
                <a:gd name="T1" fmla="*/ 1 h 3493"/>
                <a:gd name="T2" fmla="*/ 159 w 9433"/>
                <a:gd name="T3" fmla="*/ 1667 h 3493"/>
                <a:gd name="T4" fmla="*/ 3008 w 9433"/>
                <a:gd name="T5" fmla="*/ 3493 h 3493"/>
                <a:gd name="T6" fmla="*/ 9432 w 9433"/>
                <a:gd name="T7" fmla="*/ 2001 h 3493"/>
                <a:gd name="T8" fmla="*/ 2124 w 9433"/>
                <a:gd name="T9" fmla="*/ 1 h 34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433" h="3493" extrusionOk="0">
                  <a:moveTo>
                    <a:pt x="2124" y="1"/>
                  </a:moveTo>
                  <a:cubicBezTo>
                    <a:pt x="866" y="1"/>
                    <a:pt x="1" y="426"/>
                    <a:pt x="159" y="1667"/>
                  </a:cubicBezTo>
                  <a:cubicBezTo>
                    <a:pt x="312" y="3047"/>
                    <a:pt x="1516" y="3493"/>
                    <a:pt x="3008" y="3493"/>
                  </a:cubicBezTo>
                  <a:cubicBezTo>
                    <a:pt x="5737" y="3493"/>
                    <a:pt x="9432" y="2001"/>
                    <a:pt x="9432" y="2001"/>
                  </a:cubicBezTo>
                  <a:cubicBezTo>
                    <a:pt x="9432" y="2001"/>
                    <a:pt x="4853" y="1"/>
                    <a:pt x="2124" y="1"/>
                  </a:cubicBezTo>
                  <a:close/>
                </a:path>
              </a:pathLst>
            </a:custGeom>
            <a:solidFill>
              <a:srgbClr val="0383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6" name="Google Shape;1043;p33"/>
            <p:cNvSpPr/>
            <p:nvPr/>
          </p:nvSpPr>
          <p:spPr bwMode="auto">
            <a:xfrm>
              <a:off x="1986600" y="4299800"/>
              <a:ext cx="181800" cy="72850"/>
            </a:xfrm>
            <a:custGeom>
              <a:avLst/>
              <a:gdLst>
                <a:gd name="T0" fmla="*/ 1292 w 7272"/>
                <a:gd name="T1" fmla="*/ 0 h 2914"/>
                <a:gd name="T2" fmla="*/ 0 w 7272"/>
                <a:gd name="T3" fmla="*/ 1150 h 2914"/>
                <a:gd name="T4" fmla="*/ 2977 w 7272"/>
                <a:gd name="T5" fmla="*/ 2914 h 2914"/>
                <a:gd name="T6" fmla="*/ 7272 w 7272"/>
                <a:gd name="T7" fmla="*/ 2284 h 2914"/>
                <a:gd name="T8" fmla="*/ 1292 w 7272"/>
                <a:gd name="T9" fmla="*/ 0 h 29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72" h="2914" extrusionOk="0">
                  <a:moveTo>
                    <a:pt x="1292" y="0"/>
                  </a:moveTo>
                  <a:cubicBezTo>
                    <a:pt x="525" y="0"/>
                    <a:pt x="0" y="308"/>
                    <a:pt x="0" y="1150"/>
                  </a:cubicBezTo>
                  <a:cubicBezTo>
                    <a:pt x="0" y="2527"/>
                    <a:pt x="1403" y="2914"/>
                    <a:pt x="2977" y="2914"/>
                  </a:cubicBezTo>
                  <a:cubicBezTo>
                    <a:pt x="4985" y="2914"/>
                    <a:pt x="7272" y="2284"/>
                    <a:pt x="7272" y="2284"/>
                  </a:cubicBezTo>
                  <a:cubicBezTo>
                    <a:pt x="7272" y="2284"/>
                    <a:pt x="3382" y="0"/>
                    <a:pt x="1292" y="0"/>
                  </a:cubicBezTo>
                  <a:close/>
                </a:path>
              </a:pathLst>
            </a:custGeom>
            <a:solidFill>
              <a:srgbClr val="055F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7" name="Google Shape;1044;p33"/>
            <p:cNvSpPr/>
            <p:nvPr/>
          </p:nvSpPr>
          <p:spPr bwMode="auto">
            <a:xfrm>
              <a:off x="1577975" y="3516925"/>
              <a:ext cx="720525" cy="1109200"/>
            </a:xfrm>
            <a:custGeom>
              <a:avLst/>
              <a:gdLst>
                <a:gd name="T0" fmla="*/ 234 w 28821"/>
                <a:gd name="T1" fmla="*/ 0 h 44368"/>
                <a:gd name="T2" fmla="*/ 100 w 28821"/>
                <a:gd name="T3" fmla="*/ 75 h 44368"/>
                <a:gd name="T4" fmla="*/ 100 w 28821"/>
                <a:gd name="T5" fmla="*/ 342 h 44368"/>
                <a:gd name="T6" fmla="*/ 28354 w 28821"/>
                <a:gd name="T7" fmla="*/ 44240 h 44368"/>
                <a:gd name="T8" fmla="*/ 28544 w 28821"/>
                <a:gd name="T9" fmla="*/ 44367 h 44368"/>
                <a:gd name="T10" fmla="*/ 28654 w 28821"/>
                <a:gd name="T11" fmla="*/ 44340 h 44368"/>
                <a:gd name="T12" fmla="*/ 28721 w 28821"/>
                <a:gd name="T13" fmla="*/ 44073 h 44368"/>
                <a:gd name="T14" fmla="*/ 367 w 28821"/>
                <a:gd name="T15" fmla="*/ 75 h 44368"/>
                <a:gd name="T16" fmla="*/ 234 w 28821"/>
                <a:gd name="T17" fmla="*/ 0 h 44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821" h="44368" extrusionOk="0">
                  <a:moveTo>
                    <a:pt x="234" y="0"/>
                  </a:moveTo>
                  <a:cubicBezTo>
                    <a:pt x="184" y="0"/>
                    <a:pt x="134" y="25"/>
                    <a:pt x="100" y="75"/>
                  </a:cubicBezTo>
                  <a:cubicBezTo>
                    <a:pt x="0" y="142"/>
                    <a:pt x="0" y="275"/>
                    <a:pt x="100" y="342"/>
                  </a:cubicBezTo>
                  <a:cubicBezTo>
                    <a:pt x="11975" y="13285"/>
                    <a:pt x="21482" y="28029"/>
                    <a:pt x="28354" y="44240"/>
                  </a:cubicBezTo>
                  <a:cubicBezTo>
                    <a:pt x="28378" y="44312"/>
                    <a:pt x="28454" y="44367"/>
                    <a:pt x="28544" y="44367"/>
                  </a:cubicBezTo>
                  <a:cubicBezTo>
                    <a:pt x="28579" y="44367"/>
                    <a:pt x="28617" y="44359"/>
                    <a:pt x="28654" y="44340"/>
                  </a:cubicBezTo>
                  <a:cubicBezTo>
                    <a:pt x="28721" y="44307"/>
                    <a:pt x="28821" y="44174"/>
                    <a:pt x="28721" y="44073"/>
                  </a:cubicBezTo>
                  <a:cubicBezTo>
                    <a:pt x="21816" y="27828"/>
                    <a:pt x="12276" y="13085"/>
                    <a:pt x="367" y="75"/>
                  </a:cubicBezTo>
                  <a:cubicBezTo>
                    <a:pt x="334" y="25"/>
                    <a:pt x="284" y="0"/>
                    <a:pt x="234" y="0"/>
                  </a:cubicBezTo>
                  <a:close/>
                </a:path>
              </a:pathLst>
            </a:custGeom>
            <a:solidFill>
              <a:srgbClr val="055F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8" name="Google Shape;1045;p33"/>
            <p:cNvSpPr/>
            <p:nvPr/>
          </p:nvSpPr>
          <p:spPr bwMode="auto">
            <a:xfrm>
              <a:off x="1324450" y="3346550"/>
              <a:ext cx="356125" cy="280675"/>
            </a:xfrm>
            <a:custGeom>
              <a:avLst/>
              <a:gdLst>
                <a:gd name="T0" fmla="*/ 6600 w 14245"/>
                <a:gd name="T1" fmla="*/ 0 h 11227"/>
                <a:gd name="T2" fmla="*/ 5104 w 14245"/>
                <a:gd name="T3" fmla="*/ 452 h 11227"/>
                <a:gd name="T4" fmla="*/ 14244 w 14245"/>
                <a:gd name="T5" fmla="*/ 11227 h 11227"/>
                <a:gd name="T6" fmla="*/ 6600 w 14245"/>
                <a:gd name="T7" fmla="*/ 0 h 11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245" h="11227" extrusionOk="0">
                  <a:moveTo>
                    <a:pt x="6600" y="0"/>
                  </a:moveTo>
                  <a:cubicBezTo>
                    <a:pt x="6114" y="0"/>
                    <a:pt x="5614" y="140"/>
                    <a:pt x="5104" y="452"/>
                  </a:cubicBezTo>
                  <a:cubicBezTo>
                    <a:pt x="1" y="3621"/>
                    <a:pt x="14244" y="11227"/>
                    <a:pt x="14244" y="11227"/>
                  </a:cubicBezTo>
                  <a:cubicBezTo>
                    <a:pt x="14244" y="11227"/>
                    <a:pt x="10952" y="0"/>
                    <a:pt x="6600" y="0"/>
                  </a:cubicBezTo>
                  <a:close/>
                </a:path>
              </a:pathLst>
            </a:custGeom>
            <a:solidFill>
              <a:srgbClr val="0383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</p:grpSp>
      <p:grpSp>
        <p:nvGrpSpPr>
          <p:cNvPr id="19" name="Google Shape;1046;p33"/>
          <p:cNvGrpSpPr/>
          <p:nvPr/>
        </p:nvGrpSpPr>
        <p:grpSpPr bwMode="auto">
          <a:xfrm rot="10102190">
            <a:off x="-31750" y="-30172"/>
            <a:ext cx="333375" cy="1359321"/>
            <a:chOff x="2815525" y="3515450"/>
            <a:chExt cx="332750" cy="1358500"/>
          </a:xfrm>
        </p:grpSpPr>
        <p:sp>
          <p:nvSpPr>
            <p:cNvPr id="20" name="Google Shape;1047;p33"/>
            <p:cNvSpPr/>
            <p:nvPr/>
          </p:nvSpPr>
          <p:spPr bwMode="auto">
            <a:xfrm>
              <a:off x="2816350" y="3515450"/>
              <a:ext cx="331925" cy="1358500"/>
            </a:xfrm>
            <a:custGeom>
              <a:avLst/>
              <a:gdLst>
                <a:gd name="T0" fmla="*/ 4170 w 13277"/>
                <a:gd name="T1" fmla="*/ 1 h 54340"/>
                <a:gd name="T2" fmla="*/ 4037 w 13277"/>
                <a:gd name="T3" fmla="*/ 368 h 54340"/>
                <a:gd name="T4" fmla="*/ 1835 w 13277"/>
                <a:gd name="T5" fmla="*/ 8173 h 54340"/>
                <a:gd name="T6" fmla="*/ 1735 w 13277"/>
                <a:gd name="T7" fmla="*/ 8607 h 54340"/>
                <a:gd name="T8" fmla="*/ 467 w 13277"/>
                <a:gd name="T9" fmla="*/ 16179 h 54340"/>
                <a:gd name="T10" fmla="*/ 434 w 13277"/>
                <a:gd name="T11" fmla="*/ 16546 h 54340"/>
                <a:gd name="T12" fmla="*/ 0 w 13277"/>
                <a:gd name="T13" fmla="*/ 24318 h 54340"/>
                <a:gd name="T14" fmla="*/ 0 w 13277"/>
                <a:gd name="T15" fmla="*/ 24685 h 54340"/>
                <a:gd name="T16" fmla="*/ 467 w 13277"/>
                <a:gd name="T17" fmla="*/ 31690 h 54340"/>
                <a:gd name="T18" fmla="*/ 501 w 13277"/>
                <a:gd name="T19" fmla="*/ 32057 h 54340"/>
                <a:gd name="T20" fmla="*/ 1969 w 13277"/>
                <a:gd name="T21" fmla="*/ 39462 h 54340"/>
                <a:gd name="T22" fmla="*/ 2035 w 13277"/>
                <a:gd name="T23" fmla="*/ 39829 h 54340"/>
                <a:gd name="T24" fmla="*/ 8640 w 13277"/>
                <a:gd name="T25" fmla="*/ 54140 h 54340"/>
                <a:gd name="T26" fmla="*/ 8807 w 13277"/>
                <a:gd name="T27" fmla="*/ 54340 h 54340"/>
                <a:gd name="T28" fmla="*/ 8974 w 13277"/>
                <a:gd name="T29" fmla="*/ 54040 h 54340"/>
                <a:gd name="T30" fmla="*/ 12276 w 13277"/>
                <a:gd name="T31" fmla="*/ 44399 h 54340"/>
                <a:gd name="T32" fmla="*/ 12343 w 13277"/>
                <a:gd name="T33" fmla="*/ 44032 h 54340"/>
                <a:gd name="T34" fmla="*/ 13210 w 13277"/>
                <a:gd name="T35" fmla="*/ 36227 h 54340"/>
                <a:gd name="T36" fmla="*/ 13210 w 13277"/>
                <a:gd name="T37" fmla="*/ 35893 h 54340"/>
                <a:gd name="T38" fmla="*/ 12976 w 13277"/>
                <a:gd name="T39" fmla="*/ 29055 h 54340"/>
                <a:gd name="T40" fmla="*/ 12943 w 13277"/>
                <a:gd name="T41" fmla="*/ 28721 h 54340"/>
                <a:gd name="T42" fmla="*/ 11976 w 13277"/>
                <a:gd name="T43" fmla="*/ 21783 h 54340"/>
                <a:gd name="T44" fmla="*/ 11876 w 13277"/>
                <a:gd name="T45" fmla="*/ 21450 h 54340"/>
                <a:gd name="T46" fmla="*/ 10141 w 13277"/>
                <a:gd name="T47" fmla="*/ 14545 h 54340"/>
                <a:gd name="T48" fmla="*/ 10008 w 13277"/>
                <a:gd name="T49" fmla="*/ 14211 h 54340"/>
                <a:gd name="T50" fmla="*/ 7606 w 13277"/>
                <a:gd name="T51" fmla="*/ 7440 h 54340"/>
                <a:gd name="T52" fmla="*/ 7439 w 13277"/>
                <a:gd name="T53" fmla="*/ 7039 h 54340"/>
                <a:gd name="T54" fmla="*/ 4337 w 13277"/>
                <a:gd name="T55" fmla="*/ 334 h 54340"/>
                <a:gd name="T56" fmla="*/ 4170 w 13277"/>
                <a:gd name="T57" fmla="*/ 1 h 54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3277" h="54340" extrusionOk="0">
                  <a:moveTo>
                    <a:pt x="4170" y="1"/>
                  </a:moveTo>
                  <a:lnTo>
                    <a:pt x="4037" y="368"/>
                  </a:lnTo>
                  <a:cubicBezTo>
                    <a:pt x="3136" y="3036"/>
                    <a:pt x="2402" y="5672"/>
                    <a:pt x="1835" y="8173"/>
                  </a:cubicBezTo>
                  <a:cubicBezTo>
                    <a:pt x="1802" y="8307"/>
                    <a:pt x="1802" y="8474"/>
                    <a:pt x="1735" y="8607"/>
                  </a:cubicBezTo>
                  <a:cubicBezTo>
                    <a:pt x="1168" y="11209"/>
                    <a:pt x="734" y="13777"/>
                    <a:pt x="467" y="16179"/>
                  </a:cubicBezTo>
                  <a:cubicBezTo>
                    <a:pt x="467" y="16313"/>
                    <a:pt x="434" y="16446"/>
                    <a:pt x="434" y="16546"/>
                  </a:cubicBezTo>
                  <a:cubicBezTo>
                    <a:pt x="134" y="19281"/>
                    <a:pt x="0" y="21850"/>
                    <a:pt x="0" y="24318"/>
                  </a:cubicBezTo>
                  <a:lnTo>
                    <a:pt x="0" y="24685"/>
                  </a:lnTo>
                  <a:cubicBezTo>
                    <a:pt x="0" y="27187"/>
                    <a:pt x="167" y="29522"/>
                    <a:pt x="467" y="31690"/>
                  </a:cubicBezTo>
                  <a:cubicBezTo>
                    <a:pt x="467" y="31824"/>
                    <a:pt x="501" y="31957"/>
                    <a:pt x="501" y="32057"/>
                  </a:cubicBezTo>
                  <a:cubicBezTo>
                    <a:pt x="834" y="34792"/>
                    <a:pt x="1368" y="37227"/>
                    <a:pt x="1969" y="39462"/>
                  </a:cubicBezTo>
                  <a:cubicBezTo>
                    <a:pt x="1969" y="39562"/>
                    <a:pt x="2002" y="39696"/>
                    <a:pt x="2035" y="39829"/>
                  </a:cubicBezTo>
                  <a:cubicBezTo>
                    <a:pt x="4370" y="48169"/>
                    <a:pt x="7839" y="53072"/>
                    <a:pt x="8640" y="54140"/>
                  </a:cubicBezTo>
                  <a:cubicBezTo>
                    <a:pt x="8773" y="54240"/>
                    <a:pt x="8807" y="54340"/>
                    <a:pt x="8807" y="54340"/>
                  </a:cubicBezTo>
                  <a:cubicBezTo>
                    <a:pt x="8873" y="54240"/>
                    <a:pt x="8940" y="54140"/>
                    <a:pt x="8974" y="54040"/>
                  </a:cubicBezTo>
                  <a:cubicBezTo>
                    <a:pt x="10508" y="50904"/>
                    <a:pt x="11609" y="47668"/>
                    <a:pt x="12276" y="44399"/>
                  </a:cubicBezTo>
                  <a:cubicBezTo>
                    <a:pt x="12309" y="44299"/>
                    <a:pt x="12309" y="44166"/>
                    <a:pt x="12343" y="44032"/>
                  </a:cubicBezTo>
                  <a:cubicBezTo>
                    <a:pt x="12843" y="41464"/>
                    <a:pt x="13143" y="38829"/>
                    <a:pt x="13210" y="36227"/>
                  </a:cubicBezTo>
                  <a:lnTo>
                    <a:pt x="13210" y="35893"/>
                  </a:lnTo>
                  <a:cubicBezTo>
                    <a:pt x="13277" y="33558"/>
                    <a:pt x="13177" y="31323"/>
                    <a:pt x="12976" y="29055"/>
                  </a:cubicBezTo>
                  <a:cubicBezTo>
                    <a:pt x="12976" y="28988"/>
                    <a:pt x="12943" y="28855"/>
                    <a:pt x="12943" y="28721"/>
                  </a:cubicBezTo>
                  <a:cubicBezTo>
                    <a:pt x="12676" y="26353"/>
                    <a:pt x="12343" y="24018"/>
                    <a:pt x="11976" y="21783"/>
                  </a:cubicBezTo>
                  <a:cubicBezTo>
                    <a:pt x="11942" y="21650"/>
                    <a:pt x="11942" y="21550"/>
                    <a:pt x="11876" y="21450"/>
                  </a:cubicBezTo>
                  <a:cubicBezTo>
                    <a:pt x="11375" y="18981"/>
                    <a:pt x="10808" y="16679"/>
                    <a:pt x="10141" y="14545"/>
                  </a:cubicBezTo>
                  <a:cubicBezTo>
                    <a:pt x="10108" y="14445"/>
                    <a:pt x="10041" y="14344"/>
                    <a:pt x="10008" y="14211"/>
                  </a:cubicBezTo>
                  <a:cubicBezTo>
                    <a:pt x="9207" y="11676"/>
                    <a:pt x="8373" y="9374"/>
                    <a:pt x="7606" y="7440"/>
                  </a:cubicBezTo>
                  <a:cubicBezTo>
                    <a:pt x="7506" y="7306"/>
                    <a:pt x="7472" y="7173"/>
                    <a:pt x="7439" y="7039"/>
                  </a:cubicBezTo>
                  <a:cubicBezTo>
                    <a:pt x="6005" y="3603"/>
                    <a:pt x="4804" y="1168"/>
                    <a:pt x="4337" y="334"/>
                  </a:cubicBezTo>
                  <a:cubicBezTo>
                    <a:pt x="4270" y="134"/>
                    <a:pt x="4170" y="1"/>
                    <a:pt x="4170" y="1"/>
                  </a:cubicBezTo>
                  <a:close/>
                </a:path>
              </a:pathLst>
            </a:custGeom>
            <a:solidFill>
              <a:srgbClr val="055F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21" name="Google Shape;1048;p33"/>
            <p:cNvSpPr/>
            <p:nvPr/>
          </p:nvSpPr>
          <p:spPr bwMode="auto">
            <a:xfrm>
              <a:off x="2815525" y="3515450"/>
              <a:ext cx="331075" cy="1357675"/>
            </a:xfrm>
            <a:custGeom>
              <a:avLst/>
              <a:gdLst>
                <a:gd name="T0" fmla="*/ 4070 w 13243"/>
                <a:gd name="T1" fmla="*/ 368 h 54307"/>
                <a:gd name="T2" fmla="*/ 6071 w 13243"/>
                <a:gd name="T3" fmla="*/ 13177 h 54307"/>
                <a:gd name="T4" fmla="*/ 1801 w 13243"/>
                <a:gd name="T5" fmla="*/ 8607 h 54307"/>
                <a:gd name="T6" fmla="*/ 6171 w 13243"/>
                <a:gd name="T7" fmla="*/ 13677 h 54307"/>
                <a:gd name="T8" fmla="*/ 500 w 13243"/>
                <a:gd name="T9" fmla="*/ 16146 h 54307"/>
                <a:gd name="T10" fmla="*/ 4804 w 13243"/>
                <a:gd name="T11" fmla="*/ 19682 h 54307"/>
                <a:gd name="T12" fmla="*/ 7205 w 13243"/>
                <a:gd name="T13" fmla="*/ 21483 h 54307"/>
                <a:gd name="T14" fmla="*/ 0 w 13243"/>
                <a:gd name="T15" fmla="*/ 24285 h 54307"/>
                <a:gd name="T16" fmla="*/ 5070 w 13243"/>
                <a:gd name="T17" fmla="*/ 26987 h 54307"/>
                <a:gd name="T18" fmla="*/ 8373 w 13243"/>
                <a:gd name="T19" fmla="*/ 32791 h 54307"/>
                <a:gd name="T20" fmla="*/ 500 w 13243"/>
                <a:gd name="T21" fmla="*/ 31657 h 54307"/>
                <a:gd name="T22" fmla="*/ 534 w 13243"/>
                <a:gd name="T23" fmla="*/ 32024 h 54307"/>
                <a:gd name="T24" fmla="*/ 8540 w 13243"/>
                <a:gd name="T25" fmla="*/ 35226 h 54307"/>
                <a:gd name="T26" fmla="*/ 8806 w 13243"/>
                <a:gd name="T27" fmla="*/ 41164 h 54307"/>
                <a:gd name="T28" fmla="*/ 2002 w 13243"/>
                <a:gd name="T29" fmla="*/ 39396 h 54307"/>
                <a:gd name="T30" fmla="*/ 6038 w 13243"/>
                <a:gd name="T31" fmla="*/ 40997 h 54307"/>
                <a:gd name="T32" fmla="*/ 8840 w 13243"/>
                <a:gd name="T33" fmla="*/ 41497 h 54307"/>
                <a:gd name="T34" fmla="*/ 8673 w 13243"/>
                <a:gd name="T35" fmla="*/ 54073 h 54307"/>
                <a:gd name="T36" fmla="*/ 9007 w 13243"/>
                <a:gd name="T37" fmla="*/ 54006 h 54307"/>
                <a:gd name="T38" fmla="*/ 11742 w 13243"/>
                <a:gd name="T39" fmla="*/ 44666 h 54307"/>
                <a:gd name="T40" fmla="*/ 12376 w 13243"/>
                <a:gd name="T41" fmla="*/ 44032 h 54307"/>
                <a:gd name="T42" fmla="*/ 9207 w 13243"/>
                <a:gd name="T43" fmla="*/ 45367 h 54307"/>
                <a:gd name="T44" fmla="*/ 11442 w 13243"/>
                <a:gd name="T45" fmla="*/ 37127 h 54307"/>
                <a:gd name="T46" fmla="*/ 13243 w 13243"/>
                <a:gd name="T47" fmla="*/ 35893 h 54307"/>
                <a:gd name="T48" fmla="*/ 8840 w 13243"/>
                <a:gd name="T49" fmla="*/ 35293 h 54307"/>
                <a:gd name="T50" fmla="*/ 8840 w 13243"/>
                <a:gd name="T51" fmla="*/ 34292 h 54307"/>
                <a:gd name="T52" fmla="*/ 11208 w 13243"/>
                <a:gd name="T53" fmla="*/ 30156 h 54307"/>
                <a:gd name="T54" fmla="*/ 13009 w 13243"/>
                <a:gd name="T55" fmla="*/ 28655 h 54307"/>
                <a:gd name="T56" fmla="*/ 7872 w 13243"/>
                <a:gd name="T57" fmla="*/ 24018 h 54307"/>
                <a:gd name="T58" fmla="*/ 12009 w 13243"/>
                <a:gd name="T59" fmla="*/ 21783 h 54307"/>
                <a:gd name="T60" fmla="*/ 7839 w 13243"/>
                <a:gd name="T61" fmla="*/ 23718 h 54307"/>
                <a:gd name="T62" fmla="*/ 7005 w 13243"/>
                <a:gd name="T63" fmla="*/ 17347 h 54307"/>
                <a:gd name="T64" fmla="*/ 10174 w 13243"/>
                <a:gd name="T65" fmla="*/ 14545 h 54307"/>
                <a:gd name="T66" fmla="*/ 6972 w 13243"/>
                <a:gd name="T67" fmla="*/ 16980 h 54307"/>
                <a:gd name="T68" fmla="*/ 5971 w 13243"/>
                <a:gd name="T69" fmla="*/ 10141 h 54307"/>
                <a:gd name="T70" fmla="*/ 7472 w 13243"/>
                <a:gd name="T71" fmla="*/ 7039 h 54307"/>
                <a:gd name="T72" fmla="*/ 4403 w 13243"/>
                <a:gd name="T73" fmla="*/ 468 h 54307"/>
                <a:gd name="T74" fmla="*/ 4203 w 13243"/>
                <a:gd name="T75" fmla="*/ 1 h 54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243" h="54307" extrusionOk="0">
                  <a:moveTo>
                    <a:pt x="4203" y="1"/>
                  </a:moveTo>
                  <a:lnTo>
                    <a:pt x="4070" y="368"/>
                  </a:lnTo>
                  <a:cubicBezTo>
                    <a:pt x="4637" y="3670"/>
                    <a:pt x="5170" y="7006"/>
                    <a:pt x="5671" y="10308"/>
                  </a:cubicBezTo>
                  <a:cubicBezTo>
                    <a:pt x="5804" y="11276"/>
                    <a:pt x="5971" y="12210"/>
                    <a:pt x="6071" y="13177"/>
                  </a:cubicBezTo>
                  <a:cubicBezTo>
                    <a:pt x="4537" y="11643"/>
                    <a:pt x="3136" y="9975"/>
                    <a:pt x="1868" y="8173"/>
                  </a:cubicBezTo>
                  <a:cubicBezTo>
                    <a:pt x="1835" y="8307"/>
                    <a:pt x="1835" y="8474"/>
                    <a:pt x="1801" y="8607"/>
                  </a:cubicBezTo>
                  <a:cubicBezTo>
                    <a:pt x="3069" y="10442"/>
                    <a:pt x="4537" y="12110"/>
                    <a:pt x="6138" y="13677"/>
                  </a:cubicBezTo>
                  <a:lnTo>
                    <a:pt x="6171" y="13677"/>
                  </a:lnTo>
                  <a:cubicBezTo>
                    <a:pt x="6505" y="16012"/>
                    <a:pt x="6838" y="18314"/>
                    <a:pt x="7139" y="20649"/>
                  </a:cubicBezTo>
                  <a:cubicBezTo>
                    <a:pt x="4703" y="19448"/>
                    <a:pt x="2502" y="17947"/>
                    <a:pt x="500" y="16146"/>
                  </a:cubicBezTo>
                  <a:cubicBezTo>
                    <a:pt x="500" y="16279"/>
                    <a:pt x="467" y="16379"/>
                    <a:pt x="467" y="16513"/>
                  </a:cubicBezTo>
                  <a:cubicBezTo>
                    <a:pt x="1835" y="17680"/>
                    <a:pt x="3236" y="18781"/>
                    <a:pt x="4804" y="19682"/>
                  </a:cubicBezTo>
                  <a:cubicBezTo>
                    <a:pt x="5537" y="20182"/>
                    <a:pt x="6338" y="20616"/>
                    <a:pt x="7172" y="21016"/>
                  </a:cubicBezTo>
                  <a:cubicBezTo>
                    <a:pt x="7172" y="21149"/>
                    <a:pt x="7172" y="21316"/>
                    <a:pt x="7205" y="21483"/>
                  </a:cubicBezTo>
                  <a:cubicBezTo>
                    <a:pt x="7472" y="23484"/>
                    <a:pt x="7672" y="25452"/>
                    <a:pt x="7872" y="27454"/>
                  </a:cubicBezTo>
                  <a:cubicBezTo>
                    <a:pt x="5070" y="26820"/>
                    <a:pt x="2402" y="25719"/>
                    <a:pt x="0" y="24285"/>
                  </a:cubicBezTo>
                  <a:lnTo>
                    <a:pt x="0" y="24652"/>
                  </a:lnTo>
                  <a:cubicBezTo>
                    <a:pt x="1635" y="25619"/>
                    <a:pt x="3336" y="26386"/>
                    <a:pt x="5070" y="26987"/>
                  </a:cubicBezTo>
                  <a:cubicBezTo>
                    <a:pt x="6004" y="27320"/>
                    <a:pt x="6972" y="27554"/>
                    <a:pt x="7906" y="27787"/>
                  </a:cubicBezTo>
                  <a:cubicBezTo>
                    <a:pt x="8073" y="29455"/>
                    <a:pt x="8239" y="31123"/>
                    <a:pt x="8373" y="32791"/>
                  </a:cubicBezTo>
                  <a:cubicBezTo>
                    <a:pt x="8473" y="33491"/>
                    <a:pt x="8506" y="34225"/>
                    <a:pt x="8540" y="34959"/>
                  </a:cubicBezTo>
                  <a:cubicBezTo>
                    <a:pt x="5704" y="34325"/>
                    <a:pt x="2969" y="33191"/>
                    <a:pt x="500" y="31657"/>
                  </a:cubicBezTo>
                  <a:cubicBezTo>
                    <a:pt x="500" y="31790"/>
                    <a:pt x="534" y="31890"/>
                    <a:pt x="534" y="32024"/>
                  </a:cubicBezTo>
                  <a:cubicBezTo>
                    <a:pt x="2202" y="33024"/>
                    <a:pt x="4003" y="33858"/>
                    <a:pt x="5838" y="34492"/>
                  </a:cubicBezTo>
                  <a:cubicBezTo>
                    <a:pt x="6705" y="34759"/>
                    <a:pt x="7639" y="35026"/>
                    <a:pt x="8540" y="35226"/>
                  </a:cubicBezTo>
                  <a:cubicBezTo>
                    <a:pt x="8673" y="37227"/>
                    <a:pt x="8806" y="39196"/>
                    <a:pt x="8840" y="41164"/>
                  </a:cubicBezTo>
                  <a:lnTo>
                    <a:pt x="8806" y="41164"/>
                  </a:lnTo>
                  <a:cubicBezTo>
                    <a:pt x="6438" y="40830"/>
                    <a:pt x="4170" y="40230"/>
                    <a:pt x="2002" y="39396"/>
                  </a:cubicBezTo>
                  <a:cubicBezTo>
                    <a:pt x="2002" y="39529"/>
                    <a:pt x="2035" y="39663"/>
                    <a:pt x="2068" y="39763"/>
                  </a:cubicBezTo>
                  <a:cubicBezTo>
                    <a:pt x="3369" y="40263"/>
                    <a:pt x="4703" y="40697"/>
                    <a:pt x="6038" y="40997"/>
                  </a:cubicBezTo>
                  <a:cubicBezTo>
                    <a:pt x="6905" y="41197"/>
                    <a:pt x="7839" y="41364"/>
                    <a:pt x="8740" y="41497"/>
                  </a:cubicBezTo>
                  <a:lnTo>
                    <a:pt x="8840" y="41497"/>
                  </a:lnTo>
                  <a:cubicBezTo>
                    <a:pt x="8840" y="42331"/>
                    <a:pt x="8873" y="43198"/>
                    <a:pt x="8873" y="44032"/>
                  </a:cubicBezTo>
                  <a:cubicBezTo>
                    <a:pt x="8906" y="47368"/>
                    <a:pt x="8873" y="50737"/>
                    <a:pt x="8673" y="54073"/>
                  </a:cubicBezTo>
                  <a:cubicBezTo>
                    <a:pt x="8773" y="54206"/>
                    <a:pt x="8840" y="54306"/>
                    <a:pt x="8840" y="54306"/>
                  </a:cubicBezTo>
                  <a:cubicBezTo>
                    <a:pt x="8906" y="54206"/>
                    <a:pt x="8940" y="54073"/>
                    <a:pt x="9007" y="54006"/>
                  </a:cubicBezTo>
                  <a:cubicBezTo>
                    <a:pt x="9140" y="51238"/>
                    <a:pt x="9207" y="48469"/>
                    <a:pt x="9207" y="45667"/>
                  </a:cubicBezTo>
                  <a:cubicBezTo>
                    <a:pt x="10074" y="45367"/>
                    <a:pt x="10908" y="45033"/>
                    <a:pt x="11742" y="44666"/>
                  </a:cubicBezTo>
                  <a:cubicBezTo>
                    <a:pt x="11909" y="44566"/>
                    <a:pt x="12109" y="44499"/>
                    <a:pt x="12276" y="44399"/>
                  </a:cubicBezTo>
                  <a:cubicBezTo>
                    <a:pt x="12342" y="44299"/>
                    <a:pt x="12342" y="44166"/>
                    <a:pt x="12376" y="44032"/>
                  </a:cubicBezTo>
                  <a:cubicBezTo>
                    <a:pt x="11342" y="44533"/>
                    <a:pt x="10274" y="45000"/>
                    <a:pt x="9207" y="45367"/>
                  </a:cubicBezTo>
                  <a:cubicBezTo>
                    <a:pt x="9207" y="42965"/>
                    <a:pt x="9140" y="40530"/>
                    <a:pt x="9007" y="38128"/>
                  </a:cubicBezTo>
                  <a:cubicBezTo>
                    <a:pt x="9840" y="37828"/>
                    <a:pt x="10674" y="37494"/>
                    <a:pt x="11442" y="37127"/>
                  </a:cubicBezTo>
                  <a:cubicBezTo>
                    <a:pt x="12075" y="36861"/>
                    <a:pt x="12676" y="36527"/>
                    <a:pt x="13243" y="36227"/>
                  </a:cubicBezTo>
                  <a:lnTo>
                    <a:pt x="13243" y="35893"/>
                  </a:lnTo>
                  <a:cubicBezTo>
                    <a:pt x="11875" y="36627"/>
                    <a:pt x="10474" y="37227"/>
                    <a:pt x="9007" y="37795"/>
                  </a:cubicBezTo>
                  <a:cubicBezTo>
                    <a:pt x="8973" y="36961"/>
                    <a:pt x="8873" y="36127"/>
                    <a:pt x="8840" y="35293"/>
                  </a:cubicBezTo>
                  <a:cubicBezTo>
                    <a:pt x="8840" y="35226"/>
                    <a:pt x="8840" y="35226"/>
                    <a:pt x="8873" y="35126"/>
                  </a:cubicBezTo>
                  <a:cubicBezTo>
                    <a:pt x="8873" y="34859"/>
                    <a:pt x="8873" y="34559"/>
                    <a:pt x="8840" y="34292"/>
                  </a:cubicBezTo>
                  <a:cubicBezTo>
                    <a:pt x="8806" y="33358"/>
                    <a:pt x="8706" y="32391"/>
                    <a:pt x="8640" y="31490"/>
                  </a:cubicBezTo>
                  <a:cubicBezTo>
                    <a:pt x="9507" y="31056"/>
                    <a:pt x="10374" y="30656"/>
                    <a:pt x="11208" y="30156"/>
                  </a:cubicBezTo>
                  <a:cubicBezTo>
                    <a:pt x="11842" y="29789"/>
                    <a:pt x="12476" y="29389"/>
                    <a:pt x="13043" y="28988"/>
                  </a:cubicBezTo>
                  <a:cubicBezTo>
                    <a:pt x="13043" y="28888"/>
                    <a:pt x="13009" y="28788"/>
                    <a:pt x="13009" y="28655"/>
                  </a:cubicBezTo>
                  <a:cubicBezTo>
                    <a:pt x="11642" y="29622"/>
                    <a:pt x="10141" y="30456"/>
                    <a:pt x="8573" y="31156"/>
                  </a:cubicBezTo>
                  <a:cubicBezTo>
                    <a:pt x="8406" y="28788"/>
                    <a:pt x="8173" y="26386"/>
                    <a:pt x="7872" y="24018"/>
                  </a:cubicBezTo>
                  <a:cubicBezTo>
                    <a:pt x="8740" y="23651"/>
                    <a:pt x="9640" y="23217"/>
                    <a:pt x="10474" y="22717"/>
                  </a:cubicBezTo>
                  <a:cubicBezTo>
                    <a:pt x="11008" y="22450"/>
                    <a:pt x="11508" y="22117"/>
                    <a:pt x="12009" y="21783"/>
                  </a:cubicBezTo>
                  <a:cubicBezTo>
                    <a:pt x="11975" y="21650"/>
                    <a:pt x="11975" y="21550"/>
                    <a:pt x="11909" y="21450"/>
                  </a:cubicBezTo>
                  <a:cubicBezTo>
                    <a:pt x="10641" y="22317"/>
                    <a:pt x="9240" y="23117"/>
                    <a:pt x="7839" y="23718"/>
                  </a:cubicBezTo>
                  <a:cubicBezTo>
                    <a:pt x="7806" y="23484"/>
                    <a:pt x="7806" y="23284"/>
                    <a:pt x="7739" y="23017"/>
                  </a:cubicBezTo>
                  <a:cubicBezTo>
                    <a:pt x="7505" y="21116"/>
                    <a:pt x="7239" y="19215"/>
                    <a:pt x="7005" y="17347"/>
                  </a:cubicBezTo>
                  <a:cubicBezTo>
                    <a:pt x="7739" y="16813"/>
                    <a:pt x="8406" y="16212"/>
                    <a:pt x="9073" y="15612"/>
                  </a:cubicBezTo>
                  <a:cubicBezTo>
                    <a:pt x="9474" y="15278"/>
                    <a:pt x="9840" y="14878"/>
                    <a:pt x="10174" y="14545"/>
                  </a:cubicBezTo>
                  <a:cubicBezTo>
                    <a:pt x="10141" y="14445"/>
                    <a:pt x="10074" y="14344"/>
                    <a:pt x="10041" y="14211"/>
                  </a:cubicBezTo>
                  <a:cubicBezTo>
                    <a:pt x="9073" y="15178"/>
                    <a:pt x="8039" y="16146"/>
                    <a:pt x="6972" y="16980"/>
                  </a:cubicBezTo>
                  <a:lnTo>
                    <a:pt x="6205" y="11709"/>
                  </a:lnTo>
                  <a:cubicBezTo>
                    <a:pt x="6138" y="11209"/>
                    <a:pt x="6038" y="10675"/>
                    <a:pt x="5971" y="10141"/>
                  </a:cubicBezTo>
                  <a:cubicBezTo>
                    <a:pt x="6538" y="9274"/>
                    <a:pt x="7072" y="8340"/>
                    <a:pt x="7639" y="7440"/>
                  </a:cubicBezTo>
                  <a:cubicBezTo>
                    <a:pt x="7539" y="7306"/>
                    <a:pt x="7505" y="7173"/>
                    <a:pt x="7472" y="7039"/>
                  </a:cubicBezTo>
                  <a:cubicBezTo>
                    <a:pt x="6972" y="7940"/>
                    <a:pt x="6471" y="8841"/>
                    <a:pt x="5871" y="9674"/>
                  </a:cubicBezTo>
                  <a:cubicBezTo>
                    <a:pt x="5404" y="6606"/>
                    <a:pt x="4904" y="3537"/>
                    <a:pt x="4403" y="468"/>
                  </a:cubicBezTo>
                  <a:cubicBezTo>
                    <a:pt x="4370" y="434"/>
                    <a:pt x="4370" y="368"/>
                    <a:pt x="4370" y="334"/>
                  </a:cubicBezTo>
                  <a:cubicBezTo>
                    <a:pt x="4303" y="134"/>
                    <a:pt x="4203" y="1"/>
                    <a:pt x="4203" y="1"/>
                  </a:cubicBezTo>
                  <a:close/>
                </a:path>
              </a:pathLst>
            </a:custGeom>
            <a:solidFill>
              <a:srgbClr val="0383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</p:grpSp>
      <p:grpSp>
        <p:nvGrpSpPr>
          <p:cNvPr id="22" name="Google Shape;1049;p33"/>
          <p:cNvGrpSpPr/>
          <p:nvPr/>
        </p:nvGrpSpPr>
        <p:grpSpPr bwMode="auto">
          <a:xfrm rot="8812731">
            <a:off x="312738" y="-266782"/>
            <a:ext cx="581025" cy="1613398"/>
            <a:chOff x="2295150" y="3140200"/>
            <a:chExt cx="580425" cy="1612825"/>
          </a:xfrm>
        </p:grpSpPr>
        <p:sp>
          <p:nvSpPr>
            <p:cNvPr id="23" name="Google Shape;1050;p33"/>
            <p:cNvSpPr/>
            <p:nvPr/>
          </p:nvSpPr>
          <p:spPr bwMode="auto">
            <a:xfrm>
              <a:off x="2295150" y="3140200"/>
              <a:ext cx="580425" cy="1612000"/>
            </a:xfrm>
            <a:custGeom>
              <a:avLst/>
              <a:gdLst>
                <a:gd name="T0" fmla="*/ 501 w 23217"/>
                <a:gd name="T1" fmla="*/ 0 h 64480"/>
                <a:gd name="T2" fmla="*/ 467 w 23217"/>
                <a:gd name="T3" fmla="*/ 500 h 64480"/>
                <a:gd name="T4" fmla="*/ 34 w 23217"/>
                <a:gd name="T5" fmla="*/ 10608 h 64480"/>
                <a:gd name="T6" fmla="*/ 34 w 23217"/>
                <a:gd name="T7" fmla="*/ 11141 h 64480"/>
                <a:gd name="T8" fmla="*/ 667 w 23217"/>
                <a:gd name="T9" fmla="*/ 20682 h 64480"/>
                <a:gd name="T10" fmla="*/ 701 w 23217"/>
                <a:gd name="T11" fmla="*/ 21149 h 64480"/>
                <a:gd name="T12" fmla="*/ 2469 w 23217"/>
                <a:gd name="T13" fmla="*/ 30689 h 64480"/>
                <a:gd name="T14" fmla="*/ 2602 w 23217"/>
                <a:gd name="T15" fmla="*/ 31122 h 64480"/>
                <a:gd name="T16" fmla="*/ 5171 w 23217"/>
                <a:gd name="T17" fmla="*/ 39462 h 64480"/>
                <a:gd name="T18" fmla="*/ 5337 w 23217"/>
                <a:gd name="T19" fmla="*/ 39895 h 64480"/>
                <a:gd name="T20" fmla="*/ 9274 w 23217"/>
                <a:gd name="T21" fmla="*/ 48401 h 64480"/>
                <a:gd name="T22" fmla="*/ 9474 w 23217"/>
                <a:gd name="T23" fmla="*/ 48835 h 64480"/>
                <a:gd name="T24" fmla="*/ 21549 w 23217"/>
                <a:gd name="T25" fmla="*/ 64246 h 64480"/>
                <a:gd name="T26" fmla="*/ 21816 w 23217"/>
                <a:gd name="T27" fmla="*/ 64480 h 64480"/>
                <a:gd name="T28" fmla="*/ 21883 w 23217"/>
                <a:gd name="T29" fmla="*/ 64046 h 64480"/>
                <a:gd name="T30" fmla="*/ 23117 w 23217"/>
                <a:gd name="T31" fmla="*/ 51404 h 64480"/>
                <a:gd name="T32" fmla="*/ 23117 w 23217"/>
                <a:gd name="T33" fmla="*/ 50903 h 64480"/>
                <a:gd name="T34" fmla="*/ 21949 w 23217"/>
                <a:gd name="T35" fmla="*/ 41196 h 64480"/>
                <a:gd name="T36" fmla="*/ 21849 w 23217"/>
                <a:gd name="T37" fmla="*/ 40796 h 64480"/>
                <a:gd name="T38" fmla="*/ 19614 w 23217"/>
                <a:gd name="T39" fmla="*/ 32557 h 64480"/>
                <a:gd name="T40" fmla="*/ 19481 w 23217"/>
                <a:gd name="T41" fmla="*/ 32156 h 64480"/>
                <a:gd name="T42" fmla="*/ 16178 w 23217"/>
                <a:gd name="T43" fmla="*/ 24151 h 64480"/>
                <a:gd name="T44" fmla="*/ 16012 w 23217"/>
                <a:gd name="T45" fmla="*/ 23784 h 64480"/>
                <a:gd name="T46" fmla="*/ 11875 w 23217"/>
                <a:gd name="T47" fmla="*/ 15945 h 64480"/>
                <a:gd name="T48" fmla="*/ 11675 w 23217"/>
                <a:gd name="T49" fmla="*/ 15545 h 64480"/>
                <a:gd name="T50" fmla="*/ 6805 w 23217"/>
                <a:gd name="T51" fmla="*/ 8006 h 64480"/>
                <a:gd name="T52" fmla="*/ 6505 w 23217"/>
                <a:gd name="T53" fmla="*/ 7606 h 64480"/>
                <a:gd name="T54" fmla="*/ 834 w 23217"/>
                <a:gd name="T55" fmla="*/ 334 h 64480"/>
                <a:gd name="T56" fmla="*/ 501 w 23217"/>
                <a:gd name="T57" fmla="*/ 0 h 64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3217" h="64480" extrusionOk="0">
                  <a:moveTo>
                    <a:pt x="501" y="0"/>
                  </a:moveTo>
                  <a:cubicBezTo>
                    <a:pt x="501" y="167"/>
                    <a:pt x="467" y="334"/>
                    <a:pt x="467" y="500"/>
                  </a:cubicBezTo>
                  <a:cubicBezTo>
                    <a:pt x="134" y="4003"/>
                    <a:pt x="0" y="7372"/>
                    <a:pt x="34" y="10608"/>
                  </a:cubicBezTo>
                  <a:lnTo>
                    <a:pt x="34" y="11141"/>
                  </a:lnTo>
                  <a:cubicBezTo>
                    <a:pt x="100" y="14477"/>
                    <a:pt x="334" y="17679"/>
                    <a:pt x="667" y="20682"/>
                  </a:cubicBezTo>
                  <a:cubicBezTo>
                    <a:pt x="667" y="20848"/>
                    <a:pt x="701" y="20982"/>
                    <a:pt x="701" y="21149"/>
                  </a:cubicBezTo>
                  <a:cubicBezTo>
                    <a:pt x="1134" y="24518"/>
                    <a:pt x="1768" y="27720"/>
                    <a:pt x="2469" y="30689"/>
                  </a:cubicBezTo>
                  <a:cubicBezTo>
                    <a:pt x="2502" y="30822"/>
                    <a:pt x="2535" y="30989"/>
                    <a:pt x="2602" y="31122"/>
                  </a:cubicBezTo>
                  <a:cubicBezTo>
                    <a:pt x="3336" y="34125"/>
                    <a:pt x="4203" y="36860"/>
                    <a:pt x="5171" y="39462"/>
                  </a:cubicBezTo>
                  <a:cubicBezTo>
                    <a:pt x="5204" y="39628"/>
                    <a:pt x="5304" y="39729"/>
                    <a:pt x="5337" y="39895"/>
                  </a:cubicBezTo>
                  <a:cubicBezTo>
                    <a:pt x="6538" y="43031"/>
                    <a:pt x="7873" y="45866"/>
                    <a:pt x="9274" y="48401"/>
                  </a:cubicBezTo>
                  <a:cubicBezTo>
                    <a:pt x="9307" y="48535"/>
                    <a:pt x="9374" y="48702"/>
                    <a:pt x="9474" y="48835"/>
                  </a:cubicBezTo>
                  <a:cubicBezTo>
                    <a:pt x="14644" y="58208"/>
                    <a:pt x="20315" y="63212"/>
                    <a:pt x="21549" y="64246"/>
                  </a:cubicBezTo>
                  <a:cubicBezTo>
                    <a:pt x="21716" y="64380"/>
                    <a:pt x="21816" y="64480"/>
                    <a:pt x="21816" y="64480"/>
                  </a:cubicBezTo>
                  <a:cubicBezTo>
                    <a:pt x="21849" y="64346"/>
                    <a:pt x="21849" y="64179"/>
                    <a:pt x="21883" y="64046"/>
                  </a:cubicBezTo>
                  <a:cubicBezTo>
                    <a:pt x="22850" y="59810"/>
                    <a:pt x="23217" y="55540"/>
                    <a:pt x="23117" y="51404"/>
                  </a:cubicBezTo>
                  <a:lnTo>
                    <a:pt x="23117" y="50903"/>
                  </a:lnTo>
                  <a:cubicBezTo>
                    <a:pt x="23017" y="47634"/>
                    <a:pt x="22583" y="44365"/>
                    <a:pt x="21949" y="41196"/>
                  </a:cubicBezTo>
                  <a:cubicBezTo>
                    <a:pt x="21883" y="41063"/>
                    <a:pt x="21883" y="40896"/>
                    <a:pt x="21849" y="40796"/>
                  </a:cubicBezTo>
                  <a:cubicBezTo>
                    <a:pt x="21282" y="37961"/>
                    <a:pt x="20515" y="35192"/>
                    <a:pt x="19614" y="32557"/>
                  </a:cubicBezTo>
                  <a:cubicBezTo>
                    <a:pt x="19548" y="32457"/>
                    <a:pt x="19514" y="32290"/>
                    <a:pt x="19481" y="32156"/>
                  </a:cubicBezTo>
                  <a:cubicBezTo>
                    <a:pt x="18513" y="29354"/>
                    <a:pt x="17379" y="26653"/>
                    <a:pt x="16178" y="24151"/>
                  </a:cubicBezTo>
                  <a:cubicBezTo>
                    <a:pt x="16145" y="24017"/>
                    <a:pt x="16112" y="23884"/>
                    <a:pt x="16012" y="23784"/>
                  </a:cubicBezTo>
                  <a:cubicBezTo>
                    <a:pt x="14677" y="20948"/>
                    <a:pt x="13310" y="18347"/>
                    <a:pt x="11875" y="15945"/>
                  </a:cubicBezTo>
                  <a:cubicBezTo>
                    <a:pt x="11842" y="15811"/>
                    <a:pt x="11742" y="15678"/>
                    <a:pt x="11675" y="15545"/>
                  </a:cubicBezTo>
                  <a:cubicBezTo>
                    <a:pt x="10007" y="12709"/>
                    <a:pt x="8306" y="10174"/>
                    <a:pt x="6805" y="8006"/>
                  </a:cubicBezTo>
                  <a:cubicBezTo>
                    <a:pt x="6705" y="7839"/>
                    <a:pt x="6605" y="7706"/>
                    <a:pt x="6505" y="7606"/>
                  </a:cubicBezTo>
                  <a:cubicBezTo>
                    <a:pt x="3803" y="3803"/>
                    <a:pt x="1635" y="1201"/>
                    <a:pt x="834" y="334"/>
                  </a:cubicBezTo>
                  <a:lnTo>
                    <a:pt x="501" y="0"/>
                  </a:lnTo>
                  <a:close/>
                </a:path>
              </a:pathLst>
            </a:custGeom>
            <a:solidFill>
              <a:srgbClr val="0383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24" name="Google Shape;1051;p33"/>
            <p:cNvSpPr/>
            <p:nvPr/>
          </p:nvSpPr>
          <p:spPr bwMode="auto">
            <a:xfrm>
              <a:off x="2296800" y="3141025"/>
              <a:ext cx="577125" cy="1612000"/>
            </a:xfrm>
            <a:custGeom>
              <a:avLst/>
              <a:gdLst>
                <a:gd name="T0" fmla="*/ 401 w 23085"/>
                <a:gd name="T1" fmla="*/ 501 h 64480"/>
                <a:gd name="T2" fmla="*/ 6572 w 23085"/>
                <a:gd name="T3" fmla="*/ 15478 h 64480"/>
                <a:gd name="T4" fmla="*/ 1 w 23085"/>
                <a:gd name="T5" fmla="*/ 11142 h 64480"/>
                <a:gd name="T6" fmla="*/ 6806 w 23085"/>
                <a:gd name="T7" fmla="*/ 16079 h 64480"/>
                <a:gd name="T8" fmla="*/ 635 w 23085"/>
                <a:gd name="T9" fmla="*/ 20682 h 64480"/>
                <a:gd name="T10" fmla="*/ 668 w 23085"/>
                <a:gd name="T11" fmla="*/ 21149 h 64480"/>
                <a:gd name="T12" fmla="*/ 10142 w 23085"/>
                <a:gd name="T13" fmla="*/ 24685 h 64480"/>
                <a:gd name="T14" fmla="*/ 12910 w 23085"/>
                <a:gd name="T15" fmla="*/ 32290 h 64480"/>
                <a:gd name="T16" fmla="*/ 2436 w 23085"/>
                <a:gd name="T17" fmla="*/ 30689 h 64480"/>
                <a:gd name="T18" fmla="*/ 2569 w 23085"/>
                <a:gd name="T19" fmla="*/ 31123 h 64480"/>
                <a:gd name="T20" fmla="*/ 13077 w 23085"/>
                <a:gd name="T21" fmla="*/ 32624 h 64480"/>
                <a:gd name="T22" fmla="*/ 15912 w 23085"/>
                <a:gd name="T23" fmla="*/ 41130 h 64480"/>
                <a:gd name="T24" fmla="*/ 5171 w 23085"/>
                <a:gd name="T25" fmla="*/ 39429 h 64480"/>
                <a:gd name="T26" fmla="*/ 12477 w 23085"/>
                <a:gd name="T27" fmla="*/ 41330 h 64480"/>
                <a:gd name="T28" fmla="*/ 18014 w 23085"/>
                <a:gd name="T29" fmla="*/ 48535 h 64480"/>
                <a:gd name="T30" fmla="*/ 14327 w 23085"/>
                <a:gd name="T31" fmla="*/ 48722 h 64480"/>
                <a:gd name="T32" fmla="*/ 9241 w 23085"/>
                <a:gd name="T33" fmla="*/ 48368 h 64480"/>
                <a:gd name="T34" fmla="*/ 14578 w 23085"/>
                <a:gd name="T35" fmla="*/ 49136 h 64480"/>
                <a:gd name="T36" fmla="*/ 18081 w 23085"/>
                <a:gd name="T37" fmla="*/ 48935 h 64480"/>
                <a:gd name="T38" fmla="*/ 21483 w 23085"/>
                <a:gd name="T39" fmla="*/ 64280 h 64480"/>
                <a:gd name="T40" fmla="*/ 21817 w 23085"/>
                <a:gd name="T41" fmla="*/ 64046 h 64480"/>
                <a:gd name="T42" fmla="*/ 22484 w 23085"/>
                <a:gd name="T43" fmla="*/ 51871 h 64480"/>
                <a:gd name="T44" fmla="*/ 23084 w 23085"/>
                <a:gd name="T45" fmla="*/ 50937 h 64480"/>
                <a:gd name="T46" fmla="*/ 17280 w 23085"/>
                <a:gd name="T47" fmla="*/ 44666 h 64480"/>
                <a:gd name="T48" fmla="*/ 21917 w 23085"/>
                <a:gd name="T49" fmla="*/ 41163 h 64480"/>
                <a:gd name="T50" fmla="*/ 17180 w 23085"/>
                <a:gd name="T51" fmla="*/ 44299 h 64480"/>
                <a:gd name="T52" fmla="*/ 16235 w 23085"/>
                <a:gd name="T53" fmla="*/ 41235 h 64480"/>
                <a:gd name="T54" fmla="*/ 15846 w 23085"/>
                <a:gd name="T55" fmla="*/ 40263 h 64480"/>
                <a:gd name="T56" fmla="*/ 17513 w 23085"/>
                <a:gd name="T57" fmla="*/ 34592 h 64480"/>
                <a:gd name="T58" fmla="*/ 19315 w 23085"/>
                <a:gd name="T59" fmla="*/ 32190 h 64480"/>
                <a:gd name="T60" fmla="*/ 11676 w 23085"/>
                <a:gd name="T61" fmla="*/ 28087 h 64480"/>
                <a:gd name="T62" fmla="*/ 16012 w 23085"/>
                <a:gd name="T63" fmla="*/ 24151 h 64480"/>
                <a:gd name="T64" fmla="*/ 11576 w 23085"/>
                <a:gd name="T65" fmla="*/ 27687 h 64480"/>
                <a:gd name="T66" fmla="*/ 8774 w 23085"/>
                <a:gd name="T67" fmla="*/ 20182 h 64480"/>
                <a:gd name="T68" fmla="*/ 11776 w 23085"/>
                <a:gd name="T69" fmla="*/ 15878 h 64480"/>
                <a:gd name="T70" fmla="*/ 8607 w 23085"/>
                <a:gd name="T71" fmla="*/ 19781 h 64480"/>
                <a:gd name="T72" fmla="*/ 5438 w 23085"/>
                <a:gd name="T73" fmla="*/ 11776 h 64480"/>
                <a:gd name="T74" fmla="*/ 6406 w 23085"/>
                <a:gd name="T75" fmla="*/ 7539 h 64480"/>
                <a:gd name="T76" fmla="*/ 802 w 23085"/>
                <a:gd name="T77" fmla="*/ 467 h 64480"/>
                <a:gd name="T78" fmla="*/ 435 w 23085"/>
                <a:gd name="T79" fmla="*/ 0 h 64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3085" h="64480" extrusionOk="0">
                  <a:moveTo>
                    <a:pt x="435" y="0"/>
                  </a:moveTo>
                  <a:cubicBezTo>
                    <a:pt x="435" y="167"/>
                    <a:pt x="401" y="334"/>
                    <a:pt x="401" y="501"/>
                  </a:cubicBezTo>
                  <a:cubicBezTo>
                    <a:pt x="2002" y="4337"/>
                    <a:pt x="3604" y="8206"/>
                    <a:pt x="5171" y="12109"/>
                  </a:cubicBezTo>
                  <a:lnTo>
                    <a:pt x="6572" y="15478"/>
                  </a:lnTo>
                  <a:cubicBezTo>
                    <a:pt x="4237" y="14077"/>
                    <a:pt x="2069" y="12443"/>
                    <a:pt x="1" y="10608"/>
                  </a:cubicBezTo>
                  <a:lnTo>
                    <a:pt x="1" y="11142"/>
                  </a:lnTo>
                  <a:cubicBezTo>
                    <a:pt x="2136" y="12976"/>
                    <a:pt x="4404" y="14611"/>
                    <a:pt x="6772" y="16079"/>
                  </a:cubicBezTo>
                  <a:lnTo>
                    <a:pt x="6806" y="16079"/>
                  </a:lnTo>
                  <a:cubicBezTo>
                    <a:pt x="7907" y="18781"/>
                    <a:pt x="8941" y="21483"/>
                    <a:pt x="9975" y="24251"/>
                  </a:cubicBezTo>
                  <a:cubicBezTo>
                    <a:pt x="6739" y="23484"/>
                    <a:pt x="3570" y="22283"/>
                    <a:pt x="635" y="20682"/>
                  </a:cubicBezTo>
                  <a:cubicBezTo>
                    <a:pt x="635" y="20849"/>
                    <a:pt x="668" y="20982"/>
                    <a:pt x="668" y="21149"/>
                  </a:cubicBezTo>
                  <a:cubicBezTo>
                    <a:pt x="2670" y="22183"/>
                    <a:pt x="4738" y="23084"/>
                    <a:pt x="6839" y="23784"/>
                  </a:cubicBezTo>
                  <a:cubicBezTo>
                    <a:pt x="7940" y="24151"/>
                    <a:pt x="9007" y="24451"/>
                    <a:pt x="10142" y="24685"/>
                  </a:cubicBezTo>
                  <a:cubicBezTo>
                    <a:pt x="10242" y="24852"/>
                    <a:pt x="10275" y="25085"/>
                    <a:pt x="10342" y="25252"/>
                  </a:cubicBezTo>
                  <a:cubicBezTo>
                    <a:pt x="11242" y="27587"/>
                    <a:pt x="12076" y="29922"/>
                    <a:pt x="12910" y="32290"/>
                  </a:cubicBezTo>
                  <a:cubicBezTo>
                    <a:pt x="12805" y="32291"/>
                    <a:pt x="12700" y="32292"/>
                    <a:pt x="12595" y="32292"/>
                  </a:cubicBezTo>
                  <a:cubicBezTo>
                    <a:pt x="9133" y="32292"/>
                    <a:pt x="5706" y="31758"/>
                    <a:pt x="2436" y="30689"/>
                  </a:cubicBezTo>
                  <a:cubicBezTo>
                    <a:pt x="2469" y="30823"/>
                    <a:pt x="2503" y="30989"/>
                    <a:pt x="2569" y="31123"/>
                  </a:cubicBezTo>
                  <a:cubicBezTo>
                    <a:pt x="4771" y="31823"/>
                    <a:pt x="7073" y="32290"/>
                    <a:pt x="9408" y="32490"/>
                  </a:cubicBezTo>
                  <a:cubicBezTo>
                    <a:pt x="10642" y="32590"/>
                    <a:pt x="11843" y="32624"/>
                    <a:pt x="13077" y="32624"/>
                  </a:cubicBezTo>
                  <a:cubicBezTo>
                    <a:pt x="13777" y="34592"/>
                    <a:pt x="14445" y="36527"/>
                    <a:pt x="15078" y="38528"/>
                  </a:cubicBezTo>
                  <a:cubicBezTo>
                    <a:pt x="15345" y="39429"/>
                    <a:pt x="15645" y="40263"/>
                    <a:pt x="15912" y="41130"/>
                  </a:cubicBezTo>
                  <a:cubicBezTo>
                    <a:pt x="12276" y="41130"/>
                    <a:pt x="8607" y="40596"/>
                    <a:pt x="5171" y="39429"/>
                  </a:cubicBezTo>
                  <a:cubicBezTo>
                    <a:pt x="5238" y="39595"/>
                    <a:pt x="5305" y="39696"/>
                    <a:pt x="5338" y="39862"/>
                  </a:cubicBezTo>
                  <a:cubicBezTo>
                    <a:pt x="7640" y="40630"/>
                    <a:pt x="10075" y="41130"/>
                    <a:pt x="12477" y="41330"/>
                  </a:cubicBezTo>
                  <a:cubicBezTo>
                    <a:pt x="13644" y="41430"/>
                    <a:pt x="14812" y="41463"/>
                    <a:pt x="15979" y="41463"/>
                  </a:cubicBezTo>
                  <a:cubicBezTo>
                    <a:pt x="16680" y="43798"/>
                    <a:pt x="17413" y="46167"/>
                    <a:pt x="18014" y="48535"/>
                  </a:cubicBezTo>
                  <a:lnTo>
                    <a:pt x="17980" y="48535"/>
                  </a:lnTo>
                  <a:cubicBezTo>
                    <a:pt x="16770" y="48660"/>
                    <a:pt x="15549" y="48722"/>
                    <a:pt x="14327" y="48722"/>
                  </a:cubicBezTo>
                  <a:cubicBezTo>
                    <a:pt x="12620" y="48722"/>
                    <a:pt x="10913" y="48602"/>
                    <a:pt x="9241" y="48368"/>
                  </a:cubicBezTo>
                  <a:cubicBezTo>
                    <a:pt x="9274" y="48502"/>
                    <a:pt x="9374" y="48669"/>
                    <a:pt x="9441" y="48802"/>
                  </a:cubicBezTo>
                  <a:cubicBezTo>
                    <a:pt x="11109" y="49036"/>
                    <a:pt x="12877" y="49136"/>
                    <a:pt x="14578" y="49136"/>
                  </a:cubicBezTo>
                  <a:cubicBezTo>
                    <a:pt x="15679" y="49136"/>
                    <a:pt x="16880" y="49102"/>
                    <a:pt x="17980" y="48969"/>
                  </a:cubicBezTo>
                  <a:cubicBezTo>
                    <a:pt x="18014" y="48969"/>
                    <a:pt x="18081" y="48935"/>
                    <a:pt x="18081" y="48935"/>
                  </a:cubicBezTo>
                  <a:cubicBezTo>
                    <a:pt x="18314" y="49970"/>
                    <a:pt x="18614" y="50970"/>
                    <a:pt x="18848" y="52004"/>
                  </a:cubicBezTo>
                  <a:cubicBezTo>
                    <a:pt x="19848" y="56041"/>
                    <a:pt x="20782" y="60144"/>
                    <a:pt x="21483" y="64280"/>
                  </a:cubicBezTo>
                  <a:cubicBezTo>
                    <a:pt x="21650" y="64380"/>
                    <a:pt x="21750" y="64480"/>
                    <a:pt x="21750" y="64480"/>
                  </a:cubicBezTo>
                  <a:cubicBezTo>
                    <a:pt x="21783" y="64347"/>
                    <a:pt x="21783" y="64180"/>
                    <a:pt x="21817" y="64046"/>
                  </a:cubicBezTo>
                  <a:cubicBezTo>
                    <a:pt x="21249" y="60644"/>
                    <a:pt x="20482" y="57208"/>
                    <a:pt x="19682" y="53839"/>
                  </a:cubicBezTo>
                  <a:cubicBezTo>
                    <a:pt x="20649" y="53205"/>
                    <a:pt x="21616" y="52605"/>
                    <a:pt x="22484" y="51871"/>
                  </a:cubicBezTo>
                  <a:cubicBezTo>
                    <a:pt x="22684" y="51704"/>
                    <a:pt x="22851" y="51604"/>
                    <a:pt x="23084" y="51437"/>
                  </a:cubicBezTo>
                  <a:lnTo>
                    <a:pt x="23084" y="50937"/>
                  </a:lnTo>
                  <a:cubicBezTo>
                    <a:pt x="21950" y="51804"/>
                    <a:pt x="20816" y="52671"/>
                    <a:pt x="19615" y="53439"/>
                  </a:cubicBezTo>
                  <a:cubicBezTo>
                    <a:pt x="18914" y="50503"/>
                    <a:pt x="18114" y="47601"/>
                    <a:pt x="17280" y="44666"/>
                  </a:cubicBezTo>
                  <a:cubicBezTo>
                    <a:pt x="18247" y="44032"/>
                    <a:pt x="19115" y="43432"/>
                    <a:pt x="19982" y="42764"/>
                  </a:cubicBezTo>
                  <a:cubicBezTo>
                    <a:pt x="20649" y="42264"/>
                    <a:pt x="21283" y="41697"/>
                    <a:pt x="21917" y="41163"/>
                  </a:cubicBezTo>
                  <a:cubicBezTo>
                    <a:pt x="21850" y="41030"/>
                    <a:pt x="21850" y="40863"/>
                    <a:pt x="21817" y="40763"/>
                  </a:cubicBezTo>
                  <a:cubicBezTo>
                    <a:pt x="20349" y="42031"/>
                    <a:pt x="18814" y="43265"/>
                    <a:pt x="17180" y="44299"/>
                  </a:cubicBezTo>
                  <a:cubicBezTo>
                    <a:pt x="16913" y="43298"/>
                    <a:pt x="16579" y="42297"/>
                    <a:pt x="16279" y="41297"/>
                  </a:cubicBezTo>
                  <a:cubicBezTo>
                    <a:pt x="16279" y="41274"/>
                    <a:pt x="16279" y="41235"/>
                    <a:pt x="16235" y="41235"/>
                  </a:cubicBezTo>
                  <a:cubicBezTo>
                    <a:pt x="16216" y="41235"/>
                    <a:pt x="16187" y="41243"/>
                    <a:pt x="16146" y="41263"/>
                  </a:cubicBezTo>
                  <a:cubicBezTo>
                    <a:pt x="16079" y="40930"/>
                    <a:pt x="15979" y="40596"/>
                    <a:pt x="15846" y="40263"/>
                  </a:cubicBezTo>
                  <a:cubicBezTo>
                    <a:pt x="15479" y="39128"/>
                    <a:pt x="15145" y="38028"/>
                    <a:pt x="14778" y="36927"/>
                  </a:cubicBezTo>
                  <a:cubicBezTo>
                    <a:pt x="15746" y="36193"/>
                    <a:pt x="16646" y="35426"/>
                    <a:pt x="17513" y="34592"/>
                  </a:cubicBezTo>
                  <a:cubicBezTo>
                    <a:pt x="18181" y="33958"/>
                    <a:pt x="18814" y="33291"/>
                    <a:pt x="19448" y="32624"/>
                  </a:cubicBezTo>
                  <a:cubicBezTo>
                    <a:pt x="19415" y="32490"/>
                    <a:pt x="19348" y="32324"/>
                    <a:pt x="19315" y="32190"/>
                  </a:cubicBezTo>
                  <a:cubicBezTo>
                    <a:pt x="17914" y="33791"/>
                    <a:pt x="16313" y="35259"/>
                    <a:pt x="14645" y="36527"/>
                  </a:cubicBezTo>
                  <a:cubicBezTo>
                    <a:pt x="13677" y="33691"/>
                    <a:pt x="12743" y="30856"/>
                    <a:pt x="11676" y="28087"/>
                  </a:cubicBezTo>
                  <a:cubicBezTo>
                    <a:pt x="12643" y="27353"/>
                    <a:pt x="13577" y="26586"/>
                    <a:pt x="14445" y="25752"/>
                  </a:cubicBezTo>
                  <a:cubicBezTo>
                    <a:pt x="14978" y="25252"/>
                    <a:pt x="15512" y="24685"/>
                    <a:pt x="16012" y="24151"/>
                  </a:cubicBezTo>
                  <a:cubicBezTo>
                    <a:pt x="15979" y="24018"/>
                    <a:pt x="15946" y="23918"/>
                    <a:pt x="15846" y="23784"/>
                  </a:cubicBezTo>
                  <a:cubicBezTo>
                    <a:pt x="14578" y="25185"/>
                    <a:pt x="13110" y="26519"/>
                    <a:pt x="11576" y="27687"/>
                  </a:cubicBezTo>
                  <a:cubicBezTo>
                    <a:pt x="11476" y="27420"/>
                    <a:pt x="11342" y="27153"/>
                    <a:pt x="11276" y="26853"/>
                  </a:cubicBezTo>
                  <a:cubicBezTo>
                    <a:pt x="10475" y="24618"/>
                    <a:pt x="9641" y="22417"/>
                    <a:pt x="8774" y="20182"/>
                  </a:cubicBezTo>
                  <a:cubicBezTo>
                    <a:pt x="9474" y="19314"/>
                    <a:pt x="10142" y="18380"/>
                    <a:pt x="10775" y="17480"/>
                  </a:cubicBezTo>
                  <a:cubicBezTo>
                    <a:pt x="11109" y="16946"/>
                    <a:pt x="11442" y="16446"/>
                    <a:pt x="11776" y="15878"/>
                  </a:cubicBezTo>
                  <a:cubicBezTo>
                    <a:pt x="11743" y="15778"/>
                    <a:pt x="11643" y="15645"/>
                    <a:pt x="11576" y="15512"/>
                  </a:cubicBezTo>
                  <a:cubicBezTo>
                    <a:pt x="10642" y="17013"/>
                    <a:pt x="9675" y="18447"/>
                    <a:pt x="8607" y="19781"/>
                  </a:cubicBezTo>
                  <a:cubicBezTo>
                    <a:pt x="7807" y="17746"/>
                    <a:pt x="7006" y="15678"/>
                    <a:pt x="6172" y="13644"/>
                  </a:cubicBezTo>
                  <a:lnTo>
                    <a:pt x="5438" y="11776"/>
                  </a:lnTo>
                  <a:cubicBezTo>
                    <a:pt x="5905" y="10508"/>
                    <a:pt x="6305" y="9274"/>
                    <a:pt x="6672" y="7973"/>
                  </a:cubicBezTo>
                  <a:cubicBezTo>
                    <a:pt x="6606" y="7806"/>
                    <a:pt x="6472" y="7673"/>
                    <a:pt x="6406" y="7539"/>
                  </a:cubicBezTo>
                  <a:cubicBezTo>
                    <a:pt x="6072" y="8807"/>
                    <a:pt x="5672" y="10008"/>
                    <a:pt x="5238" y="11208"/>
                  </a:cubicBezTo>
                  <a:cubicBezTo>
                    <a:pt x="3770" y="7639"/>
                    <a:pt x="2303" y="4070"/>
                    <a:pt x="802" y="467"/>
                  </a:cubicBezTo>
                  <a:cubicBezTo>
                    <a:pt x="802" y="434"/>
                    <a:pt x="768" y="367"/>
                    <a:pt x="768" y="334"/>
                  </a:cubicBezTo>
                  <a:lnTo>
                    <a:pt x="435" y="0"/>
                  </a:lnTo>
                  <a:close/>
                </a:path>
              </a:pathLst>
            </a:custGeom>
            <a:solidFill>
              <a:srgbClr val="055F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</p:grpSp>
      <p:grpSp>
        <p:nvGrpSpPr>
          <p:cNvPr id="25" name="Google Shape;1052;p33"/>
          <p:cNvGrpSpPr/>
          <p:nvPr/>
        </p:nvGrpSpPr>
        <p:grpSpPr bwMode="auto">
          <a:xfrm rot="-4280205">
            <a:off x="8366868" y="4180594"/>
            <a:ext cx="333478" cy="1357313"/>
            <a:chOff x="2815525" y="3515450"/>
            <a:chExt cx="332750" cy="1358500"/>
          </a:xfrm>
        </p:grpSpPr>
        <p:sp>
          <p:nvSpPr>
            <p:cNvPr id="26" name="Google Shape;1053;p33"/>
            <p:cNvSpPr/>
            <p:nvPr/>
          </p:nvSpPr>
          <p:spPr bwMode="auto">
            <a:xfrm>
              <a:off x="2816350" y="3515450"/>
              <a:ext cx="331925" cy="1358500"/>
            </a:xfrm>
            <a:custGeom>
              <a:avLst/>
              <a:gdLst>
                <a:gd name="T0" fmla="*/ 4170 w 13277"/>
                <a:gd name="T1" fmla="*/ 1 h 54340"/>
                <a:gd name="T2" fmla="*/ 4037 w 13277"/>
                <a:gd name="T3" fmla="*/ 368 h 54340"/>
                <a:gd name="T4" fmla="*/ 1835 w 13277"/>
                <a:gd name="T5" fmla="*/ 8173 h 54340"/>
                <a:gd name="T6" fmla="*/ 1735 w 13277"/>
                <a:gd name="T7" fmla="*/ 8607 h 54340"/>
                <a:gd name="T8" fmla="*/ 467 w 13277"/>
                <a:gd name="T9" fmla="*/ 16179 h 54340"/>
                <a:gd name="T10" fmla="*/ 434 w 13277"/>
                <a:gd name="T11" fmla="*/ 16546 h 54340"/>
                <a:gd name="T12" fmla="*/ 0 w 13277"/>
                <a:gd name="T13" fmla="*/ 24318 h 54340"/>
                <a:gd name="T14" fmla="*/ 0 w 13277"/>
                <a:gd name="T15" fmla="*/ 24685 h 54340"/>
                <a:gd name="T16" fmla="*/ 467 w 13277"/>
                <a:gd name="T17" fmla="*/ 31690 h 54340"/>
                <a:gd name="T18" fmla="*/ 501 w 13277"/>
                <a:gd name="T19" fmla="*/ 32057 h 54340"/>
                <a:gd name="T20" fmla="*/ 1969 w 13277"/>
                <a:gd name="T21" fmla="*/ 39462 h 54340"/>
                <a:gd name="T22" fmla="*/ 2035 w 13277"/>
                <a:gd name="T23" fmla="*/ 39829 h 54340"/>
                <a:gd name="T24" fmla="*/ 8640 w 13277"/>
                <a:gd name="T25" fmla="*/ 54140 h 54340"/>
                <a:gd name="T26" fmla="*/ 8807 w 13277"/>
                <a:gd name="T27" fmla="*/ 54340 h 54340"/>
                <a:gd name="T28" fmla="*/ 8974 w 13277"/>
                <a:gd name="T29" fmla="*/ 54040 h 54340"/>
                <a:gd name="T30" fmla="*/ 12276 w 13277"/>
                <a:gd name="T31" fmla="*/ 44399 h 54340"/>
                <a:gd name="T32" fmla="*/ 12343 w 13277"/>
                <a:gd name="T33" fmla="*/ 44032 h 54340"/>
                <a:gd name="T34" fmla="*/ 13210 w 13277"/>
                <a:gd name="T35" fmla="*/ 36227 h 54340"/>
                <a:gd name="T36" fmla="*/ 13210 w 13277"/>
                <a:gd name="T37" fmla="*/ 35893 h 54340"/>
                <a:gd name="T38" fmla="*/ 12976 w 13277"/>
                <a:gd name="T39" fmla="*/ 29055 h 54340"/>
                <a:gd name="T40" fmla="*/ 12943 w 13277"/>
                <a:gd name="T41" fmla="*/ 28721 h 54340"/>
                <a:gd name="T42" fmla="*/ 11976 w 13277"/>
                <a:gd name="T43" fmla="*/ 21783 h 54340"/>
                <a:gd name="T44" fmla="*/ 11876 w 13277"/>
                <a:gd name="T45" fmla="*/ 21450 h 54340"/>
                <a:gd name="T46" fmla="*/ 10141 w 13277"/>
                <a:gd name="T47" fmla="*/ 14545 h 54340"/>
                <a:gd name="T48" fmla="*/ 10008 w 13277"/>
                <a:gd name="T49" fmla="*/ 14211 h 54340"/>
                <a:gd name="T50" fmla="*/ 7606 w 13277"/>
                <a:gd name="T51" fmla="*/ 7440 h 54340"/>
                <a:gd name="T52" fmla="*/ 7439 w 13277"/>
                <a:gd name="T53" fmla="*/ 7039 h 54340"/>
                <a:gd name="T54" fmla="*/ 4337 w 13277"/>
                <a:gd name="T55" fmla="*/ 334 h 54340"/>
                <a:gd name="T56" fmla="*/ 4170 w 13277"/>
                <a:gd name="T57" fmla="*/ 1 h 54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3277" h="54340" extrusionOk="0">
                  <a:moveTo>
                    <a:pt x="4170" y="1"/>
                  </a:moveTo>
                  <a:lnTo>
                    <a:pt x="4037" y="368"/>
                  </a:lnTo>
                  <a:cubicBezTo>
                    <a:pt x="3136" y="3036"/>
                    <a:pt x="2402" y="5672"/>
                    <a:pt x="1835" y="8173"/>
                  </a:cubicBezTo>
                  <a:cubicBezTo>
                    <a:pt x="1802" y="8307"/>
                    <a:pt x="1802" y="8474"/>
                    <a:pt x="1735" y="8607"/>
                  </a:cubicBezTo>
                  <a:cubicBezTo>
                    <a:pt x="1168" y="11209"/>
                    <a:pt x="734" y="13777"/>
                    <a:pt x="467" y="16179"/>
                  </a:cubicBezTo>
                  <a:cubicBezTo>
                    <a:pt x="467" y="16313"/>
                    <a:pt x="434" y="16446"/>
                    <a:pt x="434" y="16546"/>
                  </a:cubicBezTo>
                  <a:cubicBezTo>
                    <a:pt x="134" y="19281"/>
                    <a:pt x="0" y="21850"/>
                    <a:pt x="0" y="24318"/>
                  </a:cubicBezTo>
                  <a:lnTo>
                    <a:pt x="0" y="24685"/>
                  </a:lnTo>
                  <a:cubicBezTo>
                    <a:pt x="0" y="27187"/>
                    <a:pt x="167" y="29522"/>
                    <a:pt x="467" y="31690"/>
                  </a:cubicBezTo>
                  <a:cubicBezTo>
                    <a:pt x="467" y="31824"/>
                    <a:pt x="501" y="31957"/>
                    <a:pt x="501" y="32057"/>
                  </a:cubicBezTo>
                  <a:cubicBezTo>
                    <a:pt x="834" y="34792"/>
                    <a:pt x="1368" y="37227"/>
                    <a:pt x="1969" y="39462"/>
                  </a:cubicBezTo>
                  <a:cubicBezTo>
                    <a:pt x="1969" y="39562"/>
                    <a:pt x="2002" y="39696"/>
                    <a:pt x="2035" y="39829"/>
                  </a:cubicBezTo>
                  <a:cubicBezTo>
                    <a:pt x="4370" y="48169"/>
                    <a:pt x="7839" y="53072"/>
                    <a:pt x="8640" y="54140"/>
                  </a:cubicBezTo>
                  <a:cubicBezTo>
                    <a:pt x="8773" y="54240"/>
                    <a:pt x="8807" y="54340"/>
                    <a:pt x="8807" y="54340"/>
                  </a:cubicBezTo>
                  <a:cubicBezTo>
                    <a:pt x="8873" y="54240"/>
                    <a:pt x="8940" y="54140"/>
                    <a:pt x="8974" y="54040"/>
                  </a:cubicBezTo>
                  <a:cubicBezTo>
                    <a:pt x="10508" y="50904"/>
                    <a:pt x="11609" y="47668"/>
                    <a:pt x="12276" y="44399"/>
                  </a:cubicBezTo>
                  <a:cubicBezTo>
                    <a:pt x="12309" y="44299"/>
                    <a:pt x="12309" y="44166"/>
                    <a:pt x="12343" y="44032"/>
                  </a:cubicBezTo>
                  <a:cubicBezTo>
                    <a:pt x="12843" y="41464"/>
                    <a:pt x="13143" y="38829"/>
                    <a:pt x="13210" y="36227"/>
                  </a:cubicBezTo>
                  <a:lnTo>
                    <a:pt x="13210" y="35893"/>
                  </a:lnTo>
                  <a:cubicBezTo>
                    <a:pt x="13277" y="33558"/>
                    <a:pt x="13177" y="31323"/>
                    <a:pt x="12976" y="29055"/>
                  </a:cubicBezTo>
                  <a:cubicBezTo>
                    <a:pt x="12976" y="28988"/>
                    <a:pt x="12943" y="28855"/>
                    <a:pt x="12943" y="28721"/>
                  </a:cubicBezTo>
                  <a:cubicBezTo>
                    <a:pt x="12676" y="26353"/>
                    <a:pt x="12343" y="24018"/>
                    <a:pt x="11976" y="21783"/>
                  </a:cubicBezTo>
                  <a:cubicBezTo>
                    <a:pt x="11942" y="21650"/>
                    <a:pt x="11942" y="21550"/>
                    <a:pt x="11876" y="21450"/>
                  </a:cubicBezTo>
                  <a:cubicBezTo>
                    <a:pt x="11375" y="18981"/>
                    <a:pt x="10808" y="16679"/>
                    <a:pt x="10141" y="14545"/>
                  </a:cubicBezTo>
                  <a:cubicBezTo>
                    <a:pt x="10108" y="14445"/>
                    <a:pt x="10041" y="14344"/>
                    <a:pt x="10008" y="14211"/>
                  </a:cubicBezTo>
                  <a:cubicBezTo>
                    <a:pt x="9207" y="11676"/>
                    <a:pt x="8373" y="9374"/>
                    <a:pt x="7606" y="7440"/>
                  </a:cubicBezTo>
                  <a:cubicBezTo>
                    <a:pt x="7506" y="7306"/>
                    <a:pt x="7472" y="7173"/>
                    <a:pt x="7439" y="7039"/>
                  </a:cubicBezTo>
                  <a:cubicBezTo>
                    <a:pt x="6005" y="3603"/>
                    <a:pt x="4804" y="1168"/>
                    <a:pt x="4337" y="334"/>
                  </a:cubicBezTo>
                  <a:cubicBezTo>
                    <a:pt x="4270" y="134"/>
                    <a:pt x="4170" y="1"/>
                    <a:pt x="4170" y="1"/>
                  </a:cubicBezTo>
                  <a:close/>
                </a:path>
              </a:pathLst>
            </a:custGeom>
            <a:solidFill>
              <a:srgbClr val="055F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27" name="Google Shape;1054;p33"/>
            <p:cNvSpPr/>
            <p:nvPr/>
          </p:nvSpPr>
          <p:spPr bwMode="auto">
            <a:xfrm>
              <a:off x="2815525" y="3515450"/>
              <a:ext cx="331075" cy="1357675"/>
            </a:xfrm>
            <a:custGeom>
              <a:avLst/>
              <a:gdLst>
                <a:gd name="T0" fmla="*/ 4070 w 13243"/>
                <a:gd name="T1" fmla="*/ 368 h 54307"/>
                <a:gd name="T2" fmla="*/ 6071 w 13243"/>
                <a:gd name="T3" fmla="*/ 13177 h 54307"/>
                <a:gd name="T4" fmla="*/ 1801 w 13243"/>
                <a:gd name="T5" fmla="*/ 8607 h 54307"/>
                <a:gd name="T6" fmla="*/ 6171 w 13243"/>
                <a:gd name="T7" fmla="*/ 13677 h 54307"/>
                <a:gd name="T8" fmla="*/ 500 w 13243"/>
                <a:gd name="T9" fmla="*/ 16146 h 54307"/>
                <a:gd name="T10" fmla="*/ 4804 w 13243"/>
                <a:gd name="T11" fmla="*/ 19682 h 54307"/>
                <a:gd name="T12" fmla="*/ 7205 w 13243"/>
                <a:gd name="T13" fmla="*/ 21483 h 54307"/>
                <a:gd name="T14" fmla="*/ 0 w 13243"/>
                <a:gd name="T15" fmla="*/ 24285 h 54307"/>
                <a:gd name="T16" fmla="*/ 5070 w 13243"/>
                <a:gd name="T17" fmla="*/ 26987 h 54307"/>
                <a:gd name="T18" fmla="*/ 8373 w 13243"/>
                <a:gd name="T19" fmla="*/ 32791 h 54307"/>
                <a:gd name="T20" fmla="*/ 500 w 13243"/>
                <a:gd name="T21" fmla="*/ 31657 h 54307"/>
                <a:gd name="T22" fmla="*/ 534 w 13243"/>
                <a:gd name="T23" fmla="*/ 32024 h 54307"/>
                <a:gd name="T24" fmla="*/ 8540 w 13243"/>
                <a:gd name="T25" fmla="*/ 35226 h 54307"/>
                <a:gd name="T26" fmla="*/ 8806 w 13243"/>
                <a:gd name="T27" fmla="*/ 41164 h 54307"/>
                <a:gd name="T28" fmla="*/ 2002 w 13243"/>
                <a:gd name="T29" fmla="*/ 39396 h 54307"/>
                <a:gd name="T30" fmla="*/ 6038 w 13243"/>
                <a:gd name="T31" fmla="*/ 40997 h 54307"/>
                <a:gd name="T32" fmla="*/ 8840 w 13243"/>
                <a:gd name="T33" fmla="*/ 41497 h 54307"/>
                <a:gd name="T34" fmla="*/ 8673 w 13243"/>
                <a:gd name="T35" fmla="*/ 54073 h 54307"/>
                <a:gd name="T36" fmla="*/ 9007 w 13243"/>
                <a:gd name="T37" fmla="*/ 54006 h 54307"/>
                <a:gd name="T38" fmla="*/ 11742 w 13243"/>
                <a:gd name="T39" fmla="*/ 44666 h 54307"/>
                <a:gd name="T40" fmla="*/ 12376 w 13243"/>
                <a:gd name="T41" fmla="*/ 44032 h 54307"/>
                <a:gd name="T42" fmla="*/ 9207 w 13243"/>
                <a:gd name="T43" fmla="*/ 45367 h 54307"/>
                <a:gd name="T44" fmla="*/ 11442 w 13243"/>
                <a:gd name="T45" fmla="*/ 37127 h 54307"/>
                <a:gd name="T46" fmla="*/ 13243 w 13243"/>
                <a:gd name="T47" fmla="*/ 35893 h 54307"/>
                <a:gd name="T48" fmla="*/ 8840 w 13243"/>
                <a:gd name="T49" fmla="*/ 35293 h 54307"/>
                <a:gd name="T50" fmla="*/ 8840 w 13243"/>
                <a:gd name="T51" fmla="*/ 34292 h 54307"/>
                <a:gd name="T52" fmla="*/ 11208 w 13243"/>
                <a:gd name="T53" fmla="*/ 30156 h 54307"/>
                <a:gd name="T54" fmla="*/ 13009 w 13243"/>
                <a:gd name="T55" fmla="*/ 28655 h 54307"/>
                <a:gd name="T56" fmla="*/ 7872 w 13243"/>
                <a:gd name="T57" fmla="*/ 24018 h 54307"/>
                <a:gd name="T58" fmla="*/ 12009 w 13243"/>
                <a:gd name="T59" fmla="*/ 21783 h 54307"/>
                <a:gd name="T60" fmla="*/ 7839 w 13243"/>
                <a:gd name="T61" fmla="*/ 23718 h 54307"/>
                <a:gd name="T62" fmla="*/ 7005 w 13243"/>
                <a:gd name="T63" fmla="*/ 17347 h 54307"/>
                <a:gd name="T64" fmla="*/ 10174 w 13243"/>
                <a:gd name="T65" fmla="*/ 14545 h 54307"/>
                <a:gd name="T66" fmla="*/ 6972 w 13243"/>
                <a:gd name="T67" fmla="*/ 16980 h 54307"/>
                <a:gd name="T68" fmla="*/ 5971 w 13243"/>
                <a:gd name="T69" fmla="*/ 10141 h 54307"/>
                <a:gd name="T70" fmla="*/ 7472 w 13243"/>
                <a:gd name="T71" fmla="*/ 7039 h 54307"/>
                <a:gd name="T72" fmla="*/ 4403 w 13243"/>
                <a:gd name="T73" fmla="*/ 468 h 54307"/>
                <a:gd name="T74" fmla="*/ 4203 w 13243"/>
                <a:gd name="T75" fmla="*/ 1 h 54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243" h="54307" extrusionOk="0">
                  <a:moveTo>
                    <a:pt x="4203" y="1"/>
                  </a:moveTo>
                  <a:lnTo>
                    <a:pt x="4070" y="368"/>
                  </a:lnTo>
                  <a:cubicBezTo>
                    <a:pt x="4637" y="3670"/>
                    <a:pt x="5170" y="7006"/>
                    <a:pt x="5671" y="10308"/>
                  </a:cubicBezTo>
                  <a:cubicBezTo>
                    <a:pt x="5804" y="11276"/>
                    <a:pt x="5971" y="12210"/>
                    <a:pt x="6071" y="13177"/>
                  </a:cubicBezTo>
                  <a:cubicBezTo>
                    <a:pt x="4537" y="11643"/>
                    <a:pt x="3136" y="9975"/>
                    <a:pt x="1868" y="8173"/>
                  </a:cubicBezTo>
                  <a:cubicBezTo>
                    <a:pt x="1835" y="8307"/>
                    <a:pt x="1835" y="8474"/>
                    <a:pt x="1801" y="8607"/>
                  </a:cubicBezTo>
                  <a:cubicBezTo>
                    <a:pt x="3069" y="10442"/>
                    <a:pt x="4537" y="12110"/>
                    <a:pt x="6138" y="13677"/>
                  </a:cubicBezTo>
                  <a:lnTo>
                    <a:pt x="6171" y="13677"/>
                  </a:lnTo>
                  <a:cubicBezTo>
                    <a:pt x="6505" y="16012"/>
                    <a:pt x="6838" y="18314"/>
                    <a:pt x="7139" y="20649"/>
                  </a:cubicBezTo>
                  <a:cubicBezTo>
                    <a:pt x="4703" y="19448"/>
                    <a:pt x="2502" y="17947"/>
                    <a:pt x="500" y="16146"/>
                  </a:cubicBezTo>
                  <a:cubicBezTo>
                    <a:pt x="500" y="16279"/>
                    <a:pt x="467" y="16379"/>
                    <a:pt x="467" y="16513"/>
                  </a:cubicBezTo>
                  <a:cubicBezTo>
                    <a:pt x="1835" y="17680"/>
                    <a:pt x="3236" y="18781"/>
                    <a:pt x="4804" y="19682"/>
                  </a:cubicBezTo>
                  <a:cubicBezTo>
                    <a:pt x="5537" y="20182"/>
                    <a:pt x="6338" y="20616"/>
                    <a:pt x="7172" y="21016"/>
                  </a:cubicBezTo>
                  <a:cubicBezTo>
                    <a:pt x="7172" y="21149"/>
                    <a:pt x="7172" y="21316"/>
                    <a:pt x="7205" y="21483"/>
                  </a:cubicBezTo>
                  <a:cubicBezTo>
                    <a:pt x="7472" y="23484"/>
                    <a:pt x="7672" y="25452"/>
                    <a:pt x="7872" y="27454"/>
                  </a:cubicBezTo>
                  <a:cubicBezTo>
                    <a:pt x="5070" y="26820"/>
                    <a:pt x="2402" y="25719"/>
                    <a:pt x="0" y="24285"/>
                  </a:cubicBezTo>
                  <a:lnTo>
                    <a:pt x="0" y="24652"/>
                  </a:lnTo>
                  <a:cubicBezTo>
                    <a:pt x="1635" y="25619"/>
                    <a:pt x="3336" y="26386"/>
                    <a:pt x="5070" y="26987"/>
                  </a:cubicBezTo>
                  <a:cubicBezTo>
                    <a:pt x="6004" y="27320"/>
                    <a:pt x="6972" y="27554"/>
                    <a:pt x="7906" y="27787"/>
                  </a:cubicBezTo>
                  <a:cubicBezTo>
                    <a:pt x="8073" y="29455"/>
                    <a:pt x="8239" y="31123"/>
                    <a:pt x="8373" y="32791"/>
                  </a:cubicBezTo>
                  <a:cubicBezTo>
                    <a:pt x="8473" y="33491"/>
                    <a:pt x="8506" y="34225"/>
                    <a:pt x="8540" y="34959"/>
                  </a:cubicBezTo>
                  <a:cubicBezTo>
                    <a:pt x="5704" y="34325"/>
                    <a:pt x="2969" y="33191"/>
                    <a:pt x="500" y="31657"/>
                  </a:cubicBezTo>
                  <a:cubicBezTo>
                    <a:pt x="500" y="31790"/>
                    <a:pt x="534" y="31890"/>
                    <a:pt x="534" y="32024"/>
                  </a:cubicBezTo>
                  <a:cubicBezTo>
                    <a:pt x="2202" y="33024"/>
                    <a:pt x="4003" y="33858"/>
                    <a:pt x="5838" y="34492"/>
                  </a:cubicBezTo>
                  <a:cubicBezTo>
                    <a:pt x="6705" y="34759"/>
                    <a:pt x="7639" y="35026"/>
                    <a:pt x="8540" y="35226"/>
                  </a:cubicBezTo>
                  <a:cubicBezTo>
                    <a:pt x="8673" y="37227"/>
                    <a:pt x="8806" y="39196"/>
                    <a:pt x="8840" y="41164"/>
                  </a:cubicBezTo>
                  <a:lnTo>
                    <a:pt x="8806" y="41164"/>
                  </a:lnTo>
                  <a:cubicBezTo>
                    <a:pt x="6438" y="40830"/>
                    <a:pt x="4170" y="40230"/>
                    <a:pt x="2002" y="39396"/>
                  </a:cubicBezTo>
                  <a:cubicBezTo>
                    <a:pt x="2002" y="39529"/>
                    <a:pt x="2035" y="39663"/>
                    <a:pt x="2068" y="39763"/>
                  </a:cubicBezTo>
                  <a:cubicBezTo>
                    <a:pt x="3369" y="40263"/>
                    <a:pt x="4703" y="40697"/>
                    <a:pt x="6038" y="40997"/>
                  </a:cubicBezTo>
                  <a:cubicBezTo>
                    <a:pt x="6905" y="41197"/>
                    <a:pt x="7839" y="41364"/>
                    <a:pt x="8740" y="41497"/>
                  </a:cubicBezTo>
                  <a:lnTo>
                    <a:pt x="8840" y="41497"/>
                  </a:lnTo>
                  <a:cubicBezTo>
                    <a:pt x="8840" y="42331"/>
                    <a:pt x="8873" y="43198"/>
                    <a:pt x="8873" y="44032"/>
                  </a:cubicBezTo>
                  <a:cubicBezTo>
                    <a:pt x="8906" y="47368"/>
                    <a:pt x="8873" y="50737"/>
                    <a:pt x="8673" y="54073"/>
                  </a:cubicBezTo>
                  <a:cubicBezTo>
                    <a:pt x="8773" y="54206"/>
                    <a:pt x="8840" y="54306"/>
                    <a:pt x="8840" y="54306"/>
                  </a:cubicBezTo>
                  <a:cubicBezTo>
                    <a:pt x="8906" y="54206"/>
                    <a:pt x="8940" y="54073"/>
                    <a:pt x="9007" y="54006"/>
                  </a:cubicBezTo>
                  <a:cubicBezTo>
                    <a:pt x="9140" y="51238"/>
                    <a:pt x="9207" y="48469"/>
                    <a:pt x="9207" y="45667"/>
                  </a:cubicBezTo>
                  <a:cubicBezTo>
                    <a:pt x="10074" y="45367"/>
                    <a:pt x="10908" y="45033"/>
                    <a:pt x="11742" y="44666"/>
                  </a:cubicBezTo>
                  <a:cubicBezTo>
                    <a:pt x="11909" y="44566"/>
                    <a:pt x="12109" y="44499"/>
                    <a:pt x="12276" y="44399"/>
                  </a:cubicBezTo>
                  <a:cubicBezTo>
                    <a:pt x="12342" y="44299"/>
                    <a:pt x="12342" y="44166"/>
                    <a:pt x="12376" y="44032"/>
                  </a:cubicBezTo>
                  <a:cubicBezTo>
                    <a:pt x="11342" y="44533"/>
                    <a:pt x="10274" y="45000"/>
                    <a:pt x="9207" y="45367"/>
                  </a:cubicBezTo>
                  <a:cubicBezTo>
                    <a:pt x="9207" y="42965"/>
                    <a:pt x="9140" y="40530"/>
                    <a:pt x="9007" y="38128"/>
                  </a:cubicBezTo>
                  <a:cubicBezTo>
                    <a:pt x="9840" y="37828"/>
                    <a:pt x="10674" y="37494"/>
                    <a:pt x="11442" y="37127"/>
                  </a:cubicBezTo>
                  <a:cubicBezTo>
                    <a:pt x="12075" y="36861"/>
                    <a:pt x="12676" y="36527"/>
                    <a:pt x="13243" y="36227"/>
                  </a:cubicBezTo>
                  <a:lnTo>
                    <a:pt x="13243" y="35893"/>
                  </a:lnTo>
                  <a:cubicBezTo>
                    <a:pt x="11875" y="36627"/>
                    <a:pt x="10474" y="37227"/>
                    <a:pt x="9007" y="37795"/>
                  </a:cubicBezTo>
                  <a:cubicBezTo>
                    <a:pt x="8973" y="36961"/>
                    <a:pt x="8873" y="36127"/>
                    <a:pt x="8840" y="35293"/>
                  </a:cubicBezTo>
                  <a:cubicBezTo>
                    <a:pt x="8840" y="35226"/>
                    <a:pt x="8840" y="35226"/>
                    <a:pt x="8873" y="35126"/>
                  </a:cubicBezTo>
                  <a:cubicBezTo>
                    <a:pt x="8873" y="34859"/>
                    <a:pt x="8873" y="34559"/>
                    <a:pt x="8840" y="34292"/>
                  </a:cubicBezTo>
                  <a:cubicBezTo>
                    <a:pt x="8806" y="33358"/>
                    <a:pt x="8706" y="32391"/>
                    <a:pt x="8640" y="31490"/>
                  </a:cubicBezTo>
                  <a:cubicBezTo>
                    <a:pt x="9507" y="31056"/>
                    <a:pt x="10374" y="30656"/>
                    <a:pt x="11208" y="30156"/>
                  </a:cubicBezTo>
                  <a:cubicBezTo>
                    <a:pt x="11842" y="29789"/>
                    <a:pt x="12476" y="29389"/>
                    <a:pt x="13043" y="28988"/>
                  </a:cubicBezTo>
                  <a:cubicBezTo>
                    <a:pt x="13043" y="28888"/>
                    <a:pt x="13009" y="28788"/>
                    <a:pt x="13009" y="28655"/>
                  </a:cubicBezTo>
                  <a:cubicBezTo>
                    <a:pt x="11642" y="29622"/>
                    <a:pt x="10141" y="30456"/>
                    <a:pt x="8573" y="31156"/>
                  </a:cubicBezTo>
                  <a:cubicBezTo>
                    <a:pt x="8406" y="28788"/>
                    <a:pt x="8173" y="26386"/>
                    <a:pt x="7872" y="24018"/>
                  </a:cubicBezTo>
                  <a:cubicBezTo>
                    <a:pt x="8740" y="23651"/>
                    <a:pt x="9640" y="23217"/>
                    <a:pt x="10474" y="22717"/>
                  </a:cubicBezTo>
                  <a:cubicBezTo>
                    <a:pt x="11008" y="22450"/>
                    <a:pt x="11508" y="22117"/>
                    <a:pt x="12009" y="21783"/>
                  </a:cubicBezTo>
                  <a:cubicBezTo>
                    <a:pt x="11975" y="21650"/>
                    <a:pt x="11975" y="21550"/>
                    <a:pt x="11909" y="21450"/>
                  </a:cubicBezTo>
                  <a:cubicBezTo>
                    <a:pt x="10641" y="22317"/>
                    <a:pt x="9240" y="23117"/>
                    <a:pt x="7839" y="23718"/>
                  </a:cubicBezTo>
                  <a:cubicBezTo>
                    <a:pt x="7806" y="23484"/>
                    <a:pt x="7806" y="23284"/>
                    <a:pt x="7739" y="23017"/>
                  </a:cubicBezTo>
                  <a:cubicBezTo>
                    <a:pt x="7505" y="21116"/>
                    <a:pt x="7239" y="19215"/>
                    <a:pt x="7005" y="17347"/>
                  </a:cubicBezTo>
                  <a:cubicBezTo>
                    <a:pt x="7739" y="16813"/>
                    <a:pt x="8406" y="16212"/>
                    <a:pt x="9073" y="15612"/>
                  </a:cubicBezTo>
                  <a:cubicBezTo>
                    <a:pt x="9474" y="15278"/>
                    <a:pt x="9840" y="14878"/>
                    <a:pt x="10174" y="14545"/>
                  </a:cubicBezTo>
                  <a:cubicBezTo>
                    <a:pt x="10141" y="14445"/>
                    <a:pt x="10074" y="14344"/>
                    <a:pt x="10041" y="14211"/>
                  </a:cubicBezTo>
                  <a:cubicBezTo>
                    <a:pt x="9073" y="15178"/>
                    <a:pt x="8039" y="16146"/>
                    <a:pt x="6972" y="16980"/>
                  </a:cubicBezTo>
                  <a:lnTo>
                    <a:pt x="6205" y="11709"/>
                  </a:lnTo>
                  <a:cubicBezTo>
                    <a:pt x="6138" y="11209"/>
                    <a:pt x="6038" y="10675"/>
                    <a:pt x="5971" y="10141"/>
                  </a:cubicBezTo>
                  <a:cubicBezTo>
                    <a:pt x="6538" y="9274"/>
                    <a:pt x="7072" y="8340"/>
                    <a:pt x="7639" y="7440"/>
                  </a:cubicBezTo>
                  <a:cubicBezTo>
                    <a:pt x="7539" y="7306"/>
                    <a:pt x="7505" y="7173"/>
                    <a:pt x="7472" y="7039"/>
                  </a:cubicBezTo>
                  <a:cubicBezTo>
                    <a:pt x="6972" y="7940"/>
                    <a:pt x="6471" y="8841"/>
                    <a:pt x="5871" y="9674"/>
                  </a:cubicBezTo>
                  <a:cubicBezTo>
                    <a:pt x="5404" y="6606"/>
                    <a:pt x="4904" y="3537"/>
                    <a:pt x="4403" y="468"/>
                  </a:cubicBezTo>
                  <a:cubicBezTo>
                    <a:pt x="4370" y="434"/>
                    <a:pt x="4370" y="368"/>
                    <a:pt x="4370" y="334"/>
                  </a:cubicBezTo>
                  <a:cubicBezTo>
                    <a:pt x="4303" y="134"/>
                    <a:pt x="4203" y="1"/>
                    <a:pt x="4203" y="1"/>
                  </a:cubicBezTo>
                  <a:close/>
                </a:path>
              </a:pathLst>
            </a:custGeom>
            <a:solidFill>
              <a:srgbClr val="0383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</p:grpSp>
      <p:sp>
        <p:nvSpPr>
          <p:cNvPr id="28" name="Google Shape;1055;p33"/>
          <p:cNvSpPr/>
          <p:nvPr/>
        </p:nvSpPr>
        <p:spPr bwMode="auto">
          <a:xfrm flipH="1">
            <a:off x="1425576" y="4644872"/>
            <a:ext cx="187325" cy="184207"/>
          </a:xfrm>
          <a:custGeom>
            <a:avLst/>
            <a:gdLst>
              <a:gd name="T0" fmla="*/ 9836 w 13077"/>
              <a:gd name="T1" fmla="*/ 0 h 12835"/>
              <a:gd name="T2" fmla="*/ 9174 w 13077"/>
              <a:gd name="T3" fmla="*/ 96 h 12835"/>
              <a:gd name="T4" fmla="*/ 7473 w 13077"/>
              <a:gd name="T5" fmla="*/ 1797 h 12835"/>
              <a:gd name="T6" fmla="*/ 7340 w 13077"/>
              <a:gd name="T7" fmla="*/ 4399 h 12835"/>
              <a:gd name="T8" fmla="*/ 4738 w 13077"/>
              <a:gd name="T9" fmla="*/ 1964 h 12835"/>
              <a:gd name="T10" fmla="*/ 3258 w 13077"/>
              <a:gd name="T11" fmla="*/ 1682 h 12835"/>
              <a:gd name="T12" fmla="*/ 1302 w 13077"/>
              <a:gd name="T13" fmla="*/ 2297 h 12835"/>
              <a:gd name="T14" fmla="*/ 234 w 13077"/>
              <a:gd name="T15" fmla="*/ 5600 h 12835"/>
              <a:gd name="T16" fmla="*/ 1936 w 13077"/>
              <a:gd name="T17" fmla="*/ 8769 h 12835"/>
              <a:gd name="T18" fmla="*/ 11017 w 13077"/>
              <a:gd name="T19" fmla="*/ 12835 h 12835"/>
              <a:gd name="T20" fmla="*/ 11843 w 13077"/>
              <a:gd name="T21" fmla="*/ 12805 h 12835"/>
              <a:gd name="T22" fmla="*/ 11809 w 13077"/>
              <a:gd name="T23" fmla="*/ 8969 h 12835"/>
              <a:gd name="T24" fmla="*/ 12810 w 13077"/>
              <a:gd name="T25" fmla="*/ 5299 h 12835"/>
              <a:gd name="T26" fmla="*/ 12410 w 13077"/>
              <a:gd name="T27" fmla="*/ 1597 h 12835"/>
              <a:gd name="T28" fmla="*/ 9836 w 13077"/>
              <a:gd name="T29" fmla="*/ 0 h 128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3077" h="12835" extrusionOk="0">
                <a:moveTo>
                  <a:pt x="9836" y="0"/>
                </a:moveTo>
                <a:cubicBezTo>
                  <a:pt x="9614" y="0"/>
                  <a:pt x="9392" y="31"/>
                  <a:pt x="9174" y="96"/>
                </a:cubicBezTo>
                <a:cubicBezTo>
                  <a:pt x="8407" y="363"/>
                  <a:pt x="7773" y="1030"/>
                  <a:pt x="7473" y="1797"/>
                </a:cubicBezTo>
                <a:cubicBezTo>
                  <a:pt x="7173" y="2598"/>
                  <a:pt x="7173" y="3565"/>
                  <a:pt x="7340" y="4399"/>
                </a:cubicBezTo>
                <a:cubicBezTo>
                  <a:pt x="6672" y="3365"/>
                  <a:pt x="5838" y="2431"/>
                  <a:pt x="4738" y="1964"/>
                </a:cubicBezTo>
                <a:cubicBezTo>
                  <a:pt x="4275" y="1782"/>
                  <a:pt x="3766" y="1682"/>
                  <a:pt x="3258" y="1682"/>
                </a:cubicBezTo>
                <a:cubicBezTo>
                  <a:pt x="2558" y="1682"/>
                  <a:pt x="1863" y="1872"/>
                  <a:pt x="1302" y="2297"/>
                </a:cubicBezTo>
                <a:cubicBezTo>
                  <a:pt x="335" y="3065"/>
                  <a:pt x="1" y="4399"/>
                  <a:pt x="234" y="5600"/>
                </a:cubicBezTo>
                <a:cubicBezTo>
                  <a:pt x="435" y="6801"/>
                  <a:pt x="1135" y="7868"/>
                  <a:pt x="1936" y="8769"/>
                </a:cubicBezTo>
                <a:cubicBezTo>
                  <a:pt x="4219" y="11330"/>
                  <a:pt x="7616" y="12835"/>
                  <a:pt x="11017" y="12835"/>
                </a:cubicBezTo>
                <a:cubicBezTo>
                  <a:pt x="11292" y="12835"/>
                  <a:pt x="11568" y="12825"/>
                  <a:pt x="11843" y="12805"/>
                </a:cubicBezTo>
                <a:cubicBezTo>
                  <a:pt x="11409" y="11604"/>
                  <a:pt x="11576" y="10270"/>
                  <a:pt x="11809" y="8969"/>
                </a:cubicBezTo>
                <a:cubicBezTo>
                  <a:pt x="12110" y="7768"/>
                  <a:pt x="12577" y="6567"/>
                  <a:pt x="12810" y="5299"/>
                </a:cubicBezTo>
                <a:cubicBezTo>
                  <a:pt x="13077" y="4065"/>
                  <a:pt x="13010" y="2698"/>
                  <a:pt x="12410" y="1597"/>
                </a:cubicBezTo>
                <a:cubicBezTo>
                  <a:pt x="11888" y="663"/>
                  <a:pt x="10869" y="0"/>
                  <a:pt x="9836" y="0"/>
                </a:cubicBezTo>
                <a:close/>
              </a:path>
            </a:pathLst>
          </a:custGeom>
          <a:solidFill>
            <a:srgbClr val="F0706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 sz="1800"/>
          </a:p>
        </p:txBody>
      </p:sp>
      <p:sp>
        <p:nvSpPr>
          <p:cNvPr id="29" name="Google Shape;1056;p33"/>
          <p:cNvSpPr/>
          <p:nvPr/>
        </p:nvSpPr>
        <p:spPr bwMode="auto">
          <a:xfrm flipH="1">
            <a:off x="7762876" y="3947744"/>
            <a:ext cx="187325" cy="182619"/>
          </a:xfrm>
          <a:custGeom>
            <a:avLst/>
            <a:gdLst>
              <a:gd name="T0" fmla="*/ 5662 w 7507"/>
              <a:gd name="T1" fmla="*/ 1 h 7269"/>
              <a:gd name="T2" fmla="*/ 5305 w 7507"/>
              <a:gd name="T3" fmla="*/ 50 h 7269"/>
              <a:gd name="T4" fmla="*/ 4304 w 7507"/>
              <a:gd name="T5" fmla="*/ 1017 h 7269"/>
              <a:gd name="T6" fmla="*/ 4237 w 7507"/>
              <a:gd name="T7" fmla="*/ 2485 h 7269"/>
              <a:gd name="T8" fmla="*/ 2736 w 7507"/>
              <a:gd name="T9" fmla="*/ 1117 h 7269"/>
              <a:gd name="T10" fmla="*/ 1858 w 7507"/>
              <a:gd name="T11" fmla="*/ 920 h 7269"/>
              <a:gd name="T12" fmla="*/ 768 w 7507"/>
              <a:gd name="T13" fmla="*/ 1284 h 7269"/>
              <a:gd name="T14" fmla="*/ 134 w 7507"/>
              <a:gd name="T15" fmla="*/ 3152 h 7269"/>
              <a:gd name="T16" fmla="*/ 1102 w 7507"/>
              <a:gd name="T17" fmla="*/ 4953 h 7269"/>
              <a:gd name="T18" fmla="*/ 6354 w 7507"/>
              <a:gd name="T19" fmla="*/ 7268 h 7269"/>
              <a:gd name="T20" fmla="*/ 6772 w 7507"/>
              <a:gd name="T21" fmla="*/ 7255 h 7269"/>
              <a:gd name="T22" fmla="*/ 6806 w 7507"/>
              <a:gd name="T23" fmla="*/ 5154 h 7269"/>
              <a:gd name="T24" fmla="*/ 7406 w 7507"/>
              <a:gd name="T25" fmla="*/ 3019 h 7269"/>
              <a:gd name="T26" fmla="*/ 7139 w 7507"/>
              <a:gd name="T27" fmla="*/ 884 h 7269"/>
              <a:gd name="T28" fmla="*/ 5662 w 7507"/>
              <a:gd name="T29" fmla="*/ 1 h 72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7507" h="7269" extrusionOk="0">
                <a:moveTo>
                  <a:pt x="5662" y="1"/>
                </a:moveTo>
                <a:cubicBezTo>
                  <a:pt x="5542" y="1"/>
                  <a:pt x="5423" y="16"/>
                  <a:pt x="5305" y="50"/>
                </a:cubicBezTo>
                <a:cubicBezTo>
                  <a:pt x="4838" y="183"/>
                  <a:pt x="4471" y="584"/>
                  <a:pt x="4304" y="1017"/>
                </a:cubicBezTo>
                <a:cubicBezTo>
                  <a:pt x="4137" y="1451"/>
                  <a:pt x="4137" y="2018"/>
                  <a:pt x="4237" y="2485"/>
                </a:cubicBezTo>
                <a:cubicBezTo>
                  <a:pt x="3837" y="1885"/>
                  <a:pt x="3337" y="1384"/>
                  <a:pt x="2736" y="1117"/>
                </a:cubicBezTo>
                <a:cubicBezTo>
                  <a:pt x="2463" y="988"/>
                  <a:pt x="2158" y="920"/>
                  <a:pt x="1858" y="920"/>
                </a:cubicBezTo>
                <a:cubicBezTo>
                  <a:pt x="1461" y="920"/>
                  <a:pt x="1071" y="1038"/>
                  <a:pt x="768" y="1284"/>
                </a:cubicBezTo>
                <a:cubicBezTo>
                  <a:pt x="234" y="1684"/>
                  <a:pt x="1" y="2485"/>
                  <a:pt x="134" y="3152"/>
                </a:cubicBezTo>
                <a:cubicBezTo>
                  <a:pt x="268" y="3819"/>
                  <a:pt x="635" y="4453"/>
                  <a:pt x="1102" y="4953"/>
                </a:cubicBezTo>
                <a:cubicBezTo>
                  <a:pt x="2411" y="6388"/>
                  <a:pt x="4362" y="7268"/>
                  <a:pt x="6354" y="7268"/>
                </a:cubicBezTo>
                <a:cubicBezTo>
                  <a:pt x="6493" y="7268"/>
                  <a:pt x="6633" y="7264"/>
                  <a:pt x="6772" y="7255"/>
                </a:cubicBezTo>
                <a:cubicBezTo>
                  <a:pt x="6505" y="6521"/>
                  <a:pt x="6606" y="5787"/>
                  <a:pt x="6806" y="5154"/>
                </a:cubicBezTo>
                <a:cubicBezTo>
                  <a:pt x="6972" y="4453"/>
                  <a:pt x="7273" y="3719"/>
                  <a:pt x="7406" y="3019"/>
                </a:cubicBezTo>
                <a:cubicBezTo>
                  <a:pt x="7506" y="2318"/>
                  <a:pt x="7506" y="1518"/>
                  <a:pt x="7139" y="884"/>
                </a:cubicBezTo>
                <a:cubicBezTo>
                  <a:pt x="6834" y="384"/>
                  <a:pt x="6252" y="1"/>
                  <a:pt x="5662" y="1"/>
                </a:cubicBezTo>
                <a:close/>
              </a:path>
            </a:pathLst>
          </a:custGeom>
          <a:solidFill>
            <a:srgbClr val="F0706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 sz="1800"/>
          </a:p>
        </p:txBody>
      </p:sp>
      <p:sp>
        <p:nvSpPr>
          <p:cNvPr id="30" name="Google Shape;1057;p33"/>
          <p:cNvSpPr/>
          <p:nvPr/>
        </p:nvSpPr>
        <p:spPr bwMode="auto">
          <a:xfrm flipH="1">
            <a:off x="641351" y="1119534"/>
            <a:ext cx="327025" cy="320774"/>
          </a:xfrm>
          <a:custGeom>
            <a:avLst/>
            <a:gdLst>
              <a:gd name="T0" fmla="*/ 3220 w 13043"/>
              <a:gd name="T1" fmla="*/ 0 h 12862"/>
              <a:gd name="T2" fmla="*/ 667 w 13043"/>
              <a:gd name="T3" fmla="*/ 1597 h 12862"/>
              <a:gd name="T4" fmla="*/ 234 w 13043"/>
              <a:gd name="T5" fmla="*/ 5333 h 12862"/>
              <a:gd name="T6" fmla="*/ 1234 w 13043"/>
              <a:gd name="T7" fmla="*/ 9002 h 12862"/>
              <a:gd name="T8" fmla="*/ 1201 w 13043"/>
              <a:gd name="T9" fmla="*/ 12838 h 12862"/>
              <a:gd name="T10" fmla="*/ 1937 w 13043"/>
              <a:gd name="T11" fmla="*/ 12861 h 12862"/>
              <a:gd name="T12" fmla="*/ 11108 w 13043"/>
              <a:gd name="T13" fmla="*/ 8768 h 12862"/>
              <a:gd name="T14" fmla="*/ 12843 w 13043"/>
              <a:gd name="T15" fmla="*/ 5599 h 12862"/>
              <a:gd name="T16" fmla="*/ 11742 w 13043"/>
              <a:gd name="T17" fmla="*/ 2330 h 12862"/>
              <a:gd name="T18" fmla="*/ 9808 w 13043"/>
              <a:gd name="T19" fmla="*/ 1690 h 12862"/>
              <a:gd name="T20" fmla="*/ 8340 w 13043"/>
              <a:gd name="T21" fmla="*/ 1997 h 12862"/>
              <a:gd name="T22" fmla="*/ 5704 w 13043"/>
              <a:gd name="T23" fmla="*/ 4399 h 12862"/>
              <a:gd name="T24" fmla="*/ 5571 w 13043"/>
              <a:gd name="T25" fmla="*/ 1830 h 12862"/>
              <a:gd name="T26" fmla="*/ 3870 w 13043"/>
              <a:gd name="T27" fmla="*/ 96 h 12862"/>
              <a:gd name="T28" fmla="*/ 3220 w 13043"/>
              <a:gd name="T29" fmla="*/ 0 h 128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3043" h="12862" extrusionOk="0">
                <a:moveTo>
                  <a:pt x="3220" y="0"/>
                </a:moveTo>
                <a:cubicBezTo>
                  <a:pt x="2199" y="0"/>
                  <a:pt x="1162" y="663"/>
                  <a:pt x="667" y="1597"/>
                </a:cubicBezTo>
                <a:cubicBezTo>
                  <a:pt x="34" y="2697"/>
                  <a:pt x="0" y="4065"/>
                  <a:pt x="234" y="5333"/>
                </a:cubicBezTo>
                <a:cubicBezTo>
                  <a:pt x="501" y="6567"/>
                  <a:pt x="934" y="7768"/>
                  <a:pt x="1234" y="9002"/>
                </a:cubicBezTo>
                <a:cubicBezTo>
                  <a:pt x="1501" y="10269"/>
                  <a:pt x="1601" y="11604"/>
                  <a:pt x="1201" y="12838"/>
                </a:cubicBezTo>
                <a:cubicBezTo>
                  <a:pt x="1446" y="12854"/>
                  <a:pt x="1691" y="12861"/>
                  <a:pt x="1937" y="12861"/>
                </a:cubicBezTo>
                <a:cubicBezTo>
                  <a:pt x="5372" y="12861"/>
                  <a:pt x="8836" y="11352"/>
                  <a:pt x="11108" y="8768"/>
                </a:cubicBezTo>
                <a:cubicBezTo>
                  <a:pt x="11909" y="7868"/>
                  <a:pt x="12609" y="6834"/>
                  <a:pt x="12843" y="5599"/>
                </a:cubicBezTo>
                <a:cubicBezTo>
                  <a:pt x="13043" y="4399"/>
                  <a:pt x="12709" y="3064"/>
                  <a:pt x="11742" y="2330"/>
                </a:cubicBezTo>
                <a:cubicBezTo>
                  <a:pt x="11185" y="1889"/>
                  <a:pt x="10496" y="1690"/>
                  <a:pt x="9808" y="1690"/>
                </a:cubicBezTo>
                <a:cubicBezTo>
                  <a:pt x="9300" y="1690"/>
                  <a:pt x="8793" y="1799"/>
                  <a:pt x="8340" y="1997"/>
                </a:cubicBezTo>
                <a:cubicBezTo>
                  <a:pt x="7205" y="2431"/>
                  <a:pt x="6371" y="3365"/>
                  <a:pt x="5704" y="4399"/>
                </a:cubicBezTo>
                <a:cubicBezTo>
                  <a:pt x="5871" y="3565"/>
                  <a:pt x="5871" y="2597"/>
                  <a:pt x="5571" y="1830"/>
                </a:cubicBezTo>
                <a:cubicBezTo>
                  <a:pt x="5271" y="1030"/>
                  <a:pt x="4670" y="362"/>
                  <a:pt x="3870" y="96"/>
                </a:cubicBezTo>
                <a:cubicBezTo>
                  <a:pt x="3658" y="31"/>
                  <a:pt x="3439" y="0"/>
                  <a:pt x="3220" y="0"/>
                </a:cubicBezTo>
                <a:close/>
              </a:path>
            </a:pathLst>
          </a:custGeom>
          <a:solidFill>
            <a:srgbClr val="F0706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664973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928"/>
            <a:ext cx="1971675" cy="43602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928"/>
            <a:ext cx="5800725" cy="43602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 defTabSz="685743">
              <a:defRPr/>
            </a:pPr>
            <a:fld id="{4998CC50-F2EB-48E0-B7C8-9BA2682375A3}" type="datetimeFigureOut">
              <a:rPr lang="en-GB" smtClean="0"/>
              <a:pPr defTabSz="685743">
                <a:defRPr/>
              </a:pPr>
              <a:t>21/04/2025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 defTabSz="685743"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 defTabSz="685743">
              <a:defRPr/>
            </a:pPr>
            <a:fld id="{5CAE13BB-DB79-4C19-AB2C-596F7C8A67EB}" type="slidenum">
              <a:rPr lang="en-GB" smtClean="0"/>
              <a:pPr defTabSz="685743"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501469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9B7C9E0-79D1-9C61-C481-B3B6F9EF89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CA71DB5-70AF-7C25-2C5E-A67DF74DA9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358765B-F59B-344E-990D-8A54A1197E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E5E43-2D13-4F77-B9A8-B720CCE16B8A}" type="datetimeFigureOut">
              <a:rPr lang="en-US" smtClean="0"/>
              <a:t>21/04/2025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5D52488-D5C0-6ABB-B6C9-71978457B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E96520C-8A19-D329-AB0C-EC3484667A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6B47D-0C5D-4C4C-8F0C-064F7F998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51133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E590930-BAA9-5941-3F05-730EEAB317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2032"/>
            <a:ext cx="6858000" cy="1791253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BA10EFF-2C85-B633-D207-6FD65230CB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2362"/>
            <a:ext cx="6858000" cy="1242205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21C0B44-775E-4D71-2503-23C56E1CF4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E5E43-2D13-4F77-B9A8-B720CCE16B8A}" type="datetimeFigureOut">
              <a:rPr lang="en-US" smtClean="0"/>
              <a:t>21/04/2025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EE1216B-45B8-3F2C-4862-4E2C9E29C0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748E54E-AAA8-BD10-91D2-9319D59AA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6B47D-0C5D-4C4C-8F0C-064F7F998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75346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296920" y="164692"/>
            <a:ext cx="8709926" cy="4681543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741894" y="4235754"/>
            <a:ext cx="461392" cy="40177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7633368" y="320863"/>
            <a:ext cx="302601" cy="28367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8253054" y="782774"/>
            <a:ext cx="173097" cy="169950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1540961" y="4699965"/>
            <a:ext cx="123715" cy="81863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8246642" y="4637535"/>
            <a:ext cx="90352" cy="62430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613020" y="3895453"/>
            <a:ext cx="173097" cy="169950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349270" y="661837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150303" y="680330"/>
            <a:ext cx="337031" cy="83302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168065" y="742298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393676" y="710862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151197" y="688673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348378" y="1122388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49410" y="1140881"/>
            <a:ext cx="337031" cy="83302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167172" y="1202850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392783" y="1171414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150302" y="1149225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347485" y="1582940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48517" y="1601433"/>
            <a:ext cx="337031" cy="83302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166278" y="1663401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391890" y="1631965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49410" y="1609776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346591" y="2043491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47621" y="2061984"/>
            <a:ext cx="337031" cy="83302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165385" y="2123952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390996" y="2092517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48517" y="2070327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345697" y="2504042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46730" y="2522535"/>
            <a:ext cx="337031" cy="83302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164492" y="2584504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390103" y="2553068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47624" y="2530879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344805" y="2964594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45837" y="2983087"/>
            <a:ext cx="337031" cy="83302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163599" y="3045055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389210" y="3013618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46730" y="2991429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343912" y="3425146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44944" y="3443639"/>
            <a:ext cx="337031" cy="83302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162705" y="3505606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388317" y="3474171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45837" y="3451982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343018" y="3885697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44051" y="3904190"/>
            <a:ext cx="337031" cy="83302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161812" y="3966157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387423" y="3934723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44944" y="3912533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342124" y="4346248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43157" y="4364741"/>
            <a:ext cx="337031" cy="83302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160919" y="4426710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386530" y="4395274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44051" y="4373085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559061" y="1119051"/>
            <a:ext cx="7400615" cy="3580913"/>
            <a:chOff x="623255" y="927125"/>
            <a:chExt cx="7691377" cy="3871900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6293946" y="3036660"/>
            <a:ext cx="1726041" cy="1195694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198767" y="2707055"/>
            <a:ext cx="1653117" cy="1514188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2480973" y="4814989"/>
            <a:ext cx="199221" cy="123525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D2819940-F204-450A-ACE4-C1FAA7496E24}"/>
              </a:ext>
            </a:extLst>
          </p:cNvPr>
          <p:cNvGrpSpPr/>
          <p:nvPr userDrawn="1"/>
        </p:nvGrpSpPr>
        <p:grpSpPr>
          <a:xfrm>
            <a:off x="1143228" y="4221409"/>
            <a:ext cx="6990179" cy="923681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29181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2032"/>
            <a:ext cx="6858000" cy="1791253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2363"/>
            <a:ext cx="6858000" cy="1242205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68598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fld id="{01D2CDEE-B44F-40D0-A94B-71A458232A0D}" type="slidenum">
              <a:rPr lang="en-US" altLang="en-US" smtClean="0">
                <a:solidFill>
                  <a:srgbClr val="000000"/>
                </a:solidFill>
              </a:rPr>
              <a:pPr defTabSz="68598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37215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68598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fld id="{91257EB9-0E1B-4384-A04B-006BE92E21A6}" type="slidenum">
              <a:rPr lang="en-US" altLang="en-US" smtClean="0">
                <a:solidFill>
                  <a:srgbClr val="000000"/>
                </a:solidFill>
              </a:rPr>
              <a:pPr defTabSz="68598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736352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4021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3160"/>
            <a:ext cx="7886700" cy="1125488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68598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fld id="{D7D8E925-3072-4103-A984-60049798CBED}" type="slidenum">
              <a:rPr lang="en-US" altLang="en-US" smtClean="0">
                <a:solidFill>
                  <a:srgbClr val="000000"/>
                </a:solidFill>
              </a:rPr>
              <a:pPr defTabSz="68598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43229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642"/>
            <a:ext cx="3886200" cy="326451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642"/>
            <a:ext cx="3886200" cy="326451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68598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fld id="{86BDAFB1-17C0-4101-A698-C4F48E3BF680}" type="slidenum">
              <a:rPr lang="en-US" altLang="en-US" smtClean="0">
                <a:solidFill>
                  <a:srgbClr val="000000"/>
                </a:solidFill>
              </a:rPr>
              <a:pPr defTabSz="68598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80445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929"/>
            <a:ext cx="7886700" cy="99447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1261"/>
            <a:ext cx="3868340" cy="618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9386"/>
            <a:ext cx="3868340" cy="276429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1261"/>
            <a:ext cx="3887391" cy="618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9386"/>
            <a:ext cx="3887391" cy="276429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68598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fld id="{9905B381-3D88-4064-A967-3A975BDE3A4C}" type="slidenum">
              <a:rPr lang="en-US" altLang="en-US" smtClean="0">
                <a:solidFill>
                  <a:srgbClr val="000000"/>
                </a:solidFill>
              </a:rPr>
              <a:pPr defTabSz="68598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224905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68598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fld id="{C08A34DC-4DD5-41C1-A161-69E979DF2560}" type="slidenum">
              <a:rPr lang="en-US" altLang="en-US" smtClean="0">
                <a:solidFill>
                  <a:srgbClr val="000000"/>
                </a:solidFill>
              </a:rPr>
              <a:pPr defTabSz="68598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694789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68598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fld id="{3BB545AD-A82C-4FB7-A1EF-4E8FA743B045}" type="slidenum">
              <a:rPr lang="en-US" altLang="en-US" smtClean="0">
                <a:solidFill>
                  <a:srgbClr val="000000"/>
                </a:solidFill>
              </a:rPr>
              <a:pPr defTabSz="68598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3970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2034"/>
            <a:ext cx="6858000" cy="1791253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2363"/>
            <a:ext cx="6858000" cy="1242205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780" indent="0" algn="ctr">
              <a:buNone/>
              <a:defRPr sz="1500"/>
            </a:lvl2pPr>
            <a:lvl3pPr marL="685560" indent="0" algn="ctr">
              <a:buNone/>
              <a:defRPr sz="1400"/>
            </a:lvl3pPr>
            <a:lvl4pPr marL="1028340" indent="0" algn="ctr">
              <a:buNone/>
              <a:defRPr sz="1200"/>
            </a:lvl4pPr>
            <a:lvl5pPr marL="1371120" indent="0" algn="ctr">
              <a:buNone/>
              <a:defRPr sz="1200"/>
            </a:lvl5pPr>
            <a:lvl6pPr marL="1713900" indent="0" algn="ctr">
              <a:buNone/>
              <a:defRPr sz="1200"/>
            </a:lvl6pPr>
            <a:lvl7pPr marL="2056680" indent="0" algn="ctr">
              <a:buNone/>
              <a:defRPr sz="1200"/>
            </a:lvl7pPr>
            <a:lvl8pPr marL="2399460" indent="0" algn="ctr">
              <a:buNone/>
              <a:defRPr sz="1200"/>
            </a:lvl8pPr>
            <a:lvl9pPr marL="274224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4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4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43" fontAlgn="base">
              <a:spcBef>
                <a:spcPct val="0"/>
              </a:spcBef>
              <a:spcAft>
                <a:spcPct val="0"/>
              </a:spcAft>
            </a:pPr>
            <a:fld id="{01D2CDEE-B44F-40D0-A94B-71A458232A0D}" type="slidenum">
              <a:rPr lang="en-US" altLang="en-US" smtClean="0">
                <a:solidFill>
                  <a:srgbClr val="000000"/>
                </a:solidFill>
              </a:rPr>
              <a:pPr defTabSz="68574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192986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68598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fld id="{3BB545AD-A82C-4FB7-A1EF-4E8FA743B045}" type="slidenum">
              <a:rPr lang="en-US" altLang="en-US" smtClean="0">
                <a:solidFill>
                  <a:srgbClr val="000000"/>
                </a:solidFill>
              </a:rPr>
              <a:pPr defTabSz="68598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46211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68598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fld id="{3BB545AD-A82C-4FB7-A1EF-4E8FA743B045}" type="slidenum">
              <a:rPr lang="en-US" altLang="en-US" smtClean="0">
                <a:solidFill>
                  <a:srgbClr val="000000"/>
                </a:solidFill>
              </a:rPr>
              <a:pPr defTabSz="68598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786228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68598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fld id="{3BB545AD-A82C-4FB7-A1EF-4E8FA743B045}" type="slidenum">
              <a:rPr lang="en-US" altLang="en-US" smtClean="0">
                <a:solidFill>
                  <a:srgbClr val="000000"/>
                </a:solidFill>
              </a:rPr>
              <a:pPr defTabSz="68598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2869501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3006"/>
            <a:ext cx="2949178" cy="120052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798"/>
            <a:ext cx="4629150" cy="3656347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526"/>
            <a:ext cx="2949178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68598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fld id="{7665D65C-FF09-4549-87D6-C2EB0777F7E1}" type="slidenum">
              <a:rPr lang="en-US" altLang="en-US" smtClean="0">
                <a:solidFill>
                  <a:srgbClr val="000000"/>
                </a:solidFill>
              </a:rPr>
              <a:pPr defTabSz="68598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0699177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3006"/>
            <a:ext cx="2949178" cy="120052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798"/>
            <a:ext cx="4629150" cy="3656347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526"/>
            <a:ext cx="2949178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68598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fld id="{F5988B10-A9BD-4E63-BE82-AA3FB014E01B}" type="slidenum">
              <a:rPr lang="en-US" altLang="en-US" smtClean="0">
                <a:solidFill>
                  <a:srgbClr val="000000"/>
                </a:solidFill>
              </a:rPr>
              <a:pPr defTabSz="68598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628914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68598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fld id="{A973BB44-E0D1-485D-ABCD-660D61974E85}" type="slidenum">
              <a:rPr lang="en-US" altLang="en-US" smtClean="0">
                <a:solidFill>
                  <a:srgbClr val="000000"/>
                </a:solidFill>
              </a:rPr>
              <a:pPr defTabSz="68598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2504521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928"/>
            <a:ext cx="1971675" cy="43602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928"/>
            <a:ext cx="5800725" cy="436022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68598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fld id="{07F88807-791C-4860-9AE9-CA8C38FD4D5E}" type="slidenum">
              <a:rPr lang="en-US" altLang="en-US" smtClean="0">
                <a:solidFill>
                  <a:srgbClr val="000000"/>
                </a:solidFill>
              </a:rPr>
              <a:pPr defTabSz="68598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6162042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8735"/>
            <a:ext cx="2133600" cy="27392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8735"/>
            <a:ext cx="2895600" cy="27392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586119" y="4788104"/>
            <a:ext cx="410853" cy="273929"/>
          </a:xfrm>
          <a:prstGeom prst="rect">
            <a:avLst/>
          </a:prstGeom>
        </p:spPr>
        <p:txBody>
          <a:bodyPr/>
          <a:lstStyle/>
          <a:p>
            <a:fld id="{ECB62A96-75BD-4D1B-A9DE-49026C62D5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1919182"/>
      </p:ext>
    </p:extLst>
  </p:cSld>
  <p:clrMapOvr>
    <a:masterClrMapping/>
  </p:clrMapOvr>
  <p:transition>
    <p:random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8735"/>
            <a:ext cx="2133600" cy="27392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8735"/>
            <a:ext cx="2895600" cy="27392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586119" y="4788104"/>
            <a:ext cx="410853" cy="273929"/>
          </a:xfrm>
          <a:prstGeom prst="rect">
            <a:avLst/>
          </a:prstGeom>
        </p:spPr>
        <p:txBody>
          <a:bodyPr/>
          <a:lstStyle/>
          <a:p>
            <a:fld id="{ECB62A96-75BD-4D1B-A9DE-49026C62D5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2134593"/>
      </p:ext>
    </p:extLst>
  </p:cSld>
  <p:clrMapOvr>
    <a:masterClrMapping/>
  </p:clrMapOvr>
  <p:transition>
    <p:random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8735"/>
            <a:ext cx="2133600" cy="27392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8735"/>
            <a:ext cx="2895600" cy="27392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586119" y="4788104"/>
            <a:ext cx="410853" cy="273929"/>
          </a:xfrm>
          <a:prstGeom prst="rect">
            <a:avLst/>
          </a:prstGeom>
        </p:spPr>
        <p:txBody>
          <a:bodyPr/>
          <a:lstStyle/>
          <a:p>
            <a:fld id="{ECB62A96-75BD-4D1B-A9DE-49026C62D5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520531"/>
      </p:ext>
    </p:extLst>
  </p:cSld>
  <p:clrMapOvr>
    <a:masterClrMapping/>
  </p:clrMapOvr>
  <p:transition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4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4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43" fontAlgn="base">
              <a:spcBef>
                <a:spcPct val="0"/>
              </a:spcBef>
              <a:spcAft>
                <a:spcPct val="0"/>
              </a:spcAft>
            </a:pPr>
            <a:fld id="{91257EB9-0E1B-4384-A04B-006BE92E21A6}" type="slidenum">
              <a:rPr lang="en-US" altLang="en-US" smtClean="0">
                <a:solidFill>
                  <a:srgbClr val="000000"/>
                </a:solidFill>
              </a:rPr>
              <a:pPr defTabSz="68574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1220833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8735"/>
            <a:ext cx="2133600" cy="27392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8735"/>
            <a:ext cx="2895600" cy="27392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586119" y="4788104"/>
            <a:ext cx="410853" cy="273929"/>
          </a:xfrm>
          <a:prstGeom prst="rect">
            <a:avLst/>
          </a:prstGeom>
        </p:spPr>
        <p:txBody>
          <a:bodyPr/>
          <a:lstStyle/>
          <a:p>
            <a:fld id="{ECB62A96-75BD-4D1B-A9DE-49026C62D5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9612697"/>
      </p:ext>
    </p:extLst>
  </p:cSld>
  <p:clrMapOvr>
    <a:masterClrMapping/>
  </p:clrMapOvr>
  <p:transition>
    <p:random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8735"/>
            <a:ext cx="2133600" cy="27392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8735"/>
            <a:ext cx="2895600" cy="27392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586119" y="4788104"/>
            <a:ext cx="410853" cy="273929"/>
          </a:xfrm>
          <a:prstGeom prst="rect">
            <a:avLst/>
          </a:prstGeom>
        </p:spPr>
        <p:txBody>
          <a:bodyPr/>
          <a:lstStyle/>
          <a:p>
            <a:fld id="{ECB62A96-75BD-4D1B-A9DE-49026C62D5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0811259"/>
      </p:ext>
    </p:extLst>
  </p:cSld>
  <p:clrMapOvr>
    <a:masterClrMapping/>
  </p:clrMapOvr>
  <p:transition>
    <p:random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8735"/>
            <a:ext cx="2133600" cy="27392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8735"/>
            <a:ext cx="2895600" cy="27392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586119" y="4788104"/>
            <a:ext cx="410853" cy="273929"/>
          </a:xfrm>
          <a:prstGeom prst="rect">
            <a:avLst/>
          </a:prstGeom>
        </p:spPr>
        <p:txBody>
          <a:bodyPr/>
          <a:lstStyle/>
          <a:p>
            <a:fld id="{ECB62A96-75BD-4D1B-A9DE-49026C62D5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4166975"/>
      </p:ext>
    </p:extLst>
  </p:cSld>
  <p:clrMapOvr>
    <a:masterClrMapping/>
  </p:clrMapOvr>
  <p:transition>
    <p:random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8735"/>
            <a:ext cx="2133600" cy="27392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8735"/>
            <a:ext cx="2895600" cy="27392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586119" y="4788104"/>
            <a:ext cx="410853" cy="273929"/>
          </a:xfrm>
          <a:prstGeom prst="rect">
            <a:avLst/>
          </a:prstGeom>
        </p:spPr>
        <p:txBody>
          <a:bodyPr/>
          <a:lstStyle/>
          <a:p>
            <a:fld id="{ECB62A96-75BD-4D1B-A9DE-49026C62D5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1284129"/>
      </p:ext>
    </p:extLst>
  </p:cSld>
  <p:clrMapOvr>
    <a:masterClrMapping/>
  </p:clrMapOvr>
  <p:transition>
    <p:random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8735"/>
            <a:ext cx="2133600" cy="27392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8735"/>
            <a:ext cx="2895600" cy="27392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586119" y="4788104"/>
            <a:ext cx="410853" cy="273929"/>
          </a:xfrm>
          <a:prstGeom prst="rect">
            <a:avLst/>
          </a:prstGeom>
        </p:spPr>
        <p:txBody>
          <a:bodyPr/>
          <a:lstStyle/>
          <a:p>
            <a:fld id="{ECB62A96-75BD-4D1B-A9DE-49026C62D5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8371544"/>
      </p:ext>
    </p:extLst>
  </p:cSld>
  <p:clrMapOvr>
    <a:masterClrMapping/>
  </p:clrMapOvr>
  <p:transition>
    <p:random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8735"/>
            <a:ext cx="2133600" cy="27392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8735"/>
            <a:ext cx="2895600" cy="27392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586119" y="4788104"/>
            <a:ext cx="410853" cy="273929"/>
          </a:xfrm>
          <a:prstGeom prst="rect">
            <a:avLst/>
          </a:prstGeom>
        </p:spPr>
        <p:txBody>
          <a:bodyPr/>
          <a:lstStyle/>
          <a:p>
            <a:fld id="{ECB62A96-75BD-4D1B-A9DE-49026C62D5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9311960"/>
      </p:ext>
    </p:extLst>
  </p:cSld>
  <p:clrMapOvr>
    <a:masterClrMapping/>
  </p:clrMapOvr>
  <p:transition>
    <p:random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8735"/>
            <a:ext cx="2133600" cy="27392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8735"/>
            <a:ext cx="2895600" cy="27392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586119" y="4788104"/>
            <a:ext cx="410853" cy="273929"/>
          </a:xfrm>
          <a:prstGeom prst="rect">
            <a:avLst/>
          </a:prstGeom>
        </p:spPr>
        <p:txBody>
          <a:bodyPr/>
          <a:lstStyle/>
          <a:p>
            <a:fld id="{ECB62A96-75BD-4D1B-A9DE-49026C62D5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2050403"/>
      </p:ext>
    </p:extLst>
  </p:cSld>
  <p:clrMapOvr>
    <a:masterClrMapping/>
  </p:clrMapOvr>
  <p:transition>
    <p:random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8735"/>
            <a:ext cx="2133600" cy="27392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8735"/>
            <a:ext cx="2895600" cy="27392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586119" y="4788104"/>
            <a:ext cx="410853" cy="273929"/>
          </a:xfrm>
          <a:prstGeom prst="rect">
            <a:avLst/>
          </a:prstGeom>
        </p:spPr>
        <p:txBody>
          <a:bodyPr/>
          <a:lstStyle/>
          <a:p>
            <a:fld id="{ECB62A96-75BD-4D1B-A9DE-49026C62D5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2228047"/>
      </p:ext>
    </p:extLst>
  </p:cSld>
  <p:clrMapOvr>
    <a:masterClrMapping/>
  </p:clrMapOvr>
  <p:transition>
    <p:random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8735"/>
            <a:ext cx="2133600" cy="27392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8735"/>
            <a:ext cx="2895600" cy="27392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586119" y="4788104"/>
            <a:ext cx="410853" cy="273929"/>
          </a:xfrm>
          <a:prstGeom prst="rect">
            <a:avLst/>
          </a:prstGeom>
        </p:spPr>
        <p:txBody>
          <a:bodyPr/>
          <a:lstStyle/>
          <a:p>
            <a:fld id="{ECB62A96-75BD-4D1B-A9DE-49026C62D5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6767186"/>
      </p:ext>
    </p:extLst>
  </p:cSld>
  <p:clrMapOvr>
    <a:masterClrMapping/>
  </p:clrMapOvr>
  <p:transition>
    <p:random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8735"/>
            <a:ext cx="2133600" cy="27392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8735"/>
            <a:ext cx="2895600" cy="27392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586119" y="4788104"/>
            <a:ext cx="410853" cy="273929"/>
          </a:xfrm>
          <a:prstGeom prst="rect">
            <a:avLst/>
          </a:prstGeom>
        </p:spPr>
        <p:txBody>
          <a:bodyPr/>
          <a:lstStyle/>
          <a:p>
            <a:fld id="{ECB62A96-75BD-4D1B-A9DE-49026C62D5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3575107"/>
      </p:ext>
    </p:extLst>
  </p:cSld>
  <p:clrMapOvr>
    <a:masterClrMapping/>
  </p:clrMapOvr>
  <p:transition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702"/>
            <a:ext cx="7886700" cy="214021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3160"/>
            <a:ext cx="7886700" cy="1125488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78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5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3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12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39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66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46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4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4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43" fontAlgn="base">
              <a:spcBef>
                <a:spcPct val="0"/>
              </a:spcBef>
              <a:spcAft>
                <a:spcPct val="0"/>
              </a:spcAft>
            </a:pPr>
            <a:fld id="{D7D8E925-3072-4103-A984-60049798CBED}" type="slidenum">
              <a:rPr lang="en-US" altLang="en-US" smtClean="0">
                <a:solidFill>
                  <a:srgbClr val="000000"/>
                </a:solidFill>
              </a:rPr>
              <a:pPr defTabSz="68574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947493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8735"/>
            <a:ext cx="2133600" cy="27392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8735"/>
            <a:ext cx="2895600" cy="27392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586119" y="4788104"/>
            <a:ext cx="410853" cy="273929"/>
          </a:xfrm>
          <a:prstGeom prst="rect">
            <a:avLst/>
          </a:prstGeom>
        </p:spPr>
        <p:txBody>
          <a:bodyPr/>
          <a:lstStyle/>
          <a:p>
            <a:fld id="{ECB62A96-75BD-4D1B-A9DE-49026C62D5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6112731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7682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Tm="35000">
        <p14:prism/>
      </p:transition>
    </mc:Choice>
    <mc:Fallback xmlns="">
      <p:transition spd="slow" advTm="35000">
        <p:fade/>
      </p:transition>
    </mc:Fallback>
  </mc:AlternateConten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189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Tm="35000">
        <p14:prism/>
      </p:transition>
    </mc:Choice>
    <mc:Fallback xmlns="">
      <p:transition spd="slow" advTm="35000">
        <p:fade/>
      </p:transition>
    </mc:Fallback>
  </mc:AlternateConten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9781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Tm="35000">
        <p14:prism/>
      </p:transition>
    </mc:Choice>
    <mc:Fallback xmlns="">
      <p:transition spd="slow" advTm="35000">
        <p:fade/>
      </p:transition>
    </mc:Fallback>
  </mc:AlternateConten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7126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Tm="35000">
        <p14:prism/>
      </p:transition>
    </mc:Choice>
    <mc:Fallback xmlns="">
      <p:transition spd="slow" advTm="35000">
        <p:fade/>
      </p:transition>
    </mc:Fallback>
  </mc:AlternateConten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"/>
          <p:cNvSpPr/>
          <p:nvPr/>
        </p:nvSpPr>
        <p:spPr>
          <a:xfrm>
            <a:off x="395925" y="291414"/>
            <a:ext cx="8336062" cy="4789760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35" name="Google Shape;135;p3"/>
          <p:cNvGrpSpPr/>
          <p:nvPr/>
        </p:nvGrpSpPr>
        <p:grpSpPr>
          <a:xfrm>
            <a:off x="395895" y="219588"/>
            <a:ext cx="8518865" cy="4789760"/>
            <a:chOff x="395894" y="219519"/>
            <a:chExt cx="8518865" cy="4788281"/>
          </a:xfrm>
        </p:grpSpPr>
        <p:sp>
          <p:nvSpPr>
            <p:cNvPr id="136" name="Google Shape;136;p3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37" name="Google Shape;137;p3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38" name="Google Shape;138;p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9" name="Google Shape;139;p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40" name="Google Shape;140;p3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41" name="Google Shape;141;p3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42" name="Google Shape;142;p3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3" name="Google Shape;143;p3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44" name="Google Shape;144;p3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45" name="Google Shape;145;p3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6" name="Google Shape;146;p3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47" name="Google Shape;147;p3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48" name="Google Shape;148;p3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9" name="Google Shape;149;p3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50" name="Google Shape;150;p3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51" name="Google Shape;151;p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2" name="Google Shape;152;p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53" name="Google Shape;153;p3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54" name="Google Shape;154;p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5" name="Google Shape;155;p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56" name="Google Shape;156;p3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58" name="Google Shape;158;p3"/>
          <p:cNvSpPr/>
          <p:nvPr/>
        </p:nvSpPr>
        <p:spPr>
          <a:xfrm>
            <a:off x="546318" y="942230"/>
            <a:ext cx="79378" cy="132004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9" name="Google Shape;159;p3"/>
          <p:cNvSpPr/>
          <p:nvPr/>
        </p:nvSpPr>
        <p:spPr>
          <a:xfrm>
            <a:off x="281026" y="966888"/>
            <a:ext cx="324527" cy="82685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0" name="Google Shape;160;p3"/>
          <p:cNvSpPr/>
          <p:nvPr/>
        </p:nvSpPr>
        <p:spPr>
          <a:xfrm>
            <a:off x="304707" y="1049542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" name="Google Shape;161;p3"/>
          <p:cNvSpPr/>
          <p:nvPr/>
        </p:nvSpPr>
        <p:spPr>
          <a:xfrm>
            <a:off x="605522" y="1007595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2" name="Google Shape;162;p3"/>
          <p:cNvSpPr/>
          <p:nvPr/>
        </p:nvSpPr>
        <p:spPr>
          <a:xfrm>
            <a:off x="546318" y="1298642"/>
            <a:ext cx="79378" cy="133210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3" name="Google Shape;163;p3"/>
          <p:cNvSpPr/>
          <p:nvPr/>
        </p:nvSpPr>
        <p:spPr>
          <a:xfrm>
            <a:off x="281026" y="1324539"/>
            <a:ext cx="324527" cy="81413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4" name="Google Shape;164;p3"/>
          <p:cNvSpPr/>
          <p:nvPr/>
        </p:nvSpPr>
        <p:spPr>
          <a:xfrm>
            <a:off x="304707" y="1405920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" name="Google Shape;165;p3"/>
          <p:cNvSpPr/>
          <p:nvPr/>
        </p:nvSpPr>
        <p:spPr>
          <a:xfrm>
            <a:off x="605522" y="136521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6" name="Google Shape;166;p3"/>
          <p:cNvSpPr/>
          <p:nvPr/>
        </p:nvSpPr>
        <p:spPr>
          <a:xfrm>
            <a:off x="282217" y="1335629"/>
            <a:ext cx="323337" cy="7032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7" name="Google Shape;167;p3"/>
          <p:cNvSpPr/>
          <p:nvPr/>
        </p:nvSpPr>
        <p:spPr>
          <a:xfrm>
            <a:off x="546318" y="1656260"/>
            <a:ext cx="79378" cy="131971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8" name="Google Shape;168;p3"/>
          <p:cNvSpPr/>
          <p:nvPr/>
        </p:nvSpPr>
        <p:spPr>
          <a:xfrm>
            <a:off x="281026" y="1680920"/>
            <a:ext cx="324527" cy="82652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9" name="Google Shape;169;p3"/>
          <p:cNvSpPr/>
          <p:nvPr/>
        </p:nvSpPr>
        <p:spPr>
          <a:xfrm>
            <a:off x="304707" y="1762300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0" name="Google Shape;170;p3"/>
          <p:cNvSpPr/>
          <p:nvPr/>
        </p:nvSpPr>
        <p:spPr>
          <a:xfrm>
            <a:off x="605522" y="1721626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1" name="Google Shape;171;p3"/>
          <p:cNvSpPr/>
          <p:nvPr/>
        </p:nvSpPr>
        <p:spPr>
          <a:xfrm>
            <a:off x="282217" y="1692010"/>
            <a:ext cx="323337" cy="71563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2" name="Google Shape;172;p3"/>
          <p:cNvSpPr/>
          <p:nvPr/>
        </p:nvSpPr>
        <p:spPr>
          <a:xfrm>
            <a:off x="546318" y="2012640"/>
            <a:ext cx="79378" cy="13324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3" name="Google Shape;173;p3"/>
          <p:cNvSpPr/>
          <p:nvPr/>
        </p:nvSpPr>
        <p:spPr>
          <a:xfrm>
            <a:off x="281026" y="2038539"/>
            <a:ext cx="324527" cy="81446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4" name="Google Shape;174;p3"/>
          <p:cNvSpPr/>
          <p:nvPr/>
        </p:nvSpPr>
        <p:spPr>
          <a:xfrm>
            <a:off x="304707" y="2119952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5" name="Google Shape;175;p3"/>
          <p:cNvSpPr/>
          <p:nvPr/>
        </p:nvSpPr>
        <p:spPr>
          <a:xfrm>
            <a:off x="605522" y="2078006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6" name="Google Shape;176;p3"/>
          <p:cNvSpPr/>
          <p:nvPr/>
        </p:nvSpPr>
        <p:spPr>
          <a:xfrm>
            <a:off x="282217" y="2049660"/>
            <a:ext cx="323337" cy="7032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7" name="Google Shape;177;p3"/>
          <p:cNvSpPr/>
          <p:nvPr/>
        </p:nvSpPr>
        <p:spPr>
          <a:xfrm>
            <a:off x="546318" y="2370292"/>
            <a:ext cx="79378" cy="131971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8" name="Google Shape;178;p3"/>
          <p:cNvSpPr/>
          <p:nvPr/>
        </p:nvSpPr>
        <p:spPr>
          <a:xfrm>
            <a:off x="281026" y="2394951"/>
            <a:ext cx="324527" cy="81413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9" name="Google Shape;179;p3"/>
          <p:cNvSpPr/>
          <p:nvPr/>
        </p:nvSpPr>
        <p:spPr>
          <a:xfrm>
            <a:off x="304707" y="2476332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0" name="Google Shape;180;p3"/>
          <p:cNvSpPr/>
          <p:nvPr/>
        </p:nvSpPr>
        <p:spPr>
          <a:xfrm>
            <a:off x="605522" y="243562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1" name="Google Shape;181;p3"/>
          <p:cNvSpPr/>
          <p:nvPr/>
        </p:nvSpPr>
        <p:spPr>
          <a:xfrm>
            <a:off x="282217" y="2406040"/>
            <a:ext cx="323337" cy="7032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2" name="Google Shape;182;p3"/>
          <p:cNvSpPr/>
          <p:nvPr/>
        </p:nvSpPr>
        <p:spPr>
          <a:xfrm>
            <a:off x="546318" y="2726671"/>
            <a:ext cx="79378" cy="131971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3" name="Google Shape;183;p3"/>
          <p:cNvSpPr/>
          <p:nvPr/>
        </p:nvSpPr>
        <p:spPr>
          <a:xfrm>
            <a:off x="281026" y="2752569"/>
            <a:ext cx="324527" cy="81413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4" name="Google Shape;184;p3"/>
          <p:cNvSpPr/>
          <p:nvPr/>
        </p:nvSpPr>
        <p:spPr>
          <a:xfrm>
            <a:off x="304707" y="2833950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5" name="Google Shape;185;p3"/>
          <p:cNvSpPr/>
          <p:nvPr/>
        </p:nvSpPr>
        <p:spPr>
          <a:xfrm>
            <a:off x="605522" y="2792036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6" name="Google Shape;186;p3"/>
          <p:cNvSpPr/>
          <p:nvPr/>
        </p:nvSpPr>
        <p:spPr>
          <a:xfrm>
            <a:off x="282217" y="2762420"/>
            <a:ext cx="323337" cy="71563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7" name="Google Shape;187;p3"/>
          <p:cNvSpPr/>
          <p:nvPr/>
        </p:nvSpPr>
        <p:spPr>
          <a:xfrm>
            <a:off x="546318" y="3084291"/>
            <a:ext cx="79378" cy="132004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8" name="Google Shape;188;p3"/>
          <p:cNvSpPr/>
          <p:nvPr/>
        </p:nvSpPr>
        <p:spPr>
          <a:xfrm>
            <a:off x="281026" y="3108949"/>
            <a:ext cx="324527" cy="81446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9" name="Google Shape;189;p3"/>
          <p:cNvSpPr/>
          <p:nvPr/>
        </p:nvSpPr>
        <p:spPr>
          <a:xfrm>
            <a:off x="304707" y="3190362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0" name="Google Shape;190;p3"/>
          <p:cNvSpPr/>
          <p:nvPr/>
        </p:nvSpPr>
        <p:spPr>
          <a:xfrm>
            <a:off x="605522" y="3149656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1" name="Google Shape;191;p3"/>
          <p:cNvSpPr/>
          <p:nvPr/>
        </p:nvSpPr>
        <p:spPr>
          <a:xfrm>
            <a:off x="282217" y="3120071"/>
            <a:ext cx="323337" cy="7032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2" name="Google Shape;192;p3"/>
          <p:cNvSpPr/>
          <p:nvPr/>
        </p:nvSpPr>
        <p:spPr>
          <a:xfrm>
            <a:off x="546318" y="3440703"/>
            <a:ext cx="79378" cy="131971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3" name="Google Shape;193;p3"/>
          <p:cNvSpPr/>
          <p:nvPr/>
        </p:nvSpPr>
        <p:spPr>
          <a:xfrm>
            <a:off x="281026" y="3466569"/>
            <a:ext cx="324527" cy="81446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4" name="Google Shape;194;p3"/>
          <p:cNvSpPr/>
          <p:nvPr/>
        </p:nvSpPr>
        <p:spPr>
          <a:xfrm>
            <a:off x="304707" y="3547982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5" name="Google Shape;195;p3"/>
          <p:cNvSpPr/>
          <p:nvPr/>
        </p:nvSpPr>
        <p:spPr>
          <a:xfrm>
            <a:off x="605522" y="3506035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6" name="Google Shape;196;p3"/>
          <p:cNvSpPr/>
          <p:nvPr/>
        </p:nvSpPr>
        <p:spPr>
          <a:xfrm>
            <a:off x="282217" y="3476452"/>
            <a:ext cx="323337" cy="71563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7" name="Google Shape;197;p3"/>
          <p:cNvSpPr/>
          <p:nvPr/>
        </p:nvSpPr>
        <p:spPr>
          <a:xfrm>
            <a:off x="546318" y="3797082"/>
            <a:ext cx="79378" cy="133210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8" name="Google Shape;198;p3"/>
          <p:cNvSpPr/>
          <p:nvPr/>
        </p:nvSpPr>
        <p:spPr>
          <a:xfrm>
            <a:off x="281026" y="3822981"/>
            <a:ext cx="324527" cy="81413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9" name="Google Shape;199;p3"/>
          <p:cNvSpPr/>
          <p:nvPr/>
        </p:nvSpPr>
        <p:spPr>
          <a:xfrm>
            <a:off x="304707" y="3904360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0" name="Google Shape;200;p3"/>
          <p:cNvSpPr/>
          <p:nvPr/>
        </p:nvSpPr>
        <p:spPr>
          <a:xfrm>
            <a:off x="605522" y="3863687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1" name="Google Shape;201;p3"/>
          <p:cNvSpPr/>
          <p:nvPr/>
        </p:nvSpPr>
        <p:spPr>
          <a:xfrm>
            <a:off x="282217" y="3834069"/>
            <a:ext cx="323337" cy="7032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2" name="Google Shape;202;p3"/>
          <p:cNvSpPr/>
          <p:nvPr/>
        </p:nvSpPr>
        <p:spPr>
          <a:xfrm>
            <a:off x="546318" y="4154701"/>
            <a:ext cx="79378" cy="132004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3" name="Google Shape;203;p3"/>
          <p:cNvSpPr/>
          <p:nvPr/>
        </p:nvSpPr>
        <p:spPr>
          <a:xfrm>
            <a:off x="281026" y="4179360"/>
            <a:ext cx="324527" cy="82652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4" name="Google Shape;204;p3"/>
          <p:cNvSpPr/>
          <p:nvPr/>
        </p:nvSpPr>
        <p:spPr>
          <a:xfrm>
            <a:off x="304707" y="4261980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5" name="Google Shape;205;p3"/>
          <p:cNvSpPr/>
          <p:nvPr/>
        </p:nvSpPr>
        <p:spPr>
          <a:xfrm>
            <a:off x="605522" y="4220066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6" name="Google Shape;206;p3"/>
          <p:cNvSpPr/>
          <p:nvPr/>
        </p:nvSpPr>
        <p:spPr>
          <a:xfrm>
            <a:off x="282217" y="4190481"/>
            <a:ext cx="323337" cy="7153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7" name="Google Shape;207;p3"/>
          <p:cNvSpPr/>
          <p:nvPr/>
        </p:nvSpPr>
        <p:spPr>
          <a:xfrm>
            <a:off x="282217" y="978010"/>
            <a:ext cx="323337" cy="71563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8" name="Google Shape;208;p3"/>
          <p:cNvSpPr txBox="1">
            <a:spLocks noGrp="1"/>
          </p:cNvSpPr>
          <p:nvPr>
            <p:ph type="title"/>
          </p:nvPr>
        </p:nvSpPr>
        <p:spPr>
          <a:xfrm>
            <a:off x="2497874" y="2157258"/>
            <a:ext cx="3968100" cy="65630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209" name="Google Shape;209;p3"/>
          <p:cNvSpPr txBox="1">
            <a:spLocks noGrp="1"/>
          </p:cNvSpPr>
          <p:nvPr>
            <p:ph type="title" idx="2" hasCustomPrompt="1"/>
          </p:nvPr>
        </p:nvSpPr>
        <p:spPr>
          <a:xfrm>
            <a:off x="3965650" y="1122796"/>
            <a:ext cx="1032600" cy="65630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43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10" name="Google Shape;210;p3"/>
          <p:cNvSpPr txBox="1">
            <a:spLocks noGrp="1"/>
          </p:cNvSpPr>
          <p:nvPr>
            <p:ph type="subTitle" idx="1"/>
          </p:nvPr>
        </p:nvSpPr>
        <p:spPr>
          <a:xfrm>
            <a:off x="2233575" y="3145820"/>
            <a:ext cx="4496700" cy="65630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grpSp>
        <p:nvGrpSpPr>
          <p:cNvPr id="211" name="Google Shape;211;p3"/>
          <p:cNvGrpSpPr/>
          <p:nvPr/>
        </p:nvGrpSpPr>
        <p:grpSpPr>
          <a:xfrm>
            <a:off x="1030176" y="1581839"/>
            <a:ext cx="444275" cy="398648"/>
            <a:chOff x="2495125" y="2142250"/>
            <a:chExt cx="444275" cy="398525"/>
          </a:xfrm>
        </p:grpSpPr>
        <p:sp>
          <p:nvSpPr>
            <p:cNvPr id="212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3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14" name="Google Shape;214;p3"/>
          <p:cNvGrpSpPr/>
          <p:nvPr/>
        </p:nvGrpSpPr>
        <p:grpSpPr>
          <a:xfrm>
            <a:off x="7353451" y="3956497"/>
            <a:ext cx="291375" cy="281462"/>
            <a:chOff x="3243875" y="2372825"/>
            <a:chExt cx="291375" cy="281375"/>
          </a:xfrm>
        </p:grpSpPr>
        <p:sp>
          <p:nvSpPr>
            <p:cNvPr id="215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6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7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8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9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0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1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2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3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4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25" name="Google Shape;225;p3"/>
          <p:cNvGrpSpPr/>
          <p:nvPr/>
        </p:nvGrpSpPr>
        <p:grpSpPr>
          <a:xfrm>
            <a:off x="7510401" y="1254827"/>
            <a:ext cx="166675" cy="168627"/>
            <a:chOff x="4954425" y="2036375"/>
            <a:chExt cx="166675" cy="168575"/>
          </a:xfrm>
        </p:grpSpPr>
        <p:sp>
          <p:nvSpPr>
            <p:cNvPr id="226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7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28" name="Google Shape;228;p3"/>
          <p:cNvSpPr/>
          <p:nvPr/>
        </p:nvSpPr>
        <p:spPr>
          <a:xfrm>
            <a:off x="1531351" y="3018007"/>
            <a:ext cx="119125" cy="81225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9" name="Google Shape;229;p3"/>
          <p:cNvSpPr/>
          <p:nvPr/>
        </p:nvSpPr>
        <p:spPr>
          <a:xfrm>
            <a:off x="8069225" y="2709225"/>
            <a:ext cx="87000" cy="619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230" name="Google Shape;230;p3"/>
          <p:cNvGrpSpPr/>
          <p:nvPr/>
        </p:nvGrpSpPr>
        <p:grpSpPr>
          <a:xfrm>
            <a:off x="1168976" y="4066256"/>
            <a:ext cx="166675" cy="168627"/>
            <a:chOff x="4954425" y="2036375"/>
            <a:chExt cx="166675" cy="168575"/>
          </a:xfrm>
        </p:grpSpPr>
        <p:sp>
          <p:nvSpPr>
            <p:cNvPr id="231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2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543015850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"/>
          <p:cNvSpPr/>
          <p:nvPr/>
        </p:nvSpPr>
        <p:spPr>
          <a:xfrm>
            <a:off x="395925" y="291414"/>
            <a:ext cx="8336062" cy="4789760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35" name="Google Shape;135;p3"/>
          <p:cNvGrpSpPr/>
          <p:nvPr/>
        </p:nvGrpSpPr>
        <p:grpSpPr>
          <a:xfrm>
            <a:off x="395895" y="219588"/>
            <a:ext cx="8518865" cy="4789760"/>
            <a:chOff x="395894" y="219519"/>
            <a:chExt cx="8518865" cy="4788281"/>
          </a:xfrm>
        </p:grpSpPr>
        <p:sp>
          <p:nvSpPr>
            <p:cNvPr id="136" name="Google Shape;136;p3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37" name="Google Shape;137;p3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38" name="Google Shape;138;p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9" name="Google Shape;139;p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40" name="Google Shape;140;p3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41" name="Google Shape;141;p3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42" name="Google Shape;142;p3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3" name="Google Shape;143;p3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44" name="Google Shape;144;p3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45" name="Google Shape;145;p3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6" name="Google Shape;146;p3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47" name="Google Shape;147;p3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48" name="Google Shape;148;p3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9" name="Google Shape;149;p3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50" name="Google Shape;150;p3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51" name="Google Shape;151;p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2" name="Google Shape;152;p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53" name="Google Shape;153;p3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54" name="Google Shape;154;p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5" name="Google Shape;155;p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56" name="Google Shape;156;p3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58" name="Google Shape;158;p3"/>
          <p:cNvSpPr/>
          <p:nvPr/>
        </p:nvSpPr>
        <p:spPr>
          <a:xfrm>
            <a:off x="546318" y="942230"/>
            <a:ext cx="79378" cy="132004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9" name="Google Shape;159;p3"/>
          <p:cNvSpPr/>
          <p:nvPr/>
        </p:nvSpPr>
        <p:spPr>
          <a:xfrm>
            <a:off x="281026" y="966888"/>
            <a:ext cx="324527" cy="82685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0" name="Google Shape;160;p3"/>
          <p:cNvSpPr/>
          <p:nvPr/>
        </p:nvSpPr>
        <p:spPr>
          <a:xfrm>
            <a:off x="304707" y="1049542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" name="Google Shape;161;p3"/>
          <p:cNvSpPr/>
          <p:nvPr/>
        </p:nvSpPr>
        <p:spPr>
          <a:xfrm>
            <a:off x="605522" y="1007595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2" name="Google Shape;162;p3"/>
          <p:cNvSpPr/>
          <p:nvPr/>
        </p:nvSpPr>
        <p:spPr>
          <a:xfrm>
            <a:off x="546318" y="1298642"/>
            <a:ext cx="79378" cy="133210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3" name="Google Shape;163;p3"/>
          <p:cNvSpPr/>
          <p:nvPr/>
        </p:nvSpPr>
        <p:spPr>
          <a:xfrm>
            <a:off x="281026" y="1324539"/>
            <a:ext cx="324527" cy="81413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4" name="Google Shape;164;p3"/>
          <p:cNvSpPr/>
          <p:nvPr/>
        </p:nvSpPr>
        <p:spPr>
          <a:xfrm>
            <a:off x="304707" y="1405920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" name="Google Shape;165;p3"/>
          <p:cNvSpPr/>
          <p:nvPr/>
        </p:nvSpPr>
        <p:spPr>
          <a:xfrm>
            <a:off x="605522" y="136521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6" name="Google Shape;166;p3"/>
          <p:cNvSpPr/>
          <p:nvPr/>
        </p:nvSpPr>
        <p:spPr>
          <a:xfrm>
            <a:off x="282217" y="1335629"/>
            <a:ext cx="323337" cy="7032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7" name="Google Shape;167;p3"/>
          <p:cNvSpPr/>
          <p:nvPr/>
        </p:nvSpPr>
        <p:spPr>
          <a:xfrm>
            <a:off x="546318" y="1656260"/>
            <a:ext cx="79378" cy="131971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8" name="Google Shape;168;p3"/>
          <p:cNvSpPr/>
          <p:nvPr/>
        </p:nvSpPr>
        <p:spPr>
          <a:xfrm>
            <a:off x="281026" y="1680920"/>
            <a:ext cx="324527" cy="82652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9" name="Google Shape;169;p3"/>
          <p:cNvSpPr/>
          <p:nvPr/>
        </p:nvSpPr>
        <p:spPr>
          <a:xfrm>
            <a:off x="304707" y="1762300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0" name="Google Shape;170;p3"/>
          <p:cNvSpPr/>
          <p:nvPr/>
        </p:nvSpPr>
        <p:spPr>
          <a:xfrm>
            <a:off x="605522" y="1721626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1" name="Google Shape;171;p3"/>
          <p:cNvSpPr/>
          <p:nvPr/>
        </p:nvSpPr>
        <p:spPr>
          <a:xfrm>
            <a:off x="282217" y="1692010"/>
            <a:ext cx="323337" cy="71563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2" name="Google Shape;172;p3"/>
          <p:cNvSpPr/>
          <p:nvPr/>
        </p:nvSpPr>
        <p:spPr>
          <a:xfrm>
            <a:off x="546318" y="2012640"/>
            <a:ext cx="79378" cy="13324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3" name="Google Shape;173;p3"/>
          <p:cNvSpPr/>
          <p:nvPr/>
        </p:nvSpPr>
        <p:spPr>
          <a:xfrm>
            <a:off x="281026" y="2038539"/>
            <a:ext cx="324527" cy="81446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4" name="Google Shape;174;p3"/>
          <p:cNvSpPr/>
          <p:nvPr/>
        </p:nvSpPr>
        <p:spPr>
          <a:xfrm>
            <a:off x="304707" y="2119952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5" name="Google Shape;175;p3"/>
          <p:cNvSpPr/>
          <p:nvPr/>
        </p:nvSpPr>
        <p:spPr>
          <a:xfrm>
            <a:off x="605522" y="2078006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6" name="Google Shape;176;p3"/>
          <p:cNvSpPr/>
          <p:nvPr/>
        </p:nvSpPr>
        <p:spPr>
          <a:xfrm>
            <a:off x="282217" y="2049660"/>
            <a:ext cx="323337" cy="7032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7" name="Google Shape;177;p3"/>
          <p:cNvSpPr/>
          <p:nvPr/>
        </p:nvSpPr>
        <p:spPr>
          <a:xfrm>
            <a:off x="546318" y="2370292"/>
            <a:ext cx="79378" cy="131971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8" name="Google Shape;178;p3"/>
          <p:cNvSpPr/>
          <p:nvPr/>
        </p:nvSpPr>
        <p:spPr>
          <a:xfrm>
            <a:off x="281026" y="2394951"/>
            <a:ext cx="324527" cy="81413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9" name="Google Shape;179;p3"/>
          <p:cNvSpPr/>
          <p:nvPr/>
        </p:nvSpPr>
        <p:spPr>
          <a:xfrm>
            <a:off x="304707" y="2476332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0" name="Google Shape;180;p3"/>
          <p:cNvSpPr/>
          <p:nvPr/>
        </p:nvSpPr>
        <p:spPr>
          <a:xfrm>
            <a:off x="605522" y="243562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1" name="Google Shape;181;p3"/>
          <p:cNvSpPr/>
          <p:nvPr/>
        </p:nvSpPr>
        <p:spPr>
          <a:xfrm>
            <a:off x="282217" y="2406040"/>
            <a:ext cx="323337" cy="7032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2" name="Google Shape;182;p3"/>
          <p:cNvSpPr/>
          <p:nvPr/>
        </p:nvSpPr>
        <p:spPr>
          <a:xfrm>
            <a:off x="546318" y="2726671"/>
            <a:ext cx="79378" cy="131971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3" name="Google Shape;183;p3"/>
          <p:cNvSpPr/>
          <p:nvPr/>
        </p:nvSpPr>
        <p:spPr>
          <a:xfrm>
            <a:off x="281026" y="2752569"/>
            <a:ext cx="324527" cy="81413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4" name="Google Shape;184;p3"/>
          <p:cNvSpPr/>
          <p:nvPr/>
        </p:nvSpPr>
        <p:spPr>
          <a:xfrm>
            <a:off x="304707" y="2833950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5" name="Google Shape;185;p3"/>
          <p:cNvSpPr/>
          <p:nvPr/>
        </p:nvSpPr>
        <p:spPr>
          <a:xfrm>
            <a:off x="605522" y="2792036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6" name="Google Shape;186;p3"/>
          <p:cNvSpPr/>
          <p:nvPr/>
        </p:nvSpPr>
        <p:spPr>
          <a:xfrm>
            <a:off x="282217" y="2762420"/>
            <a:ext cx="323337" cy="71563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7" name="Google Shape;187;p3"/>
          <p:cNvSpPr/>
          <p:nvPr/>
        </p:nvSpPr>
        <p:spPr>
          <a:xfrm>
            <a:off x="546318" y="3084291"/>
            <a:ext cx="79378" cy="132004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8" name="Google Shape;188;p3"/>
          <p:cNvSpPr/>
          <p:nvPr/>
        </p:nvSpPr>
        <p:spPr>
          <a:xfrm>
            <a:off x="281026" y="3108949"/>
            <a:ext cx="324527" cy="81446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9" name="Google Shape;189;p3"/>
          <p:cNvSpPr/>
          <p:nvPr/>
        </p:nvSpPr>
        <p:spPr>
          <a:xfrm>
            <a:off x="304707" y="3190362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0" name="Google Shape;190;p3"/>
          <p:cNvSpPr/>
          <p:nvPr/>
        </p:nvSpPr>
        <p:spPr>
          <a:xfrm>
            <a:off x="605522" y="3149656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1" name="Google Shape;191;p3"/>
          <p:cNvSpPr/>
          <p:nvPr/>
        </p:nvSpPr>
        <p:spPr>
          <a:xfrm>
            <a:off x="282217" y="3120071"/>
            <a:ext cx="323337" cy="7032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2" name="Google Shape;192;p3"/>
          <p:cNvSpPr/>
          <p:nvPr/>
        </p:nvSpPr>
        <p:spPr>
          <a:xfrm>
            <a:off x="546318" y="3440703"/>
            <a:ext cx="79378" cy="131971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3" name="Google Shape;193;p3"/>
          <p:cNvSpPr/>
          <p:nvPr/>
        </p:nvSpPr>
        <p:spPr>
          <a:xfrm>
            <a:off x="281026" y="3466569"/>
            <a:ext cx="324527" cy="81446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4" name="Google Shape;194;p3"/>
          <p:cNvSpPr/>
          <p:nvPr/>
        </p:nvSpPr>
        <p:spPr>
          <a:xfrm>
            <a:off x="304707" y="3547982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5" name="Google Shape;195;p3"/>
          <p:cNvSpPr/>
          <p:nvPr/>
        </p:nvSpPr>
        <p:spPr>
          <a:xfrm>
            <a:off x="605522" y="3506035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6" name="Google Shape;196;p3"/>
          <p:cNvSpPr/>
          <p:nvPr/>
        </p:nvSpPr>
        <p:spPr>
          <a:xfrm>
            <a:off x="282217" y="3476452"/>
            <a:ext cx="323337" cy="71563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7" name="Google Shape;197;p3"/>
          <p:cNvSpPr/>
          <p:nvPr/>
        </p:nvSpPr>
        <p:spPr>
          <a:xfrm>
            <a:off x="546318" y="3797082"/>
            <a:ext cx="79378" cy="133210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8" name="Google Shape;198;p3"/>
          <p:cNvSpPr/>
          <p:nvPr/>
        </p:nvSpPr>
        <p:spPr>
          <a:xfrm>
            <a:off x="281026" y="3822981"/>
            <a:ext cx="324527" cy="81413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9" name="Google Shape;199;p3"/>
          <p:cNvSpPr/>
          <p:nvPr/>
        </p:nvSpPr>
        <p:spPr>
          <a:xfrm>
            <a:off x="304707" y="3904360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0" name="Google Shape;200;p3"/>
          <p:cNvSpPr/>
          <p:nvPr/>
        </p:nvSpPr>
        <p:spPr>
          <a:xfrm>
            <a:off x="605522" y="3863687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1" name="Google Shape;201;p3"/>
          <p:cNvSpPr/>
          <p:nvPr/>
        </p:nvSpPr>
        <p:spPr>
          <a:xfrm>
            <a:off x="282217" y="3834069"/>
            <a:ext cx="323337" cy="7032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2" name="Google Shape;202;p3"/>
          <p:cNvSpPr/>
          <p:nvPr/>
        </p:nvSpPr>
        <p:spPr>
          <a:xfrm>
            <a:off x="546318" y="4154701"/>
            <a:ext cx="79378" cy="132004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3" name="Google Shape;203;p3"/>
          <p:cNvSpPr/>
          <p:nvPr/>
        </p:nvSpPr>
        <p:spPr>
          <a:xfrm>
            <a:off x="281026" y="4179360"/>
            <a:ext cx="324527" cy="82652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4" name="Google Shape;204;p3"/>
          <p:cNvSpPr/>
          <p:nvPr/>
        </p:nvSpPr>
        <p:spPr>
          <a:xfrm>
            <a:off x="304707" y="4261980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5" name="Google Shape;205;p3"/>
          <p:cNvSpPr/>
          <p:nvPr/>
        </p:nvSpPr>
        <p:spPr>
          <a:xfrm>
            <a:off x="605522" y="4220066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6" name="Google Shape;206;p3"/>
          <p:cNvSpPr/>
          <p:nvPr/>
        </p:nvSpPr>
        <p:spPr>
          <a:xfrm>
            <a:off x="282217" y="4190481"/>
            <a:ext cx="323337" cy="7153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7" name="Google Shape;207;p3"/>
          <p:cNvSpPr/>
          <p:nvPr/>
        </p:nvSpPr>
        <p:spPr>
          <a:xfrm>
            <a:off x="282217" y="978010"/>
            <a:ext cx="323337" cy="71563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8" name="Google Shape;208;p3"/>
          <p:cNvSpPr txBox="1">
            <a:spLocks noGrp="1"/>
          </p:cNvSpPr>
          <p:nvPr>
            <p:ph type="title"/>
          </p:nvPr>
        </p:nvSpPr>
        <p:spPr>
          <a:xfrm>
            <a:off x="2497874" y="2157258"/>
            <a:ext cx="3968100" cy="65630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209" name="Google Shape;209;p3"/>
          <p:cNvSpPr txBox="1">
            <a:spLocks noGrp="1"/>
          </p:cNvSpPr>
          <p:nvPr>
            <p:ph type="title" idx="2" hasCustomPrompt="1"/>
          </p:nvPr>
        </p:nvSpPr>
        <p:spPr>
          <a:xfrm>
            <a:off x="3965650" y="1122796"/>
            <a:ext cx="1032600" cy="65630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43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10" name="Google Shape;210;p3"/>
          <p:cNvSpPr txBox="1">
            <a:spLocks noGrp="1"/>
          </p:cNvSpPr>
          <p:nvPr>
            <p:ph type="subTitle" idx="1"/>
          </p:nvPr>
        </p:nvSpPr>
        <p:spPr>
          <a:xfrm>
            <a:off x="2233575" y="3145820"/>
            <a:ext cx="4496700" cy="65630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grpSp>
        <p:nvGrpSpPr>
          <p:cNvPr id="211" name="Google Shape;211;p3"/>
          <p:cNvGrpSpPr/>
          <p:nvPr/>
        </p:nvGrpSpPr>
        <p:grpSpPr>
          <a:xfrm>
            <a:off x="1030176" y="1581839"/>
            <a:ext cx="444275" cy="398648"/>
            <a:chOff x="2495125" y="2142250"/>
            <a:chExt cx="444275" cy="398525"/>
          </a:xfrm>
        </p:grpSpPr>
        <p:sp>
          <p:nvSpPr>
            <p:cNvPr id="212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3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14" name="Google Shape;214;p3"/>
          <p:cNvGrpSpPr/>
          <p:nvPr/>
        </p:nvGrpSpPr>
        <p:grpSpPr>
          <a:xfrm>
            <a:off x="7353451" y="3956497"/>
            <a:ext cx="291375" cy="281462"/>
            <a:chOff x="3243875" y="2372825"/>
            <a:chExt cx="291375" cy="281375"/>
          </a:xfrm>
        </p:grpSpPr>
        <p:sp>
          <p:nvSpPr>
            <p:cNvPr id="215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6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7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8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9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0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1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2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3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4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25" name="Google Shape;225;p3"/>
          <p:cNvGrpSpPr/>
          <p:nvPr/>
        </p:nvGrpSpPr>
        <p:grpSpPr>
          <a:xfrm>
            <a:off x="7510401" y="1254827"/>
            <a:ext cx="166675" cy="168627"/>
            <a:chOff x="4954425" y="2036375"/>
            <a:chExt cx="166675" cy="168575"/>
          </a:xfrm>
        </p:grpSpPr>
        <p:sp>
          <p:nvSpPr>
            <p:cNvPr id="226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7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28" name="Google Shape;228;p3"/>
          <p:cNvSpPr/>
          <p:nvPr/>
        </p:nvSpPr>
        <p:spPr>
          <a:xfrm>
            <a:off x="1531351" y="3018007"/>
            <a:ext cx="119125" cy="81225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9" name="Google Shape;229;p3"/>
          <p:cNvSpPr/>
          <p:nvPr/>
        </p:nvSpPr>
        <p:spPr>
          <a:xfrm>
            <a:off x="8069225" y="2709225"/>
            <a:ext cx="87000" cy="619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230" name="Google Shape;230;p3"/>
          <p:cNvGrpSpPr/>
          <p:nvPr/>
        </p:nvGrpSpPr>
        <p:grpSpPr>
          <a:xfrm>
            <a:off x="1168976" y="4066256"/>
            <a:ext cx="166675" cy="168627"/>
            <a:chOff x="4954425" y="2036375"/>
            <a:chExt cx="166675" cy="168575"/>
          </a:xfrm>
        </p:grpSpPr>
        <p:sp>
          <p:nvSpPr>
            <p:cNvPr id="231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2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1492362940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"/>
          <p:cNvSpPr/>
          <p:nvPr/>
        </p:nvSpPr>
        <p:spPr>
          <a:xfrm>
            <a:off x="395925" y="291414"/>
            <a:ext cx="8336062" cy="4789760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35" name="Google Shape;135;p3"/>
          <p:cNvGrpSpPr/>
          <p:nvPr/>
        </p:nvGrpSpPr>
        <p:grpSpPr>
          <a:xfrm>
            <a:off x="395895" y="219588"/>
            <a:ext cx="8518865" cy="4789760"/>
            <a:chOff x="395894" y="219519"/>
            <a:chExt cx="8518865" cy="4788281"/>
          </a:xfrm>
        </p:grpSpPr>
        <p:sp>
          <p:nvSpPr>
            <p:cNvPr id="136" name="Google Shape;136;p3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37" name="Google Shape;137;p3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38" name="Google Shape;138;p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9" name="Google Shape;139;p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40" name="Google Shape;140;p3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41" name="Google Shape;141;p3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42" name="Google Shape;142;p3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3" name="Google Shape;143;p3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44" name="Google Shape;144;p3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45" name="Google Shape;145;p3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6" name="Google Shape;146;p3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47" name="Google Shape;147;p3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48" name="Google Shape;148;p3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9" name="Google Shape;149;p3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50" name="Google Shape;150;p3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51" name="Google Shape;151;p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2" name="Google Shape;152;p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53" name="Google Shape;153;p3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54" name="Google Shape;154;p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5" name="Google Shape;155;p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56" name="Google Shape;156;p3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58" name="Google Shape;158;p3"/>
          <p:cNvSpPr/>
          <p:nvPr/>
        </p:nvSpPr>
        <p:spPr>
          <a:xfrm>
            <a:off x="546318" y="942230"/>
            <a:ext cx="79378" cy="132004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9" name="Google Shape;159;p3"/>
          <p:cNvSpPr/>
          <p:nvPr/>
        </p:nvSpPr>
        <p:spPr>
          <a:xfrm>
            <a:off x="281026" y="966888"/>
            <a:ext cx="324527" cy="82685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0" name="Google Shape;160;p3"/>
          <p:cNvSpPr/>
          <p:nvPr/>
        </p:nvSpPr>
        <p:spPr>
          <a:xfrm>
            <a:off x="304707" y="1049542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" name="Google Shape;161;p3"/>
          <p:cNvSpPr/>
          <p:nvPr/>
        </p:nvSpPr>
        <p:spPr>
          <a:xfrm>
            <a:off x="605522" y="1007595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2" name="Google Shape;162;p3"/>
          <p:cNvSpPr/>
          <p:nvPr/>
        </p:nvSpPr>
        <p:spPr>
          <a:xfrm>
            <a:off x="546318" y="1298642"/>
            <a:ext cx="79378" cy="133210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3" name="Google Shape;163;p3"/>
          <p:cNvSpPr/>
          <p:nvPr/>
        </p:nvSpPr>
        <p:spPr>
          <a:xfrm>
            <a:off x="281026" y="1324539"/>
            <a:ext cx="324527" cy="81413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4" name="Google Shape;164;p3"/>
          <p:cNvSpPr/>
          <p:nvPr/>
        </p:nvSpPr>
        <p:spPr>
          <a:xfrm>
            <a:off x="304707" y="1405920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" name="Google Shape;165;p3"/>
          <p:cNvSpPr/>
          <p:nvPr/>
        </p:nvSpPr>
        <p:spPr>
          <a:xfrm>
            <a:off x="605522" y="136521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6" name="Google Shape;166;p3"/>
          <p:cNvSpPr/>
          <p:nvPr/>
        </p:nvSpPr>
        <p:spPr>
          <a:xfrm>
            <a:off x="282217" y="1335629"/>
            <a:ext cx="323337" cy="7032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7" name="Google Shape;167;p3"/>
          <p:cNvSpPr/>
          <p:nvPr/>
        </p:nvSpPr>
        <p:spPr>
          <a:xfrm>
            <a:off x="546318" y="1656260"/>
            <a:ext cx="79378" cy="131971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8" name="Google Shape;168;p3"/>
          <p:cNvSpPr/>
          <p:nvPr/>
        </p:nvSpPr>
        <p:spPr>
          <a:xfrm>
            <a:off x="281026" y="1680920"/>
            <a:ext cx="324527" cy="82652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9" name="Google Shape;169;p3"/>
          <p:cNvSpPr/>
          <p:nvPr/>
        </p:nvSpPr>
        <p:spPr>
          <a:xfrm>
            <a:off x="304707" y="1762300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0" name="Google Shape;170;p3"/>
          <p:cNvSpPr/>
          <p:nvPr/>
        </p:nvSpPr>
        <p:spPr>
          <a:xfrm>
            <a:off x="605522" y="1721626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1" name="Google Shape;171;p3"/>
          <p:cNvSpPr/>
          <p:nvPr/>
        </p:nvSpPr>
        <p:spPr>
          <a:xfrm>
            <a:off x="282217" y="1692010"/>
            <a:ext cx="323337" cy="71563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2" name="Google Shape;172;p3"/>
          <p:cNvSpPr/>
          <p:nvPr/>
        </p:nvSpPr>
        <p:spPr>
          <a:xfrm>
            <a:off x="546318" y="2012640"/>
            <a:ext cx="79378" cy="13324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3" name="Google Shape;173;p3"/>
          <p:cNvSpPr/>
          <p:nvPr/>
        </p:nvSpPr>
        <p:spPr>
          <a:xfrm>
            <a:off x="281026" y="2038539"/>
            <a:ext cx="324527" cy="81446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4" name="Google Shape;174;p3"/>
          <p:cNvSpPr/>
          <p:nvPr/>
        </p:nvSpPr>
        <p:spPr>
          <a:xfrm>
            <a:off x="304707" y="2119952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5" name="Google Shape;175;p3"/>
          <p:cNvSpPr/>
          <p:nvPr/>
        </p:nvSpPr>
        <p:spPr>
          <a:xfrm>
            <a:off x="605522" y="2078006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6" name="Google Shape;176;p3"/>
          <p:cNvSpPr/>
          <p:nvPr/>
        </p:nvSpPr>
        <p:spPr>
          <a:xfrm>
            <a:off x="282217" y="2049660"/>
            <a:ext cx="323337" cy="7032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7" name="Google Shape;177;p3"/>
          <p:cNvSpPr/>
          <p:nvPr/>
        </p:nvSpPr>
        <p:spPr>
          <a:xfrm>
            <a:off x="546318" y="2370292"/>
            <a:ext cx="79378" cy="131971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8" name="Google Shape;178;p3"/>
          <p:cNvSpPr/>
          <p:nvPr/>
        </p:nvSpPr>
        <p:spPr>
          <a:xfrm>
            <a:off x="281026" y="2394951"/>
            <a:ext cx="324527" cy="81413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9" name="Google Shape;179;p3"/>
          <p:cNvSpPr/>
          <p:nvPr/>
        </p:nvSpPr>
        <p:spPr>
          <a:xfrm>
            <a:off x="304707" y="2476332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0" name="Google Shape;180;p3"/>
          <p:cNvSpPr/>
          <p:nvPr/>
        </p:nvSpPr>
        <p:spPr>
          <a:xfrm>
            <a:off x="605522" y="243562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1" name="Google Shape;181;p3"/>
          <p:cNvSpPr/>
          <p:nvPr/>
        </p:nvSpPr>
        <p:spPr>
          <a:xfrm>
            <a:off x="282217" y="2406040"/>
            <a:ext cx="323337" cy="7032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2" name="Google Shape;182;p3"/>
          <p:cNvSpPr/>
          <p:nvPr/>
        </p:nvSpPr>
        <p:spPr>
          <a:xfrm>
            <a:off x="546318" y="2726671"/>
            <a:ext cx="79378" cy="131971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3" name="Google Shape;183;p3"/>
          <p:cNvSpPr/>
          <p:nvPr/>
        </p:nvSpPr>
        <p:spPr>
          <a:xfrm>
            <a:off x="281026" y="2752569"/>
            <a:ext cx="324527" cy="81413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4" name="Google Shape;184;p3"/>
          <p:cNvSpPr/>
          <p:nvPr/>
        </p:nvSpPr>
        <p:spPr>
          <a:xfrm>
            <a:off x="304707" y="2833950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5" name="Google Shape;185;p3"/>
          <p:cNvSpPr/>
          <p:nvPr/>
        </p:nvSpPr>
        <p:spPr>
          <a:xfrm>
            <a:off x="605522" y="2792036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6" name="Google Shape;186;p3"/>
          <p:cNvSpPr/>
          <p:nvPr/>
        </p:nvSpPr>
        <p:spPr>
          <a:xfrm>
            <a:off x="282217" y="2762420"/>
            <a:ext cx="323337" cy="71563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7" name="Google Shape;187;p3"/>
          <p:cNvSpPr/>
          <p:nvPr/>
        </p:nvSpPr>
        <p:spPr>
          <a:xfrm>
            <a:off x="546318" y="3084291"/>
            <a:ext cx="79378" cy="132004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8" name="Google Shape;188;p3"/>
          <p:cNvSpPr/>
          <p:nvPr/>
        </p:nvSpPr>
        <p:spPr>
          <a:xfrm>
            <a:off x="281026" y="3108949"/>
            <a:ext cx="324527" cy="81446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9" name="Google Shape;189;p3"/>
          <p:cNvSpPr/>
          <p:nvPr/>
        </p:nvSpPr>
        <p:spPr>
          <a:xfrm>
            <a:off x="304707" y="3190362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0" name="Google Shape;190;p3"/>
          <p:cNvSpPr/>
          <p:nvPr/>
        </p:nvSpPr>
        <p:spPr>
          <a:xfrm>
            <a:off x="605522" y="3149656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1" name="Google Shape;191;p3"/>
          <p:cNvSpPr/>
          <p:nvPr/>
        </p:nvSpPr>
        <p:spPr>
          <a:xfrm>
            <a:off x="282217" y="3120071"/>
            <a:ext cx="323337" cy="7032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2" name="Google Shape;192;p3"/>
          <p:cNvSpPr/>
          <p:nvPr/>
        </p:nvSpPr>
        <p:spPr>
          <a:xfrm>
            <a:off x="546318" y="3440703"/>
            <a:ext cx="79378" cy="131971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3" name="Google Shape;193;p3"/>
          <p:cNvSpPr/>
          <p:nvPr/>
        </p:nvSpPr>
        <p:spPr>
          <a:xfrm>
            <a:off x="281026" y="3466569"/>
            <a:ext cx="324527" cy="81446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4" name="Google Shape;194;p3"/>
          <p:cNvSpPr/>
          <p:nvPr/>
        </p:nvSpPr>
        <p:spPr>
          <a:xfrm>
            <a:off x="304707" y="3547982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5" name="Google Shape;195;p3"/>
          <p:cNvSpPr/>
          <p:nvPr/>
        </p:nvSpPr>
        <p:spPr>
          <a:xfrm>
            <a:off x="605522" y="3506035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6" name="Google Shape;196;p3"/>
          <p:cNvSpPr/>
          <p:nvPr/>
        </p:nvSpPr>
        <p:spPr>
          <a:xfrm>
            <a:off x="282217" y="3476452"/>
            <a:ext cx="323337" cy="71563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7" name="Google Shape;197;p3"/>
          <p:cNvSpPr/>
          <p:nvPr/>
        </p:nvSpPr>
        <p:spPr>
          <a:xfrm>
            <a:off x="546318" y="3797082"/>
            <a:ext cx="79378" cy="133210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8" name="Google Shape;198;p3"/>
          <p:cNvSpPr/>
          <p:nvPr/>
        </p:nvSpPr>
        <p:spPr>
          <a:xfrm>
            <a:off x="281026" y="3822981"/>
            <a:ext cx="324527" cy="81413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9" name="Google Shape;199;p3"/>
          <p:cNvSpPr/>
          <p:nvPr/>
        </p:nvSpPr>
        <p:spPr>
          <a:xfrm>
            <a:off x="304707" y="3904360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0" name="Google Shape;200;p3"/>
          <p:cNvSpPr/>
          <p:nvPr/>
        </p:nvSpPr>
        <p:spPr>
          <a:xfrm>
            <a:off x="605522" y="3863687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1" name="Google Shape;201;p3"/>
          <p:cNvSpPr/>
          <p:nvPr/>
        </p:nvSpPr>
        <p:spPr>
          <a:xfrm>
            <a:off x="282217" y="3834069"/>
            <a:ext cx="323337" cy="7032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2" name="Google Shape;202;p3"/>
          <p:cNvSpPr/>
          <p:nvPr/>
        </p:nvSpPr>
        <p:spPr>
          <a:xfrm>
            <a:off x="546318" y="4154701"/>
            <a:ext cx="79378" cy="132004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3" name="Google Shape;203;p3"/>
          <p:cNvSpPr/>
          <p:nvPr/>
        </p:nvSpPr>
        <p:spPr>
          <a:xfrm>
            <a:off x="281026" y="4179360"/>
            <a:ext cx="324527" cy="82652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4" name="Google Shape;204;p3"/>
          <p:cNvSpPr/>
          <p:nvPr/>
        </p:nvSpPr>
        <p:spPr>
          <a:xfrm>
            <a:off x="304707" y="4261980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5" name="Google Shape;205;p3"/>
          <p:cNvSpPr/>
          <p:nvPr/>
        </p:nvSpPr>
        <p:spPr>
          <a:xfrm>
            <a:off x="605522" y="4220066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6" name="Google Shape;206;p3"/>
          <p:cNvSpPr/>
          <p:nvPr/>
        </p:nvSpPr>
        <p:spPr>
          <a:xfrm>
            <a:off x="282217" y="4190481"/>
            <a:ext cx="323337" cy="7153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7" name="Google Shape;207;p3"/>
          <p:cNvSpPr/>
          <p:nvPr/>
        </p:nvSpPr>
        <p:spPr>
          <a:xfrm>
            <a:off x="282217" y="978010"/>
            <a:ext cx="323337" cy="71563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8" name="Google Shape;208;p3"/>
          <p:cNvSpPr txBox="1">
            <a:spLocks noGrp="1"/>
          </p:cNvSpPr>
          <p:nvPr>
            <p:ph type="title"/>
          </p:nvPr>
        </p:nvSpPr>
        <p:spPr>
          <a:xfrm>
            <a:off x="2497874" y="2157258"/>
            <a:ext cx="3968100" cy="65630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209" name="Google Shape;209;p3"/>
          <p:cNvSpPr txBox="1">
            <a:spLocks noGrp="1"/>
          </p:cNvSpPr>
          <p:nvPr>
            <p:ph type="title" idx="2" hasCustomPrompt="1"/>
          </p:nvPr>
        </p:nvSpPr>
        <p:spPr>
          <a:xfrm>
            <a:off x="3965650" y="1122796"/>
            <a:ext cx="1032600" cy="65630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43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10" name="Google Shape;210;p3"/>
          <p:cNvSpPr txBox="1">
            <a:spLocks noGrp="1"/>
          </p:cNvSpPr>
          <p:nvPr>
            <p:ph type="subTitle" idx="1"/>
          </p:nvPr>
        </p:nvSpPr>
        <p:spPr>
          <a:xfrm>
            <a:off x="2233575" y="3145820"/>
            <a:ext cx="4496700" cy="65630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grpSp>
        <p:nvGrpSpPr>
          <p:cNvPr id="211" name="Google Shape;211;p3"/>
          <p:cNvGrpSpPr/>
          <p:nvPr/>
        </p:nvGrpSpPr>
        <p:grpSpPr>
          <a:xfrm>
            <a:off x="1030176" y="1581839"/>
            <a:ext cx="444275" cy="398648"/>
            <a:chOff x="2495125" y="2142250"/>
            <a:chExt cx="444275" cy="398525"/>
          </a:xfrm>
        </p:grpSpPr>
        <p:sp>
          <p:nvSpPr>
            <p:cNvPr id="212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3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14" name="Google Shape;214;p3"/>
          <p:cNvGrpSpPr/>
          <p:nvPr/>
        </p:nvGrpSpPr>
        <p:grpSpPr>
          <a:xfrm>
            <a:off x="7353451" y="3956497"/>
            <a:ext cx="291375" cy="281462"/>
            <a:chOff x="3243875" y="2372825"/>
            <a:chExt cx="291375" cy="281375"/>
          </a:xfrm>
        </p:grpSpPr>
        <p:sp>
          <p:nvSpPr>
            <p:cNvPr id="215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6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7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8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9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0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1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2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3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4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25" name="Google Shape;225;p3"/>
          <p:cNvGrpSpPr/>
          <p:nvPr/>
        </p:nvGrpSpPr>
        <p:grpSpPr>
          <a:xfrm>
            <a:off x="7510401" y="1254827"/>
            <a:ext cx="166675" cy="168627"/>
            <a:chOff x="4954425" y="2036375"/>
            <a:chExt cx="166675" cy="168575"/>
          </a:xfrm>
        </p:grpSpPr>
        <p:sp>
          <p:nvSpPr>
            <p:cNvPr id="226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7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28" name="Google Shape;228;p3"/>
          <p:cNvSpPr/>
          <p:nvPr/>
        </p:nvSpPr>
        <p:spPr>
          <a:xfrm>
            <a:off x="1531351" y="3018007"/>
            <a:ext cx="119125" cy="81225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9" name="Google Shape;229;p3"/>
          <p:cNvSpPr/>
          <p:nvPr/>
        </p:nvSpPr>
        <p:spPr>
          <a:xfrm>
            <a:off x="8069225" y="2709225"/>
            <a:ext cx="87000" cy="619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230" name="Google Shape;230;p3"/>
          <p:cNvGrpSpPr/>
          <p:nvPr/>
        </p:nvGrpSpPr>
        <p:grpSpPr>
          <a:xfrm>
            <a:off x="1168976" y="4066256"/>
            <a:ext cx="166675" cy="168627"/>
            <a:chOff x="4954425" y="2036375"/>
            <a:chExt cx="166675" cy="168575"/>
          </a:xfrm>
        </p:grpSpPr>
        <p:sp>
          <p:nvSpPr>
            <p:cNvPr id="231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2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3043440026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"/>
          <p:cNvSpPr/>
          <p:nvPr/>
        </p:nvSpPr>
        <p:spPr>
          <a:xfrm>
            <a:off x="395925" y="291414"/>
            <a:ext cx="8336062" cy="4789760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35" name="Google Shape;135;p3"/>
          <p:cNvGrpSpPr/>
          <p:nvPr/>
        </p:nvGrpSpPr>
        <p:grpSpPr>
          <a:xfrm>
            <a:off x="395895" y="219588"/>
            <a:ext cx="8518865" cy="4789760"/>
            <a:chOff x="395894" y="219519"/>
            <a:chExt cx="8518865" cy="4788281"/>
          </a:xfrm>
        </p:grpSpPr>
        <p:sp>
          <p:nvSpPr>
            <p:cNvPr id="136" name="Google Shape;136;p3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37" name="Google Shape;137;p3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38" name="Google Shape;138;p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9" name="Google Shape;139;p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40" name="Google Shape;140;p3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41" name="Google Shape;141;p3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42" name="Google Shape;142;p3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3" name="Google Shape;143;p3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44" name="Google Shape;144;p3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45" name="Google Shape;145;p3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6" name="Google Shape;146;p3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47" name="Google Shape;147;p3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48" name="Google Shape;148;p3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9" name="Google Shape;149;p3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50" name="Google Shape;150;p3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51" name="Google Shape;151;p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2" name="Google Shape;152;p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53" name="Google Shape;153;p3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54" name="Google Shape;154;p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5" name="Google Shape;155;p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56" name="Google Shape;156;p3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58" name="Google Shape;158;p3"/>
          <p:cNvSpPr/>
          <p:nvPr/>
        </p:nvSpPr>
        <p:spPr>
          <a:xfrm>
            <a:off x="546318" y="942230"/>
            <a:ext cx="79378" cy="132004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9" name="Google Shape;159;p3"/>
          <p:cNvSpPr/>
          <p:nvPr/>
        </p:nvSpPr>
        <p:spPr>
          <a:xfrm>
            <a:off x="281026" y="966888"/>
            <a:ext cx="324527" cy="82685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0" name="Google Shape;160;p3"/>
          <p:cNvSpPr/>
          <p:nvPr/>
        </p:nvSpPr>
        <p:spPr>
          <a:xfrm>
            <a:off x="304707" y="1049542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" name="Google Shape;161;p3"/>
          <p:cNvSpPr/>
          <p:nvPr/>
        </p:nvSpPr>
        <p:spPr>
          <a:xfrm>
            <a:off x="605522" y="1007595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2" name="Google Shape;162;p3"/>
          <p:cNvSpPr/>
          <p:nvPr/>
        </p:nvSpPr>
        <p:spPr>
          <a:xfrm>
            <a:off x="546318" y="1298642"/>
            <a:ext cx="79378" cy="133210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3" name="Google Shape;163;p3"/>
          <p:cNvSpPr/>
          <p:nvPr/>
        </p:nvSpPr>
        <p:spPr>
          <a:xfrm>
            <a:off x="281026" y="1324539"/>
            <a:ext cx="324527" cy="81413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4" name="Google Shape;164;p3"/>
          <p:cNvSpPr/>
          <p:nvPr/>
        </p:nvSpPr>
        <p:spPr>
          <a:xfrm>
            <a:off x="304707" y="1405920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" name="Google Shape;165;p3"/>
          <p:cNvSpPr/>
          <p:nvPr/>
        </p:nvSpPr>
        <p:spPr>
          <a:xfrm>
            <a:off x="605522" y="136521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6" name="Google Shape;166;p3"/>
          <p:cNvSpPr/>
          <p:nvPr/>
        </p:nvSpPr>
        <p:spPr>
          <a:xfrm>
            <a:off x="282217" y="1335629"/>
            <a:ext cx="323337" cy="7032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7" name="Google Shape;167;p3"/>
          <p:cNvSpPr/>
          <p:nvPr/>
        </p:nvSpPr>
        <p:spPr>
          <a:xfrm>
            <a:off x="546318" y="1656260"/>
            <a:ext cx="79378" cy="131971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8" name="Google Shape;168;p3"/>
          <p:cNvSpPr/>
          <p:nvPr/>
        </p:nvSpPr>
        <p:spPr>
          <a:xfrm>
            <a:off x="281026" y="1680920"/>
            <a:ext cx="324527" cy="82652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9" name="Google Shape;169;p3"/>
          <p:cNvSpPr/>
          <p:nvPr/>
        </p:nvSpPr>
        <p:spPr>
          <a:xfrm>
            <a:off x="304707" y="1762300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0" name="Google Shape;170;p3"/>
          <p:cNvSpPr/>
          <p:nvPr/>
        </p:nvSpPr>
        <p:spPr>
          <a:xfrm>
            <a:off x="605522" y="1721626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1" name="Google Shape;171;p3"/>
          <p:cNvSpPr/>
          <p:nvPr/>
        </p:nvSpPr>
        <p:spPr>
          <a:xfrm>
            <a:off x="282217" y="1692010"/>
            <a:ext cx="323337" cy="71563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2" name="Google Shape;172;p3"/>
          <p:cNvSpPr/>
          <p:nvPr/>
        </p:nvSpPr>
        <p:spPr>
          <a:xfrm>
            <a:off x="546318" y="2012640"/>
            <a:ext cx="79378" cy="13324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3" name="Google Shape;173;p3"/>
          <p:cNvSpPr/>
          <p:nvPr/>
        </p:nvSpPr>
        <p:spPr>
          <a:xfrm>
            <a:off x="281026" y="2038539"/>
            <a:ext cx="324527" cy="81446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4" name="Google Shape;174;p3"/>
          <p:cNvSpPr/>
          <p:nvPr/>
        </p:nvSpPr>
        <p:spPr>
          <a:xfrm>
            <a:off x="304707" y="2119952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5" name="Google Shape;175;p3"/>
          <p:cNvSpPr/>
          <p:nvPr/>
        </p:nvSpPr>
        <p:spPr>
          <a:xfrm>
            <a:off x="605522" y="2078006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6" name="Google Shape;176;p3"/>
          <p:cNvSpPr/>
          <p:nvPr/>
        </p:nvSpPr>
        <p:spPr>
          <a:xfrm>
            <a:off x="282217" y="2049660"/>
            <a:ext cx="323337" cy="7032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7" name="Google Shape;177;p3"/>
          <p:cNvSpPr/>
          <p:nvPr/>
        </p:nvSpPr>
        <p:spPr>
          <a:xfrm>
            <a:off x="546318" y="2370292"/>
            <a:ext cx="79378" cy="131971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8" name="Google Shape;178;p3"/>
          <p:cNvSpPr/>
          <p:nvPr/>
        </p:nvSpPr>
        <p:spPr>
          <a:xfrm>
            <a:off x="281026" y="2394951"/>
            <a:ext cx="324527" cy="81413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9" name="Google Shape;179;p3"/>
          <p:cNvSpPr/>
          <p:nvPr/>
        </p:nvSpPr>
        <p:spPr>
          <a:xfrm>
            <a:off x="304707" y="2476332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0" name="Google Shape;180;p3"/>
          <p:cNvSpPr/>
          <p:nvPr/>
        </p:nvSpPr>
        <p:spPr>
          <a:xfrm>
            <a:off x="605522" y="243562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1" name="Google Shape;181;p3"/>
          <p:cNvSpPr/>
          <p:nvPr/>
        </p:nvSpPr>
        <p:spPr>
          <a:xfrm>
            <a:off x="282217" y="2406040"/>
            <a:ext cx="323337" cy="7032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2" name="Google Shape;182;p3"/>
          <p:cNvSpPr/>
          <p:nvPr/>
        </p:nvSpPr>
        <p:spPr>
          <a:xfrm>
            <a:off x="546318" y="2726671"/>
            <a:ext cx="79378" cy="131971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3" name="Google Shape;183;p3"/>
          <p:cNvSpPr/>
          <p:nvPr/>
        </p:nvSpPr>
        <p:spPr>
          <a:xfrm>
            <a:off x="281026" y="2752569"/>
            <a:ext cx="324527" cy="81413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4" name="Google Shape;184;p3"/>
          <p:cNvSpPr/>
          <p:nvPr/>
        </p:nvSpPr>
        <p:spPr>
          <a:xfrm>
            <a:off x="304707" y="2833950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5" name="Google Shape;185;p3"/>
          <p:cNvSpPr/>
          <p:nvPr/>
        </p:nvSpPr>
        <p:spPr>
          <a:xfrm>
            <a:off x="605522" y="2792036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6" name="Google Shape;186;p3"/>
          <p:cNvSpPr/>
          <p:nvPr/>
        </p:nvSpPr>
        <p:spPr>
          <a:xfrm>
            <a:off x="282217" y="2762420"/>
            <a:ext cx="323337" cy="71563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7" name="Google Shape;187;p3"/>
          <p:cNvSpPr/>
          <p:nvPr/>
        </p:nvSpPr>
        <p:spPr>
          <a:xfrm>
            <a:off x="546318" y="3084291"/>
            <a:ext cx="79378" cy="132004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8" name="Google Shape;188;p3"/>
          <p:cNvSpPr/>
          <p:nvPr/>
        </p:nvSpPr>
        <p:spPr>
          <a:xfrm>
            <a:off x="281026" y="3108949"/>
            <a:ext cx="324527" cy="81446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9" name="Google Shape;189;p3"/>
          <p:cNvSpPr/>
          <p:nvPr/>
        </p:nvSpPr>
        <p:spPr>
          <a:xfrm>
            <a:off x="304707" y="3190362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0" name="Google Shape;190;p3"/>
          <p:cNvSpPr/>
          <p:nvPr/>
        </p:nvSpPr>
        <p:spPr>
          <a:xfrm>
            <a:off x="605522" y="3149656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1" name="Google Shape;191;p3"/>
          <p:cNvSpPr/>
          <p:nvPr/>
        </p:nvSpPr>
        <p:spPr>
          <a:xfrm>
            <a:off x="282217" y="3120071"/>
            <a:ext cx="323337" cy="7032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2" name="Google Shape;192;p3"/>
          <p:cNvSpPr/>
          <p:nvPr/>
        </p:nvSpPr>
        <p:spPr>
          <a:xfrm>
            <a:off x="546318" y="3440703"/>
            <a:ext cx="79378" cy="131971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3" name="Google Shape;193;p3"/>
          <p:cNvSpPr/>
          <p:nvPr/>
        </p:nvSpPr>
        <p:spPr>
          <a:xfrm>
            <a:off x="281026" y="3466569"/>
            <a:ext cx="324527" cy="81446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4" name="Google Shape;194;p3"/>
          <p:cNvSpPr/>
          <p:nvPr/>
        </p:nvSpPr>
        <p:spPr>
          <a:xfrm>
            <a:off x="304707" y="3547982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5" name="Google Shape;195;p3"/>
          <p:cNvSpPr/>
          <p:nvPr/>
        </p:nvSpPr>
        <p:spPr>
          <a:xfrm>
            <a:off x="605522" y="3506035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6" name="Google Shape;196;p3"/>
          <p:cNvSpPr/>
          <p:nvPr/>
        </p:nvSpPr>
        <p:spPr>
          <a:xfrm>
            <a:off x="282217" y="3476452"/>
            <a:ext cx="323337" cy="71563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7" name="Google Shape;197;p3"/>
          <p:cNvSpPr/>
          <p:nvPr/>
        </p:nvSpPr>
        <p:spPr>
          <a:xfrm>
            <a:off x="546318" y="3797082"/>
            <a:ext cx="79378" cy="133210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8" name="Google Shape;198;p3"/>
          <p:cNvSpPr/>
          <p:nvPr/>
        </p:nvSpPr>
        <p:spPr>
          <a:xfrm>
            <a:off x="281026" y="3822981"/>
            <a:ext cx="324527" cy="81413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9" name="Google Shape;199;p3"/>
          <p:cNvSpPr/>
          <p:nvPr/>
        </p:nvSpPr>
        <p:spPr>
          <a:xfrm>
            <a:off x="304707" y="3904360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0" name="Google Shape;200;p3"/>
          <p:cNvSpPr/>
          <p:nvPr/>
        </p:nvSpPr>
        <p:spPr>
          <a:xfrm>
            <a:off x="605522" y="3863687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1" name="Google Shape;201;p3"/>
          <p:cNvSpPr/>
          <p:nvPr/>
        </p:nvSpPr>
        <p:spPr>
          <a:xfrm>
            <a:off x="282217" y="3834069"/>
            <a:ext cx="323337" cy="7032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2" name="Google Shape;202;p3"/>
          <p:cNvSpPr/>
          <p:nvPr/>
        </p:nvSpPr>
        <p:spPr>
          <a:xfrm>
            <a:off x="546318" y="4154701"/>
            <a:ext cx="79378" cy="132004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3" name="Google Shape;203;p3"/>
          <p:cNvSpPr/>
          <p:nvPr/>
        </p:nvSpPr>
        <p:spPr>
          <a:xfrm>
            <a:off x="281026" y="4179360"/>
            <a:ext cx="324527" cy="82652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4" name="Google Shape;204;p3"/>
          <p:cNvSpPr/>
          <p:nvPr/>
        </p:nvSpPr>
        <p:spPr>
          <a:xfrm>
            <a:off x="304707" y="4261980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5" name="Google Shape;205;p3"/>
          <p:cNvSpPr/>
          <p:nvPr/>
        </p:nvSpPr>
        <p:spPr>
          <a:xfrm>
            <a:off x="605522" y="4220066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6" name="Google Shape;206;p3"/>
          <p:cNvSpPr/>
          <p:nvPr/>
        </p:nvSpPr>
        <p:spPr>
          <a:xfrm>
            <a:off x="282217" y="4190481"/>
            <a:ext cx="323337" cy="7153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7" name="Google Shape;207;p3"/>
          <p:cNvSpPr/>
          <p:nvPr/>
        </p:nvSpPr>
        <p:spPr>
          <a:xfrm>
            <a:off x="282217" y="978010"/>
            <a:ext cx="323337" cy="71563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8" name="Google Shape;208;p3"/>
          <p:cNvSpPr txBox="1">
            <a:spLocks noGrp="1"/>
          </p:cNvSpPr>
          <p:nvPr>
            <p:ph type="title"/>
          </p:nvPr>
        </p:nvSpPr>
        <p:spPr>
          <a:xfrm>
            <a:off x="2497874" y="2157258"/>
            <a:ext cx="3968100" cy="65630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209" name="Google Shape;209;p3"/>
          <p:cNvSpPr txBox="1">
            <a:spLocks noGrp="1"/>
          </p:cNvSpPr>
          <p:nvPr>
            <p:ph type="title" idx="2" hasCustomPrompt="1"/>
          </p:nvPr>
        </p:nvSpPr>
        <p:spPr>
          <a:xfrm>
            <a:off x="3965650" y="1122796"/>
            <a:ext cx="1032600" cy="65630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43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10" name="Google Shape;210;p3"/>
          <p:cNvSpPr txBox="1">
            <a:spLocks noGrp="1"/>
          </p:cNvSpPr>
          <p:nvPr>
            <p:ph type="subTitle" idx="1"/>
          </p:nvPr>
        </p:nvSpPr>
        <p:spPr>
          <a:xfrm>
            <a:off x="2233575" y="3145820"/>
            <a:ext cx="4496700" cy="65630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grpSp>
        <p:nvGrpSpPr>
          <p:cNvPr id="211" name="Google Shape;211;p3"/>
          <p:cNvGrpSpPr/>
          <p:nvPr/>
        </p:nvGrpSpPr>
        <p:grpSpPr>
          <a:xfrm>
            <a:off x="1030176" y="1581839"/>
            <a:ext cx="444275" cy="398648"/>
            <a:chOff x="2495125" y="2142250"/>
            <a:chExt cx="444275" cy="398525"/>
          </a:xfrm>
        </p:grpSpPr>
        <p:sp>
          <p:nvSpPr>
            <p:cNvPr id="212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3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14" name="Google Shape;214;p3"/>
          <p:cNvGrpSpPr/>
          <p:nvPr/>
        </p:nvGrpSpPr>
        <p:grpSpPr>
          <a:xfrm>
            <a:off x="7353451" y="3956497"/>
            <a:ext cx="291375" cy="281462"/>
            <a:chOff x="3243875" y="2372825"/>
            <a:chExt cx="291375" cy="281375"/>
          </a:xfrm>
        </p:grpSpPr>
        <p:sp>
          <p:nvSpPr>
            <p:cNvPr id="215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6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7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8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9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0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1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2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3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4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25" name="Google Shape;225;p3"/>
          <p:cNvGrpSpPr/>
          <p:nvPr/>
        </p:nvGrpSpPr>
        <p:grpSpPr>
          <a:xfrm>
            <a:off x="7510401" y="1254827"/>
            <a:ext cx="166675" cy="168627"/>
            <a:chOff x="4954425" y="2036375"/>
            <a:chExt cx="166675" cy="168575"/>
          </a:xfrm>
        </p:grpSpPr>
        <p:sp>
          <p:nvSpPr>
            <p:cNvPr id="226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7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28" name="Google Shape;228;p3"/>
          <p:cNvSpPr/>
          <p:nvPr/>
        </p:nvSpPr>
        <p:spPr>
          <a:xfrm>
            <a:off x="1531351" y="3018007"/>
            <a:ext cx="119125" cy="81225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9" name="Google Shape;229;p3"/>
          <p:cNvSpPr/>
          <p:nvPr/>
        </p:nvSpPr>
        <p:spPr>
          <a:xfrm>
            <a:off x="8069225" y="2709225"/>
            <a:ext cx="87000" cy="619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230" name="Google Shape;230;p3"/>
          <p:cNvGrpSpPr/>
          <p:nvPr/>
        </p:nvGrpSpPr>
        <p:grpSpPr>
          <a:xfrm>
            <a:off x="1168976" y="4066256"/>
            <a:ext cx="166675" cy="168627"/>
            <a:chOff x="4954425" y="2036375"/>
            <a:chExt cx="166675" cy="168575"/>
          </a:xfrm>
        </p:grpSpPr>
        <p:sp>
          <p:nvSpPr>
            <p:cNvPr id="231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2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5446564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642"/>
            <a:ext cx="3886200" cy="326451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642"/>
            <a:ext cx="3886200" cy="326451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4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4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43" fontAlgn="base">
              <a:spcBef>
                <a:spcPct val="0"/>
              </a:spcBef>
              <a:spcAft>
                <a:spcPct val="0"/>
              </a:spcAft>
            </a:pPr>
            <a:fld id="{86BDAFB1-17C0-4101-A698-C4F48E3BF680}" type="slidenum">
              <a:rPr lang="en-US" altLang="en-US" smtClean="0">
                <a:solidFill>
                  <a:srgbClr val="000000"/>
                </a:solidFill>
              </a:rPr>
              <a:pPr defTabSz="68574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40808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931"/>
            <a:ext cx="7886700" cy="99447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1261"/>
            <a:ext cx="3868340" cy="618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80" indent="0">
              <a:buNone/>
              <a:defRPr sz="1500" b="1"/>
            </a:lvl2pPr>
            <a:lvl3pPr marL="685560" indent="0">
              <a:buNone/>
              <a:defRPr sz="1400" b="1"/>
            </a:lvl3pPr>
            <a:lvl4pPr marL="1028340" indent="0">
              <a:buNone/>
              <a:defRPr sz="1200" b="1"/>
            </a:lvl4pPr>
            <a:lvl5pPr marL="1371120" indent="0">
              <a:buNone/>
              <a:defRPr sz="1200" b="1"/>
            </a:lvl5pPr>
            <a:lvl6pPr marL="1713900" indent="0">
              <a:buNone/>
              <a:defRPr sz="1200" b="1"/>
            </a:lvl6pPr>
            <a:lvl7pPr marL="2056680" indent="0">
              <a:buNone/>
              <a:defRPr sz="1200" b="1"/>
            </a:lvl7pPr>
            <a:lvl8pPr marL="2399460" indent="0">
              <a:buNone/>
              <a:defRPr sz="1200" b="1"/>
            </a:lvl8pPr>
            <a:lvl9pPr marL="274224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9386"/>
            <a:ext cx="3868340" cy="276429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1261"/>
            <a:ext cx="3887391" cy="618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80" indent="0">
              <a:buNone/>
              <a:defRPr sz="1500" b="1"/>
            </a:lvl2pPr>
            <a:lvl3pPr marL="685560" indent="0">
              <a:buNone/>
              <a:defRPr sz="1400" b="1"/>
            </a:lvl3pPr>
            <a:lvl4pPr marL="1028340" indent="0">
              <a:buNone/>
              <a:defRPr sz="1200" b="1"/>
            </a:lvl4pPr>
            <a:lvl5pPr marL="1371120" indent="0">
              <a:buNone/>
              <a:defRPr sz="1200" b="1"/>
            </a:lvl5pPr>
            <a:lvl6pPr marL="1713900" indent="0">
              <a:buNone/>
              <a:defRPr sz="1200" b="1"/>
            </a:lvl6pPr>
            <a:lvl7pPr marL="2056680" indent="0">
              <a:buNone/>
              <a:defRPr sz="1200" b="1"/>
            </a:lvl7pPr>
            <a:lvl8pPr marL="2399460" indent="0">
              <a:buNone/>
              <a:defRPr sz="1200" b="1"/>
            </a:lvl8pPr>
            <a:lvl9pPr marL="274224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9386"/>
            <a:ext cx="3887391" cy="276429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4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4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43" fontAlgn="base">
              <a:spcBef>
                <a:spcPct val="0"/>
              </a:spcBef>
              <a:spcAft>
                <a:spcPct val="0"/>
              </a:spcAft>
            </a:pPr>
            <a:fld id="{9905B381-3D88-4064-A967-3A975BDE3A4C}" type="slidenum">
              <a:rPr lang="en-US" altLang="en-US" smtClean="0">
                <a:solidFill>
                  <a:srgbClr val="000000"/>
                </a:solidFill>
              </a:rPr>
              <a:pPr defTabSz="68574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8019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4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4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43" fontAlgn="base">
              <a:spcBef>
                <a:spcPct val="0"/>
              </a:spcBef>
              <a:spcAft>
                <a:spcPct val="0"/>
              </a:spcAft>
            </a:pPr>
            <a:fld id="{C08A34DC-4DD5-41C1-A161-69E979DF2560}" type="slidenum">
              <a:rPr lang="en-US" altLang="en-US" smtClean="0">
                <a:solidFill>
                  <a:srgbClr val="000000"/>
                </a:solidFill>
              </a:rPr>
              <a:pPr defTabSz="68574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0629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4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4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43" fontAlgn="base">
              <a:spcBef>
                <a:spcPct val="0"/>
              </a:spcBef>
              <a:spcAft>
                <a:spcPct val="0"/>
              </a:spcAft>
            </a:pPr>
            <a:fld id="{3BB545AD-A82C-4FB7-A1EF-4E8FA743B045}" type="slidenum">
              <a:rPr lang="en-US" altLang="en-US" smtClean="0">
                <a:solidFill>
                  <a:srgbClr val="000000"/>
                </a:solidFill>
              </a:rPr>
              <a:pPr defTabSz="68574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00692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4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4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43" fontAlgn="base">
              <a:spcBef>
                <a:spcPct val="0"/>
              </a:spcBef>
              <a:spcAft>
                <a:spcPct val="0"/>
              </a:spcAft>
            </a:pPr>
            <a:fld id="{3BB545AD-A82C-4FB7-A1EF-4E8FA743B045}" type="slidenum">
              <a:rPr lang="en-US" altLang="en-US" smtClean="0">
                <a:solidFill>
                  <a:srgbClr val="000000"/>
                </a:solidFill>
              </a:rPr>
              <a:pPr defTabSz="68574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98380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 defTabSz="685743">
              <a:defRPr/>
            </a:pPr>
            <a:fld id="{889C76A2-D200-4290-BF40-8E15CA0596A3}" type="datetimeFigureOut">
              <a:rPr lang="en-GB" smtClean="0"/>
              <a:pPr defTabSz="685743">
                <a:defRPr/>
              </a:pPr>
              <a:t>21/04/2025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 defTabSz="685743"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 defTabSz="685743">
              <a:defRPr/>
            </a:pPr>
            <a:fld id="{46C9AC9B-9BF8-4B8A-8FF4-16C5C02ECE3D}" type="slidenum">
              <a:rPr lang="en-GB" smtClean="0"/>
              <a:pPr defTabSz="685743"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63006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4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4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43" fontAlgn="base">
              <a:spcBef>
                <a:spcPct val="0"/>
              </a:spcBef>
              <a:spcAft>
                <a:spcPct val="0"/>
              </a:spcAft>
            </a:pPr>
            <a:fld id="{3BB545AD-A82C-4FB7-A1EF-4E8FA743B045}" type="slidenum">
              <a:rPr lang="en-US" altLang="en-US" smtClean="0">
                <a:solidFill>
                  <a:srgbClr val="000000"/>
                </a:solidFill>
              </a:rPr>
              <a:pPr defTabSz="68574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65191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4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4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43" fontAlgn="base">
              <a:spcBef>
                <a:spcPct val="0"/>
              </a:spcBef>
              <a:spcAft>
                <a:spcPct val="0"/>
              </a:spcAft>
            </a:pPr>
            <a:fld id="{3BB545AD-A82C-4FB7-A1EF-4E8FA743B045}" type="slidenum">
              <a:rPr lang="en-US" altLang="en-US" smtClean="0">
                <a:solidFill>
                  <a:srgbClr val="000000"/>
                </a:solidFill>
              </a:rPr>
              <a:pPr defTabSz="68574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2830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3008"/>
            <a:ext cx="2949178" cy="120052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800"/>
            <a:ext cx="4629150" cy="3656347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526"/>
            <a:ext cx="2949178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780" indent="0">
              <a:buNone/>
              <a:defRPr sz="1100"/>
            </a:lvl2pPr>
            <a:lvl3pPr marL="685560" indent="0">
              <a:buNone/>
              <a:defRPr sz="900"/>
            </a:lvl3pPr>
            <a:lvl4pPr marL="1028340" indent="0">
              <a:buNone/>
              <a:defRPr sz="800"/>
            </a:lvl4pPr>
            <a:lvl5pPr marL="1371120" indent="0">
              <a:buNone/>
              <a:defRPr sz="800"/>
            </a:lvl5pPr>
            <a:lvl6pPr marL="1713900" indent="0">
              <a:buNone/>
              <a:defRPr sz="800"/>
            </a:lvl6pPr>
            <a:lvl7pPr marL="2056680" indent="0">
              <a:buNone/>
              <a:defRPr sz="800"/>
            </a:lvl7pPr>
            <a:lvl8pPr marL="2399460" indent="0">
              <a:buNone/>
              <a:defRPr sz="800"/>
            </a:lvl8pPr>
            <a:lvl9pPr marL="2742240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4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4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43" fontAlgn="base">
              <a:spcBef>
                <a:spcPct val="0"/>
              </a:spcBef>
              <a:spcAft>
                <a:spcPct val="0"/>
              </a:spcAft>
            </a:pPr>
            <a:fld id="{7665D65C-FF09-4549-87D6-C2EB0777F7E1}" type="slidenum">
              <a:rPr lang="en-US" altLang="en-US" smtClean="0">
                <a:solidFill>
                  <a:srgbClr val="000000"/>
                </a:solidFill>
              </a:rPr>
              <a:pPr defTabSz="68574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84686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3008"/>
            <a:ext cx="2949178" cy="120052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800"/>
            <a:ext cx="4629150" cy="3656347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780" indent="0">
              <a:buNone/>
              <a:defRPr sz="2100"/>
            </a:lvl2pPr>
            <a:lvl3pPr marL="685560" indent="0">
              <a:buNone/>
              <a:defRPr sz="1800"/>
            </a:lvl3pPr>
            <a:lvl4pPr marL="1028340" indent="0">
              <a:buNone/>
              <a:defRPr sz="1500"/>
            </a:lvl4pPr>
            <a:lvl5pPr marL="1371120" indent="0">
              <a:buNone/>
              <a:defRPr sz="1500"/>
            </a:lvl5pPr>
            <a:lvl6pPr marL="1713900" indent="0">
              <a:buNone/>
              <a:defRPr sz="1500"/>
            </a:lvl6pPr>
            <a:lvl7pPr marL="2056680" indent="0">
              <a:buNone/>
              <a:defRPr sz="1500"/>
            </a:lvl7pPr>
            <a:lvl8pPr marL="2399460" indent="0">
              <a:buNone/>
              <a:defRPr sz="1500"/>
            </a:lvl8pPr>
            <a:lvl9pPr marL="274224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526"/>
            <a:ext cx="2949178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780" indent="0">
              <a:buNone/>
              <a:defRPr sz="1100"/>
            </a:lvl2pPr>
            <a:lvl3pPr marL="685560" indent="0">
              <a:buNone/>
              <a:defRPr sz="900"/>
            </a:lvl3pPr>
            <a:lvl4pPr marL="1028340" indent="0">
              <a:buNone/>
              <a:defRPr sz="800"/>
            </a:lvl4pPr>
            <a:lvl5pPr marL="1371120" indent="0">
              <a:buNone/>
              <a:defRPr sz="800"/>
            </a:lvl5pPr>
            <a:lvl6pPr marL="1713900" indent="0">
              <a:buNone/>
              <a:defRPr sz="800"/>
            </a:lvl6pPr>
            <a:lvl7pPr marL="2056680" indent="0">
              <a:buNone/>
              <a:defRPr sz="800"/>
            </a:lvl7pPr>
            <a:lvl8pPr marL="2399460" indent="0">
              <a:buNone/>
              <a:defRPr sz="800"/>
            </a:lvl8pPr>
            <a:lvl9pPr marL="2742240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4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4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43" fontAlgn="base">
              <a:spcBef>
                <a:spcPct val="0"/>
              </a:spcBef>
              <a:spcAft>
                <a:spcPct val="0"/>
              </a:spcAft>
            </a:pPr>
            <a:fld id="{F5988B10-A9BD-4E63-BE82-AA3FB014E01B}" type="slidenum">
              <a:rPr lang="en-US" altLang="en-US" smtClean="0">
                <a:solidFill>
                  <a:srgbClr val="000000"/>
                </a:solidFill>
              </a:rPr>
              <a:pPr defTabSz="68574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35792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4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4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43" fontAlgn="base">
              <a:spcBef>
                <a:spcPct val="0"/>
              </a:spcBef>
              <a:spcAft>
                <a:spcPct val="0"/>
              </a:spcAft>
            </a:pPr>
            <a:fld id="{A973BB44-E0D1-485D-ABCD-660D61974E85}" type="slidenum">
              <a:rPr lang="en-US" altLang="en-US" smtClean="0">
                <a:solidFill>
                  <a:srgbClr val="000000"/>
                </a:solidFill>
              </a:rPr>
              <a:pPr defTabSz="68574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6622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928"/>
            <a:ext cx="1971675" cy="43602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928"/>
            <a:ext cx="5800725" cy="436022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4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4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43" fontAlgn="base">
              <a:spcBef>
                <a:spcPct val="0"/>
              </a:spcBef>
              <a:spcAft>
                <a:spcPct val="0"/>
              </a:spcAft>
            </a:pPr>
            <a:fld id="{07F88807-791C-4860-9AE9-CA8C38FD4D5E}" type="slidenum">
              <a:rPr lang="en-US" altLang="en-US" smtClean="0">
                <a:solidFill>
                  <a:srgbClr val="000000"/>
                </a:solidFill>
              </a:rPr>
              <a:pPr defTabSz="68574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23175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8737"/>
            <a:ext cx="2133600" cy="27392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8737"/>
            <a:ext cx="2895600" cy="27392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586119" y="4788105"/>
            <a:ext cx="410853" cy="273929"/>
          </a:xfrm>
          <a:prstGeom prst="rect">
            <a:avLst/>
          </a:prstGeom>
        </p:spPr>
        <p:txBody>
          <a:bodyPr/>
          <a:lstStyle/>
          <a:p>
            <a:fld id="{ECB62A96-75BD-4D1B-A9DE-49026C62D5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4603558"/>
      </p:ext>
    </p:extLst>
  </p:cSld>
  <p:clrMapOvr>
    <a:masterClrMapping/>
  </p:clrMapOvr>
  <p:transition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8737"/>
            <a:ext cx="2133600" cy="27392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8737"/>
            <a:ext cx="2895600" cy="27392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586119" y="4788105"/>
            <a:ext cx="410853" cy="273929"/>
          </a:xfrm>
          <a:prstGeom prst="rect">
            <a:avLst/>
          </a:prstGeom>
        </p:spPr>
        <p:txBody>
          <a:bodyPr/>
          <a:lstStyle/>
          <a:p>
            <a:fld id="{ECB62A96-75BD-4D1B-A9DE-49026C62D5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2975108"/>
      </p:ext>
    </p:extLst>
  </p:cSld>
  <p:clrMapOvr>
    <a:masterClrMapping/>
  </p:clrMapOvr>
  <p:transition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8737"/>
            <a:ext cx="2133600" cy="27392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8737"/>
            <a:ext cx="2895600" cy="27392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586119" y="4788105"/>
            <a:ext cx="410853" cy="273929"/>
          </a:xfrm>
          <a:prstGeom prst="rect">
            <a:avLst/>
          </a:prstGeom>
        </p:spPr>
        <p:txBody>
          <a:bodyPr/>
          <a:lstStyle/>
          <a:p>
            <a:fld id="{ECB62A96-75BD-4D1B-A9DE-49026C62D5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3219837"/>
      </p:ext>
    </p:extLst>
  </p:cSld>
  <p:clrMapOvr>
    <a:masterClrMapping/>
  </p:clrMapOvr>
  <p:transition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8737"/>
            <a:ext cx="2133600" cy="27392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8737"/>
            <a:ext cx="2895600" cy="27392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586119" y="4788105"/>
            <a:ext cx="410853" cy="273929"/>
          </a:xfrm>
          <a:prstGeom prst="rect">
            <a:avLst/>
          </a:prstGeom>
        </p:spPr>
        <p:txBody>
          <a:bodyPr/>
          <a:lstStyle/>
          <a:p>
            <a:fld id="{ECB62A96-75BD-4D1B-A9DE-49026C62D5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9433103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1282702"/>
            <a:ext cx="7886700" cy="214021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7" y="3443161"/>
            <a:ext cx="7886700" cy="1125488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7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61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48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3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22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1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97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 defTabSz="685743">
              <a:defRPr/>
            </a:pPr>
            <a:fld id="{E668AC82-3240-4E7D-B3EC-B2863BA3D679}" type="datetimeFigureOut">
              <a:rPr lang="en-GB" smtClean="0"/>
              <a:pPr defTabSz="685743">
                <a:defRPr/>
              </a:pPr>
              <a:t>21/04/2025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 defTabSz="685743"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 defTabSz="685743">
              <a:defRPr/>
            </a:pPr>
            <a:fld id="{D235547F-4F0A-4D8B-8179-141912DD942D}" type="slidenum">
              <a:rPr lang="en-GB" smtClean="0"/>
              <a:pPr defTabSz="685743"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44984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8737"/>
            <a:ext cx="2133600" cy="27392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8737"/>
            <a:ext cx="2895600" cy="27392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586119" y="4788105"/>
            <a:ext cx="410853" cy="273929"/>
          </a:xfrm>
          <a:prstGeom prst="rect">
            <a:avLst/>
          </a:prstGeom>
        </p:spPr>
        <p:txBody>
          <a:bodyPr/>
          <a:lstStyle/>
          <a:p>
            <a:fld id="{ECB62A96-75BD-4D1B-A9DE-49026C62D5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7469559"/>
      </p:ext>
    </p:extLst>
  </p:cSld>
  <p:clrMapOvr>
    <a:masterClrMapping/>
  </p:clrMapOvr>
  <p:transition>
    <p:rand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8737"/>
            <a:ext cx="2133600" cy="27392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8737"/>
            <a:ext cx="2895600" cy="27392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586119" y="4788105"/>
            <a:ext cx="410853" cy="273929"/>
          </a:xfrm>
          <a:prstGeom prst="rect">
            <a:avLst/>
          </a:prstGeom>
        </p:spPr>
        <p:txBody>
          <a:bodyPr/>
          <a:lstStyle/>
          <a:p>
            <a:fld id="{ECB62A96-75BD-4D1B-A9DE-49026C62D5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0186718"/>
      </p:ext>
    </p:extLst>
  </p:cSld>
  <p:clrMapOvr>
    <a:masterClrMapping/>
  </p:clrMapOvr>
  <p:transition>
    <p:rand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8737"/>
            <a:ext cx="2133600" cy="27392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8737"/>
            <a:ext cx="2895600" cy="27392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586119" y="4788105"/>
            <a:ext cx="410853" cy="273929"/>
          </a:xfrm>
          <a:prstGeom prst="rect">
            <a:avLst/>
          </a:prstGeom>
        </p:spPr>
        <p:txBody>
          <a:bodyPr/>
          <a:lstStyle/>
          <a:p>
            <a:fld id="{ECB62A96-75BD-4D1B-A9DE-49026C62D5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4720462"/>
      </p:ext>
    </p:extLst>
  </p:cSld>
  <p:clrMapOvr>
    <a:masterClrMapping/>
  </p:clrMapOvr>
  <p:transition>
    <p:rand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8737"/>
            <a:ext cx="2133600" cy="27392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8737"/>
            <a:ext cx="2895600" cy="27392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586119" y="4788105"/>
            <a:ext cx="410853" cy="273929"/>
          </a:xfrm>
          <a:prstGeom prst="rect">
            <a:avLst/>
          </a:prstGeom>
        </p:spPr>
        <p:txBody>
          <a:bodyPr/>
          <a:lstStyle/>
          <a:p>
            <a:fld id="{ECB62A96-75BD-4D1B-A9DE-49026C62D5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9256126"/>
      </p:ext>
    </p:extLst>
  </p:cSld>
  <p:clrMapOvr>
    <a:masterClrMapping/>
  </p:clrMapOvr>
  <p:transition>
    <p:rand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8737"/>
            <a:ext cx="2133600" cy="27392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8737"/>
            <a:ext cx="2895600" cy="27392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586119" y="4788105"/>
            <a:ext cx="410853" cy="273929"/>
          </a:xfrm>
          <a:prstGeom prst="rect">
            <a:avLst/>
          </a:prstGeom>
        </p:spPr>
        <p:txBody>
          <a:bodyPr/>
          <a:lstStyle/>
          <a:p>
            <a:fld id="{ECB62A96-75BD-4D1B-A9DE-49026C62D5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4071483"/>
      </p:ext>
    </p:extLst>
  </p:cSld>
  <p:clrMapOvr>
    <a:masterClrMapping/>
  </p:clrMapOvr>
  <p:transition>
    <p:rand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8737"/>
            <a:ext cx="2133600" cy="27392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8737"/>
            <a:ext cx="2895600" cy="27392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586119" y="4788105"/>
            <a:ext cx="410853" cy="273929"/>
          </a:xfrm>
          <a:prstGeom prst="rect">
            <a:avLst/>
          </a:prstGeom>
        </p:spPr>
        <p:txBody>
          <a:bodyPr/>
          <a:lstStyle/>
          <a:p>
            <a:fld id="{ECB62A96-75BD-4D1B-A9DE-49026C62D5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8165253"/>
      </p:ext>
    </p:extLst>
  </p:cSld>
  <p:clrMapOvr>
    <a:masterClrMapping/>
  </p:clrMapOvr>
  <p:transition>
    <p:rand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8737"/>
            <a:ext cx="2133600" cy="27392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8737"/>
            <a:ext cx="2895600" cy="27392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586119" y="4788105"/>
            <a:ext cx="410853" cy="273929"/>
          </a:xfrm>
          <a:prstGeom prst="rect">
            <a:avLst/>
          </a:prstGeom>
        </p:spPr>
        <p:txBody>
          <a:bodyPr/>
          <a:lstStyle/>
          <a:p>
            <a:fld id="{ECB62A96-75BD-4D1B-A9DE-49026C62D5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6860819"/>
      </p:ext>
    </p:extLst>
  </p:cSld>
  <p:clrMapOvr>
    <a:masterClrMapping/>
  </p:clrMapOvr>
  <p:transition>
    <p:rand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8737"/>
            <a:ext cx="2133600" cy="27392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8737"/>
            <a:ext cx="2895600" cy="27392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586119" y="4788105"/>
            <a:ext cx="410853" cy="273929"/>
          </a:xfrm>
          <a:prstGeom prst="rect">
            <a:avLst/>
          </a:prstGeom>
        </p:spPr>
        <p:txBody>
          <a:bodyPr/>
          <a:lstStyle/>
          <a:p>
            <a:fld id="{ECB62A96-75BD-4D1B-A9DE-49026C62D5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2960687"/>
      </p:ext>
    </p:extLst>
  </p:cSld>
  <p:clrMapOvr>
    <a:masterClrMapping/>
  </p:clrMapOvr>
  <p:transition>
    <p:rand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8737"/>
            <a:ext cx="2133600" cy="27392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8737"/>
            <a:ext cx="2895600" cy="27392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586119" y="4788105"/>
            <a:ext cx="410853" cy="273929"/>
          </a:xfrm>
          <a:prstGeom prst="rect">
            <a:avLst/>
          </a:prstGeom>
        </p:spPr>
        <p:txBody>
          <a:bodyPr/>
          <a:lstStyle/>
          <a:p>
            <a:fld id="{ECB62A96-75BD-4D1B-A9DE-49026C62D5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5726208"/>
      </p:ext>
    </p:extLst>
  </p:cSld>
  <p:clrMapOvr>
    <a:masterClrMapping/>
  </p:clrMapOvr>
  <p:transition>
    <p:rand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8737"/>
            <a:ext cx="2133600" cy="27392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8737"/>
            <a:ext cx="2895600" cy="27392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586119" y="4788105"/>
            <a:ext cx="410853" cy="273929"/>
          </a:xfrm>
          <a:prstGeom prst="rect">
            <a:avLst/>
          </a:prstGeom>
        </p:spPr>
        <p:txBody>
          <a:bodyPr/>
          <a:lstStyle/>
          <a:p>
            <a:fld id="{ECB62A96-75BD-4D1B-A9DE-49026C62D5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23021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642"/>
            <a:ext cx="3886200" cy="32645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642"/>
            <a:ext cx="3886200" cy="32645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 defTabSz="685743">
              <a:defRPr/>
            </a:pPr>
            <a:fld id="{C718C3FE-701C-4AD0-AF85-2C9C2A4A4FFD}" type="datetimeFigureOut">
              <a:rPr lang="en-GB" smtClean="0"/>
              <a:pPr defTabSz="685743">
                <a:defRPr/>
              </a:pPr>
              <a:t>21/04/2025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 defTabSz="685743"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 defTabSz="685743">
              <a:defRPr/>
            </a:pPr>
            <a:fld id="{CA5BF29B-E299-4470-AE38-781C224C0DBA}" type="slidenum">
              <a:rPr lang="en-GB" smtClean="0"/>
              <a:pPr defTabSz="685743"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765356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2749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Tm="35000">
        <p14:prism/>
      </p:transition>
    </mc:Choice>
    <mc:Fallback xmlns="">
      <p:transition spd="slow" advTm="35000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7298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Tm="35000">
        <p14:prism/>
      </p:transition>
    </mc:Choice>
    <mc:Fallback xmlns="">
      <p:transition spd="slow" advTm="35000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1993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Tm="35000">
        <p14:prism/>
      </p:transition>
    </mc:Choice>
    <mc:Fallback xmlns="">
      <p:transition spd="slow" advTm="35000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1251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Tm="35000">
        <p14:prism/>
      </p:transition>
    </mc:Choice>
    <mc:Fallback xmlns="">
      <p:transition spd="slow" advTm="35000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"/>
          <p:cNvSpPr/>
          <p:nvPr/>
        </p:nvSpPr>
        <p:spPr>
          <a:xfrm>
            <a:off x="395925" y="291414"/>
            <a:ext cx="8336062" cy="4789760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35" name="Google Shape;135;p3"/>
          <p:cNvGrpSpPr/>
          <p:nvPr/>
        </p:nvGrpSpPr>
        <p:grpSpPr>
          <a:xfrm>
            <a:off x="395897" y="219588"/>
            <a:ext cx="8518865" cy="4789760"/>
            <a:chOff x="395894" y="219519"/>
            <a:chExt cx="8518865" cy="4788281"/>
          </a:xfrm>
        </p:grpSpPr>
        <p:sp>
          <p:nvSpPr>
            <p:cNvPr id="136" name="Google Shape;136;p3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37" name="Google Shape;137;p3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38" name="Google Shape;138;p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9" name="Google Shape;139;p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40" name="Google Shape;140;p3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41" name="Google Shape;141;p3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42" name="Google Shape;142;p3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3" name="Google Shape;143;p3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44" name="Google Shape;144;p3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45" name="Google Shape;145;p3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6" name="Google Shape;146;p3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47" name="Google Shape;147;p3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48" name="Google Shape;148;p3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9" name="Google Shape;149;p3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50" name="Google Shape;150;p3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51" name="Google Shape;151;p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2" name="Google Shape;152;p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53" name="Google Shape;153;p3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54" name="Google Shape;154;p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5" name="Google Shape;155;p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56" name="Google Shape;156;p3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58" name="Google Shape;158;p3"/>
          <p:cNvSpPr/>
          <p:nvPr/>
        </p:nvSpPr>
        <p:spPr>
          <a:xfrm>
            <a:off x="546318" y="942230"/>
            <a:ext cx="79378" cy="132004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9" name="Google Shape;159;p3"/>
          <p:cNvSpPr/>
          <p:nvPr/>
        </p:nvSpPr>
        <p:spPr>
          <a:xfrm>
            <a:off x="281028" y="966890"/>
            <a:ext cx="324527" cy="82685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0" name="Google Shape;160;p3"/>
          <p:cNvSpPr/>
          <p:nvPr/>
        </p:nvSpPr>
        <p:spPr>
          <a:xfrm>
            <a:off x="304707" y="1049542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" name="Google Shape;161;p3"/>
          <p:cNvSpPr/>
          <p:nvPr/>
        </p:nvSpPr>
        <p:spPr>
          <a:xfrm>
            <a:off x="605524" y="1007595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2" name="Google Shape;162;p3"/>
          <p:cNvSpPr/>
          <p:nvPr/>
        </p:nvSpPr>
        <p:spPr>
          <a:xfrm>
            <a:off x="546318" y="1298642"/>
            <a:ext cx="79378" cy="133210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3" name="Google Shape;163;p3"/>
          <p:cNvSpPr/>
          <p:nvPr/>
        </p:nvSpPr>
        <p:spPr>
          <a:xfrm>
            <a:off x="281028" y="1324541"/>
            <a:ext cx="324527" cy="81413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4" name="Google Shape;164;p3"/>
          <p:cNvSpPr/>
          <p:nvPr/>
        </p:nvSpPr>
        <p:spPr>
          <a:xfrm>
            <a:off x="304707" y="1405920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" name="Google Shape;165;p3"/>
          <p:cNvSpPr/>
          <p:nvPr/>
        </p:nvSpPr>
        <p:spPr>
          <a:xfrm>
            <a:off x="605524" y="136521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6" name="Google Shape;166;p3"/>
          <p:cNvSpPr/>
          <p:nvPr/>
        </p:nvSpPr>
        <p:spPr>
          <a:xfrm>
            <a:off x="282218" y="1335629"/>
            <a:ext cx="323337" cy="7032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7" name="Google Shape;167;p3"/>
          <p:cNvSpPr/>
          <p:nvPr/>
        </p:nvSpPr>
        <p:spPr>
          <a:xfrm>
            <a:off x="546318" y="1656262"/>
            <a:ext cx="79378" cy="131971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8" name="Google Shape;168;p3"/>
          <p:cNvSpPr/>
          <p:nvPr/>
        </p:nvSpPr>
        <p:spPr>
          <a:xfrm>
            <a:off x="281028" y="1680921"/>
            <a:ext cx="324527" cy="82652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9" name="Google Shape;169;p3"/>
          <p:cNvSpPr/>
          <p:nvPr/>
        </p:nvSpPr>
        <p:spPr>
          <a:xfrm>
            <a:off x="304707" y="1762300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0" name="Google Shape;170;p3"/>
          <p:cNvSpPr/>
          <p:nvPr/>
        </p:nvSpPr>
        <p:spPr>
          <a:xfrm>
            <a:off x="605524" y="1721628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1" name="Google Shape;171;p3"/>
          <p:cNvSpPr/>
          <p:nvPr/>
        </p:nvSpPr>
        <p:spPr>
          <a:xfrm>
            <a:off x="282218" y="1692012"/>
            <a:ext cx="323337" cy="71563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2" name="Google Shape;172;p3"/>
          <p:cNvSpPr/>
          <p:nvPr/>
        </p:nvSpPr>
        <p:spPr>
          <a:xfrm>
            <a:off x="546318" y="2012642"/>
            <a:ext cx="79378" cy="13324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3" name="Google Shape;173;p3"/>
          <p:cNvSpPr/>
          <p:nvPr/>
        </p:nvSpPr>
        <p:spPr>
          <a:xfrm>
            <a:off x="281028" y="2038539"/>
            <a:ext cx="324527" cy="81446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4" name="Google Shape;174;p3"/>
          <p:cNvSpPr/>
          <p:nvPr/>
        </p:nvSpPr>
        <p:spPr>
          <a:xfrm>
            <a:off x="304707" y="2119953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5" name="Google Shape;175;p3"/>
          <p:cNvSpPr/>
          <p:nvPr/>
        </p:nvSpPr>
        <p:spPr>
          <a:xfrm>
            <a:off x="605524" y="2078007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6" name="Google Shape;176;p3"/>
          <p:cNvSpPr/>
          <p:nvPr/>
        </p:nvSpPr>
        <p:spPr>
          <a:xfrm>
            <a:off x="282218" y="2049660"/>
            <a:ext cx="323337" cy="7032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7" name="Google Shape;177;p3"/>
          <p:cNvSpPr/>
          <p:nvPr/>
        </p:nvSpPr>
        <p:spPr>
          <a:xfrm>
            <a:off x="546318" y="2370294"/>
            <a:ext cx="79378" cy="131971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8" name="Google Shape;178;p3"/>
          <p:cNvSpPr/>
          <p:nvPr/>
        </p:nvSpPr>
        <p:spPr>
          <a:xfrm>
            <a:off x="281028" y="2394953"/>
            <a:ext cx="324527" cy="81413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9" name="Google Shape;179;p3"/>
          <p:cNvSpPr/>
          <p:nvPr/>
        </p:nvSpPr>
        <p:spPr>
          <a:xfrm>
            <a:off x="304707" y="247633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0" name="Google Shape;180;p3"/>
          <p:cNvSpPr/>
          <p:nvPr/>
        </p:nvSpPr>
        <p:spPr>
          <a:xfrm>
            <a:off x="605524" y="243562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1" name="Google Shape;181;p3"/>
          <p:cNvSpPr/>
          <p:nvPr/>
        </p:nvSpPr>
        <p:spPr>
          <a:xfrm>
            <a:off x="282218" y="2406040"/>
            <a:ext cx="323337" cy="7032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2" name="Google Shape;182;p3"/>
          <p:cNvSpPr/>
          <p:nvPr/>
        </p:nvSpPr>
        <p:spPr>
          <a:xfrm>
            <a:off x="546318" y="2726673"/>
            <a:ext cx="79378" cy="131971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3" name="Google Shape;183;p3"/>
          <p:cNvSpPr/>
          <p:nvPr/>
        </p:nvSpPr>
        <p:spPr>
          <a:xfrm>
            <a:off x="281028" y="2752571"/>
            <a:ext cx="324527" cy="81413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4" name="Google Shape;184;p3"/>
          <p:cNvSpPr/>
          <p:nvPr/>
        </p:nvSpPr>
        <p:spPr>
          <a:xfrm>
            <a:off x="304707" y="2833950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5" name="Google Shape;185;p3"/>
          <p:cNvSpPr/>
          <p:nvPr/>
        </p:nvSpPr>
        <p:spPr>
          <a:xfrm>
            <a:off x="605524" y="2792036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6" name="Google Shape;186;p3"/>
          <p:cNvSpPr/>
          <p:nvPr/>
        </p:nvSpPr>
        <p:spPr>
          <a:xfrm>
            <a:off x="282218" y="2762420"/>
            <a:ext cx="323337" cy="71563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7" name="Google Shape;187;p3"/>
          <p:cNvSpPr/>
          <p:nvPr/>
        </p:nvSpPr>
        <p:spPr>
          <a:xfrm>
            <a:off x="546318" y="3084292"/>
            <a:ext cx="79378" cy="132004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8" name="Google Shape;188;p3"/>
          <p:cNvSpPr/>
          <p:nvPr/>
        </p:nvSpPr>
        <p:spPr>
          <a:xfrm>
            <a:off x="281028" y="3108949"/>
            <a:ext cx="324527" cy="81446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9" name="Google Shape;189;p3"/>
          <p:cNvSpPr/>
          <p:nvPr/>
        </p:nvSpPr>
        <p:spPr>
          <a:xfrm>
            <a:off x="304707" y="3190363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0" name="Google Shape;190;p3"/>
          <p:cNvSpPr/>
          <p:nvPr/>
        </p:nvSpPr>
        <p:spPr>
          <a:xfrm>
            <a:off x="605524" y="3149657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1" name="Google Shape;191;p3"/>
          <p:cNvSpPr/>
          <p:nvPr/>
        </p:nvSpPr>
        <p:spPr>
          <a:xfrm>
            <a:off x="282218" y="3120071"/>
            <a:ext cx="323337" cy="7032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2" name="Google Shape;192;p3"/>
          <p:cNvSpPr/>
          <p:nvPr/>
        </p:nvSpPr>
        <p:spPr>
          <a:xfrm>
            <a:off x="546318" y="3440705"/>
            <a:ext cx="79378" cy="131971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3" name="Google Shape;193;p3"/>
          <p:cNvSpPr/>
          <p:nvPr/>
        </p:nvSpPr>
        <p:spPr>
          <a:xfrm>
            <a:off x="281028" y="3466569"/>
            <a:ext cx="324527" cy="81446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4" name="Google Shape;194;p3"/>
          <p:cNvSpPr/>
          <p:nvPr/>
        </p:nvSpPr>
        <p:spPr>
          <a:xfrm>
            <a:off x="304707" y="3547982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5" name="Google Shape;195;p3"/>
          <p:cNvSpPr/>
          <p:nvPr/>
        </p:nvSpPr>
        <p:spPr>
          <a:xfrm>
            <a:off x="605524" y="3506035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6" name="Google Shape;196;p3"/>
          <p:cNvSpPr/>
          <p:nvPr/>
        </p:nvSpPr>
        <p:spPr>
          <a:xfrm>
            <a:off x="282218" y="3476452"/>
            <a:ext cx="323337" cy="71563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7" name="Google Shape;197;p3"/>
          <p:cNvSpPr/>
          <p:nvPr/>
        </p:nvSpPr>
        <p:spPr>
          <a:xfrm>
            <a:off x="546318" y="3797082"/>
            <a:ext cx="79378" cy="133210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8" name="Google Shape;198;p3"/>
          <p:cNvSpPr/>
          <p:nvPr/>
        </p:nvSpPr>
        <p:spPr>
          <a:xfrm>
            <a:off x="281028" y="3822983"/>
            <a:ext cx="324527" cy="81413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9" name="Google Shape;199;p3"/>
          <p:cNvSpPr/>
          <p:nvPr/>
        </p:nvSpPr>
        <p:spPr>
          <a:xfrm>
            <a:off x="304707" y="3904360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0" name="Google Shape;200;p3"/>
          <p:cNvSpPr/>
          <p:nvPr/>
        </p:nvSpPr>
        <p:spPr>
          <a:xfrm>
            <a:off x="605524" y="3863687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1" name="Google Shape;201;p3"/>
          <p:cNvSpPr/>
          <p:nvPr/>
        </p:nvSpPr>
        <p:spPr>
          <a:xfrm>
            <a:off x="282218" y="3834069"/>
            <a:ext cx="323337" cy="7032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2" name="Google Shape;202;p3"/>
          <p:cNvSpPr/>
          <p:nvPr/>
        </p:nvSpPr>
        <p:spPr>
          <a:xfrm>
            <a:off x="546318" y="4154702"/>
            <a:ext cx="79378" cy="132004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3" name="Google Shape;203;p3"/>
          <p:cNvSpPr/>
          <p:nvPr/>
        </p:nvSpPr>
        <p:spPr>
          <a:xfrm>
            <a:off x="281028" y="4179360"/>
            <a:ext cx="324527" cy="82652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4" name="Google Shape;204;p3"/>
          <p:cNvSpPr/>
          <p:nvPr/>
        </p:nvSpPr>
        <p:spPr>
          <a:xfrm>
            <a:off x="304707" y="4261981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5" name="Google Shape;205;p3"/>
          <p:cNvSpPr/>
          <p:nvPr/>
        </p:nvSpPr>
        <p:spPr>
          <a:xfrm>
            <a:off x="605524" y="4220068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6" name="Google Shape;206;p3"/>
          <p:cNvSpPr/>
          <p:nvPr/>
        </p:nvSpPr>
        <p:spPr>
          <a:xfrm>
            <a:off x="282218" y="4190481"/>
            <a:ext cx="323337" cy="7153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7" name="Google Shape;207;p3"/>
          <p:cNvSpPr/>
          <p:nvPr/>
        </p:nvSpPr>
        <p:spPr>
          <a:xfrm>
            <a:off x="282218" y="978010"/>
            <a:ext cx="323337" cy="71563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8" name="Google Shape;208;p3"/>
          <p:cNvSpPr txBox="1">
            <a:spLocks noGrp="1"/>
          </p:cNvSpPr>
          <p:nvPr>
            <p:ph type="title"/>
          </p:nvPr>
        </p:nvSpPr>
        <p:spPr>
          <a:xfrm>
            <a:off x="2497874" y="2157260"/>
            <a:ext cx="3968100" cy="656303"/>
          </a:xfrm>
          <a:prstGeom prst="rect">
            <a:avLst/>
          </a:prstGeom>
        </p:spPr>
        <p:txBody>
          <a:bodyPr spcFirstLastPara="1" wrap="square" lIns="91393" tIns="91393" rIns="91393" bIns="91393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209" name="Google Shape;209;p3"/>
          <p:cNvSpPr txBox="1">
            <a:spLocks noGrp="1"/>
          </p:cNvSpPr>
          <p:nvPr>
            <p:ph type="title" idx="2" hasCustomPrompt="1"/>
          </p:nvPr>
        </p:nvSpPr>
        <p:spPr>
          <a:xfrm>
            <a:off x="3965650" y="1122798"/>
            <a:ext cx="1032600" cy="656303"/>
          </a:xfrm>
          <a:prstGeom prst="rect">
            <a:avLst/>
          </a:prstGeom>
        </p:spPr>
        <p:txBody>
          <a:bodyPr spcFirstLastPara="1" wrap="square" lIns="91393" tIns="91393" rIns="91393" bIns="9139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43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10" name="Google Shape;210;p3"/>
          <p:cNvSpPr txBox="1">
            <a:spLocks noGrp="1"/>
          </p:cNvSpPr>
          <p:nvPr>
            <p:ph type="subTitle" idx="1"/>
          </p:nvPr>
        </p:nvSpPr>
        <p:spPr>
          <a:xfrm>
            <a:off x="2233575" y="3145822"/>
            <a:ext cx="4496700" cy="656303"/>
          </a:xfrm>
          <a:prstGeom prst="rect">
            <a:avLst/>
          </a:prstGeom>
        </p:spPr>
        <p:txBody>
          <a:bodyPr spcFirstLastPara="1" wrap="square" lIns="91393" tIns="91393" rIns="91393" bIns="91393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grpSp>
        <p:nvGrpSpPr>
          <p:cNvPr id="211" name="Google Shape;211;p3"/>
          <p:cNvGrpSpPr/>
          <p:nvPr/>
        </p:nvGrpSpPr>
        <p:grpSpPr>
          <a:xfrm>
            <a:off x="1030178" y="1581840"/>
            <a:ext cx="444275" cy="398648"/>
            <a:chOff x="2495125" y="2142250"/>
            <a:chExt cx="444275" cy="398525"/>
          </a:xfrm>
        </p:grpSpPr>
        <p:sp>
          <p:nvSpPr>
            <p:cNvPr id="212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3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14" name="Google Shape;214;p3"/>
          <p:cNvGrpSpPr/>
          <p:nvPr/>
        </p:nvGrpSpPr>
        <p:grpSpPr>
          <a:xfrm>
            <a:off x="7353452" y="3956497"/>
            <a:ext cx="291375" cy="281462"/>
            <a:chOff x="3243875" y="2372825"/>
            <a:chExt cx="291375" cy="281375"/>
          </a:xfrm>
        </p:grpSpPr>
        <p:sp>
          <p:nvSpPr>
            <p:cNvPr id="215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6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7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8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9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0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1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2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3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4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25" name="Google Shape;225;p3"/>
          <p:cNvGrpSpPr/>
          <p:nvPr/>
        </p:nvGrpSpPr>
        <p:grpSpPr>
          <a:xfrm>
            <a:off x="7510403" y="1254829"/>
            <a:ext cx="166675" cy="168627"/>
            <a:chOff x="4954425" y="2036375"/>
            <a:chExt cx="166675" cy="168575"/>
          </a:xfrm>
        </p:grpSpPr>
        <p:sp>
          <p:nvSpPr>
            <p:cNvPr id="226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7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28" name="Google Shape;228;p3"/>
          <p:cNvSpPr/>
          <p:nvPr/>
        </p:nvSpPr>
        <p:spPr>
          <a:xfrm>
            <a:off x="1531353" y="3018009"/>
            <a:ext cx="119125" cy="81225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9" name="Google Shape;229;p3"/>
          <p:cNvSpPr/>
          <p:nvPr/>
        </p:nvSpPr>
        <p:spPr>
          <a:xfrm>
            <a:off x="8069225" y="2709225"/>
            <a:ext cx="87000" cy="619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230" name="Google Shape;230;p3"/>
          <p:cNvGrpSpPr/>
          <p:nvPr/>
        </p:nvGrpSpPr>
        <p:grpSpPr>
          <a:xfrm>
            <a:off x="1168978" y="4066258"/>
            <a:ext cx="166675" cy="168627"/>
            <a:chOff x="4954425" y="2036375"/>
            <a:chExt cx="166675" cy="168575"/>
          </a:xfrm>
        </p:grpSpPr>
        <p:sp>
          <p:nvSpPr>
            <p:cNvPr id="231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2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17869996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"/>
          <p:cNvSpPr/>
          <p:nvPr/>
        </p:nvSpPr>
        <p:spPr>
          <a:xfrm>
            <a:off x="395925" y="291414"/>
            <a:ext cx="8336062" cy="4789760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35" name="Google Shape;135;p3"/>
          <p:cNvGrpSpPr/>
          <p:nvPr/>
        </p:nvGrpSpPr>
        <p:grpSpPr>
          <a:xfrm>
            <a:off x="395897" y="219588"/>
            <a:ext cx="8518865" cy="4789760"/>
            <a:chOff x="395894" y="219519"/>
            <a:chExt cx="8518865" cy="4788281"/>
          </a:xfrm>
        </p:grpSpPr>
        <p:sp>
          <p:nvSpPr>
            <p:cNvPr id="136" name="Google Shape;136;p3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37" name="Google Shape;137;p3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38" name="Google Shape;138;p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9" name="Google Shape;139;p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40" name="Google Shape;140;p3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41" name="Google Shape;141;p3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42" name="Google Shape;142;p3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3" name="Google Shape;143;p3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44" name="Google Shape;144;p3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45" name="Google Shape;145;p3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6" name="Google Shape;146;p3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47" name="Google Shape;147;p3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48" name="Google Shape;148;p3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9" name="Google Shape;149;p3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50" name="Google Shape;150;p3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51" name="Google Shape;151;p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2" name="Google Shape;152;p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53" name="Google Shape;153;p3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54" name="Google Shape;154;p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5" name="Google Shape;155;p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56" name="Google Shape;156;p3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58" name="Google Shape;158;p3"/>
          <p:cNvSpPr/>
          <p:nvPr/>
        </p:nvSpPr>
        <p:spPr>
          <a:xfrm>
            <a:off x="546318" y="942230"/>
            <a:ext cx="79378" cy="132004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9" name="Google Shape;159;p3"/>
          <p:cNvSpPr/>
          <p:nvPr/>
        </p:nvSpPr>
        <p:spPr>
          <a:xfrm>
            <a:off x="281028" y="966890"/>
            <a:ext cx="324527" cy="82685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0" name="Google Shape;160;p3"/>
          <p:cNvSpPr/>
          <p:nvPr/>
        </p:nvSpPr>
        <p:spPr>
          <a:xfrm>
            <a:off x="304707" y="1049542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" name="Google Shape;161;p3"/>
          <p:cNvSpPr/>
          <p:nvPr/>
        </p:nvSpPr>
        <p:spPr>
          <a:xfrm>
            <a:off x="605524" y="1007595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2" name="Google Shape;162;p3"/>
          <p:cNvSpPr/>
          <p:nvPr/>
        </p:nvSpPr>
        <p:spPr>
          <a:xfrm>
            <a:off x="546318" y="1298642"/>
            <a:ext cx="79378" cy="133210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3" name="Google Shape;163;p3"/>
          <p:cNvSpPr/>
          <p:nvPr/>
        </p:nvSpPr>
        <p:spPr>
          <a:xfrm>
            <a:off x="281028" y="1324541"/>
            <a:ext cx="324527" cy="81413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4" name="Google Shape;164;p3"/>
          <p:cNvSpPr/>
          <p:nvPr/>
        </p:nvSpPr>
        <p:spPr>
          <a:xfrm>
            <a:off x="304707" y="1405920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" name="Google Shape;165;p3"/>
          <p:cNvSpPr/>
          <p:nvPr/>
        </p:nvSpPr>
        <p:spPr>
          <a:xfrm>
            <a:off x="605524" y="136521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6" name="Google Shape;166;p3"/>
          <p:cNvSpPr/>
          <p:nvPr/>
        </p:nvSpPr>
        <p:spPr>
          <a:xfrm>
            <a:off x="282218" y="1335629"/>
            <a:ext cx="323337" cy="7032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7" name="Google Shape;167;p3"/>
          <p:cNvSpPr/>
          <p:nvPr/>
        </p:nvSpPr>
        <p:spPr>
          <a:xfrm>
            <a:off x="546318" y="1656262"/>
            <a:ext cx="79378" cy="131971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8" name="Google Shape;168;p3"/>
          <p:cNvSpPr/>
          <p:nvPr/>
        </p:nvSpPr>
        <p:spPr>
          <a:xfrm>
            <a:off x="281028" y="1680921"/>
            <a:ext cx="324527" cy="82652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9" name="Google Shape;169;p3"/>
          <p:cNvSpPr/>
          <p:nvPr/>
        </p:nvSpPr>
        <p:spPr>
          <a:xfrm>
            <a:off x="304707" y="1762300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0" name="Google Shape;170;p3"/>
          <p:cNvSpPr/>
          <p:nvPr/>
        </p:nvSpPr>
        <p:spPr>
          <a:xfrm>
            <a:off x="605524" y="1721628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1" name="Google Shape;171;p3"/>
          <p:cNvSpPr/>
          <p:nvPr/>
        </p:nvSpPr>
        <p:spPr>
          <a:xfrm>
            <a:off x="282218" y="1692012"/>
            <a:ext cx="323337" cy="71563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2" name="Google Shape;172;p3"/>
          <p:cNvSpPr/>
          <p:nvPr/>
        </p:nvSpPr>
        <p:spPr>
          <a:xfrm>
            <a:off x="546318" y="2012642"/>
            <a:ext cx="79378" cy="13324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3" name="Google Shape;173;p3"/>
          <p:cNvSpPr/>
          <p:nvPr/>
        </p:nvSpPr>
        <p:spPr>
          <a:xfrm>
            <a:off x="281028" y="2038539"/>
            <a:ext cx="324527" cy="81446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4" name="Google Shape;174;p3"/>
          <p:cNvSpPr/>
          <p:nvPr/>
        </p:nvSpPr>
        <p:spPr>
          <a:xfrm>
            <a:off x="304707" y="2119953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5" name="Google Shape;175;p3"/>
          <p:cNvSpPr/>
          <p:nvPr/>
        </p:nvSpPr>
        <p:spPr>
          <a:xfrm>
            <a:off x="605524" y="2078007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6" name="Google Shape;176;p3"/>
          <p:cNvSpPr/>
          <p:nvPr/>
        </p:nvSpPr>
        <p:spPr>
          <a:xfrm>
            <a:off x="282218" y="2049660"/>
            <a:ext cx="323337" cy="7032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7" name="Google Shape;177;p3"/>
          <p:cNvSpPr/>
          <p:nvPr/>
        </p:nvSpPr>
        <p:spPr>
          <a:xfrm>
            <a:off x="546318" y="2370294"/>
            <a:ext cx="79378" cy="131971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8" name="Google Shape;178;p3"/>
          <p:cNvSpPr/>
          <p:nvPr/>
        </p:nvSpPr>
        <p:spPr>
          <a:xfrm>
            <a:off x="281028" y="2394953"/>
            <a:ext cx="324527" cy="81413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9" name="Google Shape;179;p3"/>
          <p:cNvSpPr/>
          <p:nvPr/>
        </p:nvSpPr>
        <p:spPr>
          <a:xfrm>
            <a:off x="304707" y="247633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0" name="Google Shape;180;p3"/>
          <p:cNvSpPr/>
          <p:nvPr/>
        </p:nvSpPr>
        <p:spPr>
          <a:xfrm>
            <a:off x="605524" y="243562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1" name="Google Shape;181;p3"/>
          <p:cNvSpPr/>
          <p:nvPr/>
        </p:nvSpPr>
        <p:spPr>
          <a:xfrm>
            <a:off x="282218" y="2406040"/>
            <a:ext cx="323337" cy="7032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2" name="Google Shape;182;p3"/>
          <p:cNvSpPr/>
          <p:nvPr/>
        </p:nvSpPr>
        <p:spPr>
          <a:xfrm>
            <a:off x="546318" y="2726673"/>
            <a:ext cx="79378" cy="131971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3" name="Google Shape;183;p3"/>
          <p:cNvSpPr/>
          <p:nvPr/>
        </p:nvSpPr>
        <p:spPr>
          <a:xfrm>
            <a:off x="281028" y="2752571"/>
            <a:ext cx="324527" cy="81413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4" name="Google Shape;184;p3"/>
          <p:cNvSpPr/>
          <p:nvPr/>
        </p:nvSpPr>
        <p:spPr>
          <a:xfrm>
            <a:off x="304707" y="2833950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5" name="Google Shape;185;p3"/>
          <p:cNvSpPr/>
          <p:nvPr/>
        </p:nvSpPr>
        <p:spPr>
          <a:xfrm>
            <a:off x="605524" y="2792036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6" name="Google Shape;186;p3"/>
          <p:cNvSpPr/>
          <p:nvPr/>
        </p:nvSpPr>
        <p:spPr>
          <a:xfrm>
            <a:off x="282218" y="2762420"/>
            <a:ext cx="323337" cy="71563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7" name="Google Shape;187;p3"/>
          <p:cNvSpPr/>
          <p:nvPr/>
        </p:nvSpPr>
        <p:spPr>
          <a:xfrm>
            <a:off x="546318" y="3084292"/>
            <a:ext cx="79378" cy="132004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8" name="Google Shape;188;p3"/>
          <p:cNvSpPr/>
          <p:nvPr/>
        </p:nvSpPr>
        <p:spPr>
          <a:xfrm>
            <a:off x="281028" y="3108949"/>
            <a:ext cx="324527" cy="81446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9" name="Google Shape;189;p3"/>
          <p:cNvSpPr/>
          <p:nvPr/>
        </p:nvSpPr>
        <p:spPr>
          <a:xfrm>
            <a:off x="304707" y="3190363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0" name="Google Shape;190;p3"/>
          <p:cNvSpPr/>
          <p:nvPr/>
        </p:nvSpPr>
        <p:spPr>
          <a:xfrm>
            <a:off x="605524" y="3149657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1" name="Google Shape;191;p3"/>
          <p:cNvSpPr/>
          <p:nvPr/>
        </p:nvSpPr>
        <p:spPr>
          <a:xfrm>
            <a:off x="282218" y="3120071"/>
            <a:ext cx="323337" cy="7032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2" name="Google Shape;192;p3"/>
          <p:cNvSpPr/>
          <p:nvPr/>
        </p:nvSpPr>
        <p:spPr>
          <a:xfrm>
            <a:off x="546318" y="3440705"/>
            <a:ext cx="79378" cy="131971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3" name="Google Shape;193;p3"/>
          <p:cNvSpPr/>
          <p:nvPr/>
        </p:nvSpPr>
        <p:spPr>
          <a:xfrm>
            <a:off x="281028" y="3466569"/>
            <a:ext cx="324527" cy="81446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4" name="Google Shape;194;p3"/>
          <p:cNvSpPr/>
          <p:nvPr/>
        </p:nvSpPr>
        <p:spPr>
          <a:xfrm>
            <a:off x="304707" y="3547982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5" name="Google Shape;195;p3"/>
          <p:cNvSpPr/>
          <p:nvPr/>
        </p:nvSpPr>
        <p:spPr>
          <a:xfrm>
            <a:off x="605524" y="3506035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6" name="Google Shape;196;p3"/>
          <p:cNvSpPr/>
          <p:nvPr/>
        </p:nvSpPr>
        <p:spPr>
          <a:xfrm>
            <a:off x="282218" y="3476452"/>
            <a:ext cx="323337" cy="71563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7" name="Google Shape;197;p3"/>
          <p:cNvSpPr/>
          <p:nvPr/>
        </p:nvSpPr>
        <p:spPr>
          <a:xfrm>
            <a:off x="546318" y="3797082"/>
            <a:ext cx="79378" cy="133210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8" name="Google Shape;198;p3"/>
          <p:cNvSpPr/>
          <p:nvPr/>
        </p:nvSpPr>
        <p:spPr>
          <a:xfrm>
            <a:off x="281028" y="3822983"/>
            <a:ext cx="324527" cy="81413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9" name="Google Shape;199;p3"/>
          <p:cNvSpPr/>
          <p:nvPr/>
        </p:nvSpPr>
        <p:spPr>
          <a:xfrm>
            <a:off x="304707" y="3904360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0" name="Google Shape;200;p3"/>
          <p:cNvSpPr/>
          <p:nvPr/>
        </p:nvSpPr>
        <p:spPr>
          <a:xfrm>
            <a:off x="605524" y="3863687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1" name="Google Shape;201;p3"/>
          <p:cNvSpPr/>
          <p:nvPr/>
        </p:nvSpPr>
        <p:spPr>
          <a:xfrm>
            <a:off x="282218" y="3834069"/>
            <a:ext cx="323337" cy="7032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2" name="Google Shape;202;p3"/>
          <p:cNvSpPr/>
          <p:nvPr/>
        </p:nvSpPr>
        <p:spPr>
          <a:xfrm>
            <a:off x="546318" y="4154702"/>
            <a:ext cx="79378" cy="132004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3" name="Google Shape;203;p3"/>
          <p:cNvSpPr/>
          <p:nvPr/>
        </p:nvSpPr>
        <p:spPr>
          <a:xfrm>
            <a:off x="281028" y="4179360"/>
            <a:ext cx="324527" cy="82652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4" name="Google Shape;204;p3"/>
          <p:cNvSpPr/>
          <p:nvPr/>
        </p:nvSpPr>
        <p:spPr>
          <a:xfrm>
            <a:off x="304707" y="4261981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5" name="Google Shape;205;p3"/>
          <p:cNvSpPr/>
          <p:nvPr/>
        </p:nvSpPr>
        <p:spPr>
          <a:xfrm>
            <a:off x="605524" y="4220068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6" name="Google Shape;206;p3"/>
          <p:cNvSpPr/>
          <p:nvPr/>
        </p:nvSpPr>
        <p:spPr>
          <a:xfrm>
            <a:off x="282218" y="4190481"/>
            <a:ext cx="323337" cy="7153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7" name="Google Shape;207;p3"/>
          <p:cNvSpPr/>
          <p:nvPr/>
        </p:nvSpPr>
        <p:spPr>
          <a:xfrm>
            <a:off x="282218" y="978010"/>
            <a:ext cx="323337" cy="71563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8" name="Google Shape;208;p3"/>
          <p:cNvSpPr txBox="1">
            <a:spLocks noGrp="1"/>
          </p:cNvSpPr>
          <p:nvPr>
            <p:ph type="title"/>
          </p:nvPr>
        </p:nvSpPr>
        <p:spPr>
          <a:xfrm>
            <a:off x="2497874" y="2157260"/>
            <a:ext cx="3968100" cy="656303"/>
          </a:xfrm>
          <a:prstGeom prst="rect">
            <a:avLst/>
          </a:prstGeom>
        </p:spPr>
        <p:txBody>
          <a:bodyPr spcFirstLastPara="1" wrap="square" lIns="91393" tIns="91393" rIns="91393" bIns="91393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209" name="Google Shape;209;p3"/>
          <p:cNvSpPr txBox="1">
            <a:spLocks noGrp="1"/>
          </p:cNvSpPr>
          <p:nvPr>
            <p:ph type="title" idx="2" hasCustomPrompt="1"/>
          </p:nvPr>
        </p:nvSpPr>
        <p:spPr>
          <a:xfrm>
            <a:off x="3965650" y="1122798"/>
            <a:ext cx="1032600" cy="656303"/>
          </a:xfrm>
          <a:prstGeom prst="rect">
            <a:avLst/>
          </a:prstGeom>
        </p:spPr>
        <p:txBody>
          <a:bodyPr spcFirstLastPara="1" wrap="square" lIns="91393" tIns="91393" rIns="91393" bIns="9139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43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10" name="Google Shape;210;p3"/>
          <p:cNvSpPr txBox="1">
            <a:spLocks noGrp="1"/>
          </p:cNvSpPr>
          <p:nvPr>
            <p:ph type="subTitle" idx="1"/>
          </p:nvPr>
        </p:nvSpPr>
        <p:spPr>
          <a:xfrm>
            <a:off x="2233575" y="3145822"/>
            <a:ext cx="4496700" cy="656303"/>
          </a:xfrm>
          <a:prstGeom prst="rect">
            <a:avLst/>
          </a:prstGeom>
        </p:spPr>
        <p:txBody>
          <a:bodyPr spcFirstLastPara="1" wrap="square" lIns="91393" tIns="91393" rIns="91393" bIns="91393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grpSp>
        <p:nvGrpSpPr>
          <p:cNvPr id="211" name="Google Shape;211;p3"/>
          <p:cNvGrpSpPr/>
          <p:nvPr/>
        </p:nvGrpSpPr>
        <p:grpSpPr>
          <a:xfrm>
            <a:off x="1030178" y="1581840"/>
            <a:ext cx="444275" cy="398648"/>
            <a:chOff x="2495125" y="2142250"/>
            <a:chExt cx="444275" cy="398525"/>
          </a:xfrm>
        </p:grpSpPr>
        <p:sp>
          <p:nvSpPr>
            <p:cNvPr id="212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3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14" name="Google Shape;214;p3"/>
          <p:cNvGrpSpPr/>
          <p:nvPr/>
        </p:nvGrpSpPr>
        <p:grpSpPr>
          <a:xfrm>
            <a:off x="7353452" y="3956497"/>
            <a:ext cx="291375" cy="281462"/>
            <a:chOff x="3243875" y="2372825"/>
            <a:chExt cx="291375" cy="281375"/>
          </a:xfrm>
        </p:grpSpPr>
        <p:sp>
          <p:nvSpPr>
            <p:cNvPr id="215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6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7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8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9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0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1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2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3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4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25" name="Google Shape;225;p3"/>
          <p:cNvGrpSpPr/>
          <p:nvPr/>
        </p:nvGrpSpPr>
        <p:grpSpPr>
          <a:xfrm>
            <a:off x="7510403" y="1254829"/>
            <a:ext cx="166675" cy="168627"/>
            <a:chOff x="4954425" y="2036375"/>
            <a:chExt cx="166675" cy="168575"/>
          </a:xfrm>
        </p:grpSpPr>
        <p:sp>
          <p:nvSpPr>
            <p:cNvPr id="226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7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28" name="Google Shape;228;p3"/>
          <p:cNvSpPr/>
          <p:nvPr/>
        </p:nvSpPr>
        <p:spPr>
          <a:xfrm>
            <a:off x="1531353" y="3018009"/>
            <a:ext cx="119125" cy="81225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9" name="Google Shape;229;p3"/>
          <p:cNvSpPr/>
          <p:nvPr/>
        </p:nvSpPr>
        <p:spPr>
          <a:xfrm>
            <a:off x="8069225" y="2709225"/>
            <a:ext cx="87000" cy="619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230" name="Google Shape;230;p3"/>
          <p:cNvGrpSpPr/>
          <p:nvPr/>
        </p:nvGrpSpPr>
        <p:grpSpPr>
          <a:xfrm>
            <a:off x="1168978" y="4066258"/>
            <a:ext cx="166675" cy="168627"/>
            <a:chOff x="4954425" y="2036375"/>
            <a:chExt cx="166675" cy="168575"/>
          </a:xfrm>
        </p:grpSpPr>
        <p:sp>
          <p:nvSpPr>
            <p:cNvPr id="231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2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79690628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"/>
          <p:cNvSpPr/>
          <p:nvPr/>
        </p:nvSpPr>
        <p:spPr>
          <a:xfrm>
            <a:off x="395925" y="291414"/>
            <a:ext cx="8336062" cy="4789760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35" name="Google Shape;135;p3"/>
          <p:cNvGrpSpPr/>
          <p:nvPr/>
        </p:nvGrpSpPr>
        <p:grpSpPr>
          <a:xfrm>
            <a:off x="395897" y="219588"/>
            <a:ext cx="8518865" cy="4789760"/>
            <a:chOff x="395894" y="219519"/>
            <a:chExt cx="8518865" cy="4788281"/>
          </a:xfrm>
        </p:grpSpPr>
        <p:sp>
          <p:nvSpPr>
            <p:cNvPr id="136" name="Google Shape;136;p3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37" name="Google Shape;137;p3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38" name="Google Shape;138;p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9" name="Google Shape;139;p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40" name="Google Shape;140;p3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41" name="Google Shape;141;p3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42" name="Google Shape;142;p3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3" name="Google Shape;143;p3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44" name="Google Shape;144;p3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45" name="Google Shape;145;p3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6" name="Google Shape;146;p3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47" name="Google Shape;147;p3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48" name="Google Shape;148;p3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9" name="Google Shape;149;p3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50" name="Google Shape;150;p3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51" name="Google Shape;151;p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2" name="Google Shape;152;p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53" name="Google Shape;153;p3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54" name="Google Shape;154;p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5" name="Google Shape;155;p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56" name="Google Shape;156;p3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58" name="Google Shape;158;p3"/>
          <p:cNvSpPr/>
          <p:nvPr/>
        </p:nvSpPr>
        <p:spPr>
          <a:xfrm>
            <a:off x="546318" y="942230"/>
            <a:ext cx="79378" cy="132004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9" name="Google Shape;159;p3"/>
          <p:cNvSpPr/>
          <p:nvPr/>
        </p:nvSpPr>
        <p:spPr>
          <a:xfrm>
            <a:off x="281028" y="966890"/>
            <a:ext cx="324527" cy="82685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0" name="Google Shape;160;p3"/>
          <p:cNvSpPr/>
          <p:nvPr/>
        </p:nvSpPr>
        <p:spPr>
          <a:xfrm>
            <a:off x="304707" y="1049542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" name="Google Shape;161;p3"/>
          <p:cNvSpPr/>
          <p:nvPr/>
        </p:nvSpPr>
        <p:spPr>
          <a:xfrm>
            <a:off x="605524" y="1007595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2" name="Google Shape;162;p3"/>
          <p:cNvSpPr/>
          <p:nvPr/>
        </p:nvSpPr>
        <p:spPr>
          <a:xfrm>
            <a:off x="546318" y="1298642"/>
            <a:ext cx="79378" cy="133210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3" name="Google Shape;163;p3"/>
          <p:cNvSpPr/>
          <p:nvPr/>
        </p:nvSpPr>
        <p:spPr>
          <a:xfrm>
            <a:off x="281028" y="1324541"/>
            <a:ext cx="324527" cy="81413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4" name="Google Shape;164;p3"/>
          <p:cNvSpPr/>
          <p:nvPr/>
        </p:nvSpPr>
        <p:spPr>
          <a:xfrm>
            <a:off x="304707" y="1405920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" name="Google Shape;165;p3"/>
          <p:cNvSpPr/>
          <p:nvPr/>
        </p:nvSpPr>
        <p:spPr>
          <a:xfrm>
            <a:off x="605524" y="136521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6" name="Google Shape;166;p3"/>
          <p:cNvSpPr/>
          <p:nvPr/>
        </p:nvSpPr>
        <p:spPr>
          <a:xfrm>
            <a:off x="282218" y="1335629"/>
            <a:ext cx="323337" cy="7032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7" name="Google Shape;167;p3"/>
          <p:cNvSpPr/>
          <p:nvPr/>
        </p:nvSpPr>
        <p:spPr>
          <a:xfrm>
            <a:off x="546318" y="1656262"/>
            <a:ext cx="79378" cy="131971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8" name="Google Shape;168;p3"/>
          <p:cNvSpPr/>
          <p:nvPr/>
        </p:nvSpPr>
        <p:spPr>
          <a:xfrm>
            <a:off x="281028" y="1680921"/>
            <a:ext cx="324527" cy="82652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9" name="Google Shape;169;p3"/>
          <p:cNvSpPr/>
          <p:nvPr/>
        </p:nvSpPr>
        <p:spPr>
          <a:xfrm>
            <a:off x="304707" y="1762300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0" name="Google Shape;170;p3"/>
          <p:cNvSpPr/>
          <p:nvPr/>
        </p:nvSpPr>
        <p:spPr>
          <a:xfrm>
            <a:off x="605524" y="1721628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1" name="Google Shape;171;p3"/>
          <p:cNvSpPr/>
          <p:nvPr/>
        </p:nvSpPr>
        <p:spPr>
          <a:xfrm>
            <a:off x="282218" y="1692012"/>
            <a:ext cx="323337" cy="71563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2" name="Google Shape;172;p3"/>
          <p:cNvSpPr/>
          <p:nvPr/>
        </p:nvSpPr>
        <p:spPr>
          <a:xfrm>
            <a:off x="546318" y="2012642"/>
            <a:ext cx="79378" cy="13324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3" name="Google Shape;173;p3"/>
          <p:cNvSpPr/>
          <p:nvPr/>
        </p:nvSpPr>
        <p:spPr>
          <a:xfrm>
            <a:off x="281028" y="2038539"/>
            <a:ext cx="324527" cy="81446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4" name="Google Shape;174;p3"/>
          <p:cNvSpPr/>
          <p:nvPr/>
        </p:nvSpPr>
        <p:spPr>
          <a:xfrm>
            <a:off x="304707" y="2119953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5" name="Google Shape;175;p3"/>
          <p:cNvSpPr/>
          <p:nvPr/>
        </p:nvSpPr>
        <p:spPr>
          <a:xfrm>
            <a:off x="605524" y="2078007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6" name="Google Shape;176;p3"/>
          <p:cNvSpPr/>
          <p:nvPr/>
        </p:nvSpPr>
        <p:spPr>
          <a:xfrm>
            <a:off x="282218" y="2049660"/>
            <a:ext cx="323337" cy="7032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7" name="Google Shape;177;p3"/>
          <p:cNvSpPr/>
          <p:nvPr/>
        </p:nvSpPr>
        <p:spPr>
          <a:xfrm>
            <a:off x="546318" y="2370294"/>
            <a:ext cx="79378" cy="131971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8" name="Google Shape;178;p3"/>
          <p:cNvSpPr/>
          <p:nvPr/>
        </p:nvSpPr>
        <p:spPr>
          <a:xfrm>
            <a:off x="281028" y="2394953"/>
            <a:ext cx="324527" cy="81413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9" name="Google Shape;179;p3"/>
          <p:cNvSpPr/>
          <p:nvPr/>
        </p:nvSpPr>
        <p:spPr>
          <a:xfrm>
            <a:off x="304707" y="247633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0" name="Google Shape;180;p3"/>
          <p:cNvSpPr/>
          <p:nvPr/>
        </p:nvSpPr>
        <p:spPr>
          <a:xfrm>
            <a:off x="605524" y="243562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1" name="Google Shape;181;p3"/>
          <p:cNvSpPr/>
          <p:nvPr/>
        </p:nvSpPr>
        <p:spPr>
          <a:xfrm>
            <a:off x="282218" y="2406040"/>
            <a:ext cx="323337" cy="7032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2" name="Google Shape;182;p3"/>
          <p:cNvSpPr/>
          <p:nvPr/>
        </p:nvSpPr>
        <p:spPr>
          <a:xfrm>
            <a:off x="546318" y="2726673"/>
            <a:ext cx="79378" cy="131971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3" name="Google Shape;183;p3"/>
          <p:cNvSpPr/>
          <p:nvPr/>
        </p:nvSpPr>
        <p:spPr>
          <a:xfrm>
            <a:off x="281028" y="2752571"/>
            <a:ext cx="324527" cy="81413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4" name="Google Shape;184;p3"/>
          <p:cNvSpPr/>
          <p:nvPr/>
        </p:nvSpPr>
        <p:spPr>
          <a:xfrm>
            <a:off x="304707" y="2833950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5" name="Google Shape;185;p3"/>
          <p:cNvSpPr/>
          <p:nvPr/>
        </p:nvSpPr>
        <p:spPr>
          <a:xfrm>
            <a:off x="605524" y="2792036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6" name="Google Shape;186;p3"/>
          <p:cNvSpPr/>
          <p:nvPr/>
        </p:nvSpPr>
        <p:spPr>
          <a:xfrm>
            <a:off x="282218" y="2762420"/>
            <a:ext cx="323337" cy="71563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7" name="Google Shape;187;p3"/>
          <p:cNvSpPr/>
          <p:nvPr/>
        </p:nvSpPr>
        <p:spPr>
          <a:xfrm>
            <a:off x="546318" y="3084292"/>
            <a:ext cx="79378" cy="132004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8" name="Google Shape;188;p3"/>
          <p:cNvSpPr/>
          <p:nvPr/>
        </p:nvSpPr>
        <p:spPr>
          <a:xfrm>
            <a:off x="281028" y="3108949"/>
            <a:ext cx="324527" cy="81446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9" name="Google Shape;189;p3"/>
          <p:cNvSpPr/>
          <p:nvPr/>
        </p:nvSpPr>
        <p:spPr>
          <a:xfrm>
            <a:off x="304707" y="3190363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0" name="Google Shape;190;p3"/>
          <p:cNvSpPr/>
          <p:nvPr/>
        </p:nvSpPr>
        <p:spPr>
          <a:xfrm>
            <a:off x="605524" y="3149657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1" name="Google Shape;191;p3"/>
          <p:cNvSpPr/>
          <p:nvPr/>
        </p:nvSpPr>
        <p:spPr>
          <a:xfrm>
            <a:off x="282218" y="3120071"/>
            <a:ext cx="323337" cy="7032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2" name="Google Shape;192;p3"/>
          <p:cNvSpPr/>
          <p:nvPr/>
        </p:nvSpPr>
        <p:spPr>
          <a:xfrm>
            <a:off x="546318" y="3440705"/>
            <a:ext cx="79378" cy="131971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3" name="Google Shape;193;p3"/>
          <p:cNvSpPr/>
          <p:nvPr/>
        </p:nvSpPr>
        <p:spPr>
          <a:xfrm>
            <a:off x="281028" y="3466569"/>
            <a:ext cx="324527" cy="81446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4" name="Google Shape;194;p3"/>
          <p:cNvSpPr/>
          <p:nvPr/>
        </p:nvSpPr>
        <p:spPr>
          <a:xfrm>
            <a:off x="304707" y="3547982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5" name="Google Shape;195;p3"/>
          <p:cNvSpPr/>
          <p:nvPr/>
        </p:nvSpPr>
        <p:spPr>
          <a:xfrm>
            <a:off x="605524" y="3506035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6" name="Google Shape;196;p3"/>
          <p:cNvSpPr/>
          <p:nvPr/>
        </p:nvSpPr>
        <p:spPr>
          <a:xfrm>
            <a:off x="282218" y="3476452"/>
            <a:ext cx="323337" cy="71563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7" name="Google Shape;197;p3"/>
          <p:cNvSpPr/>
          <p:nvPr/>
        </p:nvSpPr>
        <p:spPr>
          <a:xfrm>
            <a:off x="546318" y="3797082"/>
            <a:ext cx="79378" cy="133210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8" name="Google Shape;198;p3"/>
          <p:cNvSpPr/>
          <p:nvPr/>
        </p:nvSpPr>
        <p:spPr>
          <a:xfrm>
            <a:off x="281028" y="3822983"/>
            <a:ext cx="324527" cy="81413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9" name="Google Shape;199;p3"/>
          <p:cNvSpPr/>
          <p:nvPr/>
        </p:nvSpPr>
        <p:spPr>
          <a:xfrm>
            <a:off x="304707" y="3904360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0" name="Google Shape;200;p3"/>
          <p:cNvSpPr/>
          <p:nvPr/>
        </p:nvSpPr>
        <p:spPr>
          <a:xfrm>
            <a:off x="605524" y="3863687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1" name="Google Shape;201;p3"/>
          <p:cNvSpPr/>
          <p:nvPr/>
        </p:nvSpPr>
        <p:spPr>
          <a:xfrm>
            <a:off x="282218" y="3834069"/>
            <a:ext cx="323337" cy="7032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2" name="Google Shape;202;p3"/>
          <p:cNvSpPr/>
          <p:nvPr/>
        </p:nvSpPr>
        <p:spPr>
          <a:xfrm>
            <a:off x="546318" y="4154702"/>
            <a:ext cx="79378" cy="132004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3" name="Google Shape;203;p3"/>
          <p:cNvSpPr/>
          <p:nvPr/>
        </p:nvSpPr>
        <p:spPr>
          <a:xfrm>
            <a:off x="281028" y="4179360"/>
            <a:ext cx="324527" cy="82652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4" name="Google Shape;204;p3"/>
          <p:cNvSpPr/>
          <p:nvPr/>
        </p:nvSpPr>
        <p:spPr>
          <a:xfrm>
            <a:off x="304707" y="4261981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5" name="Google Shape;205;p3"/>
          <p:cNvSpPr/>
          <p:nvPr/>
        </p:nvSpPr>
        <p:spPr>
          <a:xfrm>
            <a:off x="605524" y="4220068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6" name="Google Shape;206;p3"/>
          <p:cNvSpPr/>
          <p:nvPr/>
        </p:nvSpPr>
        <p:spPr>
          <a:xfrm>
            <a:off x="282218" y="4190481"/>
            <a:ext cx="323337" cy="7153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7" name="Google Shape;207;p3"/>
          <p:cNvSpPr/>
          <p:nvPr/>
        </p:nvSpPr>
        <p:spPr>
          <a:xfrm>
            <a:off x="282218" y="978010"/>
            <a:ext cx="323337" cy="71563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8" name="Google Shape;208;p3"/>
          <p:cNvSpPr txBox="1">
            <a:spLocks noGrp="1"/>
          </p:cNvSpPr>
          <p:nvPr>
            <p:ph type="title"/>
          </p:nvPr>
        </p:nvSpPr>
        <p:spPr>
          <a:xfrm>
            <a:off x="2497874" y="2157260"/>
            <a:ext cx="3968100" cy="656303"/>
          </a:xfrm>
          <a:prstGeom prst="rect">
            <a:avLst/>
          </a:prstGeom>
        </p:spPr>
        <p:txBody>
          <a:bodyPr spcFirstLastPara="1" wrap="square" lIns="91393" tIns="91393" rIns="91393" bIns="91393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209" name="Google Shape;209;p3"/>
          <p:cNvSpPr txBox="1">
            <a:spLocks noGrp="1"/>
          </p:cNvSpPr>
          <p:nvPr>
            <p:ph type="title" idx="2" hasCustomPrompt="1"/>
          </p:nvPr>
        </p:nvSpPr>
        <p:spPr>
          <a:xfrm>
            <a:off x="3965650" y="1122798"/>
            <a:ext cx="1032600" cy="656303"/>
          </a:xfrm>
          <a:prstGeom prst="rect">
            <a:avLst/>
          </a:prstGeom>
        </p:spPr>
        <p:txBody>
          <a:bodyPr spcFirstLastPara="1" wrap="square" lIns="91393" tIns="91393" rIns="91393" bIns="9139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43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10" name="Google Shape;210;p3"/>
          <p:cNvSpPr txBox="1">
            <a:spLocks noGrp="1"/>
          </p:cNvSpPr>
          <p:nvPr>
            <p:ph type="subTitle" idx="1"/>
          </p:nvPr>
        </p:nvSpPr>
        <p:spPr>
          <a:xfrm>
            <a:off x="2233575" y="3145822"/>
            <a:ext cx="4496700" cy="656303"/>
          </a:xfrm>
          <a:prstGeom prst="rect">
            <a:avLst/>
          </a:prstGeom>
        </p:spPr>
        <p:txBody>
          <a:bodyPr spcFirstLastPara="1" wrap="square" lIns="91393" tIns="91393" rIns="91393" bIns="91393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grpSp>
        <p:nvGrpSpPr>
          <p:cNvPr id="211" name="Google Shape;211;p3"/>
          <p:cNvGrpSpPr/>
          <p:nvPr/>
        </p:nvGrpSpPr>
        <p:grpSpPr>
          <a:xfrm>
            <a:off x="1030178" y="1581840"/>
            <a:ext cx="444275" cy="398648"/>
            <a:chOff x="2495125" y="2142250"/>
            <a:chExt cx="444275" cy="398525"/>
          </a:xfrm>
        </p:grpSpPr>
        <p:sp>
          <p:nvSpPr>
            <p:cNvPr id="212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3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14" name="Google Shape;214;p3"/>
          <p:cNvGrpSpPr/>
          <p:nvPr/>
        </p:nvGrpSpPr>
        <p:grpSpPr>
          <a:xfrm>
            <a:off x="7353452" y="3956497"/>
            <a:ext cx="291375" cy="281462"/>
            <a:chOff x="3243875" y="2372825"/>
            <a:chExt cx="291375" cy="281375"/>
          </a:xfrm>
        </p:grpSpPr>
        <p:sp>
          <p:nvSpPr>
            <p:cNvPr id="215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6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7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8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9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0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1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2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3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4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25" name="Google Shape;225;p3"/>
          <p:cNvGrpSpPr/>
          <p:nvPr/>
        </p:nvGrpSpPr>
        <p:grpSpPr>
          <a:xfrm>
            <a:off x="7510403" y="1254829"/>
            <a:ext cx="166675" cy="168627"/>
            <a:chOff x="4954425" y="2036375"/>
            <a:chExt cx="166675" cy="168575"/>
          </a:xfrm>
        </p:grpSpPr>
        <p:sp>
          <p:nvSpPr>
            <p:cNvPr id="226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7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28" name="Google Shape;228;p3"/>
          <p:cNvSpPr/>
          <p:nvPr/>
        </p:nvSpPr>
        <p:spPr>
          <a:xfrm>
            <a:off x="1531353" y="3018009"/>
            <a:ext cx="119125" cy="81225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9" name="Google Shape;229;p3"/>
          <p:cNvSpPr/>
          <p:nvPr/>
        </p:nvSpPr>
        <p:spPr>
          <a:xfrm>
            <a:off x="8069225" y="2709225"/>
            <a:ext cx="87000" cy="619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230" name="Google Shape;230;p3"/>
          <p:cNvGrpSpPr/>
          <p:nvPr/>
        </p:nvGrpSpPr>
        <p:grpSpPr>
          <a:xfrm>
            <a:off x="1168978" y="4066258"/>
            <a:ext cx="166675" cy="168627"/>
            <a:chOff x="4954425" y="2036375"/>
            <a:chExt cx="166675" cy="168575"/>
          </a:xfrm>
        </p:grpSpPr>
        <p:sp>
          <p:nvSpPr>
            <p:cNvPr id="231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2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339905724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"/>
          <p:cNvSpPr/>
          <p:nvPr/>
        </p:nvSpPr>
        <p:spPr>
          <a:xfrm>
            <a:off x="395925" y="291414"/>
            <a:ext cx="8336062" cy="4789760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35" name="Google Shape;135;p3"/>
          <p:cNvGrpSpPr/>
          <p:nvPr/>
        </p:nvGrpSpPr>
        <p:grpSpPr>
          <a:xfrm>
            <a:off x="395897" y="219588"/>
            <a:ext cx="8518865" cy="4789760"/>
            <a:chOff x="395894" y="219519"/>
            <a:chExt cx="8518865" cy="4788281"/>
          </a:xfrm>
        </p:grpSpPr>
        <p:sp>
          <p:nvSpPr>
            <p:cNvPr id="136" name="Google Shape;136;p3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37" name="Google Shape;137;p3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38" name="Google Shape;138;p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9" name="Google Shape;139;p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40" name="Google Shape;140;p3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41" name="Google Shape;141;p3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42" name="Google Shape;142;p3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3" name="Google Shape;143;p3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44" name="Google Shape;144;p3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45" name="Google Shape;145;p3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6" name="Google Shape;146;p3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47" name="Google Shape;147;p3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48" name="Google Shape;148;p3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9" name="Google Shape;149;p3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50" name="Google Shape;150;p3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51" name="Google Shape;151;p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2" name="Google Shape;152;p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53" name="Google Shape;153;p3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54" name="Google Shape;154;p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5" name="Google Shape;155;p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56" name="Google Shape;156;p3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58" name="Google Shape;158;p3"/>
          <p:cNvSpPr/>
          <p:nvPr/>
        </p:nvSpPr>
        <p:spPr>
          <a:xfrm>
            <a:off x="546318" y="942230"/>
            <a:ext cx="79378" cy="132004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9" name="Google Shape;159;p3"/>
          <p:cNvSpPr/>
          <p:nvPr/>
        </p:nvSpPr>
        <p:spPr>
          <a:xfrm>
            <a:off x="281028" y="966890"/>
            <a:ext cx="324527" cy="82685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0" name="Google Shape;160;p3"/>
          <p:cNvSpPr/>
          <p:nvPr/>
        </p:nvSpPr>
        <p:spPr>
          <a:xfrm>
            <a:off x="304707" y="1049542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" name="Google Shape;161;p3"/>
          <p:cNvSpPr/>
          <p:nvPr/>
        </p:nvSpPr>
        <p:spPr>
          <a:xfrm>
            <a:off x="605524" y="1007595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2" name="Google Shape;162;p3"/>
          <p:cNvSpPr/>
          <p:nvPr/>
        </p:nvSpPr>
        <p:spPr>
          <a:xfrm>
            <a:off x="546318" y="1298642"/>
            <a:ext cx="79378" cy="133210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3" name="Google Shape;163;p3"/>
          <p:cNvSpPr/>
          <p:nvPr/>
        </p:nvSpPr>
        <p:spPr>
          <a:xfrm>
            <a:off x="281028" y="1324541"/>
            <a:ext cx="324527" cy="81413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4" name="Google Shape;164;p3"/>
          <p:cNvSpPr/>
          <p:nvPr/>
        </p:nvSpPr>
        <p:spPr>
          <a:xfrm>
            <a:off x="304707" y="1405920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" name="Google Shape;165;p3"/>
          <p:cNvSpPr/>
          <p:nvPr/>
        </p:nvSpPr>
        <p:spPr>
          <a:xfrm>
            <a:off x="605524" y="136521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6" name="Google Shape;166;p3"/>
          <p:cNvSpPr/>
          <p:nvPr/>
        </p:nvSpPr>
        <p:spPr>
          <a:xfrm>
            <a:off x="282218" y="1335629"/>
            <a:ext cx="323337" cy="7032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7" name="Google Shape;167;p3"/>
          <p:cNvSpPr/>
          <p:nvPr/>
        </p:nvSpPr>
        <p:spPr>
          <a:xfrm>
            <a:off x="546318" y="1656262"/>
            <a:ext cx="79378" cy="131971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8" name="Google Shape;168;p3"/>
          <p:cNvSpPr/>
          <p:nvPr/>
        </p:nvSpPr>
        <p:spPr>
          <a:xfrm>
            <a:off x="281028" y="1680921"/>
            <a:ext cx="324527" cy="82652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9" name="Google Shape;169;p3"/>
          <p:cNvSpPr/>
          <p:nvPr/>
        </p:nvSpPr>
        <p:spPr>
          <a:xfrm>
            <a:off x="304707" y="1762300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0" name="Google Shape;170;p3"/>
          <p:cNvSpPr/>
          <p:nvPr/>
        </p:nvSpPr>
        <p:spPr>
          <a:xfrm>
            <a:off x="605524" y="1721628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1" name="Google Shape;171;p3"/>
          <p:cNvSpPr/>
          <p:nvPr/>
        </p:nvSpPr>
        <p:spPr>
          <a:xfrm>
            <a:off x="282218" y="1692012"/>
            <a:ext cx="323337" cy="71563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2" name="Google Shape;172;p3"/>
          <p:cNvSpPr/>
          <p:nvPr/>
        </p:nvSpPr>
        <p:spPr>
          <a:xfrm>
            <a:off x="546318" y="2012642"/>
            <a:ext cx="79378" cy="13324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3" name="Google Shape;173;p3"/>
          <p:cNvSpPr/>
          <p:nvPr/>
        </p:nvSpPr>
        <p:spPr>
          <a:xfrm>
            <a:off x="281028" y="2038539"/>
            <a:ext cx="324527" cy="81446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4" name="Google Shape;174;p3"/>
          <p:cNvSpPr/>
          <p:nvPr/>
        </p:nvSpPr>
        <p:spPr>
          <a:xfrm>
            <a:off x="304707" y="2119953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5" name="Google Shape;175;p3"/>
          <p:cNvSpPr/>
          <p:nvPr/>
        </p:nvSpPr>
        <p:spPr>
          <a:xfrm>
            <a:off x="605524" y="2078007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6" name="Google Shape;176;p3"/>
          <p:cNvSpPr/>
          <p:nvPr/>
        </p:nvSpPr>
        <p:spPr>
          <a:xfrm>
            <a:off x="282218" y="2049660"/>
            <a:ext cx="323337" cy="7032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7" name="Google Shape;177;p3"/>
          <p:cNvSpPr/>
          <p:nvPr/>
        </p:nvSpPr>
        <p:spPr>
          <a:xfrm>
            <a:off x="546318" y="2370294"/>
            <a:ext cx="79378" cy="131971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8" name="Google Shape;178;p3"/>
          <p:cNvSpPr/>
          <p:nvPr/>
        </p:nvSpPr>
        <p:spPr>
          <a:xfrm>
            <a:off x="281028" y="2394953"/>
            <a:ext cx="324527" cy="81413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9" name="Google Shape;179;p3"/>
          <p:cNvSpPr/>
          <p:nvPr/>
        </p:nvSpPr>
        <p:spPr>
          <a:xfrm>
            <a:off x="304707" y="247633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0" name="Google Shape;180;p3"/>
          <p:cNvSpPr/>
          <p:nvPr/>
        </p:nvSpPr>
        <p:spPr>
          <a:xfrm>
            <a:off x="605524" y="243562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1" name="Google Shape;181;p3"/>
          <p:cNvSpPr/>
          <p:nvPr/>
        </p:nvSpPr>
        <p:spPr>
          <a:xfrm>
            <a:off x="282218" y="2406040"/>
            <a:ext cx="323337" cy="7032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2" name="Google Shape;182;p3"/>
          <p:cNvSpPr/>
          <p:nvPr/>
        </p:nvSpPr>
        <p:spPr>
          <a:xfrm>
            <a:off x="546318" y="2726673"/>
            <a:ext cx="79378" cy="131971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3" name="Google Shape;183;p3"/>
          <p:cNvSpPr/>
          <p:nvPr/>
        </p:nvSpPr>
        <p:spPr>
          <a:xfrm>
            <a:off x="281028" y="2752571"/>
            <a:ext cx="324527" cy="81413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4" name="Google Shape;184;p3"/>
          <p:cNvSpPr/>
          <p:nvPr/>
        </p:nvSpPr>
        <p:spPr>
          <a:xfrm>
            <a:off x="304707" y="2833950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5" name="Google Shape;185;p3"/>
          <p:cNvSpPr/>
          <p:nvPr/>
        </p:nvSpPr>
        <p:spPr>
          <a:xfrm>
            <a:off x="605524" y="2792036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6" name="Google Shape;186;p3"/>
          <p:cNvSpPr/>
          <p:nvPr/>
        </p:nvSpPr>
        <p:spPr>
          <a:xfrm>
            <a:off x="282218" y="2762420"/>
            <a:ext cx="323337" cy="71563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7" name="Google Shape;187;p3"/>
          <p:cNvSpPr/>
          <p:nvPr/>
        </p:nvSpPr>
        <p:spPr>
          <a:xfrm>
            <a:off x="546318" y="3084292"/>
            <a:ext cx="79378" cy="132004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8" name="Google Shape;188;p3"/>
          <p:cNvSpPr/>
          <p:nvPr/>
        </p:nvSpPr>
        <p:spPr>
          <a:xfrm>
            <a:off x="281028" y="3108949"/>
            <a:ext cx="324527" cy="81446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9" name="Google Shape;189;p3"/>
          <p:cNvSpPr/>
          <p:nvPr/>
        </p:nvSpPr>
        <p:spPr>
          <a:xfrm>
            <a:off x="304707" y="3190363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0" name="Google Shape;190;p3"/>
          <p:cNvSpPr/>
          <p:nvPr/>
        </p:nvSpPr>
        <p:spPr>
          <a:xfrm>
            <a:off x="605524" y="3149657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1" name="Google Shape;191;p3"/>
          <p:cNvSpPr/>
          <p:nvPr/>
        </p:nvSpPr>
        <p:spPr>
          <a:xfrm>
            <a:off x="282218" y="3120071"/>
            <a:ext cx="323337" cy="7032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2" name="Google Shape;192;p3"/>
          <p:cNvSpPr/>
          <p:nvPr/>
        </p:nvSpPr>
        <p:spPr>
          <a:xfrm>
            <a:off x="546318" y="3440705"/>
            <a:ext cx="79378" cy="131971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3" name="Google Shape;193;p3"/>
          <p:cNvSpPr/>
          <p:nvPr/>
        </p:nvSpPr>
        <p:spPr>
          <a:xfrm>
            <a:off x="281028" y="3466569"/>
            <a:ext cx="324527" cy="81446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4" name="Google Shape;194;p3"/>
          <p:cNvSpPr/>
          <p:nvPr/>
        </p:nvSpPr>
        <p:spPr>
          <a:xfrm>
            <a:off x="304707" y="3547982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5" name="Google Shape;195;p3"/>
          <p:cNvSpPr/>
          <p:nvPr/>
        </p:nvSpPr>
        <p:spPr>
          <a:xfrm>
            <a:off x="605524" y="3506035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6" name="Google Shape;196;p3"/>
          <p:cNvSpPr/>
          <p:nvPr/>
        </p:nvSpPr>
        <p:spPr>
          <a:xfrm>
            <a:off x="282218" y="3476452"/>
            <a:ext cx="323337" cy="71563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7" name="Google Shape;197;p3"/>
          <p:cNvSpPr/>
          <p:nvPr/>
        </p:nvSpPr>
        <p:spPr>
          <a:xfrm>
            <a:off x="546318" y="3797082"/>
            <a:ext cx="79378" cy="133210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8" name="Google Shape;198;p3"/>
          <p:cNvSpPr/>
          <p:nvPr/>
        </p:nvSpPr>
        <p:spPr>
          <a:xfrm>
            <a:off x="281028" y="3822983"/>
            <a:ext cx="324527" cy="81413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9" name="Google Shape;199;p3"/>
          <p:cNvSpPr/>
          <p:nvPr/>
        </p:nvSpPr>
        <p:spPr>
          <a:xfrm>
            <a:off x="304707" y="3904360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0" name="Google Shape;200;p3"/>
          <p:cNvSpPr/>
          <p:nvPr/>
        </p:nvSpPr>
        <p:spPr>
          <a:xfrm>
            <a:off x="605524" y="3863687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1" name="Google Shape;201;p3"/>
          <p:cNvSpPr/>
          <p:nvPr/>
        </p:nvSpPr>
        <p:spPr>
          <a:xfrm>
            <a:off x="282218" y="3834069"/>
            <a:ext cx="323337" cy="7032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2" name="Google Shape;202;p3"/>
          <p:cNvSpPr/>
          <p:nvPr/>
        </p:nvSpPr>
        <p:spPr>
          <a:xfrm>
            <a:off x="546318" y="4154702"/>
            <a:ext cx="79378" cy="132004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3" name="Google Shape;203;p3"/>
          <p:cNvSpPr/>
          <p:nvPr/>
        </p:nvSpPr>
        <p:spPr>
          <a:xfrm>
            <a:off x="281028" y="4179360"/>
            <a:ext cx="324527" cy="82652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4" name="Google Shape;204;p3"/>
          <p:cNvSpPr/>
          <p:nvPr/>
        </p:nvSpPr>
        <p:spPr>
          <a:xfrm>
            <a:off x="304707" y="4261981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5" name="Google Shape;205;p3"/>
          <p:cNvSpPr/>
          <p:nvPr/>
        </p:nvSpPr>
        <p:spPr>
          <a:xfrm>
            <a:off x="605524" y="4220068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6" name="Google Shape;206;p3"/>
          <p:cNvSpPr/>
          <p:nvPr/>
        </p:nvSpPr>
        <p:spPr>
          <a:xfrm>
            <a:off x="282218" y="4190481"/>
            <a:ext cx="323337" cy="7153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7" name="Google Shape;207;p3"/>
          <p:cNvSpPr/>
          <p:nvPr/>
        </p:nvSpPr>
        <p:spPr>
          <a:xfrm>
            <a:off x="282218" y="978010"/>
            <a:ext cx="323337" cy="71563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8" name="Google Shape;208;p3"/>
          <p:cNvSpPr txBox="1">
            <a:spLocks noGrp="1"/>
          </p:cNvSpPr>
          <p:nvPr>
            <p:ph type="title"/>
          </p:nvPr>
        </p:nvSpPr>
        <p:spPr>
          <a:xfrm>
            <a:off x="2497874" y="2157260"/>
            <a:ext cx="3968100" cy="656303"/>
          </a:xfrm>
          <a:prstGeom prst="rect">
            <a:avLst/>
          </a:prstGeom>
        </p:spPr>
        <p:txBody>
          <a:bodyPr spcFirstLastPara="1" wrap="square" lIns="91393" tIns="91393" rIns="91393" bIns="91393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209" name="Google Shape;209;p3"/>
          <p:cNvSpPr txBox="1">
            <a:spLocks noGrp="1"/>
          </p:cNvSpPr>
          <p:nvPr>
            <p:ph type="title" idx="2" hasCustomPrompt="1"/>
          </p:nvPr>
        </p:nvSpPr>
        <p:spPr>
          <a:xfrm>
            <a:off x="3965650" y="1122798"/>
            <a:ext cx="1032600" cy="656303"/>
          </a:xfrm>
          <a:prstGeom prst="rect">
            <a:avLst/>
          </a:prstGeom>
        </p:spPr>
        <p:txBody>
          <a:bodyPr spcFirstLastPara="1" wrap="square" lIns="91393" tIns="91393" rIns="91393" bIns="9139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43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10" name="Google Shape;210;p3"/>
          <p:cNvSpPr txBox="1">
            <a:spLocks noGrp="1"/>
          </p:cNvSpPr>
          <p:nvPr>
            <p:ph type="subTitle" idx="1"/>
          </p:nvPr>
        </p:nvSpPr>
        <p:spPr>
          <a:xfrm>
            <a:off x="2233575" y="3145822"/>
            <a:ext cx="4496700" cy="656303"/>
          </a:xfrm>
          <a:prstGeom prst="rect">
            <a:avLst/>
          </a:prstGeom>
        </p:spPr>
        <p:txBody>
          <a:bodyPr spcFirstLastPara="1" wrap="square" lIns="91393" tIns="91393" rIns="91393" bIns="91393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grpSp>
        <p:nvGrpSpPr>
          <p:cNvPr id="211" name="Google Shape;211;p3"/>
          <p:cNvGrpSpPr/>
          <p:nvPr/>
        </p:nvGrpSpPr>
        <p:grpSpPr>
          <a:xfrm>
            <a:off x="1030178" y="1581840"/>
            <a:ext cx="444275" cy="398648"/>
            <a:chOff x="2495125" y="2142250"/>
            <a:chExt cx="444275" cy="398525"/>
          </a:xfrm>
        </p:grpSpPr>
        <p:sp>
          <p:nvSpPr>
            <p:cNvPr id="212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3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14" name="Google Shape;214;p3"/>
          <p:cNvGrpSpPr/>
          <p:nvPr/>
        </p:nvGrpSpPr>
        <p:grpSpPr>
          <a:xfrm>
            <a:off x="7353452" y="3956497"/>
            <a:ext cx="291375" cy="281462"/>
            <a:chOff x="3243875" y="2372825"/>
            <a:chExt cx="291375" cy="281375"/>
          </a:xfrm>
        </p:grpSpPr>
        <p:sp>
          <p:nvSpPr>
            <p:cNvPr id="215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6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7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8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9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0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1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2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3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4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25" name="Google Shape;225;p3"/>
          <p:cNvGrpSpPr/>
          <p:nvPr/>
        </p:nvGrpSpPr>
        <p:grpSpPr>
          <a:xfrm>
            <a:off x="7510403" y="1254829"/>
            <a:ext cx="166675" cy="168627"/>
            <a:chOff x="4954425" y="2036375"/>
            <a:chExt cx="166675" cy="168575"/>
          </a:xfrm>
        </p:grpSpPr>
        <p:sp>
          <p:nvSpPr>
            <p:cNvPr id="226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7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28" name="Google Shape;228;p3"/>
          <p:cNvSpPr/>
          <p:nvPr/>
        </p:nvSpPr>
        <p:spPr>
          <a:xfrm>
            <a:off x="1531353" y="3018009"/>
            <a:ext cx="119125" cy="81225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9" name="Google Shape;229;p3"/>
          <p:cNvSpPr/>
          <p:nvPr/>
        </p:nvSpPr>
        <p:spPr>
          <a:xfrm>
            <a:off x="8069225" y="2709225"/>
            <a:ext cx="87000" cy="619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230" name="Google Shape;230;p3"/>
          <p:cNvGrpSpPr/>
          <p:nvPr/>
        </p:nvGrpSpPr>
        <p:grpSpPr>
          <a:xfrm>
            <a:off x="1168978" y="4066258"/>
            <a:ext cx="166675" cy="168627"/>
            <a:chOff x="4954425" y="2036375"/>
            <a:chExt cx="166675" cy="168575"/>
          </a:xfrm>
        </p:grpSpPr>
        <p:sp>
          <p:nvSpPr>
            <p:cNvPr id="231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2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324603802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87DF7DA-2CDA-499D-B601-C6F268ABDD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2032"/>
            <a:ext cx="6858000" cy="1791253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A1EFE97-22A8-4F2D-986A-01BDC5AD3B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2363"/>
            <a:ext cx="6858000" cy="1242205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9147270-7227-4A1F-82A6-FC5DB657F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03B3F-4328-4410-B1FA-9F8690E920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C43D977-BC10-4DCE-8C95-1A1A515623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A941711-6DC2-4471-8171-37C890FE3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641D2-FC13-4883-A0FE-F653F87178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31615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BFFF1D2-291A-4E9C-B46F-6F6EFF9225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BF22EEB-D7C9-4C4E-A7B8-BCD0F5072B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8B2DDCF-F404-44CA-B30E-C24E80F8DB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03B3F-4328-4410-B1FA-9F8690E920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9D89638-D903-4106-BC15-F4FD499624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10CF07D-33EA-4FD6-A93B-6672A6BC1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641D2-FC13-4883-A0FE-F653F87178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8854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932"/>
            <a:ext cx="7886700" cy="99447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1261"/>
            <a:ext cx="3868340" cy="618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71" indent="0">
              <a:buNone/>
              <a:defRPr sz="1500" b="1"/>
            </a:lvl2pPr>
            <a:lvl3pPr marL="685743" indent="0">
              <a:buNone/>
              <a:defRPr sz="1400" b="1"/>
            </a:lvl3pPr>
            <a:lvl4pPr marL="1028614" indent="0">
              <a:buNone/>
              <a:defRPr sz="1200" b="1"/>
            </a:lvl4pPr>
            <a:lvl5pPr marL="1371486" indent="0">
              <a:buNone/>
              <a:defRPr sz="1200" b="1"/>
            </a:lvl5pPr>
            <a:lvl6pPr marL="1714357" indent="0">
              <a:buNone/>
              <a:defRPr sz="1200" b="1"/>
            </a:lvl6pPr>
            <a:lvl7pPr marL="2057229" indent="0">
              <a:buNone/>
              <a:defRPr sz="1200" b="1"/>
            </a:lvl7pPr>
            <a:lvl8pPr marL="2400100" indent="0">
              <a:buNone/>
              <a:defRPr sz="1200" b="1"/>
            </a:lvl8pPr>
            <a:lvl9pPr marL="274297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9386"/>
            <a:ext cx="3868340" cy="27642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1261"/>
            <a:ext cx="3887391" cy="618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71" indent="0">
              <a:buNone/>
              <a:defRPr sz="1500" b="1"/>
            </a:lvl2pPr>
            <a:lvl3pPr marL="685743" indent="0">
              <a:buNone/>
              <a:defRPr sz="1400" b="1"/>
            </a:lvl3pPr>
            <a:lvl4pPr marL="1028614" indent="0">
              <a:buNone/>
              <a:defRPr sz="1200" b="1"/>
            </a:lvl4pPr>
            <a:lvl5pPr marL="1371486" indent="0">
              <a:buNone/>
              <a:defRPr sz="1200" b="1"/>
            </a:lvl5pPr>
            <a:lvl6pPr marL="1714357" indent="0">
              <a:buNone/>
              <a:defRPr sz="1200" b="1"/>
            </a:lvl6pPr>
            <a:lvl7pPr marL="2057229" indent="0">
              <a:buNone/>
              <a:defRPr sz="1200" b="1"/>
            </a:lvl7pPr>
            <a:lvl8pPr marL="2400100" indent="0">
              <a:buNone/>
              <a:defRPr sz="1200" b="1"/>
            </a:lvl8pPr>
            <a:lvl9pPr marL="274297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9386"/>
            <a:ext cx="3887391" cy="27642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 defTabSz="685743">
              <a:defRPr/>
            </a:pPr>
            <a:fld id="{8CF5DBDB-78C4-4D41-A9B0-12154163D511}" type="datetimeFigureOut">
              <a:rPr lang="en-GB" smtClean="0"/>
              <a:pPr defTabSz="685743">
                <a:defRPr/>
              </a:pPr>
              <a:t>21/04/2025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 defTabSz="685743">
              <a:defRPr/>
            </a:pP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 defTabSz="685743">
              <a:defRPr/>
            </a:pPr>
            <a:fld id="{02C58C92-F97C-46D4-A885-02A127D8DC84}" type="slidenum">
              <a:rPr lang="en-GB" smtClean="0"/>
              <a:pPr defTabSz="685743"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679784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CA1A0AA-95A1-4B70-BABF-D8F5B99B18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4021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4BD2BBA-E138-4A94-92E2-E211A818F4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3160"/>
            <a:ext cx="7886700" cy="1125488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0F83FA5-73D4-439B-B885-C3EE694DFD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03B3F-4328-4410-B1FA-9F8690E920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C4CEC52-9F71-40F9-AB99-9E990FD3FB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BAD518E-B1AB-497E-B16B-8A185EA82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641D2-FC13-4883-A0FE-F653F87178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368566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F1ED418-2C88-4AB8-A040-4F9F79ADDC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286580F-08B6-4747-B937-A5BF32A0FA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642"/>
            <a:ext cx="3886200" cy="326451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22C4BBA-F827-4C33-82CF-9850333430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642"/>
            <a:ext cx="3886200" cy="326451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CEAAB5A-2FE0-48FF-A04B-EA9156B04D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03B3F-4328-4410-B1FA-9F8690E920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16F0E70-22E6-406B-A6DD-0E4BBDBD2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8AE6085-F76C-4CB2-9DB4-010EAF462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641D2-FC13-4883-A0FE-F653F87178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945416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B10FFC-93BA-4FB2-B1D0-A6EA3E1274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929"/>
            <a:ext cx="7886700" cy="99447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9CBEC06-E76B-4ED2-B986-BEF3BEDF9A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1261"/>
            <a:ext cx="3868340" cy="618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068098C-FD25-47D4-A989-FCDD6ADCD7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9386"/>
            <a:ext cx="3868340" cy="276429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933071B1-FCEA-467C-B971-68AFA022A6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1261"/>
            <a:ext cx="3887391" cy="618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8DF54A6-5C72-4C3D-B1B7-5E48471BBC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9386"/>
            <a:ext cx="3887391" cy="276429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48848DCA-6C0F-4298-95D2-7CEE327794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03B3F-4328-4410-B1FA-9F8690E920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899A736F-590C-42AD-9AD2-BC5FDA2274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609C1C3B-C997-4F37-8D52-6E069E5526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641D2-FC13-4883-A0FE-F653F87178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440470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47A5D79-9C99-4D87-9CFE-1770BC199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88818850-2323-45AB-8B8D-5D821D5E4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03B3F-4328-4410-B1FA-9F8690E920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4F7B0CA6-0C00-412A-AD3B-BF9CE5919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02EB732-1656-4F89-A2D6-17BFEAC161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641D2-FC13-4883-A0FE-F653F87178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82221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0C7342E0-6C19-4573-90F1-DD3008DA98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03B3F-4328-4410-B1FA-9F8690E920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1D5EEE78-927D-4E0C-BC65-100530C0CB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63FA3CFD-9D8E-41E1-B2F7-AE10FDFF6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641D2-FC13-4883-A0FE-F653F87178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032474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6009F55-8099-457E-B26A-911CA3980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3006"/>
            <a:ext cx="2949178" cy="120052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3A5B9F6-634A-4AF2-A921-7654EC8D01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798"/>
            <a:ext cx="4629150" cy="3656347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CEF348A-53A8-47F1-AE7A-7F1CB8608B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526"/>
            <a:ext cx="2949178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0251AA8-9F52-4DFE-A332-22FB892ED0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03B3F-4328-4410-B1FA-9F8690E920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6F6CE7D-4C9F-42AF-A414-DD3ACE178E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9F07084-7681-4CB4-B290-4B79E63699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641D2-FC13-4883-A0FE-F653F87178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845863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0967521-18AB-4A3D-88C8-D0CB236DC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3006"/>
            <a:ext cx="2949178" cy="120052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8657790-B393-4D7D-B319-D02A7624CD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798"/>
            <a:ext cx="4629150" cy="3656347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A096B2B-E5D1-4AA4-95ED-EEFFF8381A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526"/>
            <a:ext cx="2949178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6FC2D14-4853-4102-B346-C2C9E5B6ED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03B3F-4328-4410-B1FA-9F8690E920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F0388F6-783A-4486-8537-771B5DD70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2441124-4084-4607-A184-1771CFB3CC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641D2-FC13-4883-A0FE-F653F87178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396727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C4A1447-8470-4885-BF60-8418D66440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2BEC035-09FE-40DE-B08A-7262548F2C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4562D27-B7A5-4A51-8B7F-FA8581B751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03B3F-4328-4410-B1FA-9F8690E920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38F9C0F-CEC6-4BE3-B13D-B8821659AD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D888873-943A-4D81-A0F7-39D65FB5FF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641D2-FC13-4883-A0FE-F653F87178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641112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E64696C9-9C8B-4FCD-8D01-F092112133C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928"/>
            <a:ext cx="1971675" cy="43602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CAC4B67-7AF3-48A4-9E4B-1C55998FCA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928"/>
            <a:ext cx="5800725" cy="436022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9D405BA-A28B-43FA-AF5C-5584BCCA36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03B3F-4328-4410-B1FA-9F8690E920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1F38F69-C217-4BA8-8561-6A1B4EAE56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47D2633-B871-48B1-B54A-A7E67CCBD0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641D2-FC13-4883-A0FE-F653F87178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62515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322"/>
            <a:ext cx="7772400" cy="110285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5550"/>
            <a:ext cx="6400800" cy="1314856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E02785-52DA-4E2C-8983-DCC921FC1DDF}" type="datetime1">
              <a:rPr lang="vi-VN"/>
              <a:pPr>
                <a:defRPr/>
              </a:pPr>
              <a:t>21/04/2025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GIÁO VIÊN  PHAN VĂN NIÊM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1A85D1-205F-4377-B683-F6DCD08043B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183073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 defTabSz="685743">
              <a:defRPr/>
            </a:pPr>
            <a:fld id="{B56B2239-8CC0-4F0E-9021-DABBB93AB185}" type="datetimeFigureOut">
              <a:rPr lang="en-GB" smtClean="0"/>
              <a:pPr defTabSz="685743">
                <a:defRPr/>
              </a:pPr>
              <a:t>21/04/2025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 defTabSz="685743"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 defTabSz="685743">
              <a:defRPr/>
            </a:pPr>
            <a:fld id="{E03553C6-10EA-4608-8D77-FD516F221D94}" type="slidenum">
              <a:rPr lang="en-GB" smtClean="0"/>
              <a:pPr defTabSz="685743"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125003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90DB4E-F682-4A3B-B174-C2C3FE0C287C}" type="datetime1">
              <a:rPr lang="vi-VN"/>
              <a:pPr>
                <a:defRPr/>
              </a:pPr>
              <a:t>21/04/2025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GIÁO VIÊN  PHAN VĂN NIÊM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277635-691D-4D1C-B339-D3E97245C04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0815712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6205"/>
            <a:ext cx="7772400" cy="1021872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708"/>
            <a:ext cx="7772400" cy="1125488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DA6C12-7D43-4496-A45A-0782599BF493}" type="datetime1">
              <a:rPr lang="vi-VN"/>
              <a:pPr>
                <a:defRPr/>
              </a:pPr>
              <a:t>21/04/2025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GIÁO VIÊN  PHAN VĂN NIÊM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F73E68-1B4C-4A54-A5DB-0FBF500333C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078729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526"/>
            <a:ext cx="4038600" cy="339552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526"/>
            <a:ext cx="4038600" cy="339552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5850F4-EE74-41D5-974E-E45C60E0310E}" type="datetime1">
              <a:rPr lang="vi-VN"/>
              <a:pPr>
                <a:defRPr/>
              </a:pPr>
              <a:t>21/04/2025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GIÁO VIÊN  PHAN VĂN NIÊM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4C0E45-A1CA-4E08-B561-F47E32DE654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957194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690"/>
            <a:ext cx="4040188" cy="479970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660"/>
            <a:ext cx="4040188" cy="2964381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2" y="1151690"/>
            <a:ext cx="4041775" cy="479970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2" y="1631660"/>
            <a:ext cx="4041775" cy="2964381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5D549C-68BD-456A-A537-EC035F8F8E97}" type="datetime1">
              <a:rPr lang="vi-VN"/>
              <a:pPr>
                <a:defRPr/>
              </a:pPr>
              <a:t>21/04/2025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GIÁO VIÊN  PHAN VĂN NIÊM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DF347F-8D27-46B7-9910-066EC29EB9F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7199724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373491-4B5D-465A-A38D-81B8C9298156}" type="datetime1">
              <a:rPr lang="vi-VN"/>
              <a:pPr>
                <a:defRPr/>
              </a:pPr>
              <a:t>21/04/2025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GIÁO VIÊN  PHAN VĂN NIÊM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D122C6E-A84A-4E23-878C-DD43818EF3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296695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E9EE0E-7FA9-4DF5-B2DE-964C88683AF0}" type="datetime1">
              <a:rPr lang="vi-VN"/>
              <a:pPr>
                <a:defRPr/>
              </a:pPr>
              <a:t>21/04/2025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GIÁO VIÊN  PHAN VĂN NIÊM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A84890A-61A7-483E-8C88-4396008E543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296115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851"/>
            <a:ext cx="3008313" cy="871807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61"/>
            <a:ext cx="5111750" cy="439119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660"/>
            <a:ext cx="3008313" cy="351938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5E5DDB-3711-496C-BE05-E2574DFBCA2A}" type="datetime1">
              <a:rPr lang="vi-VN"/>
              <a:pPr>
                <a:defRPr/>
              </a:pPr>
              <a:t>21/04/2025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GIÁO VIÊN  PHAN VĂN NIÊM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54EE173-938A-49E1-8AF6-EBC6655F339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19396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1561"/>
            <a:ext cx="5486400" cy="425185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723"/>
            <a:ext cx="5486400" cy="3087053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6746"/>
            <a:ext cx="5486400" cy="60383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6B61C1-3951-4380-A5D8-4296F66CCEC9}" type="datetime1">
              <a:rPr lang="vi-VN"/>
              <a:pPr>
                <a:defRPr/>
              </a:pPr>
              <a:t>21/04/2025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GIÁO VIÊN  PHAN VĂN NIÊM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7CCD843-1AF5-44A1-9C20-E00AD45117C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74335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CF35F7-62CE-4BB8-B08F-840B608C82B8}" type="datetime1">
              <a:rPr lang="vi-VN"/>
              <a:pPr>
                <a:defRPr/>
              </a:pPr>
              <a:t>21/04/2025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GIÁO VIÊN  PHAN VĂN NIÊM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B733DF-4329-4562-A9AC-6AA7032E049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3241873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052"/>
            <a:ext cx="2057400" cy="438999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052"/>
            <a:ext cx="6019800" cy="438999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E862A3-7B2C-4CD9-80E0-11F6B2579675}" type="datetime1">
              <a:rPr lang="vi-VN"/>
              <a:pPr>
                <a:defRPr/>
              </a:pPr>
              <a:t>21/04/2025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GIÁO VIÊN  PHAN VĂN NIÊM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EDA8D5-CA0E-47BC-BA84-034623FB247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38343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 defTabSz="685743">
              <a:defRPr/>
            </a:pPr>
            <a:fld id="{C7785FA0-7831-48F8-B8F5-A4F02B557358}" type="datetimeFigureOut">
              <a:rPr lang="en-GB" smtClean="0"/>
              <a:pPr defTabSz="685743">
                <a:defRPr/>
              </a:pPr>
              <a:t>21/04/2025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 defTabSz="685743">
              <a:defRPr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 defTabSz="685743">
              <a:defRPr/>
            </a:pPr>
            <a:fld id="{18A10D1D-0EBF-40E0-B683-8BF433AEB466}" type="slidenum">
              <a:rPr lang="en-GB" smtClean="0"/>
              <a:pPr defTabSz="685743"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114585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042"/>
            <a:ext cx="8229600" cy="85751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00526"/>
            <a:ext cx="4038600" cy="33955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526"/>
            <a:ext cx="4038600" cy="33955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47591E-A2E7-42F2-9E6E-7A49EFA46A61}" type="datetime1">
              <a:rPr lang="vi-VN"/>
              <a:pPr>
                <a:defRPr/>
              </a:pPr>
              <a:t>21/04/2025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GIÁO VIÊN  PHAN VĂN NIÊM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70EC53D-257B-4C83-9F8D-2CCEC991765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9596801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1910" y="1886532"/>
            <a:ext cx="6686549" cy="1697610"/>
          </a:xfrm>
        </p:spPr>
        <p:txBody>
          <a:bodyPr anchor="b">
            <a:normAutofit/>
          </a:bodyPr>
          <a:lstStyle>
            <a:lvl1pPr>
              <a:defRPr sz="40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1910" y="3584141"/>
            <a:ext cx="6686549" cy="84497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21/04/2025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3243859"/>
            <a:ext cx="1308489" cy="584122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3398204"/>
            <a:ext cx="584825" cy="273928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269410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4694" y="468227"/>
            <a:ext cx="6683765" cy="9609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1909" y="1600694"/>
            <a:ext cx="6686550" cy="283409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21/04/2025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3141" y="535947"/>
            <a:ext cx="1191395" cy="380590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382230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1544539"/>
            <a:ext cx="6686549" cy="1101940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910" y="2648414"/>
            <a:ext cx="6686549" cy="645499"/>
          </a:xfrm>
        </p:spPr>
        <p:txBody>
          <a:bodyPr anchor="t"/>
          <a:lstStyle>
            <a:lvl1pPr marL="0" indent="0" algn="l">
              <a:buNone/>
              <a:defRPr sz="15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21/04/2025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2384368"/>
            <a:ext cx="1191395" cy="380590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2433856"/>
            <a:ext cx="584825" cy="273928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556603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1909" y="1600694"/>
            <a:ext cx="3235398" cy="283409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93060" y="1595159"/>
            <a:ext cx="3235398" cy="283409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21/04/2025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3141" y="535947"/>
            <a:ext cx="1191395" cy="380590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591019"/>
            <a:ext cx="584825" cy="273928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612538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4530" y="1479984"/>
            <a:ext cx="2994549" cy="432330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1909" y="1912315"/>
            <a:ext cx="3257170" cy="25163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29972" y="1477562"/>
            <a:ext cx="2999251" cy="432330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75218" y="1909893"/>
            <a:ext cx="3254006" cy="25163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21/04/2025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3141" y="535947"/>
            <a:ext cx="1191395" cy="380590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591019"/>
            <a:ext cx="584825" cy="273928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466340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21/04/2025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3141" y="535947"/>
            <a:ext cx="1191395" cy="380590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234660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21/04/2025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3141" y="535947"/>
            <a:ext cx="1191395" cy="380590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63142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334669"/>
            <a:ext cx="2628899" cy="732460"/>
          </a:xfrm>
        </p:spPr>
        <p:txBody>
          <a:bodyPr anchor="b"/>
          <a:lstStyle>
            <a:lvl1pPr algn="l">
              <a:defRPr sz="15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259" y="334670"/>
            <a:ext cx="3886200" cy="4062476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1199330"/>
            <a:ext cx="2628899" cy="3197814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21/04/2025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535947"/>
            <a:ext cx="1191395" cy="380590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60365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3601561"/>
            <a:ext cx="6686550" cy="425185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1909" y="476371"/>
            <a:ext cx="6686550" cy="2892120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4026746"/>
            <a:ext cx="6686550" cy="370398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21/04/2025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3684932"/>
            <a:ext cx="1191395" cy="380590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8860" y="3738470"/>
            <a:ext cx="584825" cy="273928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81787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3008"/>
            <a:ext cx="2949178" cy="120052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801"/>
            <a:ext cx="4629150" cy="3656347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526"/>
            <a:ext cx="2949178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871" indent="0">
              <a:buNone/>
              <a:defRPr sz="1100"/>
            </a:lvl2pPr>
            <a:lvl3pPr marL="685743" indent="0">
              <a:buNone/>
              <a:defRPr sz="900"/>
            </a:lvl3pPr>
            <a:lvl4pPr marL="1028614" indent="0">
              <a:buNone/>
              <a:defRPr sz="800"/>
            </a:lvl4pPr>
            <a:lvl5pPr marL="1371486" indent="0">
              <a:buNone/>
              <a:defRPr sz="800"/>
            </a:lvl5pPr>
            <a:lvl6pPr marL="1714357" indent="0">
              <a:buNone/>
              <a:defRPr sz="800"/>
            </a:lvl6pPr>
            <a:lvl7pPr marL="2057229" indent="0">
              <a:buNone/>
              <a:defRPr sz="800"/>
            </a:lvl7pPr>
            <a:lvl8pPr marL="2400100" indent="0">
              <a:buNone/>
              <a:defRPr sz="800"/>
            </a:lvl8pPr>
            <a:lvl9pPr marL="2742972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 defTabSz="685743">
              <a:defRPr/>
            </a:pPr>
            <a:fld id="{6DC1B418-8A18-48E5-8695-7405AC4B9734}" type="datetimeFigureOut">
              <a:rPr lang="en-GB" smtClean="0"/>
              <a:pPr defTabSz="685743">
                <a:defRPr/>
              </a:pPr>
              <a:t>21/04/2025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 defTabSz="685743"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 defTabSz="685743">
              <a:defRPr/>
            </a:pPr>
            <a:fld id="{973DECF5-BD7D-48B2-AAF4-026DDBFAAB47}" type="slidenum">
              <a:rPr lang="en-GB" smtClean="0"/>
              <a:pPr defTabSz="685743"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454389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457341"/>
            <a:ext cx="6686549" cy="2338502"/>
          </a:xfrm>
        </p:spPr>
        <p:txBody>
          <a:bodyPr anchor="ctr">
            <a:normAutofit/>
          </a:bodyPr>
          <a:lstStyle>
            <a:lvl1pPr algn="l">
              <a:defRPr sz="36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910" y="3266543"/>
            <a:ext cx="6686549" cy="1167258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21/04/2025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2384368"/>
            <a:ext cx="1191395" cy="380590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2433856"/>
            <a:ext cx="584825" cy="273928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581278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7462" y="457341"/>
            <a:ext cx="6295445" cy="2172370"/>
          </a:xfrm>
        </p:spPr>
        <p:txBody>
          <a:bodyPr anchor="ctr">
            <a:normAutofit/>
          </a:bodyPr>
          <a:lstStyle>
            <a:lvl1pPr algn="l">
              <a:defRPr sz="36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56259" y="2629712"/>
            <a:ext cx="5652416" cy="285838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910" y="3266543"/>
            <a:ext cx="6686549" cy="1167258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21/04/2025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3141" y="2384368"/>
            <a:ext cx="1191395" cy="380590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2433856"/>
            <a:ext cx="584825" cy="273928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850739" y="486154"/>
            <a:ext cx="457200" cy="438717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336139" y="2179652"/>
            <a:ext cx="457200" cy="438717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6878342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1829365"/>
            <a:ext cx="6686550" cy="2044265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3887400"/>
            <a:ext cx="6686550" cy="547385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21/04/2025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3684932"/>
            <a:ext cx="1191395" cy="380590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8860" y="3738470"/>
            <a:ext cx="584825" cy="273928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854321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137462" y="457341"/>
            <a:ext cx="6295445" cy="2172370"/>
          </a:xfrm>
        </p:spPr>
        <p:txBody>
          <a:bodyPr anchor="ctr">
            <a:normAutofit/>
          </a:bodyPr>
          <a:lstStyle>
            <a:lvl1pPr algn="l">
              <a:defRPr sz="36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1909" y="3258556"/>
            <a:ext cx="6686550" cy="628844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3887400"/>
            <a:ext cx="6686550" cy="547385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21/04/2025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3141" y="3684932"/>
            <a:ext cx="1191395" cy="380590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8860" y="3738470"/>
            <a:ext cx="584825" cy="273928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850739" y="486154"/>
            <a:ext cx="457200" cy="438717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336139" y="2179652"/>
            <a:ext cx="457200" cy="438717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2708250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470700"/>
            <a:ext cx="6686549" cy="2160682"/>
          </a:xfrm>
        </p:spPr>
        <p:txBody>
          <a:bodyPr anchor="ctr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1909" y="3258556"/>
            <a:ext cx="6686550" cy="628844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3887400"/>
            <a:ext cx="6686550" cy="547385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21/04/2025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3684932"/>
            <a:ext cx="1191395" cy="380590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8860" y="3738470"/>
            <a:ext cx="584825" cy="273928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417722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21/04/2025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3141" y="535947"/>
            <a:ext cx="1191395" cy="380590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476838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71109" y="470700"/>
            <a:ext cx="1655701" cy="3964086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1909" y="470700"/>
            <a:ext cx="4857750" cy="396408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21/04/2025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3141" y="535947"/>
            <a:ext cx="1191395" cy="380590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445128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1438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;p3">
            <a:extLst>
              <a:ext uri="{FF2B5EF4-FFF2-40B4-BE49-F238E27FC236}">
                <a16:creationId xmlns:a16="http://schemas.microsoft.com/office/drawing/2014/main" xmlns="" id="{B340F7B3-D67C-4AD0-8FCE-8EE4A0366B58}"/>
              </a:ext>
            </a:extLst>
          </p:cNvPr>
          <p:cNvSpPr/>
          <p:nvPr userDrawn="1"/>
        </p:nvSpPr>
        <p:spPr>
          <a:xfrm>
            <a:off x="32658" y="40833"/>
            <a:ext cx="9078686" cy="5055254"/>
          </a:xfrm>
          <a:prstGeom prst="rect">
            <a:avLst/>
          </a:prstGeom>
          <a:noFill/>
          <a:ln w="38100" cap="flat" cmpd="sng">
            <a:solidFill>
              <a:srgbClr val="7030A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5302004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6044"/>
            <a:ext cx="8229600" cy="43899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xmlns="" id="{C3DE132B-FAFC-4E0F-B329-4DC52A5FF4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56F9E6-2777-455C-82ED-6890725CBCDB}" type="datetimeFigureOut">
              <a:rPr lang="en-US"/>
              <a:pPr>
                <a:defRPr/>
              </a:pPr>
              <a:t>21/04/2025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xmlns="" id="{8E5FDDD5-2CEC-4565-A6E9-83873C5DD7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3AB32CD2-E3BD-4464-805B-EF1B889D3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FFC809-2E43-4200-B4DF-FFC7DFFB4BA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5156401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3008"/>
            <a:ext cx="2949178" cy="120052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801"/>
            <a:ext cx="4629150" cy="3656347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871" indent="0">
              <a:buNone/>
              <a:defRPr sz="2100"/>
            </a:lvl2pPr>
            <a:lvl3pPr marL="685743" indent="0">
              <a:buNone/>
              <a:defRPr sz="1800"/>
            </a:lvl3pPr>
            <a:lvl4pPr marL="1028614" indent="0">
              <a:buNone/>
              <a:defRPr sz="1500"/>
            </a:lvl4pPr>
            <a:lvl5pPr marL="1371486" indent="0">
              <a:buNone/>
              <a:defRPr sz="1500"/>
            </a:lvl5pPr>
            <a:lvl6pPr marL="1714357" indent="0">
              <a:buNone/>
              <a:defRPr sz="1500"/>
            </a:lvl6pPr>
            <a:lvl7pPr marL="2057229" indent="0">
              <a:buNone/>
              <a:defRPr sz="1500"/>
            </a:lvl7pPr>
            <a:lvl8pPr marL="2400100" indent="0">
              <a:buNone/>
              <a:defRPr sz="1500"/>
            </a:lvl8pPr>
            <a:lvl9pPr marL="2742972" indent="0">
              <a:buNone/>
              <a:defRPr sz="15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526"/>
            <a:ext cx="2949178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871" indent="0">
              <a:buNone/>
              <a:defRPr sz="1100"/>
            </a:lvl2pPr>
            <a:lvl3pPr marL="685743" indent="0">
              <a:buNone/>
              <a:defRPr sz="900"/>
            </a:lvl3pPr>
            <a:lvl4pPr marL="1028614" indent="0">
              <a:buNone/>
              <a:defRPr sz="800"/>
            </a:lvl4pPr>
            <a:lvl5pPr marL="1371486" indent="0">
              <a:buNone/>
              <a:defRPr sz="800"/>
            </a:lvl5pPr>
            <a:lvl6pPr marL="1714357" indent="0">
              <a:buNone/>
              <a:defRPr sz="800"/>
            </a:lvl6pPr>
            <a:lvl7pPr marL="2057229" indent="0">
              <a:buNone/>
              <a:defRPr sz="800"/>
            </a:lvl7pPr>
            <a:lvl8pPr marL="2400100" indent="0">
              <a:buNone/>
              <a:defRPr sz="800"/>
            </a:lvl8pPr>
            <a:lvl9pPr marL="2742972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 defTabSz="685743">
              <a:defRPr/>
            </a:pPr>
            <a:fld id="{8559D845-4B41-4B6E-BB59-B4FB2C16D5B7}" type="datetimeFigureOut">
              <a:rPr lang="en-GB" smtClean="0"/>
              <a:pPr defTabSz="685743">
                <a:defRPr/>
              </a:pPr>
              <a:t>21/04/2025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 defTabSz="685743"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 defTabSz="685743">
              <a:defRPr/>
            </a:pPr>
            <a:fld id="{4197E3FF-F906-4486-B87D-11DD96C97CE3}" type="slidenum">
              <a:rPr lang="en-GB" smtClean="0"/>
              <a:pPr defTabSz="685743"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481540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204692A-3184-463A-9DE3-83F02EF33C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BBBEBE6-4123-4CA7-AEBC-C61978638A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2362F05-1B5D-4E86-911D-8005D7C41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FBAB4D-351B-4B4B-942E-5B1001C319E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1989116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E38E8F4-7A58-403A-9E88-2D018F348F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2032"/>
            <a:ext cx="6858000" cy="1791253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FC466AE-330C-437F-867E-F0FAF0FBFF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2363"/>
            <a:ext cx="6858000" cy="1242205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2DEF636-2239-40B9-8C77-98C1C7988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B62E2-5CCD-4648-9A7B-F722F6990205}" type="datetimeFigureOut">
              <a:rPr lang="en-US" smtClean="0"/>
              <a:t>21/04/2025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2DDCDD7-06E8-4222-A0FE-74F4D47453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52E875E-2715-4DDB-B939-236A06FFE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2EC13-3D22-4859-B1F0-A3E9A3D3FB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3948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D1FBAC3-86AD-455B-AC1C-D51E61E68F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6F46AD1-65EA-4EC0-88A3-43FC24CC9D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0E864B9-07D1-41DB-8240-42818AF741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 defTabSz="685800">
              <a:defRPr/>
            </a:pPr>
            <a:fld id="{AC1DDB9C-FC43-4C2C-B54E-4E9E7051C2C4}" type="datetimeFigureOut">
              <a:rPr lang="en-US" sz="688" b="1" smtClean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</a:rPr>
              <a:pPr algn="r" defTabSz="685800">
                <a:defRPr/>
              </a:pPr>
              <a:t>21/04/2025</a:t>
            </a:fld>
            <a:endParaRPr lang="en-US" sz="688" b="1">
              <a:solidFill>
                <a:prstClr val="black">
                  <a:lumMod val="50000"/>
                  <a:lumOff val="50000"/>
                </a:prstClr>
              </a:solidFill>
              <a:latin typeface="Trebuchet M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3BF8950-D655-4869-8518-BBE4790B6B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 defTabSz="685800">
              <a:defRPr/>
            </a:pPr>
            <a:endParaRPr lang="en-US" sz="688" b="1">
              <a:solidFill>
                <a:prstClr val="black">
                  <a:lumMod val="50000"/>
                  <a:lumOff val="50000"/>
                </a:prstClr>
              </a:solidFill>
              <a:latin typeface="Trebuchet M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7779723-0357-4296-9601-818FF3647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defTabSz="685800">
              <a:defRPr/>
            </a:pPr>
            <a:fld id="{E798A721-6167-4484-8C3B-CB65B0BF0596}" type="slidenum">
              <a:rPr lang="en-US" sz="750" b="1" smtClean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</a:rPr>
              <a:pPr algn="ctr" defTabSz="685800">
                <a:defRPr/>
              </a:pPr>
              <a:t>‹#›</a:t>
            </a:fld>
            <a:endParaRPr lang="en-US" sz="750" b="1">
              <a:solidFill>
                <a:prstClr val="black">
                  <a:lumMod val="50000"/>
                  <a:lumOff val="50000"/>
                </a:prstClr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72546440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7116BDF-FADF-48F0-93D1-5A9F09BC8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4021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A8D1D67-F500-4F84-8055-BD96BF5367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3160"/>
            <a:ext cx="7886700" cy="1125488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A6D81B2-7DC9-4BD7-81A2-E04F2E3E7C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B62E2-5CCD-4648-9A7B-F722F6990205}" type="datetimeFigureOut">
              <a:rPr lang="en-US" smtClean="0"/>
              <a:t>21/04/2025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947C31C-4947-4C7F-96B1-E05513B135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CCE7803-14FE-4B39-A238-B6AF7FFA4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2EC13-3D22-4859-B1F0-A3E9A3D3FB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50331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149C33C-DF85-4BA2-A91A-13AF71CFD5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EC4A85A-11DB-435C-A65E-0C3D66F6DB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642"/>
            <a:ext cx="3886200" cy="326451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06ABAF3-D4B4-40FB-B022-F13ABBDA25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642"/>
            <a:ext cx="3886200" cy="326451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E02DFEC-6CDB-4CC8-AB48-66F0E6F3CE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B62E2-5CCD-4648-9A7B-F722F6990205}" type="datetimeFigureOut">
              <a:rPr lang="en-US" smtClean="0"/>
              <a:t>21/04/2025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41408D0-14ED-4A9D-9CB5-3E40764A54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5DA993E-6E38-41F0-AB70-AC5C7263B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2EC13-3D22-4859-B1F0-A3E9A3D3FB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43048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D8B2F90-3F5A-4DBC-9488-F96838050F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929"/>
            <a:ext cx="7886700" cy="99447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D232FF2-E4B1-4F4C-A907-3EC8D966AF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1261"/>
            <a:ext cx="3868340" cy="618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972132C-B762-46B6-ABB4-03E20A6F4F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9386"/>
            <a:ext cx="3868340" cy="276429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B5E6E6F8-E1A0-423D-808C-12CC6E0F7A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1261"/>
            <a:ext cx="3887391" cy="618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A3C85A2-9A7E-4442-A8EC-83E42B867C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9386"/>
            <a:ext cx="3887391" cy="276429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525BA051-D253-4AF2-8513-6D77ADB553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B62E2-5CCD-4648-9A7B-F722F6990205}" type="datetimeFigureOut">
              <a:rPr lang="en-US" smtClean="0"/>
              <a:t>21/04/2025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63B72269-BFD0-48F1-B55F-67648CBDC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3702ADC1-856F-430D-B04F-EA8BFB39F3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2EC13-3D22-4859-B1F0-A3E9A3D3FB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42232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B654BF0-1A47-482F-BD69-96F7C67233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D1F9DBC3-B522-4EF9-B134-439ED8A4AE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B62E2-5CCD-4648-9A7B-F722F6990205}" type="datetimeFigureOut">
              <a:rPr lang="en-US" smtClean="0"/>
              <a:t>21/04/2025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1E78AC8-C857-4933-BF13-1D125B535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7A30DD3D-0D2C-44AF-AFAE-5DF57DF30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2EC13-3D22-4859-B1F0-A3E9A3D3FB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19521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1909B0B-3FA9-4D21-8348-292857C727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B62E2-5CCD-4648-9A7B-F722F6990205}" type="datetimeFigureOut">
              <a:rPr lang="en-US" smtClean="0"/>
              <a:t>21/04/2025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3FB6C68C-F3FF-4CAA-B41B-2E509BBB5D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003D3469-2B4C-4D26-9E1C-1557E7107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2EC13-3D22-4859-B1F0-A3E9A3D3FB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88009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69B187C-41FA-472E-96AC-95C7AE0FA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3006"/>
            <a:ext cx="2949178" cy="120052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478750D-8E20-4A3E-9FBF-4D65C87DA2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798"/>
            <a:ext cx="4629150" cy="3656347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FD69A9A-3C65-4C8F-AA20-F7AD5CA972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526"/>
            <a:ext cx="2949178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047461A-C0B5-4BA1-8D31-B53CD4BA5D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B62E2-5CCD-4648-9A7B-F722F6990205}" type="datetimeFigureOut">
              <a:rPr lang="en-US" smtClean="0"/>
              <a:t>21/04/2025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39709A3-98F1-4806-90A1-950F91809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023C300-BF61-49F4-BEB0-85D9D54DE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2EC13-3D22-4859-B1F0-A3E9A3D3FB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08275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0123562-CDA5-4C81-A13F-5E115405E7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3006"/>
            <a:ext cx="2949178" cy="120052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ECB4775A-1A1C-4757-AA08-49F3B537CB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798"/>
            <a:ext cx="4629150" cy="3656347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614AA60-758B-4BF8-AE0C-3BE1B0645B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526"/>
            <a:ext cx="2949178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D2B57E2-2E2C-4357-AFEE-A3BF5DB372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B62E2-5CCD-4648-9A7B-F722F6990205}" type="datetimeFigureOut">
              <a:rPr lang="en-US" smtClean="0"/>
              <a:t>21/04/2025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E16B9F1-2500-48B6-A9EC-5FCEFEA88E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12EFBF5-366D-48BF-A4D9-B6A4D521D9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2EC13-3D22-4859-B1F0-A3E9A3D3FB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2734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45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37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slideLayout" Target="../slideLayouts/slideLayout83.xml"/><Relationship Id="rId18" Type="http://schemas.openxmlformats.org/officeDocument/2006/relationships/slideLayout" Target="../slideLayouts/slideLayout88.xml"/><Relationship Id="rId3" Type="http://schemas.openxmlformats.org/officeDocument/2006/relationships/slideLayout" Target="../slideLayouts/slideLayout73.xml"/><Relationship Id="rId21" Type="http://schemas.openxmlformats.org/officeDocument/2006/relationships/theme" Target="../theme/theme5.xml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17" Type="http://schemas.openxmlformats.org/officeDocument/2006/relationships/slideLayout" Target="../slideLayouts/slideLayout87.xml"/><Relationship Id="rId2" Type="http://schemas.openxmlformats.org/officeDocument/2006/relationships/slideLayout" Target="../slideLayouts/slideLayout72.xml"/><Relationship Id="rId16" Type="http://schemas.openxmlformats.org/officeDocument/2006/relationships/slideLayout" Target="../slideLayouts/slideLayout86.xml"/><Relationship Id="rId20" Type="http://schemas.openxmlformats.org/officeDocument/2006/relationships/slideLayout" Target="../slideLayouts/slideLayout90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80.xml"/><Relationship Id="rId19" Type="http://schemas.openxmlformats.org/officeDocument/2006/relationships/slideLayout" Target="../slideLayouts/slideLayout89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Relationship Id="rId14" Type="http://schemas.openxmlformats.org/officeDocument/2006/relationships/slideLayout" Target="../slideLayouts/slideLayout8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13" Type="http://schemas.openxmlformats.org/officeDocument/2006/relationships/slideLayout" Target="../slideLayouts/slideLayout103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slideLayout" Target="../slideLayouts/slideLayout102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1.xml"/><Relationship Id="rId3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110.xml"/><Relationship Id="rId2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9.xml"/><Relationship Id="rId5" Type="http://schemas.openxmlformats.org/officeDocument/2006/relationships/slideLayout" Target="../slideLayouts/slideLayout108.xml"/><Relationship Id="rId10" Type="http://schemas.openxmlformats.org/officeDocument/2006/relationships/theme" Target="../theme/theme7.xml"/><Relationship Id="rId4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1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13" Type="http://schemas.openxmlformats.org/officeDocument/2006/relationships/slideLayout" Target="../slideLayouts/slideLayout125.xml"/><Relationship Id="rId18" Type="http://schemas.openxmlformats.org/officeDocument/2006/relationships/slideLayout" Target="../slideLayouts/slideLayout130.xml"/><Relationship Id="rId26" Type="http://schemas.openxmlformats.org/officeDocument/2006/relationships/slideLayout" Target="../slideLayouts/slideLayout138.xml"/><Relationship Id="rId3" Type="http://schemas.openxmlformats.org/officeDocument/2006/relationships/slideLayout" Target="../slideLayouts/slideLayout115.xml"/><Relationship Id="rId21" Type="http://schemas.openxmlformats.org/officeDocument/2006/relationships/slideLayout" Target="../slideLayouts/slideLayout133.xml"/><Relationship Id="rId34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19.xml"/><Relationship Id="rId12" Type="http://schemas.openxmlformats.org/officeDocument/2006/relationships/slideLayout" Target="../slideLayouts/slideLayout124.xml"/><Relationship Id="rId17" Type="http://schemas.openxmlformats.org/officeDocument/2006/relationships/slideLayout" Target="../slideLayouts/slideLayout129.xml"/><Relationship Id="rId25" Type="http://schemas.openxmlformats.org/officeDocument/2006/relationships/slideLayout" Target="../slideLayouts/slideLayout137.xml"/><Relationship Id="rId33" Type="http://schemas.openxmlformats.org/officeDocument/2006/relationships/slideLayout" Target="../slideLayouts/slideLayout145.xml"/><Relationship Id="rId2" Type="http://schemas.openxmlformats.org/officeDocument/2006/relationships/slideLayout" Target="../slideLayouts/slideLayout114.xml"/><Relationship Id="rId16" Type="http://schemas.openxmlformats.org/officeDocument/2006/relationships/slideLayout" Target="../slideLayouts/slideLayout128.xml"/><Relationship Id="rId20" Type="http://schemas.openxmlformats.org/officeDocument/2006/relationships/slideLayout" Target="../slideLayouts/slideLayout132.xml"/><Relationship Id="rId29" Type="http://schemas.openxmlformats.org/officeDocument/2006/relationships/slideLayout" Target="../slideLayouts/slideLayout141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24" Type="http://schemas.openxmlformats.org/officeDocument/2006/relationships/slideLayout" Target="../slideLayouts/slideLayout136.xml"/><Relationship Id="rId32" Type="http://schemas.openxmlformats.org/officeDocument/2006/relationships/slideLayout" Target="../slideLayouts/slideLayout144.xml"/><Relationship Id="rId37" Type="http://schemas.openxmlformats.org/officeDocument/2006/relationships/theme" Target="../theme/theme8.xml"/><Relationship Id="rId5" Type="http://schemas.openxmlformats.org/officeDocument/2006/relationships/slideLayout" Target="../slideLayouts/slideLayout117.xml"/><Relationship Id="rId15" Type="http://schemas.openxmlformats.org/officeDocument/2006/relationships/slideLayout" Target="../slideLayouts/slideLayout127.xml"/><Relationship Id="rId23" Type="http://schemas.openxmlformats.org/officeDocument/2006/relationships/slideLayout" Target="../slideLayouts/slideLayout135.xml"/><Relationship Id="rId28" Type="http://schemas.openxmlformats.org/officeDocument/2006/relationships/slideLayout" Target="../slideLayouts/slideLayout140.xml"/><Relationship Id="rId36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22.xml"/><Relationship Id="rId19" Type="http://schemas.openxmlformats.org/officeDocument/2006/relationships/slideLayout" Target="../slideLayouts/slideLayout131.xml"/><Relationship Id="rId31" Type="http://schemas.openxmlformats.org/officeDocument/2006/relationships/slideLayout" Target="../slideLayouts/slideLayout143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Relationship Id="rId14" Type="http://schemas.openxmlformats.org/officeDocument/2006/relationships/slideLayout" Target="../slideLayouts/slideLayout126.xml"/><Relationship Id="rId22" Type="http://schemas.openxmlformats.org/officeDocument/2006/relationships/slideLayout" Target="../slideLayouts/slideLayout134.xml"/><Relationship Id="rId27" Type="http://schemas.openxmlformats.org/officeDocument/2006/relationships/slideLayout" Target="../slideLayouts/slideLayout139.xml"/><Relationship Id="rId30" Type="http://schemas.openxmlformats.org/officeDocument/2006/relationships/slideLayout" Target="../slideLayouts/slideLayout142.xml"/><Relationship Id="rId35" Type="http://schemas.openxmlformats.org/officeDocument/2006/relationships/slideLayout" Target="../slideLayouts/slideLayout1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273931"/>
            <a:ext cx="7886700" cy="994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08" tIns="45704" rIns="91408" bIns="4570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0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369642"/>
            <a:ext cx="7886700" cy="3264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08" tIns="45704" rIns="91408" bIns="4570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8736"/>
            <a:ext cx="2057400" cy="273928"/>
          </a:xfrm>
          <a:prstGeom prst="rect">
            <a:avLst/>
          </a:prstGeom>
        </p:spPr>
        <p:txBody>
          <a:bodyPr vert="horz" lIns="91408" tIns="45704" rIns="91408" bIns="45704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 defTabSz="685743">
              <a:defRPr/>
            </a:pPr>
            <a:fld id="{D10F2C41-D146-4299-8CF7-AAADEF542A8B}" type="datetimeFigureOut">
              <a:rPr lang="en-GB" smtClean="0"/>
              <a:pPr defTabSz="685743">
                <a:defRPr/>
              </a:pPr>
              <a:t>21/04/2025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8736"/>
            <a:ext cx="3086100" cy="273928"/>
          </a:xfrm>
          <a:prstGeom prst="rect">
            <a:avLst/>
          </a:prstGeom>
        </p:spPr>
        <p:txBody>
          <a:bodyPr vert="horz" lIns="91408" tIns="45704" rIns="91408" bIns="45704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 defTabSz="685743"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8736"/>
            <a:ext cx="2057400" cy="273928"/>
          </a:xfrm>
          <a:prstGeom prst="rect">
            <a:avLst/>
          </a:prstGeom>
        </p:spPr>
        <p:txBody>
          <a:bodyPr vert="horz" lIns="91408" tIns="45704" rIns="91408" bIns="45704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 defTabSz="685743">
              <a:defRPr/>
            </a:pPr>
            <a:fld id="{16F86329-3CF8-4C14-BDA1-626E503EBA06}" type="slidenum">
              <a:rPr lang="en-GB" smtClean="0"/>
              <a:pPr defTabSz="685743"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020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5pPr>
      <a:lvl6pPr marL="342871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6pPr>
      <a:lvl7pPr marL="685743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7pPr>
      <a:lvl8pPr marL="1028614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8pPr>
      <a:lvl9pPr marL="1371486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9pPr>
    </p:titleStyle>
    <p:bodyStyle>
      <a:lvl1pPr marL="171436" indent="-171436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07" indent="-171436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79" indent="-171436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50" indent="-171436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542921" indent="-171436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885793" indent="-171436" algn="l" defTabSz="68574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664" indent="-171436" algn="l" defTabSz="68574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536" indent="-171436" algn="l" defTabSz="68574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407" indent="-171436" algn="l" defTabSz="68574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4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71" algn="l" defTabSz="68574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43" algn="l" defTabSz="68574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14" algn="l" defTabSz="68574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86" algn="l" defTabSz="68574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57" algn="l" defTabSz="68574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29" algn="l" defTabSz="68574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00" algn="l" defTabSz="68574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972" algn="l" defTabSz="68574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931"/>
            <a:ext cx="7886700" cy="994479"/>
          </a:xfrm>
          <a:prstGeom prst="rect">
            <a:avLst/>
          </a:prstGeom>
        </p:spPr>
        <p:txBody>
          <a:bodyPr vert="horz" lIns="91408" tIns="45704" rIns="91408" bIns="45704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 vert="horz" lIns="91408" tIns="45704" rIns="91408" bIns="45704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8736"/>
            <a:ext cx="2057400" cy="273928"/>
          </a:xfrm>
          <a:prstGeom prst="rect">
            <a:avLst/>
          </a:prstGeom>
        </p:spPr>
        <p:txBody>
          <a:bodyPr vert="horz" lIns="91408" tIns="45704" rIns="91408" bIns="45704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4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8736"/>
            <a:ext cx="3086100" cy="273928"/>
          </a:xfrm>
          <a:prstGeom prst="rect">
            <a:avLst/>
          </a:prstGeom>
        </p:spPr>
        <p:txBody>
          <a:bodyPr vert="horz" lIns="91408" tIns="45704" rIns="91408" bIns="45704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4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8736"/>
            <a:ext cx="2057400" cy="273928"/>
          </a:xfrm>
          <a:prstGeom prst="rect">
            <a:avLst/>
          </a:prstGeom>
        </p:spPr>
        <p:txBody>
          <a:bodyPr vert="horz" lIns="91408" tIns="45704" rIns="91408" bIns="45704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43" fontAlgn="base">
              <a:spcBef>
                <a:spcPct val="0"/>
              </a:spcBef>
              <a:spcAft>
                <a:spcPct val="0"/>
              </a:spcAft>
            </a:pPr>
            <a:fld id="{F3126CBF-05AE-4D1B-A885-F12C21F73B7D}" type="slidenum">
              <a:rPr lang="en-US" altLang="en-US" smtClean="0">
                <a:solidFill>
                  <a:srgbClr val="000000"/>
                </a:solidFill>
              </a:rPr>
              <a:pPr defTabSz="68574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6899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804" r:id="rId8"/>
    <p:sldLayoutId id="2147483798" r:id="rId9"/>
    <p:sldLayoutId id="2147483790" r:id="rId10"/>
    <p:sldLayoutId id="2147483782" r:id="rId11"/>
    <p:sldLayoutId id="2147483783" r:id="rId12"/>
    <p:sldLayoutId id="2147483784" r:id="rId13"/>
    <p:sldLayoutId id="2147483785" r:id="rId14"/>
    <p:sldLayoutId id="2147483786" r:id="rId15"/>
    <p:sldLayoutId id="2147483803" r:id="rId16"/>
    <p:sldLayoutId id="2147483802" r:id="rId17"/>
    <p:sldLayoutId id="2147483801" r:id="rId18"/>
    <p:sldLayoutId id="2147483799" r:id="rId19"/>
    <p:sldLayoutId id="2147483797" r:id="rId20"/>
    <p:sldLayoutId id="2147483796" r:id="rId21"/>
    <p:sldLayoutId id="2147483795" r:id="rId22"/>
    <p:sldLayoutId id="2147483794" r:id="rId23"/>
    <p:sldLayoutId id="2147483793" r:id="rId24"/>
    <p:sldLayoutId id="2147483789" r:id="rId25"/>
    <p:sldLayoutId id="2147483788" r:id="rId26"/>
    <p:sldLayoutId id="2147483787" r:id="rId27"/>
    <p:sldLayoutId id="2147483708" r:id="rId28"/>
    <p:sldLayoutId id="2147483662" r:id="rId29"/>
    <p:sldLayoutId id="2147483663" r:id="rId30"/>
    <p:sldLayoutId id="2147483664" r:id="rId31"/>
    <p:sldLayoutId id="2147483665" r:id="rId32"/>
    <p:sldLayoutId id="2147483791" r:id="rId33"/>
    <p:sldLayoutId id="2147483805" r:id="rId34"/>
    <p:sldLayoutId id="2147483800" r:id="rId35"/>
    <p:sldLayoutId id="2147483792" r:id="rId36"/>
  </p:sldLayoutIdLst>
  <p:txStyles>
    <p:titleStyle>
      <a:lvl1pPr algn="l" defTabSz="68556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390" indent="-171390" algn="l" defTabSz="68556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170" indent="-171390" algn="l" defTabSz="68556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6950" indent="-171390" algn="l" defTabSz="68556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730" indent="-171390" algn="l" defTabSz="68556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510" indent="-171390" algn="l" defTabSz="68556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290" indent="-171390" algn="l" defTabSz="68556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070" indent="-171390" algn="l" defTabSz="68556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0850" indent="-171390" algn="l" defTabSz="68556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630" indent="-171390" algn="l" defTabSz="68556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5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780" algn="l" defTabSz="6855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560" algn="l" defTabSz="6855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340" algn="l" defTabSz="6855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120" algn="l" defTabSz="6855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900" algn="l" defTabSz="6855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680" algn="l" defTabSz="6855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460" algn="l" defTabSz="6855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240" algn="l" defTabSz="6855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CCA29B15-15D4-4030-AA85-AAEA7D210B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92ACE7E-BBBF-4820-8B34-744783E5F0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C962ED9-BB54-424F-A0F4-CA06978E47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1CD03B3F-4328-4410-B1FA-9F8690E920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21/04/2025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74BB42D-FE98-47BE-9BBA-2FF03291F3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F998B90-DB88-4D93-8EB0-E99C35778B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408641D2-FC13-4883-A0FE-F653F87178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8590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  <p:sldLayoutId id="214748381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6042"/>
            <a:ext cx="8229600" cy="857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526"/>
            <a:ext cx="8229600" cy="3395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7833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5365"/>
            <a:ext cx="2133600" cy="35729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5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22AFCD1B-5280-4A9D-97FB-D069C6B4B951}" type="datetime1">
              <a:rPr lang="vi-VN"/>
              <a:pPr>
                <a:defRPr/>
              </a:pPr>
              <a:t>21/04/2025</a:t>
            </a:fld>
            <a:endParaRPr lang="en-US"/>
          </a:p>
        </p:txBody>
      </p:sp>
      <p:sp>
        <p:nvSpPr>
          <p:cNvPr id="7833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5365"/>
            <a:ext cx="2895600" cy="35729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5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GIÁO VIÊN  PHAN VĂN NIÊM</a:t>
            </a:r>
          </a:p>
        </p:txBody>
      </p:sp>
      <p:sp>
        <p:nvSpPr>
          <p:cNvPr id="7833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5365"/>
            <a:ext cx="2133600" cy="35729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50">
                <a:solidFill>
                  <a:srgbClr val="000000"/>
                </a:solidFill>
              </a:defRPr>
            </a:lvl1pPr>
          </a:lstStyle>
          <a:p>
            <a:fld id="{CE57D253-6227-4B8D-B893-4DBEE837A239}" type="slidenum">
              <a:rPr lang="en-US" altLang="en-US" smtClean="0">
                <a:latin typeface="Arial"/>
              </a:rPr>
              <a:pPr/>
              <a:t>‹#›</a:t>
            </a:fld>
            <a:endParaRPr lang="en-US" altLang="en-US" smtClean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69459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  <p:sldLayoutId id="2147483829" r:id="rId11"/>
    <p:sldLayoutId id="2147483830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171503"/>
            <a:ext cx="2138637" cy="498050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0416" y="-589"/>
            <a:ext cx="1767506" cy="5142116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37160" cy="51450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4694" y="468227"/>
            <a:ext cx="6683765" cy="96096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909" y="1600694"/>
            <a:ext cx="6686550" cy="29155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1210" y="4599247"/>
            <a:ext cx="859712" cy="2778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21/04/2025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1910" y="4603277"/>
            <a:ext cx="5714999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398860" y="591019"/>
            <a:ext cx="584825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7825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2" r:id="rId1"/>
    <p:sldLayoutId id="2147483833" r:id="rId2"/>
    <p:sldLayoutId id="2147483834" r:id="rId3"/>
    <p:sldLayoutId id="2147483835" r:id="rId4"/>
    <p:sldLayoutId id="2147483836" r:id="rId5"/>
    <p:sldLayoutId id="2147483837" r:id="rId6"/>
    <p:sldLayoutId id="2147483838" r:id="rId7"/>
    <p:sldLayoutId id="2147483839" r:id="rId8"/>
    <p:sldLayoutId id="2147483840" r:id="rId9"/>
    <p:sldLayoutId id="2147483841" r:id="rId10"/>
    <p:sldLayoutId id="2147483842" r:id="rId11"/>
    <p:sldLayoutId id="2147483843" r:id="rId12"/>
    <p:sldLayoutId id="2147483844" r:id="rId13"/>
    <p:sldLayoutId id="2147483845" r:id="rId14"/>
    <p:sldLayoutId id="2147483846" r:id="rId15"/>
    <p:sldLayoutId id="2147483847" r:id="rId16"/>
    <p:sldLayoutId id="2147483848" r:id="rId17"/>
    <p:sldLayoutId id="2147483849" r:id="rId18"/>
    <p:sldLayoutId id="2147483850" r:id="rId19"/>
    <p:sldLayoutId id="2147483851" r:id="rId20"/>
  </p:sldLayoutIdLst>
  <p:txStyles>
    <p:titleStyle>
      <a:lvl1pPr algn="l" defTabSz="342900" rtl="0" eaLnBrk="1" latinLnBrk="0" hangingPunct="1">
        <a:spcBef>
          <a:spcPct val="0"/>
        </a:spcBef>
        <a:buNone/>
        <a:defRPr sz="27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916BD294-EDEE-4049-8208-E8CB3A19E4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F68A997-7494-45E1-BFA8-15318C7D26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007A3F8-10BD-449B-92CC-93766A80A6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4B62E2-5CCD-4648-9A7B-F722F6990205}" type="datetimeFigureOut">
              <a:rPr lang="en-US" smtClean="0"/>
              <a:t>21/04/2025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A125040-94B4-45CD-8FAF-7C4674AECB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6498109-8E03-48C5-9024-CD0853BBB6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12EC13-3D22-4859-B1F0-A3E9A3D3FB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130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  <p:sldLayoutId id="2147483864" r:id="rId12"/>
    <p:sldLayoutId id="2147483865" r:id="rId1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Google Shape;6;p1"/>
          <p:cNvSpPr txBox="1">
            <a:spLocks noGrp="1"/>
          </p:cNvSpPr>
          <p:nvPr>
            <p:ph type="title"/>
          </p:nvPr>
        </p:nvSpPr>
        <p:spPr bwMode="auto">
          <a:xfrm>
            <a:off x="712789" y="444638"/>
            <a:ext cx="7718425" cy="708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/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sp>
        <p:nvSpPr>
          <p:cNvPr id="1027" name="Google Shape;7;p1"/>
          <p:cNvSpPr txBox="1">
            <a:spLocks noGrp="1"/>
          </p:cNvSpPr>
          <p:nvPr>
            <p:ph type="body" idx="1"/>
          </p:nvPr>
        </p:nvSpPr>
        <p:spPr bwMode="auto">
          <a:xfrm>
            <a:off x="712789" y="1294213"/>
            <a:ext cx="7718425" cy="3315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/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04074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67" r:id="rId1"/>
    <p:sldLayoutId id="2147483868" r:id="rId2"/>
    <p:sldLayoutId id="2147483869" r:id="rId3"/>
    <p:sldLayoutId id="2147483870" r:id="rId4"/>
    <p:sldLayoutId id="2147483871" r:id="rId5"/>
    <p:sldLayoutId id="2147483872" r:id="rId6"/>
    <p:sldLayoutId id="2147483873" r:id="rId7"/>
    <p:sldLayoutId id="2147483874" r:id="rId8"/>
    <p:sldLayoutId id="2147483875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 defTabSz="68598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fld id="{F3126CBF-05AE-4D1B-A885-F12C21F73B7D}" type="slidenum">
              <a:rPr lang="en-US" altLang="en-US" smtClean="0">
                <a:solidFill>
                  <a:srgbClr val="000000"/>
                </a:solidFill>
              </a:rPr>
              <a:pPr defTabSz="68598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472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  <p:sldLayoutId id="2147483888" r:id="rId12"/>
    <p:sldLayoutId id="2147483889" r:id="rId13"/>
    <p:sldLayoutId id="2147483890" r:id="rId14"/>
    <p:sldLayoutId id="2147483891" r:id="rId15"/>
    <p:sldLayoutId id="2147483892" r:id="rId16"/>
    <p:sldLayoutId id="2147483893" r:id="rId17"/>
    <p:sldLayoutId id="2147483894" r:id="rId18"/>
    <p:sldLayoutId id="2147483895" r:id="rId19"/>
    <p:sldLayoutId id="2147483896" r:id="rId20"/>
    <p:sldLayoutId id="2147483897" r:id="rId21"/>
    <p:sldLayoutId id="2147483898" r:id="rId22"/>
    <p:sldLayoutId id="2147483899" r:id="rId23"/>
    <p:sldLayoutId id="2147483900" r:id="rId24"/>
    <p:sldLayoutId id="2147483901" r:id="rId25"/>
    <p:sldLayoutId id="2147483902" r:id="rId26"/>
    <p:sldLayoutId id="2147483903" r:id="rId27"/>
    <p:sldLayoutId id="2147483904" r:id="rId28"/>
    <p:sldLayoutId id="2147483905" r:id="rId29"/>
    <p:sldLayoutId id="2147483906" r:id="rId30"/>
    <p:sldLayoutId id="2147483907" r:id="rId31"/>
    <p:sldLayoutId id="2147483908" r:id="rId32"/>
    <p:sldLayoutId id="2147483909" r:id="rId33"/>
    <p:sldLayoutId id="2147483910" r:id="rId34"/>
    <p:sldLayoutId id="2147483911" r:id="rId35"/>
    <p:sldLayoutId id="2147483912" r:id="rId36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110.xml"/><Relationship Id="rId1" Type="http://schemas.openxmlformats.org/officeDocument/2006/relationships/tags" Target="../tags/tag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8.jf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8.jf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0.xml"/><Relationship Id="rId1" Type="http://schemas.openxmlformats.org/officeDocument/2006/relationships/tags" Target="../tags/tag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13" Type="http://schemas.openxmlformats.org/officeDocument/2006/relationships/slide" Target="slide18.xml"/><Relationship Id="rId18" Type="http://schemas.openxmlformats.org/officeDocument/2006/relationships/slide" Target="slide25.xml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12" Type="http://schemas.openxmlformats.org/officeDocument/2006/relationships/slide" Target="slide17.xml"/><Relationship Id="rId17" Type="http://schemas.openxmlformats.org/officeDocument/2006/relationships/slide" Target="slide16.xml"/><Relationship Id="rId2" Type="http://schemas.openxmlformats.org/officeDocument/2006/relationships/notesSlide" Target="../notesSlides/notesSlide10.xml"/><Relationship Id="rId16" Type="http://schemas.openxmlformats.org/officeDocument/2006/relationships/slide" Target="slide19.xml"/><Relationship Id="rId1" Type="http://schemas.openxmlformats.org/officeDocument/2006/relationships/slideLayout" Target="../slideLayouts/slideLayout119.xml"/><Relationship Id="rId6" Type="http://schemas.openxmlformats.org/officeDocument/2006/relationships/slide" Target="slide22.xml"/><Relationship Id="rId11" Type="http://schemas.openxmlformats.org/officeDocument/2006/relationships/image" Target="../media/image16.png"/><Relationship Id="rId5" Type="http://schemas.openxmlformats.org/officeDocument/2006/relationships/image" Target="../media/image11.png"/><Relationship Id="rId15" Type="http://schemas.openxmlformats.org/officeDocument/2006/relationships/slide" Target="slide21.xml"/><Relationship Id="rId10" Type="http://schemas.openxmlformats.org/officeDocument/2006/relationships/image" Target="../media/image15.png"/><Relationship Id="rId4" Type="http://schemas.openxmlformats.org/officeDocument/2006/relationships/image" Target="../media/image10.jpeg"/><Relationship Id="rId9" Type="http://schemas.openxmlformats.org/officeDocument/2006/relationships/image" Target="../media/image14.png"/><Relationship Id="rId14" Type="http://schemas.openxmlformats.org/officeDocument/2006/relationships/slide" Target="slide2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14.xml"/><Relationship Id="rId5" Type="http://schemas.openxmlformats.org/officeDocument/2006/relationships/image" Target="../media/image17.gif"/><Relationship Id="rId4" Type="http://schemas.openxmlformats.org/officeDocument/2006/relationships/slide" Target="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14.xml"/><Relationship Id="rId5" Type="http://schemas.openxmlformats.org/officeDocument/2006/relationships/image" Target="../media/image17.gif"/><Relationship Id="rId4" Type="http://schemas.openxmlformats.org/officeDocument/2006/relationships/slide" Target="slide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14.xml"/><Relationship Id="rId5" Type="http://schemas.openxmlformats.org/officeDocument/2006/relationships/image" Target="../media/image17.gif"/><Relationship Id="rId4" Type="http://schemas.openxmlformats.org/officeDocument/2006/relationships/slide" Target="slide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14.xml"/><Relationship Id="rId5" Type="http://schemas.openxmlformats.org/officeDocument/2006/relationships/image" Target="../media/image17.gif"/><Relationship Id="rId4" Type="http://schemas.openxmlformats.org/officeDocument/2006/relationships/slide" Target="slide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14.xml"/><Relationship Id="rId5" Type="http://schemas.openxmlformats.org/officeDocument/2006/relationships/image" Target="../media/image17.gif"/><Relationship Id="rId4" Type="http://schemas.openxmlformats.org/officeDocument/2006/relationships/slide" Target="slide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31640" y="1978491"/>
            <a:ext cx="5791490" cy="2479052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50" b="1" dirty="0">
                <a:ln w="10160">
                  <a:solidFill>
                    <a:srgbClr val="DAEDE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/>
              </a:rPr>
              <a:t>CHÀO MỪNG CÁC EM </a:t>
            </a: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50" b="1" dirty="0">
                <a:ln w="10160">
                  <a:solidFill>
                    <a:srgbClr val="DAEDE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/>
              </a:rPr>
              <a:t>ĐẾN VỚI LỚP HỌC </a:t>
            </a: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4050" b="1" dirty="0">
              <a:ln w="10160">
                <a:solidFill>
                  <a:srgbClr val="DAEDEF"/>
                </a:solidFill>
                <a:prstDash val="solid"/>
              </a:ln>
              <a:solidFill>
                <a:srgbClr val="00206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/>
            </a:endParaRPr>
          </a:p>
        </p:txBody>
      </p:sp>
      <p:sp>
        <p:nvSpPr>
          <p:cNvPr id="5" name="同侧圆角矩形 7"/>
          <p:cNvSpPr/>
          <p:nvPr/>
        </p:nvSpPr>
        <p:spPr>
          <a:xfrm>
            <a:off x="1149063" y="4107056"/>
            <a:ext cx="3687628" cy="1026319"/>
          </a:xfrm>
          <a:prstGeom prst="round2SameRect">
            <a:avLst>
              <a:gd name="adj1" fmla="val 27691"/>
              <a:gd name="adj2" fmla="val 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514337">
              <a:defRPr/>
            </a:pPr>
            <a:endParaRPr lang="zh-CN" altLang="en-US" sz="1013">
              <a:solidFill>
                <a:prstClr val="white"/>
              </a:solidFill>
              <a:latin typeface="等线"/>
              <a:ea typeface="微软雅黑"/>
            </a:endParaRPr>
          </a:p>
        </p:txBody>
      </p:sp>
      <p:sp>
        <p:nvSpPr>
          <p:cNvPr id="25604" name="文本框 15"/>
          <p:cNvSpPr txBox="1">
            <a:spLocks noChangeArrowheads="1"/>
          </p:cNvSpPr>
          <p:nvPr/>
        </p:nvSpPr>
        <p:spPr bwMode="auto">
          <a:xfrm>
            <a:off x="1194203" y="4200465"/>
            <a:ext cx="3502369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684213"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defTabSz="684213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defTabSz="684213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defTabSz="684213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defTabSz="684213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defTabSz="684213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defTabSz="684213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defTabSz="684213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defTabSz="684213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51316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600" b="1" dirty="0" err="1">
                <a:solidFill>
                  <a:srgbClr val="FFFFFF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Môn</a:t>
            </a:r>
            <a:r>
              <a:rPr lang="en-US" altLang="zh-CN" sz="1600" b="1" dirty="0">
                <a:solidFill>
                  <a:srgbClr val="FFFFFF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 tin: TIN HỌC 9</a:t>
            </a:r>
          </a:p>
          <a:p>
            <a:pPr defTabSz="51316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600" b="1" dirty="0" err="1">
                <a:solidFill>
                  <a:srgbClr val="FFFFFF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Giáo</a:t>
            </a:r>
            <a:r>
              <a:rPr lang="en-US" altLang="zh-CN" sz="1600" b="1" dirty="0">
                <a:solidFill>
                  <a:srgbClr val="FFFFFF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 </a:t>
            </a:r>
            <a:r>
              <a:rPr lang="en-US" altLang="zh-CN" sz="1600" b="1" dirty="0" err="1">
                <a:solidFill>
                  <a:srgbClr val="FFFFFF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viên</a:t>
            </a:r>
            <a:r>
              <a:rPr lang="en-US" altLang="zh-CN" sz="1600" b="1" dirty="0">
                <a:solidFill>
                  <a:srgbClr val="FFFFFF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: </a:t>
            </a:r>
            <a:r>
              <a:rPr lang="en-US" altLang="zh-CN" sz="1600" b="1" dirty="0" smtClean="0">
                <a:solidFill>
                  <a:srgbClr val="FFFFFF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NGUYỄN THỊ MỸ DUNG</a:t>
            </a:r>
            <a:endParaRPr lang="en-US" altLang="zh-CN" sz="1600" b="1" dirty="0">
              <a:solidFill>
                <a:srgbClr val="FFFFFF"/>
              </a:solidFill>
              <a:latin typeface="Times New Roman" pitchFamily="18" charset="0"/>
              <a:ea typeface="Microsoft YaHei" pitchFamily="34" charset="-122"/>
              <a:cs typeface="Times New Roman" pitchFamily="18" charset="0"/>
            </a:endParaRPr>
          </a:p>
          <a:p>
            <a:pPr defTabSz="51316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600" b="1" dirty="0" err="1">
                <a:solidFill>
                  <a:srgbClr val="FFFFFF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Trường</a:t>
            </a:r>
            <a:r>
              <a:rPr lang="en-US" altLang="zh-CN" sz="1600" b="1" dirty="0">
                <a:solidFill>
                  <a:srgbClr val="FFFFFF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 THCS </a:t>
            </a:r>
            <a:r>
              <a:rPr lang="en-US" altLang="zh-CN" sz="1600" b="1" dirty="0" err="1">
                <a:solidFill>
                  <a:srgbClr val="FFFFFF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Nhơn</a:t>
            </a:r>
            <a:r>
              <a:rPr lang="en-US" altLang="zh-CN" sz="1600" b="1" dirty="0">
                <a:solidFill>
                  <a:srgbClr val="FFFFFF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 </a:t>
            </a:r>
            <a:r>
              <a:rPr lang="en-US" altLang="zh-CN" sz="1600" b="1" dirty="0" err="1" smtClean="0">
                <a:solidFill>
                  <a:srgbClr val="FFFFFF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Hội</a:t>
            </a:r>
            <a:endParaRPr lang="en-US" altLang="zh-CN" sz="1600" b="1" smtClean="0">
              <a:solidFill>
                <a:srgbClr val="FFFFFF"/>
              </a:solidFill>
              <a:latin typeface="Times New Roman" pitchFamily="18" charset="0"/>
              <a:ea typeface="Microsoft YaHei" pitchFamily="34" charset="-122"/>
              <a:cs typeface="Times New Roman" pitchFamily="18" charset="0"/>
            </a:endParaRPr>
          </a:p>
          <a:p>
            <a:pPr defTabSz="513160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600" b="1" dirty="0">
              <a:solidFill>
                <a:srgbClr val="FFFFFF"/>
              </a:solidFill>
              <a:latin typeface="Times New Roman" pitchFamily="18" charset="0"/>
              <a:ea typeface="Microsoft YaHei" pitchFamily="34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7393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24" descr="100+ Hình nền Slide đẹp 20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54"/>
            <a:ext cx="9143999" cy="5110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DA3B234-D503-07C0-6B51-834C7BB74A59}"/>
              </a:ext>
            </a:extLst>
          </p:cNvPr>
          <p:cNvSpPr txBox="1"/>
          <p:nvPr/>
        </p:nvSpPr>
        <p:spPr>
          <a:xfrm>
            <a:off x="661308" y="852417"/>
            <a:ext cx="7813221" cy="412420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defTabSz="914400" eaLnBrk="0" fontAlgn="base" hangingPunct="0">
              <a:spcAft>
                <a:spcPts val="600"/>
              </a:spcAft>
            </a:pPr>
            <a:r>
              <a:rPr lang="en-US" sz="2800" b="1" dirty="0" err="1">
                <a:solidFill>
                  <a:srgbClr val="E5F7FF">
                    <a:lumMod val="2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Trả</a:t>
            </a:r>
            <a:r>
              <a:rPr lang="en-US" sz="2800" b="1" dirty="0">
                <a:solidFill>
                  <a:srgbClr val="E5F7FF">
                    <a:lumMod val="2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E5F7FF">
                    <a:lumMod val="2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lời</a:t>
            </a:r>
            <a:endParaRPr lang="en-US" sz="2800" b="1" dirty="0">
              <a:solidFill>
                <a:srgbClr val="E5F7FF">
                  <a:lumMod val="25000"/>
                </a:srgb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Arial" panose="020B0604020202020204" pitchFamily="34" charset="0"/>
            </a:endParaRPr>
          </a:p>
          <a:p>
            <a:pPr algn="just" defTabSz="914400" eaLnBrk="0" fontAlgn="base" hangingPunct="0">
              <a:spcAft>
                <a:spcPts val="600"/>
              </a:spcAft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2. Thông tin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trên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sẽ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hữu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ích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với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việc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chọn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trường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em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vì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:</a:t>
            </a:r>
          </a:p>
          <a:p>
            <a:pPr marL="30480" marR="30480" algn="just" defTabSz="914400" eaLnBrk="0" fontAlgn="base" hangingPunct="0">
              <a:spcAft>
                <a:spcPct val="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- Em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không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đi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lại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quá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xa do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đó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nên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thông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tin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về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vị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trí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địa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lí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.</a:t>
            </a:r>
          </a:p>
          <a:p>
            <a:pPr marL="30480" marR="30480" algn="just" defTabSz="914400" eaLnBrk="0" fontAlgn="base" hangingPunct="0">
              <a:spcAft>
                <a:spcPct val="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Cơ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sở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vật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chất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định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hướng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ngành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nghề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nhằm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giúp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em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định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hướng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tốt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cho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chọn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trường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Đại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học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sau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cấp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THPT.</a:t>
            </a:r>
          </a:p>
          <a:p>
            <a:pPr defTabSz="914400" eaLnBrk="0" fontAlgn="base" hangingPunct="0">
              <a:spcAft>
                <a:spcPct val="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…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2EFE651-27E1-FF39-08AB-D551F9D93DA9}"/>
              </a:ext>
            </a:extLst>
          </p:cNvPr>
          <p:cNvSpPr txBox="1"/>
          <p:nvPr/>
        </p:nvSpPr>
        <p:spPr>
          <a:xfrm>
            <a:off x="183950" y="132020"/>
            <a:ext cx="69051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2. Chất lượng thông tin:</a:t>
            </a:r>
          </a:p>
        </p:txBody>
      </p:sp>
      <p:sp>
        <p:nvSpPr>
          <p:cNvPr id="6" name="Rectangle 5"/>
          <p:cNvSpPr/>
          <p:nvPr/>
        </p:nvSpPr>
        <p:spPr>
          <a:xfrm>
            <a:off x="7452320" y="281452"/>
            <a:ext cx="1428596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vi-VN" b="1" i="1" dirty="0"/>
              <a:t>Nhóm 1, 3: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31072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8" name="Picture 224" descr="100+ Hình nền Slide đẹp 20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54"/>
            <a:ext cx="9143999" cy="5110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组合 124"/>
          <p:cNvGrpSpPr/>
          <p:nvPr/>
        </p:nvGrpSpPr>
        <p:grpSpPr>
          <a:xfrm>
            <a:off x="6568441" y="4391649"/>
            <a:ext cx="1026023" cy="1026201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26" name="同心圆 12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2500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27" name="椭圆 126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altLang="zh-CN" sz="2500" kern="0">
                  <a:solidFill>
                    <a:sysClr val="window" lastClr="FFFFFF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0" kern="0" dirty="0">
                <a:solidFill>
                  <a:sysClr val="window" lastClr="FFFFFF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3" name="组合 127"/>
          <p:cNvGrpSpPr/>
          <p:nvPr/>
        </p:nvGrpSpPr>
        <p:grpSpPr>
          <a:xfrm>
            <a:off x="4731049" y="4652538"/>
            <a:ext cx="538351" cy="538444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29" name="同心圆 128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2500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30" name="椭圆 129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altLang="zh-CN" sz="2500" kern="0">
                  <a:solidFill>
                    <a:sysClr val="windowText" lastClr="000000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0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4" name="组合 130"/>
          <p:cNvGrpSpPr/>
          <p:nvPr/>
        </p:nvGrpSpPr>
        <p:grpSpPr>
          <a:xfrm>
            <a:off x="5436690" y="4921762"/>
            <a:ext cx="746998" cy="747128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32" name="同心圆 131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2500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33" name="椭圆 132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altLang="zh-CN" sz="2500" kern="0">
                  <a:solidFill>
                    <a:sysClr val="windowText" lastClr="000000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0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5" name="组合 133"/>
          <p:cNvGrpSpPr/>
          <p:nvPr/>
        </p:nvGrpSpPr>
        <p:grpSpPr>
          <a:xfrm>
            <a:off x="7758789" y="4731882"/>
            <a:ext cx="540868" cy="540962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35" name="同心圆 134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2500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36" name="椭圆 135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altLang="zh-CN" sz="2500" kern="0">
                  <a:solidFill>
                    <a:sysClr val="window" lastClr="FFFFFF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0" kern="0" dirty="0">
                <a:solidFill>
                  <a:sysClr val="window" lastClr="FFFFFF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6" name="组合 136"/>
          <p:cNvGrpSpPr/>
          <p:nvPr/>
        </p:nvGrpSpPr>
        <p:grpSpPr>
          <a:xfrm>
            <a:off x="766441" y="5040491"/>
            <a:ext cx="588755" cy="588857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38" name="同心圆 13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2500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39" name="椭圆 138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altLang="zh-CN" sz="2500" kern="0">
                  <a:solidFill>
                    <a:sysClr val="windowText" lastClr="000000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0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7" name="组合 139"/>
          <p:cNvGrpSpPr/>
          <p:nvPr/>
        </p:nvGrpSpPr>
        <p:grpSpPr>
          <a:xfrm>
            <a:off x="3962506" y="4529855"/>
            <a:ext cx="252447" cy="252491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41" name="同心圆 140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2500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42" name="椭圆 141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altLang="zh-CN" sz="2500" kern="0">
                  <a:solidFill>
                    <a:sysClr val="windowText" lastClr="000000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0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8" name="组合 142"/>
          <p:cNvGrpSpPr/>
          <p:nvPr/>
        </p:nvGrpSpPr>
        <p:grpSpPr>
          <a:xfrm>
            <a:off x="3181254" y="4327052"/>
            <a:ext cx="528983" cy="529075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44" name="同心圆 143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2500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45" name="椭圆 144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altLang="zh-CN" sz="2500" kern="0">
                  <a:solidFill>
                    <a:sysClr val="windowText" lastClr="000000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0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0" name="组合 148"/>
          <p:cNvGrpSpPr/>
          <p:nvPr/>
        </p:nvGrpSpPr>
        <p:grpSpPr>
          <a:xfrm>
            <a:off x="4419629" y="4325144"/>
            <a:ext cx="223041" cy="223080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50" name="同心圆 149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2500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51" name="椭圆 150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altLang="zh-CN" sz="2500" kern="0">
                  <a:solidFill>
                    <a:sysClr val="windowText" lastClr="000000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0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1" name="组合 151"/>
          <p:cNvGrpSpPr/>
          <p:nvPr/>
        </p:nvGrpSpPr>
        <p:grpSpPr>
          <a:xfrm>
            <a:off x="1943139" y="4706147"/>
            <a:ext cx="962576" cy="962743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53" name="同心圆 152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2500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54" name="椭圆 153"/>
            <p:cNvSpPr/>
            <p:nvPr/>
          </p:nvSpPr>
          <p:spPr>
            <a:xfrm>
              <a:off x="392112" y="760412"/>
              <a:ext cx="3825873" cy="3825873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altLang="zh-CN" sz="2500" kern="0">
                  <a:solidFill>
                    <a:sysClr val="window" lastClr="FFFFFF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0" kern="0" dirty="0">
                <a:solidFill>
                  <a:sysClr val="window" lastClr="FFFFFF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2" name="组合 154"/>
          <p:cNvGrpSpPr/>
          <p:nvPr/>
        </p:nvGrpSpPr>
        <p:grpSpPr>
          <a:xfrm>
            <a:off x="1275195" y="4606646"/>
            <a:ext cx="520102" cy="520192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56" name="同心圆 15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2500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57" name="椭圆 156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altLang="zh-CN" sz="2500" kern="0">
                  <a:solidFill>
                    <a:sysClr val="windowText" lastClr="000000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0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3" name="组合 157"/>
          <p:cNvGrpSpPr/>
          <p:nvPr/>
        </p:nvGrpSpPr>
        <p:grpSpPr>
          <a:xfrm>
            <a:off x="291078" y="4921760"/>
            <a:ext cx="316822" cy="316877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59" name="同心圆 158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2500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60" name="椭圆 159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altLang="zh-CN" sz="2500" kern="0">
                  <a:solidFill>
                    <a:sysClr val="windowText" lastClr="000000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0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4" name="组合 160"/>
          <p:cNvGrpSpPr/>
          <p:nvPr/>
        </p:nvGrpSpPr>
        <p:grpSpPr>
          <a:xfrm>
            <a:off x="117144" y="4738452"/>
            <a:ext cx="158410" cy="158438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62" name="同心圆 161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2500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63" name="椭圆 162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altLang="zh-CN" sz="2500" kern="0">
                  <a:solidFill>
                    <a:sysClr val="windowText" lastClr="000000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0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sp>
        <p:nvSpPr>
          <p:cNvPr id="19" name="Rectangle 2"/>
          <p:cNvSpPr>
            <a:spLocks noChangeArrowheads="1"/>
          </p:cNvSpPr>
          <p:nvPr/>
        </p:nvSpPr>
        <p:spPr bwMode="auto">
          <a:xfrm flipV="1">
            <a:off x="946578" y="322871"/>
            <a:ext cx="14401600" cy="369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08" tIns="45704" rIns="91408" bIns="45704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7" name="Rectangle 8"/>
          <p:cNvSpPr>
            <a:spLocks noChangeArrowheads="1"/>
          </p:cNvSpPr>
          <p:nvPr/>
        </p:nvSpPr>
        <p:spPr bwMode="auto">
          <a:xfrm>
            <a:off x="4769767" y="3197284"/>
            <a:ext cx="184682" cy="369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08" tIns="45704" rIns="91408" bIns="45704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297992" y="921320"/>
            <a:ext cx="8620153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4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24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sz="24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24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24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quyết</a:t>
            </a:r>
            <a:r>
              <a:rPr lang="en-US" sz="24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4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24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4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4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4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quyết</a:t>
            </a:r>
            <a:r>
              <a:rPr lang="en-US" sz="24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vấn</a:t>
            </a:r>
            <a:r>
              <a:rPr lang="en-US" sz="24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4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06AE0ACE-E55C-5E8D-D8F0-B321A693A996}"/>
              </a:ext>
            </a:extLst>
          </p:cNvPr>
          <p:cNvSpPr txBox="1"/>
          <p:nvPr/>
        </p:nvSpPr>
        <p:spPr>
          <a:xfrm>
            <a:off x="449489" y="269061"/>
            <a:ext cx="69051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tin:</a:t>
            </a:r>
          </a:p>
        </p:txBody>
      </p:sp>
      <p:sp>
        <p:nvSpPr>
          <p:cNvPr id="52" name="Rectangle: Rounded Corners 14">
            <a:extLst>
              <a:ext uri="{FF2B5EF4-FFF2-40B4-BE49-F238E27FC236}">
                <a16:creationId xmlns:a16="http://schemas.microsoft.com/office/drawing/2014/main" xmlns="" id="{2445734C-3CF3-13A6-10FC-9FA49E80B801}"/>
              </a:ext>
            </a:extLst>
          </p:cNvPr>
          <p:cNvSpPr/>
          <p:nvPr/>
        </p:nvSpPr>
        <p:spPr>
          <a:xfrm>
            <a:off x="1247832" y="3975160"/>
            <a:ext cx="7536636" cy="961945"/>
          </a:xfrm>
          <a:prstGeom prst="roundRect">
            <a:avLst/>
          </a:prstGeom>
          <a:solidFill>
            <a:srgbClr val="92AA4C"/>
          </a:solidFill>
          <a:ln w="22225" cap="rnd" cmpd="sng" algn="ctr">
            <a:solidFill>
              <a:sysClr val="window" lastClr="FFFFFF"/>
            </a:solidFill>
            <a:prstDash val="soli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noProof="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b="1" kern="0" noProof="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noProof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b="1" kern="0" noProof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noProof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b="1" kern="0" noProof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b="1" kern="0" noProof="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kern="0" noProof="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noProof="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800" b="1" kern="0" noProof="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noProof="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b="1" kern="0" noProof="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noProof="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kern="0" noProof="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noProof="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kern="0" noProof="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noProof="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kern="0" noProof="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noProof="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kern="0" noProof="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noProof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b="1" kern="0" noProof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noProof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800" b="1" kern="0" noProof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noProof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800" b="1" kern="0" noProof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noProof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endParaRPr kumimoji="0" lang="en-US" sz="2800" b="1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196C61FD-B7D8-F047-69E0-053E729CA6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096" y="3592557"/>
            <a:ext cx="1331899" cy="1331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01265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5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8" name="Picture 224" descr="100+ Hình nền Slide đẹp 20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155"/>
            <a:ext cx="9143998" cy="5224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组合 124"/>
          <p:cNvGrpSpPr/>
          <p:nvPr/>
        </p:nvGrpSpPr>
        <p:grpSpPr>
          <a:xfrm>
            <a:off x="6568441" y="4391649"/>
            <a:ext cx="1026023" cy="1026201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26" name="同心圆 12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0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27" name="椭圆 126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0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5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3" name="组合 127"/>
          <p:cNvGrpSpPr/>
          <p:nvPr/>
        </p:nvGrpSpPr>
        <p:grpSpPr>
          <a:xfrm>
            <a:off x="4731049" y="4652538"/>
            <a:ext cx="538351" cy="538444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29" name="同心圆 128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0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30" name="椭圆 129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0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5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4" name="组合 130"/>
          <p:cNvGrpSpPr/>
          <p:nvPr/>
        </p:nvGrpSpPr>
        <p:grpSpPr>
          <a:xfrm>
            <a:off x="5436690" y="4921762"/>
            <a:ext cx="746998" cy="747128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32" name="同心圆 131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0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33" name="椭圆 132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0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5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5" name="组合 133"/>
          <p:cNvGrpSpPr/>
          <p:nvPr/>
        </p:nvGrpSpPr>
        <p:grpSpPr>
          <a:xfrm>
            <a:off x="7758789" y="4731882"/>
            <a:ext cx="540868" cy="540962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35" name="同心圆 134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0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36" name="椭圆 135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0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5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6" name="组合 136"/>
          <p:cNvGrpSpPr/>
          <p:nvPr/>
        </p:nvGrpSpPr>
        <p:grpSpPr>
          <a:xfrm>
            <a:off x="766441" y="5040491"/>
            <a:ext cx="588755" cy="588857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38" name="同心圆 13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0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39" name="椭圆 138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0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5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7" name="组合 139"/>
          <p:cNvGrpSpPr/>
          <p:nvPr/>
        </p:nvGrpSpPr>
        <p:grpSpPr>
          <a:xfrm>
            <a:off x="3962506" y="4529855"/>
            <a:ext cx="252447" cy="252491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41" name="同心圆 140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0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42" name="椭圆 141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0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5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8" name="组合 142"/>
          <p:cNvGrpSpPr/>
          <p:nvPr/>
        </p:nvGrpSpPr>
        <p:grpSpPr>
          <a:xfrm>
            <a:off x="3181254" y="4327052"/>
            <a:ext cx="528983" cy="529075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44" name="同心圆 143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0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45" name="椭圆 144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0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5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0" name="组合 148"/>
          <p:cNvGrpSpPr/>
          <p:nvPr/>
        </p:nvGrpSpPr>
        <p:grpSpPr>
          <a:xfrm>
            <a:off x="4419629" y="4325144"/>
            <a:ext cx="223041" cy="223080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50" name="同心圆 149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0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51" name="椭圆 150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0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5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1" name="组合 151"/>
          <p:cNvGrpSpPr/>
          <p:nvPr/>
        </p:nvGrpSpPr>
        <p:grpSpPr>
          <a:xfrm>
            <a:off x="1943139" y="4706147"/>
            <a:ext cx="962576" cy="962743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53" name="同心圆 152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0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54" name="椭圆 153"/>
            <p:cNvSpPr/>
            <p:nvPr/>
          </p:nvSpPr>
          <p:spPr>
            <a:xfrm>
              <a:off x="392112" y="760412"/>
              <a:ext cx="3825873" cy="3825873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0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5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2" name="组合 154"/>
          <p:cNvGrpSpPr/>
          <p:nvPr/>
        </p:nvGrpSpPr>
        <p:grpSpPr>
          <a:xfrm>
            <a:off x="1275195" y="4606646"/>
            <a:ext cx="520102" cy="520192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56" name="同心圆 15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0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57" name="椭圆 156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0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5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3" name="组合 157"/>
          <p:cNvGrpSpPr/>
          <p:nvPr/>
        </p:nvGrpSpPr>
        <p:grpSpPr>
          <a:xfrm>
            <a:off x="291078" y="4921760"/>
            <a:ext cx="316822" cy="316877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59" name="同心圆 158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0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60" name="椭圆 159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0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5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4" name="组合 160"/>
          <p:cNvGrpSpPr/>
          <p:nvPr/>
        </p:nvGrpSpPr>
        <p:grpSpPr>
          <a:xfrm>
            <a:off x="117144" y="4738452"/>
            <a:ext cx="158410" cy="158438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62" name="同心圆 161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0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63" name="椭圆 162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0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5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sp>
        <p:nvSpPr>
          <p:cNvPr id="19" name="Rectangle 2"/>
          <p:cNvSpPr>
            <a:spLocks noChangeArrowheads="1"/>
          </p:cNvSpPr>
          <p:nvPr/>
        </p:nvSpPr>
        <p:spPr bwMode="auto">
          <a:xfrm flipV="1">
            <a:off x="946578" y="322871"/>
            <a:ext cx="14401600" cy="369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08" tIns="45704" rIns="91408" bIns="45704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0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ectangle 8"/>
          <p:cNvSpPr>
            <a:spLocks noChangeArrowheads="1"/>
          </p:cNvSpPr>
          <p:nvPr/>
        </p:nvSpPr>
        <p:spPr bwMode="auto">
          <a:xfrm>
            <a:off x="4769767" y="3197284"/>
            <a:ext cx="184682" cy="369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08" tIns="45704" rIns="91408" bIns="45704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0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49488" y="1085963"/>
            <a:ext cx="8118955" cy="267765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0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Chất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lượng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thông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tin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được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vi-VN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đánh</a:t>
            </a:r>
            <a:r>
              <a:rPr kumimoji="0" 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giá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thông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qua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tiêu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chí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</a:p>
          <a:p>
            <a:pPr marL="0" marR="0" lvl="0" indent="0" algn="l" defTabSz="9140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+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)</a:t>
            </a:r>
          </a:p>
          <a:p>
            <a:pPr marL="0" marR="0" lvl="0" indent="0" algn="l" defTabSz="9140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+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xác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0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+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đầy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đủ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0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+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dụng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được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06AE0ACE-E55C-5E8D-D8F0-B321A693A996}"/>
              </a:ext>
            </a:extLst>
          </p:cNvPr>
          <p:cNvSpPr txBox="1"/>
          <p:nvPr/>
        </p:nvSpPr>
        <p:spPr>
          <a:xfrm>
            <a:off x="449489" y="269061"/>
            <a:ext cx="69051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0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lượng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tin:</a:t>
            </a:r>
          </a:p>
        </p:txBody>
      </p:sp>
      <p:sp>
        <p:nvSpPr>
          <p:cNvPr id="52" name="Rectangle: Rounded Corners 14">
            <a:extLst>
              <a:ext uri="{FF2B5EF4-FFF2-40B4-BE49-F238E27FC236}">
                <a16:creationId xmlns:a16="http://schemas.microsoft.com/office/drawing/2014/main" xmlns="" id="{2445734C-3CF3-13A6-10FC-9FA49E80B801}"/>
              </a:ext>
            </a:extLst>
          </p:cNvPr>
          <p:cNvSpPr/>
          <p:nvPr/>
        </p:nvSpPr>
        <p:spPr>
          <a:xfrm>
            <a:off x="1240068" y="4155258"/>
            <a:ext cx="7881504" cy="961945"/>
          </a:xfrm>
          <a:prstGeom prst="roundRect">
            <a:avLst/>
          </a:prstGeom>
          <a:solidFill>
            <a:srgbClr val="92AA4C"/>
          </a:solidFill>
          <a:ln w="22225" cap="rnd" cmpd="sng" algn="ctr">
            <a:solidFill>
              <a:sysClr val="window" lastClr="FFFFFF"/>
            </a:solidFill>
            <a:prstDash val="soli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Chất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lượng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thông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tin </a:t>
            </a:r>
            <a:r>
              <a:rPr lang="en-US" sz="2800" b="1" kern="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kern="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800" b="1" kern="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b="1" kern="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b="1" kern="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kern="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b="1" kern="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800" b="1" kern="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196C61FD-B7D8-F047-69E0-053E729CA6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3" y="3801645"/>
            <a:ext cx="1331899" cy="1331899"/>
          </a:xfrm>
          <a:prstGeom prst="rect">
            <a:avLst/>
          </a:prstGeom>
        </p:spPr>
      </p:pic>
      <p:sp>
        <p:nvSpPr>
          <p:cNvPr id="46" name="Rectangle: Rounded Corners 14">
            <a:extLst>
              <a:ext uri="{FF2B5EF4-FFF2-40B4-BE49-F238E27FC236}">
                <a16:creationId xmlns:a16="http://schemas.microsoft.com/office/drawing/2014/main" xmlns="" id="{2445734C-3CF3-13A6-10FC-9FA49E80B801}"/>
              </a:ext>
            </a:extLst>
          </p:cNvPr>
          <p:cNvSpPr/>
          <p:nvPr/>
        </p:nvSpPr>
        <p:spPr>
          <a:xfrm>
            <a:off x="1240068" y="4170465"/>
            <a:ext cx="7881504" cy="961945"/>
          </a:xfrm>
          <a:prstGeom prst="roundRect">
            <a:avLst/>
          </a:prstGeom>
          <a:solidFill>
            <a:srgbClr val="92AA4C"/>
          </a:solidFill>
          <a:ln w="22225" cap="rnd" cmpd="sng" algn="ctr">
            <a:solidFill>
              <a:sysClr val="window" lastClr="FFFFFF"/>
            </a:solidFill>
            <a:prstDash val="soli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Tại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sao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800" b="1" kern="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b="1" kern="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b="1" kern="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b="1" kern="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b="1" kern="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b="1" kern="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b="1" kern="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b="1" kern="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b="1" kern="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kern="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b="1" kern="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800" b="1" kern="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kern="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4493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52" grpId="0" animBg="1"/>
      <p:bldP spid="4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8" name="Picture 224" descr="100+ Hình nền Slide đẹp 20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5456348"/>
            <a:ext cx="16325850" cy="1143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7" name="Picture 2" descr="C:\Users\Administrator\Desktop\微立体创业计划\00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524" y="1026230"/>
            <a:ext cx="1967244" cy="196758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" name="Picture 3" descr="C:\Users\Administrator\Desktop\微立体创业计划\00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153" y="317454"/>
            <a:ext cx="3138816" cy="3139361"/>
          </a:xfrm>
          <a:prstGeom prst="rect">
            <a:avLst/>
          </a:prstGeom>
          <a:noFill/>
          <a:effectLst>
            <a:outerShdw blurRad="292100" dist="177800" dir="2460000" sx="99000" sy="99000" algn="l" rotWithShape="0">
              <a:prstClr val="black">
                <a:alpha val="39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组合 124"/>
          <p:cNvGrpSpPr/>
          <p:nvPr/>
        </p:nvGrpSpPr>
        <p:grpSpPr>
          <a:xfrm>
            <a:off x="6568441" y="4391649"/>
            <a:ext cx="1026023" cy="1026201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26" name="同心圆 12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2500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27" name="椭圆 126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altLang="zh-CN" sz="2500" kern="0">
                  <a:solidFill>
                    <a:sysClr val="window" lastClr="FFFFFF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0" kern="0" dirty="0">
                <a:solidFill>
                  <a:sysClr val="window" lastClr="FFFFFF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3" name="组合 127"/>
          <p:cNvGrpSpPr/>
          <p:nvPr/>
        </p:nvGrpSpPr>
        <p:grpSpPr>
          <a:xfrm>
            <a:off x="4731049" y="4652538"/>
            <a:ext cx="538351" cy="538444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29" name="同心圆 128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2500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30" name="椭圆 129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altLang="zh-CN" sz="2500" kern="0">
                  <a:solidFill>
                    <a:sysClr val="windowText" lastClr="000000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0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4" name="组合 130"/>
          <p:cNvGrpSpPr/>
          <p:nvPr/>
        </p:nvGrpSpPr>
        <p:grpSpPr>
          <a:xfrm>
            <a:off x="5436690" y="4921762"/>
            <a:ext cx="746998" cy="747128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32" name="同心圆 131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2500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33" name="椭圆 132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altLang="zh-CN" sz="2500" kern="0">
                  <a:solidFill>
                    <a:sysClr val="windowText" lastClr="000000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0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5" name="组合 133"/>
          <p:cNvGrpSpPr/>
          <p:nvPr/>
        </p:nvGrpSpPr>
        <p:grpSpPr>
          <a:xfrm>
            <a:off x="7758789" y="4731882"/>
            <a:ext cx="540868" cy="540962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35" name="同心圆 134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2500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36" name="椭圆 135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altLang="zh-CN" sz="2500" kern="0">
                  <a:solidFill>
                    <a:sysClr val="window" lastClr="FFFFFF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0" kern="0" dirty="0">
                <a:solidFill>
                  <a:sysClr val="window" lastClr="FFFFFF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6" name="组合 136"/>
          <p:cNvGrpSpPr/>
          <p:nvPr/>
        </p:nvGrpSpPr>
        <p:grpSpPr>
          <a:xfrm>
            <a:off x="766441" y="5040491"/>
            <a:ext cx="588755" cy="588857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38" name="同心圆 13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2500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39" name="椭圆 138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altLang="zh-CN" sz="2500" kern="0">
                  <a:solidFill>
                    <a:sysClr val="windowText" lastClr="000000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0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7" name="组合 139"/>
          <p:cNvGrpSpPr/>
          <p:nvPr/>
        </p:nvGrpSpPr>
        <p:grpSpPr>
          <a:xfrm>
            <a:off x="3962506" y="4529855"/>
            <a:ext cx="252447" cy="252491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41" name="同心圆 140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2500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42" name="椭圆 141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altLang="zh-CN" sz="2500" kern="0">
                  <a:solidFill>
                    <a:sysClr val="windowText" lastClr="000000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0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8" name="组合 142"/>
          <p:cNvGrpSpPr/>
          <p:nvPr/>
        </p:nvGrpSpPr>
        <p:grpSpPr>
          <a:xfrm>
            <a:off x="3181254" y="4327052"/>
            <a:ext cx="528983" cy="529075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44" name="同心圆 143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2500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45" name="椭圆 144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altLang="zh-CN" sz="2500" kern="0">
                  <a:solidFill>
                    <a:sysClr val="windowText" lastClr="000000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0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9" name="组合 145"/>
          <p:cNvGrpSpPr/>
          <p:nvPr/>
        </p:nvGrpSpPr>
        <p:grpSpPr>
          <a:xfrm>
            <a:off x="8463984" y="3831666"/>
            <a:ext cx="1044954" cy="1045136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47" name="同心圆 146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2500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48" name="椭圆 147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altLang="zh-CN" sz="2500" kern="0">
                  <a:solidFill>
                    <a:sysClr val="window" lastClr="FFFFFF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0" kern="0" dirty="0">
                <a:solidFill>
                  <a:sysClr val="window" lastClr="FFFFFF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0" name="组合 148"/>
          <p:cNvGrpSpPr/>
          <p:nvPr/>
        </p:nvGrpSpPr>
        <p:grpSpPr>
          <a:xfrm>
            <a:off x="4419629" y="4325144"/>
            <a:ext cx="223041" cy="223080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50" name="同心圆 149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2500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51" name="椭圆 150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altLang="zh-CN" sz="2500" kern="0">
                  <a:solidFill>
                    <a:sysClr val="windowText" lastClr="000000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0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1" name="组合 151"/>
          <p:cNvGrpSpPr/>
          <p:nvPr/>
        </p:nvGrpSpPr>
        <p:grpSpPr>
          <a:xfrm>
            <a:off x="1943139" y="4706147"/>
            <a:ext cx="962576" cy="962743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53" name="同心圆 152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2500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54" name="椭圆 153"/>
            <p:cNvSpPr/>
            <p:nvPr/>
          </p:nvSpPr>
          <p:spPr>
            <a:xfrm>
              <a:off x="392112" y="760412"/>
              <a:ext cx="3825873" cy="3825873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altLang="zh-CN" sz="2500" kern="0">
                  <a:solidFill>
                    <a:sysClr val="window" lastClr="FFFFFF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0" kern="0" dirty="0">
                <a:solidFill>
                  <a:sysClr val="window" lastClr="FFFFFF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2" name="组合 154"/>
          <p:cNvGrpSpPr/>
          <p:nvPr/>
        </p:nvGrpSpPr>
        <p:grpSpPr>
          <a:xfrm>
            <a:off x="1275195" y="4606646"/>
            <a:ext cx="520102" cy="520192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56" name="同心圆 15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2500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57" name="椭圆 156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altLang="zh-CN" sz="2500" kern="0">
                  <a:solidFill>
                    <a:sysClr val="windowText" lastClr="000000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0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3" name="组合 157"/>
          <p:cNvGrpSpPr/>
          <p:nvPr/>
        </p:nvGrpSpPr>
        <p:grpSpPr>
          <a:xfrm>
            <a:off x="291078" y="4921760"/>
            <a:ext cx="316822" cy="316877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59" name="同心圆 158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2500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60" name="椭圆 159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altLang="zh-CN" sz="2500" kern="0">
                  <a:solidFill>
                    <a:sysClr val="windowText" lastClr="000000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0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4" name="组合 160"/>
          <p:cNvGrpSpPr/>
          <p:nvPr/>
        </p:nvGrpSpPr>
        <p:grpSpPr>
          <a:xfrm>
            <a:off x="117144" y="4738452"/>
            <a:ext cx="158410" cy="158438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62" name="同心圆 161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2500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63" name="椭圆 162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altLang="zh-CN" sz="2500" kern="0">
                  <a:solidFill>
                    <a:sysClr val="windowText" lastClr="000000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0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sp>
        <p:nvSpPr>
          <p:cNvPr id="19" name="Rectangle 2"/>
          <p:cNvSpPr>
            <a:spLocks noChangeArrowheads="1"/>
          </p:cNvSpPr>
          <p:nvPr/>
        </p:nvSpPr>
        <p:spPr bwMode="auto">
          <a:xfrm flipV="1">
            <a:off x="946578" y="322871"/>
            <a:ext cx="14401600" cy="369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08" tIns="45704" rIns="91408" bIns="45704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7" name="Rectangle 8"/>
          <p:cNvSpPr>
            <a:spLocks noChangeArrowheads="1"/>
          </p:cNvSpPr>
          <p:nvPr/>
        </p:nvSpPr>
        <p:spPr bwMode="auto">
          <a:xfrm>
            <a:off x="4769767" y="3197284"/>
            <a:ext cx="184682" cy="369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08" tIns="45704" rIns="91408" bIns="45704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755433" y="1420416"/>
            <a:ext cx="2309553" cy="707886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4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2" name="组合 13"/>
          <p:cNvGrpSpPr/>
          <p:nvPr/>
        </p:nvGrpSpPr>
        <p:grpSpPr>
          <a:xfrm>
            <a:off x="851739" y="2637779"/>
            <a:ext cx="2182799" cy="1980220"/>
            <a:chOff x="2067317" y="1810431"/>
            <a:chExt cx="2488837" cy="2293259"/>
          </a:xfrm>
          <a:effectLst>
            <a:outerShdw blurRad="139700" dist="635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3" name="圆角矩形 14"/>
            <p:cNvSpPr/>
            <p:nvPr/>
          </p:nvSpPr>
          <p:spPr>
            <a:xfrm rot="2700000">
              <a:off x="2262896" y="1810432"/>
              <a:ext cx="2293258" cy="2293258"/>
            </a:xfrm>
            <a:prstGeom prst="roundRect">
              <a:avLst>
                <a:gd name="adj" fmla="val 12083"/>
              </a:avLst>
            </a:prstGeom>
            <a:solidFill>
              <a:srgbClr val="14436A"/>
            </a:solidFill>
            <a:ln w="22225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1500" kern="0" dirty="0">
                <a:solidFill>
                  <a:srgbClr val="14436A"/>
                </a:solidFill>
                <a:latin typeface="Arial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54" name="圆角矩形 15"/>
            <p:cNvSpPr/>
            <p:nvPr/>
          </p:nvSpPr>
          <p:spPr>
            <a:xfrm rot="2700000">
              <a:off x="2067317" y="1810431"/>
              <a:ext cx="2293258" cy="2293258"/>
            </a:xfrm>
            <a:prstGeom prst="roundRect">
              <a:avLst>
                <a:gd name="adj" fmla="val 12083"/>
              </a:avLst>
            </a:prstGeom>
            <a:gradFill>
              <a:gsLst>
                <a:gs pos="0">
                  <a:sysClr val="window" lastClr="FFFFFF"/>
                </a:gs>
                <a:gs pos="100000">
                  <a:sysClr val="window" lastClr="FFFFFF">
                    <a:lumMod val="75000"/>
                  </a:sysClr>
                </a:gs>
              </a:gsLst>
              <a:lin ang="0" scaled="0"/>
            </a:gradFill>
            <a:ln w="22225" cap="flat" cmpd="sng" algn="ctr">
              <a:gradFill>
                <a:gsLst>
                  <a:gs pos="0">
                    <a:sysClr val="window" lastClr="FFFFFF"/>
                  </a:gs>
                  <a:gs pos="100000">
                    <a:sysClr val="window" lastClr="FFFFFF">
                      <a:lumMod val="75000"/>
                    </a:sysClr>
                  </a:gs>
                </a:gsLst>
                <a:lin ang="0" scaled="0"/>
              </a:gradFill>
              <a:prstDash val="solid"/>
              <a:miter lim="800000"/>
            </a:ln>
            <a:effectLst>
              <a:outerShdw blurRad="63500" dist="254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r>
                <a:rPr lang="en-US" altLang="zh-CN" sz="1500" kern="0">
                  <a:solidFill>
                    <a:srgbClr val="14436A"/>
                  </a:solidFill>
                  <a:latin typeface="Arial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1500" kern="0" dirty="0">
                <a:solidFill>
                  <a:srgbClr val="14436A"/>
                </a:solidFill>
                <a:latin typeface="Arial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pic>
        <p:nvPicPr>
          <p:cNvPr id="55" name="Picture 54" descr="A picture containing toy, doll&#10;&#10;Description automatically generated">
            <a:extLst>
              <a:ext uri="{FF2B5EF4-FFF2-40B4-BE49-F238E27FC236}">
                <a16:creationId xmlns:a16="http://schemas.microsoft.com/office/drawing/2014/main" xmlns="" id="{7BFEE031-360F-4D5F-904A-32B86E7ACC2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720" y="2353312"/>
            <a:ext cx="1926665" cy="1926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98997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3" presetClass="entr" presetSubtype="528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3" presetClass="entr" presetSubtype="52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6" presetClass="emph" presetSubtype="0" repeatCount="3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0" presetID="26" presetClass="emph" presetSubtype="0" repeatCount="3000" fill="hold" nodeType="withEffect">
                                  <p:stCondLst>
                                    <p:cond delay="71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26" presetClass="emph" presetSubtype="0" repeatCount="3000" fill="hold" nodeType="withEffect">
                                  <p:stCondLst>
                                    <p:cond delay="41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5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6" presetID="26" presetClass="emph" presetSubtype="0" repeatCount="3000" fill="hold" nodeType="withEffect">
                                  <p:stCondLst>
                                    <p:cond delay="81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810"/>
                            </p:stCondLst>
                            <p:childTnLst>
                              <p:par>
                                <p:cTn id="110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24"/>
          <p:cNvGrpSpPr/>
          <p:nvPr/>
        </p:nvGrpSpPr>
        <p:grpSpPr>
          <a:xfrm>
            <a:off x="6568441" y="4391649"/>
            <a:ext cx="1026023" cy="1026201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26" name="同心圆 12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0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27" name="椭圆 126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0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5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3" name="组合 127"/>
          <p:cNvGrpSpPr/>
          <p:nvPr/>
        </p:nvGrpSpPr>
        <p:grpSpPr>
          <a:xfrm>
            <a:off x="4731049" y="4652538"/>
            <a:ext cx="538351" cy="538444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29" name="同心圆 128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0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30" name="椭圆 129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0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5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4" name="组合 130"/>
          <p:cNvGrpSpPr/>
          <p:nvPr/>
        </p:nvGrpSpPr>
        <p:grpSpPr>
          <a:xfrm>
            <a:off x="5436690" y="4921762"/>
            <a:ext cx="746998" cy="747128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32" name="同心圆 131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0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33" name="椭圆 132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0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5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5" name="组合 133"/>
          <p:cNvGrpSpPr/>
          <p:nvPr/>
        </p:nvGrpSpPr>
        <p:grpSpPr>
          <a:xfrm>
            <a:off x="7758789" y="4731882"/>
            <a:ext cx="540868" cy="540962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35" name="同心圆 134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0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36" name="椭圆 135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0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5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6" name="组合 136"/>
          <p:cNvGrpSpPr/>
          <p:nvPr/>
        </p:nvGrpSpPr>
        <p:grpSpPr>
          <a:xfrm>
            <a:off x="766441" y="5040491"/>
            <a:ext cx="588755" cy="588857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38" name="同心圆 13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0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39" name="椭圆 138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0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5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7" name="组合 139"/>
          <p:cNvGrpSpPr/>
          <p:nvPr/>
        </p:nvGrpSpPr>
        <p:grpSpPr>
          <a:xfrm>
            <a:off x="3962506" y="4529855"/>
            <a:ext cx="252447" cy="252491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41" name="同心圆 140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0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42" name="椭圆 141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0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5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8" name="组合 142"/>
          <p:cNvGrpSpPr/>
          <p:nvPr/>
        </p:nvGrpSpPr>
        <p:grpSpPr>
          <a:xfrm>
            <a:off x="3181254" y="4327052"/>
            <a:ext cx="528983" cy="529075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44" name="同心圆 143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0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45" name="椭圆 144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0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5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9" name="组合 145"/>
          <p:cNvGrpSpPr/>
          <p:nvPr/>
        </p:nvGrpSpPr>
        <p:grpSpPr>
          <a:xfrm>
            <a:off x="8463984" y="3831666"/>
            <a:ext cx="1044954" cy="1045136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47" name="同心圆 146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0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48" name="椭圆 147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0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5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0" name="组合 148"/>
          <p:cNvGrpSpPr/>
          <p:nvPr/>
        </p:nvGrpSpPr>
        <p:grpSpPr>
          <a:xfrm>
            <a:off x="4419629" y="4325144"/>
            <a:ext cx="223041" cy="223080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50" name="同心圆 149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0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51" name="椭圆 150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0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5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1" name="组合 151"/>
          <p:cNvGrpSpPr/>
          <p:nvPr/>
        </p:nvGrpSpPr>
        <p:grpSpPr>
          <a:xfrm>
            <a:off x="1943139" y="4706147"/>
            <a:ext cx="962576" cy="962743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53" name="同心圆 152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0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54" name="椭圆 153"/>
            <p:cNvSpPr/>
            <p:nvPr/>
          </p:nvSpPr>
          <p:spPr>
            <a:xfrm>
              <a:off x="392112" y="760412"/>
              <a:ext cx="3825873" cy="3825873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0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5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2" name="组合 154"/>
          <p:cNvGrpSpPr/>
          <p:nvPr/>
        </p:nvGrpSpPr>
        <p:grpSpPr>
          <a:xfrm>
            <a:off x="1275195" y="4606646"/>
            <a:ext cx="520102" cy="520192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56" name="同心圆 15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0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57" name="椭圆 156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0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5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3" name="组合 157"/>
          <p:cNvGrpSpPr/>
          <p:nvPr/>
        </p:nvGrpSpPr>
        <p:grpSpPr>
          <a:xfrm>
            <a:off x="291078" y="4921760"/>
            <a:ext cx="316822" cy="316877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59" name="同心圆 158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0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60" name="椭圆 159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0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5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4" name="组合 160"/>
          <p:cNvGrpSpPr/>
          <p:nvPr/>
        </p:nvGrpSpPr>
        <p:grpSpPr>
          <a:xfrm>
            <a:off x="117144" y="4738452"/>
            <a:ext cx="158410" cy="158438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62" name="同心圆 161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0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63" name="椭圆 162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0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5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sp>
        <p:nvSpPr>
          <p:cNvPr id="19" name="Rectangle 2"/>
          <p:cNvSpPr>
            <a:spLocks noChangeArrowheads="1"/>
          </p:cNvSpPr>
          <p:nvPr/>
        </p:nvSpPr>
        <p:spPr bwMode="auto">
          <a:xfrm flipV="1">
            <a:off x="946578" y="322871"/>
            <a:ext cx="14401600" cy="369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08" tIns="45704" rIns="91408" bIns="45704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0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ectangle 8"/>
          <p:cNvSpPr>
            <a:spLocks noChangeArrowheads="1"/>
          </p:cNvSpPr>
          <p:nvPr/>
        </p:nvSpPr>
        <p:spPr bwMode="auto">
          <a:xfrm>
            <a:off x="4769767" y="3197284"/>
            <a:ext cx="184682" cy="369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08" tIns="45704" rIns="91408" bIns="45704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0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7" name="组合 13"/>
          <p:cNvGrpSpPr/>
          <p:nvPr/>
        </p:nvGrpSpPr>
        <p:grpSpPr>
          <a:xfrm>
            <a:off x="173927" y="786198"/>
            <a:ext cx="2182799" cy="1980220"/>
            <a:chOff x="2067317" y="1810431"/>
            <a:chExt cx="2488837" cy="2293259"/>
          </a:xfrm>
          <a:effectLst>
            <a:outerShdw blurRad="139700" dist="635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8" name="圆角矩形 14"/>
            <p:cNvSpPr/>
            <p:nvPr/>
          </p:nvSpPr>
          <p:spPr>
            <a:xfrm rot="2700000">
              <a:off x="2262896" y="1810432"/>
              <a:ext cx="2293258" cy="2293258"/>
            </a:xfrm>
            <a:prstGeom prst="roundRect">
              <a:avLst>
                <a:gd name="adj" fmla="val 12083"/>
              </a:avLst>
            </a:prstGeom>
            <a:solidFill>
              <a:srgbClr val="14436A"/>
            </a:solidFill>
            <a:ln w="22225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0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14436A"/>
                </a:solidFill>
                <a:effectLst/>
                <a:uLnTx/>
                <a:uFillTx/>
                <a:latin typeface="Arial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49" name="圆角矩形 15"/>
            <p:cNvSpPr/>
            <p:nvPr/>
          </p:nvSpPr>
          <p:spPr>
            <a:xfrm rot="2700000">
              <a:off x="2067317" y="1810431"/>
              <a:ext cx="2293258" cy="2293258"/>
            </a:xfrm>
            <a:prstGeom prst="roundRect">
              <a:avLst>
                <a:gd name="adj" fmla="val 12083"/>
              </a:avLst>
            </a:prstGeom>
            <a:gradFill>
              <a:gsLst>
                <a:gs pos="0">
                  <a:sysClr val="window" lastClr="FFFFFF"/>
                </a:gs>
                <a:gs pos="100000">
                  <a:sysClr val="window" lastClr="FFFFFF">
                    <a:lumMod val="75000"/>
                  </a:sysClr>
                </a:gs>
              </a:gsLst>
              <a:lin ang="0" scaled="0"/>
            </a:gradFill>
            <a:ln w="22225" cap="flat" cmpd="sng" algn="ctr">
              <a:gradFill>
                <a:gsLst>
                  <a:gs pos="0">
                    <a:sysClr val="window" lastClr="FFFFFF"/>
                  </a:gs>
                  <a:gs pos="100000">
                    <a:sysClr val="window" lastClr="FFFFFF">
                      <a:lumMod val="75000"/>
                    </a:sysClr>
                  </a:gs>
                </a:gsLst>
                <a:lin ang="0" scaled="0"/>
              </a:gradFill>
              <a:prstDash val="solid"/>
              <a:miter lim="800000"/>
            </a:ln>
            <a:effectLst>
              <a:outerShdw blurRad="63500" dist="254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0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500" b="0" i="0" u="none" strike="noStrike" kern="0" cap="none" spc="0" normalizeH="0" baseline="0" noProof="0">
                  <a:ln>
                    <a:noFill/>
                  </a:ln>
                  <a:solidFill>
                    <a:srgbClr val="14436A"/>
                  </a:solidFill>
                  <a:effectLst/>
                  <a:uLnTx/>
                  <a:uFillTx/>
                  <a:latin typeface="Arial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kumimoji="0" lang="zh-CN" alt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14436A"/>
                </a:solidFill>
                <a:effectLst/>
                <a:uLnTx/>
                <a:uFillTx/>
                <a:latin typeface="Arial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pic>
        <p:nvPicPr>
          <p:cNvPr id="50" name="Picture 49" descr="A picture containing toy, doll&#10;&#10;Description automatically generated">
            <a:extLst>
              <a:ext uri="{FF2B5EF4-FFF2-40B4-BE49-F238E27FC236}">
                <a16:creationId xmlns:a16="http://schemas.microsoft.com/office/drawing/2014/main" xmlns="" id="{7BFEE031-360F-4D5F-904A-32B86E7ACC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48" y="637272"/>
            <a:ext cx="1926665" cy="192666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959624" y="2073344"/>
            <a:ext cx="6972873" cy="267765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l" defTabSz="9140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tìm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tin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THPT,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An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ý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gian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nguyện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vọng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dự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xét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tuyển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lớp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10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THPT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lập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Theo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</a:p>
          <a:p>
            <a:pPr marL="0" marR="0" lvl="0" indent="0" algn="l" defTabSz="9140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1. 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suất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vi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tiêu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chí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lượng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tin?</a:t>
            </a:r>
          </a:p>
          <a:p>
            <a:pPr marL="0" marR="0" lvl="0" indent="0" algn="l" defTabSz="9140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2. 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Điều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dẫn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An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473471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528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52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6" presetClass="emph" presetSubtype="0" repeatCount="3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6" presetID="26" presetClass="emph" presetSubtype="0" repeatCount="3000" fill="hold" nodeType="withEffect">
                                  <p:stCondLst>
                                    <p:cond delay="71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9" presetID="26" presetClass="emph" presetSubtype="0" repeatCount="3000" fill="hold" nodeType="withEffect">
                                  <p:stCondLst>
                                    <p:cond delay="41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26" presetClass="emph" presetSubtype="0" repeatCount="3000" fill="hold" nodeType="withEffect">
                                  <p:stCondLst>
                                    <p:cond delay="81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4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310"/>
                            </p:stCondLst>
                            <p:childTnLst>
                              <p:par>
                                <p:cTn id="9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A353015-E37A-F2EC-3B2D-8A20B4EA2FF5}"/>
              </a:ext>
            </a:extLst>
          </p:cNvPr>
          <p:cNvSpPr txBox="1"/>
          <p:nvPr/>
        </p:nvSpPr>
        <p:spPr>
          <a:xfrm>
            <a:off x="503548" y="1060376"/>
            <a:ext cx="7813221" cy="378872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08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0480" marR="30480" lvl="0" indent="0" algn="just" defTabSz="91408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tin.</a:t>
            </a:r>
          </a:p>
          <a:p>
            <a:pPr marL="30480" marR="30480" lvl="0" indent="0" algn="just" defTabSz="91408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trễ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tuyển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ctr" defTabSz="91408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F30C203-9FE4-D677-3F0B-29D9D0697717}"/>
              </a:ext>
            </a:extLst>
          </p:cNvPr>
          <p:cNvSpPr txBox="1"/>
          <p:nvPr/>
        </p:nvSpPr>
        <p:spPr>
          <a:xfrm>
            <a:off x="183950" y="132020"/>
            <a:ext cx="69051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0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Chất lượng thông tin:</a:t>
            </a:r>
          </a:p>
        </p:txBody>
      </p:sp>
      <p:sp>
        <p:nvSpPr>
          <p:cNvPr id="4" name="Rectangle 3"/>
          <p:cNvSpPr/>
          <p:nvPr/>
        </p:nvSpPr>
        <p:spPr>
          <a:xfrm>
            <a:off x="7452320" y="281452"/>
            <a:ext cx="1428596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marL="0" marR="0" lvl="0" indent="0" algn="l" defTabSz="9140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Nhóm </a:t>
            </a: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2, 4</a:t>
            </a:r>
            <a:r>
              <a:rPr kumimoji="0" lang="vi-VN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 </a:t>
            </a:r>
            <a:endParaRPr kumimoji="0" lang="vi-VN" sz="18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3311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gurica_tree-1979px">
            <a:extLst>
              <a:ext uri="{FF2B5EF4-FFF2-40B4-BE49-F238E27FC236}">
                <a16:creationId xmlns:a16="http://schemas.microsoft.com/office/drawing/2014/main" xmlns="" id="{48E46AA6-2DA8-BC03-BED1-044BCE1943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2636" y="743179"/>
            <a:ext cx="3773064" cy="3830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46" descr="giodunghoa">
            <a:extLst>
              <a:ext uri="{FF2B5EF4-FFF2-40B4-BE49-F238E27FC236}">
                <a16:creationId xmlns:a16="http://schemas.microsoft.com/office/drawing/2014/main" xmlns="" id="{F5975F58-A5FD-78AB-8314-D069B5F235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2017" y="3544394"/>
            <a:ext cx="1698355" cy="1175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48" descr="giodunghoa">
            <a:extLst>
              <a:ext uri="{FF2B5EF4-FFF2-40B4-BE49-F238E27FC236}">
                <a16:creationId xmlns:a16="http://schemas.microsoft.com/office/drawing/2014/main" xmlns="" id="{2B0E2CC2-97EF-D152-764A-3A19AE526C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3539577"/>
            <a:ext cx="1575683" cy="1164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36" descr="chu tiu">
            <a:extLst>
              <a:ext uri="{FF2B5EF4-FFF2-40B4-BE49-F238E27FC236}">
                <a16:creationId xmlns:a16="http://schemas.microsoft.com/office/drawing/2014/main" xmlns="" id="{8BB13A7B-2A0A-2589-A89A-7B8704EF93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055" y="2861955"/>
            <a:ext cx="800347" cy="1812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37" descr="tiu">
            <a:hlinkClick r:id="rId6" action="ppaction://hlinksldjump"/>
            <a:extLst>
              <a:ext uri="{FF2B5EF4-FFF2-40B4-BE49-F238E27FC236}">
                <a16:creationId xmlns:a16="http://schemas.microsoft.com/office/drawing/2014/main" xmlns="" id="{98240171-91EF-7553-D40A-7C07B8D9E2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0163" y="3029885"/>
            <a:ext cx="812257" cy="1767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11" descr="hoa co">
            <a:extLst>
              <a:ext uri="{FF2B5EF4-FFF2-40B4-BE49-F238E27FC236}">
                <a16:creationId xmlns:a16="http://schemas.microsoft.com/office/drawing/2014/main" xmlns="" id="{A68E4C95-2E21-4B1F-32FC-91377D1016D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373" y="4516244"/>
            <a:ext cx="574058" cy="628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8" name="Picture 15" descr="hoa co">
            <a:extLst>
              <a:ext uri="{FF2B5EF4-FFF2-40B4-BE49-F238E27FC236}">
                <a16:creationId xmlns:a16="http://schemas.microsoft.com/office/drawing/2014/main" xmlns="" id="{1D2BB343-B1A7-1832-04A3-201A95E6DEE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4181" y="4516244"/>
            <a:ext cx="574058" cy="628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9" name="Picture 16" descr="hoa co">
            <a:extLst>
              <a:ext uri="{FF2B5EF4-FFF2-40B4-BE49-F238E27FC236}">
                <a16:creationId xmlns:a16="http://schemas.microsoft.com/office/drawing/2014/main" xmlns="" id="{5E4EAE47-8480-33EC-FCFC-CE220828BD8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9222" y="4516244"/>
            <a:ext cx="574058" cy="628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0" name="Picture 25" descr="hoa co">
            <a:extLst>
              <a:ext uri="{FF2B5EF4-FFF2-40B4-BE49-F238E27FC236}">
                <a16:creationId xmlns:a16="http://schemas.microsoft.com/office/drawing/2014/main" xmlns="" id="{7B8FC06A-7BAC-3549-EB5B-0D4F3AC30DA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942" y="4516244"/>
            <a:ext cx="574058" cy="628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1" name="Picture 15" descr="hoa co">
            <a:extLst>
              <a:ext uri="{FF2B5EF4-FFF2-40B4-BE49-F238E27FC236}">
                <a16:creationId xmlns:a16="http://schemas.microsoft.com/office/drawing/2014/main" xmlns="" id="{759B46CD-9B6F-F706-5ED3-E63876533A7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1174" y="4459076"/>
            <a:ext cx="574058" cy="686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7580" name="WordArt 12">
            <a:extLst>
              <a:ext uri="{FF2B5EF4-FFF2-40B4-BE49-F238E27FC236}">
                <a16:creationId xmlns:a16="http://schemas.microsoft.com/office/drawing/2014/main" xmlns="" id="{5B657207-951B-8AD7-E499-4E04D0C438E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873645" y="227480"/>
            <a:ext cx="2572544" cy="40017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1" b="1" i="0" u="none" strike="noStrike" kern="10" cap="none" spc="0" normalizeH="0" baseline="0" noProof="0">
              <a:ln w="17780">
                <a:solidFill>
                  <a:srgbClr val="FFFFFF"/>
                </a:solidFill>
                <a:miter lim="800000"/>
                <a:headEnd/>
                <a:tailEnd/>
              </a:ln>
              <a:gradFill rotWithShape="1">
                <a:gsLst>
                  <a:gs pos="0">
                    <a:srgbClr val="505050"/>
                  </a:gs>
                  <a:gs pos="49001">
                    <a:srgbClr val="595959"/>
                  </a:gs>
                  <a:gs pos="50000">
                    <a:srgbClr val="000000"/>
                  </a:gs>
                  <a:gs pos="95000">
                    <a:srgbClr val="000000"/>
                  </a:gs>
                  <a:gs pos="100000">
                    <a:srgbClr val="000000"/>
                  </a:gs>
                </a:gsLst>
                <a:lin ang="5400000"/>
              </a:gradFill>
              <a:effectLst>
                <a:outerShdw algn="tl" rotWithShape="0">
                  <a:srgbClr val="000000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493" name="Rectangle 15">
            <a:extLst>
              <a:ext uri="{FF2B5EF4-FFF2-40B4-BE49-F238E27FC236}">
                <a16:creationId xmlns:a16="http://schemas.microsoft.com/office/drawing/2014/main" xmlns="" id="{82CEF27D-D75D-E9A4-917D-B4931B0F44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0612" y="2647577"/>
            <a:ext cx="800347" cy="457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5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Team A</a:t>
            </a:r>
          </a:p>
        </p:txBody>
      </p:sp>
      <p:sp>
        <p:nvSpPr>
          <p:cNvPr id="20494" name="Rectangle 16">
            <a:extLst>
              <a:ext uri="{FF2B5EF4-FFF2-40B4-BE49-F238E27FC236}">
                <a16:creationId xmlns:a16="http://schemas.microsoft.com/office/drawing/2014/main" xmlns="" id="{1B43D6E8-F82C-839A-C334-0713D055D9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73041" y="2622566"/>
            <a:ext cx="800347" cy="457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5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Team B</a:t>
            </a:r>
          </a:p>
        </p:txBody>
      </p:sp>
      <p:grpSp>
        <p:nvGrpSpPr>
          <p:cNvPr id="2" name="Group 17">
            <a:extLst>
              <a:ext uri="{FF2B5EF4-FFF2-40B4-BE49-F238E27FC236}">
                <a16:creationId xmlns:a16="http://schemas.microsoft.com/office/drawing/2014/main" xmlns="" id="{1AF8B920-C1D3-7F2D-971B-ADFFF7F878DE}"/>
              </a:ext>
            </a:extLst>
          </p:cNvPr>
          <p:cNvGrpSpPr>
            <a:grpSpLocks/>
          </p:cNvGrpSpPr>
          <p:nvPr/>
        </p:nvGrpSpPr>
        <p:grpSpPr bwMode="auto">
          <a:xfrm>
            <a:off x="2256711" y="4766352"/>
            <a:ext cx="259636" cy="331096"/>
            <a:chOff x="936" y="4002"/>
            <a:chExt cx="218" cy="278"/>
          </a:xfrm>
        </p:grpSpPr>
        <p:pic>
          <p:nvPicPr>
            <p:cNvPr id="20559" name="Picture 64" descr="1830484v74u3cbb9y">
              <a:extLst>
                <a:ext uri="{FF2B5EF4-FFF2-40B4-BE49-F238E27FC236}">
                  <a16:creationId xmlns:a16="http://schemas.microsoft.com/office/drawing/2014/main" xmlns="" id="{F12FA77C-1FF4-808F-52E0-DD1C2512AB4C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6" y="4040"/>
              <a:ext cx="218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560" name="WordArt 19">
              <a:extLst>
                <a:ext uri="{FF2B5EF4-FFF2-40B4-BE49-F238E27FC236}">
                  <a16:creationId xmlns:a16="http://schemas.microsoft.com/office/drawing/2014/main" xmlns="" id="{6CD82F37-D1DA-CB3A-B802-5503B5141DB1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978" y="4002"/>
              <a:ext cx="96" cy="140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701" b="0" i="0" u="none" strike="noStrike" kern="10" cap="none" spc="540" normalizeH="0" baseline="0" noProof="0">
                  <a:ln>
                    <a:noFill/>
                  </a:ln>
                  <a:solidFill>
                    <a:srgbClr val="FF00FF"/>
                  </a:solidFill>
                  <a:effectLst>
                    <a:outerShdw dist="45791" dir="3378596" algn="ctr" rotWithShape="0">
                      <a:srgbClr val="4D4D4D">
                        <a:alpha val="79999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3" name="Group 20">
            <a:extLst>
              <a:ext uri="{FF2B5EF4-FFF2-40B4-BE49-F238E27FC236}">
                <a16:creationId xmlns:a16="http://schemas.microsoft.com/office/drawing/2014/main" xmlns="" id="{BD41A7D9-C6A1-95D9-4D49-752D686ECEDB}"/>
              </a:ext>
            </a:extLst>
          </p:cNvPr>
          <p:cNvGrpSpPr>
            <a:grpSpLocks/>
          </p:cNvGrpSpPr>
          <p:nvPr/>
        </p:nvGrpSpPr>
        <p:grpSpPr bwMode="auto">
          <a:xfrm>
            <a:off x="2559223" y="4778262"/>
            <a:ext cx="264400" cy="319186"/>
            <a:chOff x="1190" y="4012"/>
            <a:chExt cx="222" cy="268"/>
          </a:xfrm>
        </p:grpSpPr>
        <p:pic>
          <p:nvPicPr>
            <p:cNvPr id="20557" name="Picture 64" descr="1830484v74u3cbb9y">
              <a:extLst>
                <a:ext uri="{FF2B5EF4-FFF2-40B4-BE49-F238E27FC236}">
                  <a16:creationId xmlns:a16="http://schemas.microsoft.com/office/drawing/2014/main" xmlns="" id="{36EEC906-AB07-9672-F0BE-E7521CA86A89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0" y="4040"/>
              <a:ext cx="222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558" name="WordArt 22">
              <a:extLst>
                <a:ext uri="{FF2B5EF4-FFF2-40B4-BE49-F238E27FC236}">
                  <a16:creationId xmlns:a16="http://schemas.microsoft.com/office/drawing/2014/main" xmlns="" id="{35835363-A0E1-19A3-CC16-93888DCC1868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1258" y="4012"/>
              <a:ext cx="96" cy="140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701" b="0" i="0" u="none" strike="noStrike" kern="10" cap="none" spc="540" normalizeH="0" baseline="0" noProof="0">
                  <a:ln>
                    <a:noFill/>
                  </a:ln>
                  <a:solidFill>
                    <a:srgbClr val="FF00FF"/>
                  </a:solidFill>
                  <a:effectLst>
                    <a:outerShdw dist="45791" dir="3378596" algn="ctr" rotWithShape="0">
                      <a:srgbClr val="4D4D4D">
                        <a:alpha val="79999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4" name="Group 23">
            <a:extLst>
              <a:ext uri="{FF2B5EF4-FFF2-40B4-BE49-F238E27FC236}">
                <a16:creationId xmlns:a16="http://schemas.microsoft.com/office/drawing/2014/main" xmlns="" id="{83DDE9D9-2ACC-8420-2D2A-7F8ED8292952}"/>
              </a:ext>
            </a:extLst>
          </p:cNvPr>
          <p:cNvGrpSpPr>
            <a:grpSpLocks/>
          </p:cNvGrpSpPr>
          <p:nvPr/>
        </p:nvGrpSpPr>
        <p:grpSpPr bwMode="auto">
          <a:xfrm>
            <a:off x="2868881" y="4766352"/>
            <a:ext cx="273928" cy="319186"/>
            <a:chOff x="1450" y="4002"/>
            <a:chExt cx="230" cy="268"/>
          </a:xfrm>
        </p:grpSpPr>
        <p:pic>
          <p:nvPicPr>
            <p:cNvPr id="20555" name="Picture 64" descr="1830484v74u3cbb9y">
              <a:extLst>
                <a:ext uri="{FF2B5EF4-FFF2-40B4-BE49-F238E27FC236}">
                  <a16:creationId xmlns:a16="http://schemas.microsoft.com/office/drawing/2014/main" xmlns="" id="{3D291EC6-03B1-8478-7A2A-C1EC46A76356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50" y="4030"/>
              <a:ext cx="230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556" name="WordArt 25">
              <a:extLst>
                <a:ext uri="{FF2B5EF4-FFF2-40B4-BE49-F238E27FC236}">
                  <a16:creationId xmlns:a16="http://schemas.microsoft.com/office/drawing/2014/main" xmlns="" id="{10149CB6-441E-DA3D-66C1-7504060A3F4F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1516" y="4002"/>
              <a:ext cx="96" cy="140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701" b="0" i="0" u="none" strike="noStrike" kern="10" cap="none" spc="540" normalizeH="0" baseline="0" noProof="0">
                  <a:ln>
                    <a:noFill/>
                  </a:ln>
                  <a:solidFill>
                    <a:srgbClr val="FF00FF"/>
                  </a:solidFill>
                  <a:effectLst>
                    <a:outerShdw dist="45791" dir="3378596" algn="ctr" rotWithShape="0">
                      <a:srgbClr val="4D4D4D">
                        <a:alpha val="79999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5" name="Group 26">
            <a:extLst>
              <a:ext uri="{FF2B5EF4-FFF2-40B4-BE49-F238E27FC236}">
                <a16:creationId xmlns:a16="http://schemas.microsoft.com/office/drawing/2014/main" xmlns="" id="{417200AB-55D4-B63E-0BB9-7EE6DA292108}"/>
              </a:ext>
            </a:extLst>
          </p:cNvPr>
          <p:cNvGrpSpPr>
            <a:grpSpLocks/>
          </p:cNvGrpSpPr>
          <p:nvPr/>
        </p:nvGrpSpPr>
        <p:grpSpPr bwMode="auto">
          <a:xfrm>
            <a:off x="3185685" y="4778262"/>
            <a:ext cx="300130" cy="319186"/>
            <a:chOff x="1716" y="4012"/>
            <a:chExt cx="252" cy="268"/>
          </a:xfrm>
        </p:grpSpPr>
        <p:pic>
          <p:nvPicPr>
            <p:cNvPr id="20553" name="Picture 64" descr="1830484v74u3cbb9y">
              <a:extLst>
                <a:ext uri="{FF2B5EF4-FFF2-40B4-BE49-F238E27FC236}">
                  <a16:creationId xmlns:a16="http://schemas.microsoft.com/office/drawing/2014/main" xmlns="" id="{414CC3BD-CB34-112E-85C3-2F7A3525B755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6" y="4040"/>
              <a:ext cx="252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554" name="WordArt 28">
              <a:extLst>
                <a:ext uri="{FF2B5EF4-FFF2-40B4-BE49-F238E27FC236}">
                  <a16:creationId xmlns:a16="http://schemas.microsoft.com/office/drawing/2014/main" xmlns="" id="{B12AAE33-F6F4-983A-576A-973B5A4B5E6F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1794" y="4012"/>
              <a:ext cx="96" cy="140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701" b="0" i="0" u="none" strike="noStrike" kern="10" cap="none" spc="540" normalizeH="0" baseline="0" noProof="0">
                  <a:ln>
                    <a:noFill/>
                  </a:ln>
                  <a:solidFill>
                    <a:srgbClr val="FF00FF"/>
                  </a:solidFill>
                  <a:effectLst>
                    <a:outerShdw dist="45791" dir="3378596" algn="ctr" rotWithShape="0">
                      <a:srgbClr val="4D4D4D">
                        <a:alpha val="79999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6" name="Group 29">
            <a:extLst>
              <a:ext uri="{FF2B5EF4-FFF2-40B4-BE49-F238E27FC236}">
                <a16:creationId xmlns:a16="http://schemas.microsoft.com/office/drawing/2014/main" xmlns="" id="{8789232C-E637-03BA-D4EE-2E1DB74E9215}"/>
              </a:ext>
            </a:extLst>
          </p:cNvPr>
          <p:cNvGrpSpPr>
            <a:grpSpLocks/>
          </p:cNvGrpSpPr>
          <p:nvPr/>
        </p:nvGrpSpPr>
        <p:grpSpPr bwMode="auto">
          <a:xfrm>
            <a:off x="3540601" y="4775880"/>
            <a:ext cx="288220" cy="321568"/>
            <a:chOff x="2014" y="4010"/>
            <a:chExt cx="242" cy="270"/>
          </a:xfrm>
        </p:grpSpPr>
        <p:pic>
          <p:nvPicPr>
            <p:cNvPr id="20551" name="Picture 64" descr="1830484v74u3cbb9y">
              <a:extLst>
                <a:ext uri="{FF2B5EF4-FFF2-40B4-BE49-F238E27FC236}">
                  <a16:creationId xmlns:a16="http://schemas.microsoft.com/office/drawing/2014/main" xmlns="" id="{33F2B519-A97F-23CE-71B3-D64688E88FF5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4" y="4040"/>
              <a:ext cx="242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552" name="WordArt 31">
              <a:extLst>
                <a:ext uri="{FF2B5EF4-FFF2-40B4-BE49-F238E27FC236}">
                  <a16:creationId xmlns:a16="http://schemas.microsoft.com/office/drawing/2014/main" xmlns="" id="{77130E85-04BB-6ED2-3D74-3BEE18B39F22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2092" y="4010"/>
              <a:ext cx="96" cy="140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701" b="0" i="0" u="none" strike="noStrike" kern="10" cap="none" spc="540" normalizeH="0" baseline="0" noProof="0">
                  <a:ln>
                    <a:noFill/>
                  </a:ln>
                  <a:solidFill>
                    <a:srgbClr val="FF00FF"/>
                  </a:solidFill>
                  <a:effectLst>
                    <a:outerShdw dist="45791" dir="3378596" algn="ctr" rotWithShape="0">
                      <a:srgbClr val="4D4D4D">
                        <a:alpha val="79999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5</a:t>
              </a:r>
            </a:p>
          </p:txBody>
        </p:sp>
      </p:grpSp>
      <p:grpSp>
        <p:nvGrpSpPr>
          <p:cNvPr id="7" name="Group 32">
            <a:extLst>
              <a:ext uri="{FF2B5EF4-FFF2-40B4-BE49-F238E27FC236}">
                <a16:creationId xmlns:a16="http://schemas.microsoft.com/office/drawing/2014/main" xmlns="" id="{674CB112-1B4D-E625-5DCE-FA96579D773C}"/>
              </a:ext>
            </a:extLst>
          </p:cNvPr>
          <p:cNvGrpSpPr>
            <a:grpSpLocks/>
          </p:cNvGrpSpPr>
          <p:nvPr/>
        </p:nvGrpSpPr>
        <p:grpSpPr bwMode="auto">
          <a:xfrm>
            <a:off x="3871697" y="4763971"/>
            <a:ext cx="288220" cy="321568"/>
            <a:chOff x="2292" y="4000"/>
            <a:chExt cx="242" cy="270"/>
          </a:xfrm>
        </p:grpSpPr>
        <p:pic>
          <p:nvPicPr>
            <p:cNvPr id="20549" name="Picture 64" descr="1830484v74u3cbb9y">
              <a:extLst>
                <a:ext uri="{FF2B5EF4-FFF2-40B4-BE49-F238E27FC236}">
                  <a16:creationId xmlns:a16="http://schemas.microsoft.com/office/drawing/2014/main" xmlns="" id="{52C68E67-1526-89C0-DE3E-0FB704F7A819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92" y="4030"/>
              <a:ext cx="242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550" name="WordArt 34">
              <a:extLst>
                <a:ext uri="{FF2B5EF4-FFF2-40B4-BE49-F238E27FC236}">
                  <a16:creationId xmlns:a16="http://schemas.microsoft.com/office/drawing/2014/main" xmlns="" id="{5CDD605F-914E-8C87-C1E3-175614DBCA50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2382" y="4000"/>
              <a:ext cx="96" cy="140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701" b="0" i="0" u="none" strike="noStrike" kern="10" cap="none" spc="540" normalizeH="0" baseline="0" noProof="0">
                  <a:ln>
                    <a:noFill/>
                  </a:ln>
                  <a:solidFill>
                    <a:srgbClr val="FF00FF"/>
                  </a:solidFill>
                  <a:effectLst>
                    <a:outerShdw dist="45791" dir="3378596" algn="ctr" rotWithShape="0">
                      <a:srgbClr val="4D4D4D">
                        <a:alpha val="79999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6</a:t>
              </a:r>
            </a:p>
          </p:txBody>
        </p:sp>
      </p:grpSp>
      <p:grpSp>
        <p:nvGrpSpPr>
          <p:cNvPr id="8" name="Group 35">
            <a:extLst>
              <a:ext uri="{FF2B5EF4-FFF2-40B4-BE49-F238E27FC236}">
                <a16:creationId xmlns:a16="http://schemas.microsoft.com/office/drawing/2014/main" xmlns="" id="{C9C255FC-FC9D-2F3B-6652-AFC201E7225A}"/>
              </a:ext>
            </a:extLst>
          </p:cNvPr>
          <p:cNvGrpSpPr>
            <a:grpSpLocks/>
          </p:cNvGrpSpPr>
          <p:nvPr/>
        </p:nvGrpSpPr>
        <p:grpSpPr bwMode="auto">
          <a:xfrm>
            <a:off x="6663383" y="4756825"/>
            <a:ext cx="273928" cy="340624"/>
            <a:chOff x="4636" y="3994"/>
            <a:chExt cx="230" cy="286"/>
          </a:xfrm>
        </p:grpSpPr>
        <p:pic>
          <p:nvPicPr>
            <p:cNvPr id="20547" name="Picture 58" descr="1830484v74u3cbb9y">
              <a:extLst>
                <a:ext uri="{FF2B5EF4-FFF2-40B4-BE49-F238E27FC236}">
                  <a16:creationId xmlns:a16="http://schemas.microsoft.com/office/drawing/2014/main" xmlns="" id="{4480DF6E-9CB3-3D6A-4EBC-2BF434F3D592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6" y="4040"/>
              <a:ext cx="230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548" name="WordArt 37">
              <a:extLst>
                <a:ext uri="{FF2B5EF4-FFF2-40B4-BE49-F238E27FC236}">
                  <a16:creationId xmlns:a16="http://schemas.microsoft.com/office/drawing/2014/main" xmlns="" id="{0961CD98-F788-5246-0089-B74421F140A1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686" y="3994"/>
              <a:ext cx="96" cy="140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701" b="0" i="0" u="none" strike="noStrike" kern="10" cap="none" spc="540" normalizeH="0" baseline="0" noProof="0">
                  <a:ln>
                    <a:noFill/>
                  </a:ln>
                  <a:solidFill>
                    <a:srgbClr val="FF00FF"/>
                  </a:solidFill>
                  <a:effectLst>
                    <a:outerShdw dist="45791" dir="3378596" algn="ctr" rotWithShape="0">
                      <a:srgbClr val="4D4D4D">
                        <a:alpha val="79999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9" name="Group 38">
            <a:extLst>
              <a:ext uri="{FF2B5EF4-FFF2-40B4-BE49-F238E27FC236}">
                <a16:creationId xmlns:a16="http://schemas.microsoft.com/office/drawing/2014/main" xmlns="" id="{DF112A80-387D-6CD7-B326-065668D99A61}"/>
              </a:ext>
            </a:extLst>
          </p:cNvPr>
          <p:cNvGrpSpPr>
            <a:grpSpLocks/>
          </p:cNvGrpSpPr>
          <p:nvPr/>
        </p:nvGrpSpPr>
        <p:grpSpPr bwMode="auto">
          <a:xfrm>
            <a:off x="5086509" y="4747297"/>
            <a:ext cx="273928" cy="326332"/>
            <a:chOff x="3312" y="3986"/>
            <a:chExt cx="230" cy="274"/>
          </a:xfrm>
        </p:grpSpPr>
        <p:pic>
          <p:nvPicPr>
            <p:cNvPr id="20545" name="Picture 58" descr="1830484v74u3cbb9y">
              <a:extLst>
                <a:ext uri="{FF2B5EF4-FFF2-40B4-BE49-F238E27FC236}">
                  <a16:creationId xmlns:a16="http://schemas.microsoft.com/office/drawing/2014/main" xmlns="" id="{1032A4B4-B9D6-5765-A0C1-EA01099D9C4B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2" y="4020"/>
              <a:ext cx="230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546" name="WordArt 40">
              <a:extLst>
                <a:ext uri="{FF2B5EF4-FFF2-40B4-BE49-F238E27FC236}">
                  <a16:creationId xmlns:a16="http://schemas.microsoft.com/office/drawing/2014/main" xmlns="" id="{FCBBAB3B-D9F3-BD30-6EE1-5BBFBA9CBBD8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3378" y="3986"/>
              <a:ext cx="96" cy="140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701" b="0" i="0" u="none" strike="noStrike" kern="10" cap="none" spc="540" normalizeH="0" baseline="0" noProof="0">
                  <a:ln>
                    <a:noFill/>
                  </a:ln>
                  <a:solidFill>
                    <a:srgbClr val="FF00FF"/>
                  </a:solidFill>
                  <a:effectLst>
                    <a:outerShdw dist="45791" dir="3378596" algn="ctr" rotWithShape="0">
                      <a:srgbClr val="4D4D4D">
                        <a:alpha val="79999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6</a:t>
              </a:r>
            </a:p>
          </p:txBody>
        </p:sp>
      </p:grpSp>
      <p:grpSp>
        <p:nvGrpSpPr>
          <p:cNvPr id="10" name="Group 41">
            <a:extLst>
              <a:ext uri="{FF2B5EF4-FFF2-40B4-BE49-F238E27FC236}">
                <a16:creationId xmlns:a16="http://schemas.microsoft.com/office/drawing/2014/main" xmlns="" id="{3879E7AD-410F-5485-436F-0B28316F5D81}"/>
              </a:ext>
            </a:extLst>
          </p:cNvPr>
          <p:cNvGrpSpPr>
            <a:grpSpLocks/>
          </p:cNvGrpSpPr>
          <p:nvPr/>
        </p:nvGrpSpPr>
        <p:grpSpPr bwMode="auto">
          <a:xfrm>
            <a:off x="5396167" y="4754443"/>
            <a:ext cx="273928" cy="331096"/>
            <a:chOff x="3572" y="3992"/>
            <a:chExt cx="230" cy="278"/>
          </a:xfrm>
        </p:grpSpPr>
        <p:pic>
          <p:nvPicPr>
            <p:cNvPr id="20543" name="Picture 58" descr="1830484v74u3cbb9y">
              <a:extLst>
                <a:ext uri="{FF2B5EF4-FFF2-40B4-BE49-F238E27FC236}">
                  <a16:creationId xmlns:a16="http://schemas.microsoft.com/office/drawing/2014/main" xmlns="" id="{3C922201-92CC-9B7F-7A31-A27DE547E29F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2" y="4030"/>
              <a:ext cx="230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544" name="WordArt 43">
              <a:extLst>
                <a:ext uri="{FF2B5EF4-FFF2-40B4-BE49-F238E27FC236}">
                  <a16:creationId xmlns:a16="http://schemas.microsoft.com/office/drawing/2014/main" xmlns="" id="{3AA4E7BF-F991-0878-676D-108A71757852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3648" y="3992"/>
              <a:ext cx="96" cy="140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701" b="0" i="0" u="none" strike="noStrike" kern="10" cap="none" spc="540" normalizeH="0" baseline="0" noProof="0">
                  <a:ln>
                    <a:noFill/>
                  </a:ln>
                  <a:solidFill>
                    <a:srgbClr val="FF00FF"/>
                  </a:solidFill>
                  <a:effectLst>
                    <a:outerShdw dist="45791" dir="3378596" algn="ctr" rotWithShape="0">
                      <a:srgbClr val="4D4D4D">
                        <a:alpha val="79999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5</a:t>
              </a:r>
            </a:p>
          </p:txBody>
        </p:sp>
      </p:grpSp>
      <p:grpSp>
        <p:nvGrpSpPr>
          <p:cNvPr id="11" name="Group 44">
            <a:extLst>
              <a:ext uri="{FF2B5EF4-FFF2-40B4-BE49-F238E27FC236}">
                <a16:creationId xmlns:a16="http://schemas.microsoft.com/office/drawing/2014/main" xmlns="" id="{1434E265-8A34-97A4-95DE-56F9DFFA424E}"/>
              </a:ext>
            </a:extLst>
          </p:cNvPr>
          <p:cNvGrpSpPr>
            <a:grpSpLocks/>
          </p:cNvGrpSpPr>
          <p:nvPr/>
        </p:nvGrpSpPr>
        <p:grpSpPr bwMode="auto">
          <a:xfrm>
            <a:off x="6025011" y="4747296"/>
            <a:ext cx="273928" cy="338242"/>
            <a:chOff x="4100" y="3986"/>
            <a:chExt cx="230" cy="284"/>
          </a:xfrm>
        </p:grpSpPr>
        <p:pic>
          <p:nvPicPr>
            <p:cNvPr id="20541" name="Picture 58" descr="1830484v74u3cbb9y">
              <a:extLst>
                <a:ext uri="{FF2B5EF4-FFF2-40B4-BE49-F238E27FC236}">
                  <a16:creationId xmlns:a16="http://schemas.microsoft.com/office/drawing/2014/main" xmlns="" id="{F560B721-8009-37D3-E1B0-DA2FFD55DFBA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00" y="4030"/>
              <a:ext cx="230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542" name="WordArt 46">
              <a:extLst>
                <a:ext uri="{FF2B5EF4-FFF2-40B4-BE49-F238E27FC236}">
                  <a16:creationId xmlns:a16="http://schemas.microsoft.com/office/drawing/2014/main" xmlns="" id="{846C4687-5D6B-038D-E1C5-2012140F3C60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176" y="3986"/>
              <a:ext cx="96" cy="140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701" b="0" i="0" u="none" strike="noStrike" kern="10" cap="none" spc="540" normalizeH="0" baseline="0" noProof="0">
                  <a:ln>
                    <a:noFill/>
                  </a:ln>
                  <a:solidFill>
                    <a:srgbClr val="FF00FF"/>
                  </a:solidFill>
                  <a:effectLst>
                    <a:outerShdw dist="45791" dir="3378596" algn="ctr" rotWithShape="0">
                      <a:srgbClr val="4D4D4D">
                        <a:alpha val="79999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12" name="Group 47">
            <a:extLst>
              <a:ext uri="{FF2B5EF4-FFF2-40B4-BE49-F238E27FC236}">
                <a16:creationId xmlns:a16="http://schemas.microsoft.com/office/drawing/2014/main" xmlns="" id="{34CCF6DA-EEAA-F48B-2DA2-35F0F0B2B901}"/>
              </a:ext>
            </a:extLst>
          </p:cNvPr>
          <p:cNvGrpSpPr>
            <a:grpSpLocks/>
          </p:cNvGrpSpPr>
          <p:nvPr/>
        </p:nvGrpSpPr>
        <p:grpSpPr bwMode="auto">
          <a:xfrm>
            <a:off x="5715353" y="4756824"/>
            <a:ext cx="273928" cy="328714"/>
            <a:chOff x="3840" y="3994"/>
            <a:chExt cx="230" cy="276"/>
          </a:xfrm>
        </p:grpSpPr>
        <p:pic>
          <p:nvPicPr>
            <p:cNvPr id="20539" name="Picture 58" descr="1830484v74u3cbb9y">
              <a:extLst>
                <a:ext uri="{FF2B5EF4-FFF2-40B4-BE49-F238E27FC236}">
                  <a16:creationId xmlns:a16="http://schemas.microsoft.com/office/drawing/2014/main" xmlns="" id="{B31CA4FB-A735-593C-EA67-EA4C70FD76EE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0" y="4030"/>
              <a:ext cx="230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540" name="WordArt 49">
              <a:extLst>
                <a:ext uri="{FF2B5EF4-FFF2-40B4-BE49-F238E27FC236}">
                  <a16:creationId xmlns:a16="http://schemas.microsoft.com/office/drawing/2014/main" xmlns="" id="{63867352-2639-8C78-9BC2-6076DAFFCC11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3906" y="3994"/>
              <a:ext cx="96" cy="140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701" b="0" i="0" u="none" strike="noStrike" kern="10" cap="none" spc="540" normalizeH="0" baseline="0" noProof="0">
                  <a:ln>
                    <a:noFill/>
                  </a:ln>
                  <a:solidFill>
                    <a:srgbClr val="FF00FF"/>
                  </a:solidFill>
                  <a:effectLst>
                    <a:outerShdw dist="45791" dir="3378596" algn="ctr" rotWithShape="0">
                      <a:srgbClr val="4D4D4D">
                        <a:alpha val="79999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14" name="Group 50">
            <a:extLst>
              <a:ext uri="{FF2B5EF4-FFF2-40B4-BE49-F238E27FC236}">
                <a16:creationId xmlns:a16="http://schemas.microsoft.com/office/drawing/2014/main" xmlns="" id="{8F6F8AD9-F38D-417B-7F75-7CE6D1F6BD58}"/>
              </a:ext>
            </a:extLst>
          </p:cNvPr>
          <p:cNvGrpSpPr>
            <a:grpSpLocks/>
          </p:cNvGrpSpPr>
          <p:nvPr/>
        </p:nvGrpSpPr>
        <p:grpSpPr bwMode="auto">
          <a:xfrm>
            <a:off x="6346579" y="4759206"/>
            <a:ext cx="273928" cy="338242"/>
            <a:chOff x="4370" y="3996"/>
            <a:chExt cx="230" cy="284"/>
          </a:xfrm>
        </p:grpSpPr>
        <p:pic>
          <p:nvPicPr>
            <p:cNvPr id="20537" name="Picture 58" descr="1830484v74u3cbb9y">
              <a:extLst>
                <a:ext uri="{FF2B5EF4-FFF2-40B4-BE49-F238E27FC236}">
                  <a16:creationId xmlns:a16="http://schemas.microsoft.com/office/drawing/2014/main" xmlns="" id="{AE4D2AEE-F01F-71BC-0359-92F991B035A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70" y="4040"/>
              <a:ext cx="230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538" name="WordArt 52">
              <a:extLst>
                <a:ext uri="{FF2B5EF4-FFF2-40B4-BE49-F238E27FC236}">
                  <a16:creationId xmlns:a16="http://schemas.microsoft.com/office/drawing/2014/main" xmlns="" id="{106C21AD-AA21-593A-13FB-8C9DCC9F3572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444" y="3996"/>
              <a:ext cx="96" cy="140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701" b="0" i="0" u="none" strike="noStrike" kern="10" cap="none" spc="540" normalizeH="0" baseline="0" noProof="0">
                  <a:ln>
                    <a:noFill/>
                  </a:ln>
                  <a:solidFill>
                    <a:srgbClr val="FF00FF"/>
                  </a:solidFill>
                  <a:effectLst>
                    <a:outerShdw dist="45791" dir="3378596" algn="ctr" rotWithShape="0">
                      <a:srgbClr val="4D4D4D">
                        <a:alpha val="79999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15" name="Group 53">
            <a:extLst>
              <a:ext uri="{FF2B5EF4-FFF2-40B4-BE49-F238E27FC236}">
                <a16:creationId xmlns:a16="http://schemas.microsoft.com/office/drawing/2014/main" xmlns="" id="{79A838FD-FBA1-FE51-B2C0-D4D07867537E}"/>
              </a:ext>
            </a:extLst>
          </p:cNvPr>
          <p:cNvGrpSpPr>
            <a:grpSpLocks/>
          </p:cNvGrpSpPr>
          <p:nvPr/>
        </p:nvGrpSpPr>
        <p:grpSpPr bwMode="auto">
          <a:xfrm>
            <a:off x="2799803" y="1886532"/>
            <a:ext cx="686012" cy="686012"/>
            <a:chOff x="1248" y="1632"/>
            <a:chExt cx="576" cy="576"/>
          </a:xfrm>
        </p:grpSpPr>
        <p:pic>
          <p:nvPicPr>
            <p:cNvPr id="20535" name="Picture 54" descr="apple5">
              <a:extLst>
                <a:ext uri="{FF2B5EF4-FFF2-40B4-BE49-F238E27FC236}">
                  <a16:creationId xmlns:a16="http://schemas.microsoft.com/office/drawing/2014/main" xmlns="" id="{DC691013-BEFE-5D05-BACE-236A42B031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8" y="1632"/>
              <a:ext cx="576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536" name="WordArt 55">
              <a:extLst>
                <a:ext uri="{FF2B5EF4-FFF2-40B4-BE49-F238E27FC236}">
                  <a16:creationId xmlns:a16="http://schemas.microsoft.com/office/drawing/2014/main" xmlns="" id="{86A9A353-B996-8A45-B9A0-7AE866D48B14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1440" y="1872"/>
              <a:ext cx="144" cy="192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701" b="0" i="0" u="none" strike="noStrike" kern="10" cap="none" spc="54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dist="45791" dir="3378596" algn="ctr" rotWithShape="0">
                      <a:srgbClr val="4D4D4D">
                        <a:alpha val="79999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+mn-cs"/>
                  <a:hlinkClick r:id="rId12" action="ppaction://hlinksldjump"/>
                </a:rPr>
                <a:t>1</a:t>
              </a:r>
              <a:endParaRPr kumimoji="0" lang="vi-VN" sz="2701" b="0" i="0" u="none" strike="noStrike" kern="10" cap="none" spc="54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6" name="Group 56">
            <a:extLst>
              <a:ext uri="{FF2B5EF4-FFF2-40B4-BE49-F238E27FC236}">
                <a16:creationId xmlns:a16="http://schemas.microsoft.com/office/drawing/2014/main" xmlns="" id="{D78614E9-C40E-F210-5186-40A4CEB08ABC}"/>
              </a:ext>
            </a:extLst>
          </p:cNvPr>
          <p:cNvGrpSpPr>
            <a:grpSpLocks/>
          </p:cNvGrpSpPr>
          <p:nvPr/>
        </p:nvGrpSpPr>
        <p:grpSpPr bwMode="auto">
          <a:xfrm>
            <a:off x="3371479" y="1200521"/>
            <a:ext cx="686012" cy="686012"/>
            <a:chOff x="1248" y="1632"/>
            <a:chExt cx="576" cy="576"/>
          </a:xfrm>
        </p:grpSpPr>
        <p:pic>
          <p:nvPicPr>
            <p:cNvPr id="20533" name="Picture 57" descr="apple5">
              <a:extLst>
                <a:ext uri="{FF2B5EF4-FFF2-40B4-BE49-F238E27FC236}">
                  <a16:creationId xmlns:a16="http://schemas.microsoft.com/office/drawing/2014/main" xmlns="" id="{E869BAFA-64A7-907D-61BF-503780CD63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8" y="1632"/>
              <a:ext cx="576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534" name="WordArt 58">
              <a:extLst>
                <a:ext uri="{FF2B5EF4-FFF2-40B4-BE49-F238E27FC236}">
                  <a16:creationId xmlns:a16="http://schemas.microsoft.com/office/drawing/2014/main" xmlns="" id="{2330BDEB-C4C6-1DB9-A8DA-171DF7BA7054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1440" y="1872"/>
              <a:ext cx="144" cy="192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701" b="0" i="0" u="none" strike="noStrike" kern="10" cap="none" spc="54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dist="45791" dir="3378596" algn="ctr" rotWithShape="0">
                      <a:srgbClr val="4D4D4D">
                        <a:alpha val="79999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+mn-cs"/>
                  <a:hlinkClick r:id="rId13" action="ppaction://hlinksldjump"/>
                </a:rPr>
                <a:t>2</a:t>
              </a:r>
              <a:endParaRPr kumimoji="0" lang="vi-VN" sz="2701" b="0" i="0" u="none" strike="noStrike" kern="10" cap="none" spc="54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7" name="Group 59">
            <a:extLst>
              <a:ext uri="{FF2B5EF4-FFF2-40B4-BE49-F238E27FC236}">
                <a16:creationId xmlns:a16="http://schemas.microsoft.com/office/drawing/2014/main" xmlns="" id="{167F65D9-4E30-4E49-C3AB-21E99101FA60}"/>
              </a:ext>
            </a:extLst>
          </p:cNvPr>
          <p:cNvGrpSpPr>
            <a:grpSpLocks/>
          </p:cNvGrpSpPr>
          <p:nvPr/>
        </p:nvGrpSpPr>
        <p:grpSpPr bwMode="auto">
          <a:xfrm>
            <a:off x="4629167" y="1086185"/>
            <a:ext cx="686012" cy="686012"/>
            <a:chOff x="1248" y="1632"/>
            <a:chExt cx="576" cy="576"/>
          </a:xfrm>
        </p:grpSpPr>
        <p:pic>
          <p:nvPicPr>
            <p:cNvPr id="20531" name="Picture 60" descr="apple5">
              <a:extLst>
                <a:ext uri="{FF2B5EF4-FFF2-40B4-BE49-F238E27FC236}">
                  <a16:creationId xmlns:a16="http://schemas.microsoft.com/office/drawing/2014/main" xmlns="" id="{3E90DEEA-F3B3-72ED-786E-60F9BF3FEF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8" y="1632"/>
              <a:ext cx="576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532" name="WordArt 61">
              <a:extLst>
                <a:ext uri="{FF2B5EF4-FFF2-40B4-BE49-F238E27FC236}">
                  <a16:creationId xmlns:a16="http://schemas.microsoft.com/office/drawing/2014/main" xmlns="" id="{7690109D-F8C2-5263-3087-AB001791A79E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1440" y="1872"/>
              <a:ext cx="144" cy="192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701" b="0" i="0" u="none" strike="noStrike" kern="10" cap="none" spc="54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dist="45791" dir="3378596" algn="ctr" rotWithShape="0">
                      <a:srgbClr val="4D4D4D">
                        <a:alpha val="79999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+mn-cs"/>
                  <a:hlinkClick r:id="rId14" action="ppaction://hlinksldjump"/>
                </a:rPr>
                <a:t>4</a:t>
              </a:r>
              <a:endParaRPr kumimoji="0" lang="vi-VN" sz="2701" b="0" i="0" u="none" strike="noStrike" kern="10" cap="none" spc="54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8" name="Group 62">
            <a:extLst>
              <a:ext uri="{FF2B5EF4-FFF2-40B4-BE49-F238E27FC236}">
                <a16:creationId xmlns:a16="http://schemas.microsoft.com/office/drawing/2014/main" xmlns="" id="{BA54818D-C933-E995-EAF9-2E04CEE4103F}"/>
              </a:ext>
            </a:extLst>
          </p:cNvPr>
          <p:cNvGrpSpPr>
            <a:grpSpLocks/>
          </p:cNvGrpSpPr>
          <p:nvPr/>
        </p:nvGrpSpPr>
        <p:grpSpPr bwMode="auto">
          <a:xfrm>
            <a:off x="5601017" y="1372023"/>
            <a:ext cx="686012" cy="686012"/>
            <a:chOff x="1248" y="1632"/>
            <a:chExt cx="576" cy="576"/>
          </a:xfrm>
        </p:grpSpPr>
        <p:pic>
          <p:nvPicPr>
            <p:cNvPr id="20529" name="Picture 63" descr="apple5">
              <a:extLst>
                <a:ext uri="{FF2B5EF4-FFF2-40B4-BE49-F238E27FC236}">
                  <a16:creationId xmlns:a16="http://schemas.microsoft.com/office/drawing/2014/main" xmlns="" id="{C7FBCFC1-7C27-1667-5505-46789C00BD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8" y="1632"/>
              <a:ext cx="576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530" name="WordArt 64">
              <a:extLst>
                <a:ext uri="{FF2B5EF4-FFF2-40B4-BE49-F238E27FC236}">
                  <a16:creationId xmlns:a16="http://schemas.microsoft.com/office/drawing/2014/main" xmlns="" id="{B2BB3EB6-0F95-A3C2-B632-D4FA86F6B91E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1440" y="1872"/>
              <a:ext cx="144" cy="192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701" b="0" i="0" u="none" strike="noStrike" kern="10" cap="none" spc="54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dist="45791" dir="3378596" algn="ctr" rotWithShape="0">
                      <a:srgbClr val="4D4D4D">
                        <a:alpha val="79999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+mn-cs"/>
                  <a:hlinkClick r:id="rId15" action="ppaction://hlinksldjump"/>
                </a:rPr>
                <a:t>5</a:t>
              </a:r>
              <a:endParaRPr kumimoji="0" lang="vi-VN" sz="2701" b="0" i="0" u="none" strike="noStrike" kern="10" cap="none" spc="54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9" name="Group 65">
            <a:extLst>
              <a:ext uri="{FF2B5EF4-FFF2-40B4-BE49-F238E27FC236}">
                <a16:creationId xmlns:a16="http://schemas.microsoft.com/office/drawing/2014/main" xmlns="" id="{594769BB-A55D-8DC0-6635-1D4C85BE30F7}"/>
              </a:ext>
            </a:extLst>
          </p:cNvPr>
          <p:cNvGrpSpPr>
            <a:grpSpLocks/>
          </p:cNvGrpSpPr>
          <p:nvPr/>
        </p:nvGrpSpPr>
        <p:grpSpPr bwMode="auto">
          <a:xfrm>
            <a:off x="5036487" y="1943700"/>
            <a:ext cx="686012" cy="686012"/>
            <a:chOff x="1248" y="1632"/>
            <a:chExt cx="576" cy="576"/>
          </a:xfrm>
        </p:grpSpPr>
        <p:pic>
          <p:nvPicPr>
            <p:cNvPr id="20527" name="Picture 66" descr="apple5">
              <a:extLst>
                <a:ext uri="{FF2B5EF4-FFF2-40B4-BE49-F238E27FC236}">
                  <a16:creationId xmlns:a16="http://schemas.microsoft.com/office/drawing/2014/main" xmlns="" id="{A8286F6F-E41C-C44B-6EEC-33C77126C0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8" y="1632"/>
              <a:ext cx="576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528" name="WordArt 67">
              <a:extLst>
                <a:ext uri="{FF2B5EF4-FFF2-40B4-BE49-F238E27FC236}">
                  <a16:creationId xmlns:a16="http://schemas.microsoft.com/office/drawing/2014/main" xmlns="" id="{878AA9A5-5148-EBE8-996F-F19C2372EBCC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1440" y="1872"/>
              <a:ext cx="144" cy="192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701" b="0" i="0" u="none" strike="noStrike" kern="10" cap="none" spc="54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dist="45791" dir="3378596" algn="ctr" rotWithShape="0">
                      <a:srgbClr val="4D4D4D">
                        <a:alpha val="79999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+mn-cs"/>
                  <a:hlinkClick r:id="" action="ppaction://noaction"/>
                </a:rPr>
                <a:t>6</a:t>
              </a:r>
              <a:endParaRPr kumimoji="0" lang="vi-VN" sz="2701" b="0" i="0" u="none" strike="noStrike" kern="10" cap="none" spc="54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0" name="Group 68">
            <a:extLst>
              <a:ext uri="{FF2B5EF4-FFF2-40B4-BE49-F238E27FC236}">
                <a16:creationId xmlns:a16="http://schemas.microsoft.com/office/drawing/2014/main" xmlns="" id="{6394D92D-BBE2-AC6B-5C60-26E59F892D02}"/>
              </a:ext>
            </a:extLst>
          </p:cNvPr>
          <p:cNvGrpSpPr>
            <a:grpSpLocks/>
          </p:cNvGrpSpPr>
          <p:nvPr/>
        </p:nvGrpSpPr>
        <p:grpSpPr bwMode="auto">
          <a:xfrm>
            <a:off x="4000323" y="1829365"/>
            <a:ext cx="686012" cy="686012"/>
            <a:chOff x="1248" y="1632"/>
            <a:chExt cx="576" cy="576"/>
          </a:xfrm>
        </p:grpSpPr>
        <p:pic>
          <p:nvPicPr>
            <p:cNvPr id="20525" name="Picture 69" descr="apple5">
              <a:extLst>
                <a:ext uri="{FF2B5EF4-FFF2-40B4-BE49-F238E27FC236}">
                  <a16:creationId xmlns:a16="http://schemas.microsoft.com/office/drawing/2014/main" xmlns="" id="{E89DE8EC-0D79-FFD0-A806-AA1DFD8F4E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8" y="1632"/>
              <a:ext cx="576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526" name="WordArt 70">
              <a:extLst>
                <a:ext uri="{FF2B5EF4-FFF2-40B4-BE49-F238E27FC236}">
                  <a16:creationId xmlns:a16="http://schemas.microsoft.com/office/drawing/2014/main" xmlns="" id="{0B241A68-7318-6689-B2A3-9FF99B508AF9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1440" y="1872"/>
              <a:ext cx="144" cy="192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701" b="0" i="0" u="none" strike="noStrike" kern="10" cap="none" spc="54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dist="45791" dir="3378596" algn="ctr" rotWithShape="0">
                      <a:srgbClr val="4D4D4D">
                        <a:alpha val="79999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+mn-cs"/>
                  <a:hlinkClick r:id="rId16" action="ppaction://hlinksldjump"/>
                </a:rPr>
                <a:t>3</a:t>
              </a:r>
              <a:endParaRPr kumimoji="0" lang="vi-VN" sz="2701" b="0" i="0" u="none" strike="noStrike" kern="10" cap="none" spc="54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75" name="AutoShape 12">
            <a:hlinkClick r:id="rId16" action="ppaction://hlinksldjump"/>
            <a:extLst>
              <a:ext uri="{FF2B5EF4-FFF2-40B4-BE49-F238E27FC236}">
                <a16:creationId xmlns:a16="http://schemas.microsoft.com/office/drawing/2014/main" xmlns="" id="{B27183A9-4A00-04C9-4428-F1C3704BEF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4883" y="649092"/>
            <a:ext cx="457341" cy="400173"/>
          </a:xfrm>
          <a:prstGeom prst="star8">
            <a:avLst>
              <a:gd name="adj" fmla="val 38250"/>
            </a:avLst>
          </a:prstGeom>
          <a:solidFill>
            <a:srgbClr val="CC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5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12" action="ppaction://hlinksldjump"/>
              </a:rPr>
              <a:t>1</a:t>
            </a:r>
            <a:endParaRPr kumimoji="0" lang="en-US" altLang="en-US" sz="15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6" name="AutoShape 13">
            <a:hlinkClick r:id="rId17" action="ppaction://hlinksldjump"/>
            <a:extLst>
              <a:ext uri="{FF2B5EF4-FFF2-40B4-BE49-F238E27FC236}">
                <a16:creationId xmlns:a16="http://schemas.microsoft.com/office/drawing/2014/main" xmlns="" id="{1569AB62-89E2-C755-6980-55D4F52D7B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9391" y="631226"/>
            <a:ext cx="457341" cy="400173"/>
          </a:xfrm>
          <a:prstGeom prst="star8">
            <a:avLst>
              <a:gd name="adj" fmla="val 38250"/>
            </a:avLst>
          </a:prstGeom>
          <a:solidFill>
            <a:srgbClr val="CC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5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13" action="ppaction://hlinksldjump"/>
              </a:rPr>
              <a:t>2</a:t>
            </a:r>
            <a:endParaRPr kumimoji="0" lang="en-US" altLang="en-US" sz="15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7" name="AutoShape 14">
            <a:hlinkClick r:id="rId17" action="ppaction://hlinksldjump"/>
            <a:extLst>
              <a:ext uri="{FF2B5EF4-FFF2-40B4-BE49-F238E27FC236}">
                <a16:creationId xmlns:a16="http://schemas.microsoft.com/office/drawing/2014/main" xmlns="" id="{4A997FB1-5135-6A46-B0D4-C1A8926C7C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56797" y="649092"/>
            <a:ext cx="457341" cy="400173"/>
          </a:xfrm>
          <a:prstGeom prst="star8">
            <a:avLst>
              <a:gd name="adj" fmla="val 38250"/>
            </a:avLst>
          </a:prstGeom>
          <a:solidFill>
            <a:srgbClr val="CC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5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16" action="ppaction://hlinksldjump"/>
              </a:rPr>
              <a:t>3</a:t>
            </a:r>
            <a:endParaRPr kumimoji="0" lang="en-US" altLang="en-US" sz="15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8" name="AutoShape 15">
            <a:hlinkClick r:id="rId12" action="ppaction://hlinksldjump"/>
            <a:extLst>
              <a:ext uri="{FF2B5EF4-FFF2-40B4-BE49-F238E27FC236}">
                <a16:creationId xmlns:a16="http://schemas.microsoft.com/office/drawing/2014/main" xmlns="" id="{9FB6CC4F-6E68-B84F-F5B5-453904B8E7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5141" y="743180"/>
            <a:ext cx="457341" cy="400173"/>
          </a:xfrm>
          <a:prstGeom prst="star8">
            <a:avLst>
              <a:gd name="adj" fmla="val 38250"/>
            </a:avLst>
          </a:prstGeom>
          <a:solidFill>
            <a:srgbClr val="CC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5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14" action="ppaction://hlinksldjump"/>
              </a:rPr>
              <a:t>4</a:t>
            </a:r>
            <a:endParaRPr kumimoji="0" lang="en-US" altLang="en-US" sz="15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9" name="AutoShape 16">
            <a:hlinkClick r:id="rId13" action="ppaction://hlinksldjump"/>
            <a:extLst>
              <a:ext uri="{FF2B5EF4-FFF2-40B4-BE49-F238E27FC236}">
                <a16:creationId xmlns:a16="http://schemas.microsoft.com/office/drawing/2014/main" xmlns="" id="{ABBA137E-D221-8354-C1A9-610D2BE0DD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37268" y="743180"/>
            <a:ext cx="457341" cy="400173"/>
          </a:xfrm>
          <a:prstGeom prst="star8">
            <a:avLst>
              <a:gd name="adj" fmla="val 38250"/>
            </a:avLst>
          </a:prstGeom>
          <a:solidFill>
            <a:srgbClr val="CC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5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15" action="ppaction://hlinksldjump"/>
              </a:rPr>
              <a:t>5</a:t>
            </a:r>
            <a:endParaRPr kumimoji="0" lang="en-US" altLang="en-US" sz="15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0" name="AutoShape 17">
            <a:hlinkClick r:id="rId18" action="ppaction://hlinksldjump"/>
            <a:extLst>
              <a:ext uri="{FF2B5EF4-FFF2-40B4-BE49-F238E27FC236}">
                <a16:creationId xmlns:a16="http://schemas.microsoft.com/office/drawing/2014/main" xmlns="" id="{7D2F97FD-DF60-C4B6-F16D-D470139F9F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49395" y="737225"/>
            <a:ext cx="457341" cy="400173"/>
          </a:xfrm>
          <a:prstGeom prst="star8">
            <a:avLst>
              <a:gd name="adj" fmla="val 38250"/>
            </a:avLst>
          </a:prstGeom>
          <a:solidFill>
            <a:srgbClr val="CC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5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" action="ppaction://noaction"/>
              </a:rPr>
              <a:t>6</a:t>
            </a:r>
            <a:endParaRPr kumimoji="0" lang="en-US" altLang="en-US" sz="15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519" name="TextBox 13">
            <a:extLst>
              <a:ext uri="{FF2B5EF4-FFF2-40B4-BE49-F238E27FC236}">
                <a16:creationId xmlns:a16="http://schemas.microsoft.com/office/drawing/2014/main" xmlns="" id="{209F9427-DB12-9B6C-E236-DEE6F9DFC7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0959" y="117909"/>
            <a:ext cx="4984304" cy="473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476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 CHƠI HÁI TÁO</a:t>
            </a:r>
          </a:p>
        </p:txBody>
      </p:sp>
      <p:sp>
        <p:nvSpPr>
          <p:cNvPr id="13" name="Right Arrow 12">
            <a:hlinkClick r:id="" action="ppaction://noaction"/>
            <a:extLst>
              <a:ext uri="{FF2B5EF4-FFF2-40B4-BE49-F238E27FC236}">
                <a16:creationId xmlns:a16="http://schemas.microsoft.com/office/drawing/2014/main" xmlns="" id="{438571EE-9AB2-092D-F51E-10AA86EEC6F8}"/>
              </a:ext>
            </a:extLst>
          </p:cNvPr>
          <p:cNvSpPr/>
          <p:nvPr/>
        </p:nvSpPr>
        <p:spPr>
          <a:xfrm>
            <a:off x="5275877" y="4264733"/>
            <a:ext cx="679358" cy="4099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709A9063-7E25-05C7-FC1B-5988BF384E45}"/>
              </a:ext>
            </a:extLst>
          </p:cNvPr>
          <p:cNvCxnSpPr>
            <a:cxnSpLocks/>
          </p:cNvCxnSpPr>
          <p:nvPr/>
        </p:nvCxnSpPr>
        <p:spPr>
          <a:xfrm flipV="1">
            <a:off x="0" y="-2810"/>
            <a:ext cx="9072500" cy="18901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5179D189-8FEE-84A5-954F-C0EE9F6E010A}"/>
              </a:ext>
            </a:extLst>
          </p:cNvPr>
          <p:cNvCxnSpPr>
            <a:cxnSpLocks/>
          </p:cNvCxnSpPr>
          <p:nvPr/>
        </p:nvCxnSpPr>
        <p:spPr>
          <a:xfrm flipV="1">
            <a:off x="-508" y="5108947"/>
            <a:ext cx="9073008" cy="18903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1B46C950-736C-7FA7-6FA4-5D3302B84656}"/>
              </a:ext>
            </a:extLst>
          </p:cNvPr>
          <p:cNvCxnSpPr/>
          <p:nvPr/>
        </p:nvCxnSpPr>
        <p:spPr>
          <a:xfrm>
            <a:off x="9108504" y="-57167"/>
            <a:ext cx="0" cy="5240367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4E5F8CCE-3B9E-0C02-5513-B17D217B5C30}"/>
              </a:ext>
            </a:extLst>
          </p:cNvPr>
          <p:cNvCxnSpPr>
            <a:cxnSpLocks/>
          </p:cNvCxnSpPr>
          <p:nvPr/>
        </p:nvCxnSpPr>
        <p:spPr>
          <a:xfrm>
            <a:off x="-508" y="0"/>
            <a:ext cx="0" cy="5145088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686933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75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75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36994E-6 L -0.05 0.37734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0000" y="1886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7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7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36994E-6 L 0.425 0.38844 " pathEditMode="relative" rAng="0" ptsTypes="AA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5000" y="1942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7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7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 nodeType="clickPar">
                      <p:stCondLst>
                        <p:cond delay="0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-3.17919E-6 L -0.18333 0.49943 " pathEditMode="relative" rAng="0" ptsTypes="AA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6700" y="2497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7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7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 nodeType="clickPar">
                      <p:stCondLst>
                        <p:cond delay="0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-3.17919E-6 L 0.40833 0.48833 " pathEditMode="relative" rAng="0" ptsTypes="AA">
                                      <p:cBhvr>
                                        <p:cTn id="5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41700" y="2441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7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7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 nodeType="clickPar">
                      <p:stCondLst>
                        <p:cond delay="0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10405E-6 L -0.20834 0.38844 " pathEditMode="relative" rAng="0" ptsTypes="AA">
                                      <p:cBhvr>
                                        <p:cTn id="6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1700" y="1942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1" presetID="17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7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 nodeType="clickPar">
                      <p:stCondLst>
                        <p:cond delay="0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10405E-6 L 0.3 0.38844 " pathEditMode="relative" rAng="0" ptsTypes="AA">
                                      <p:cBhvr>
                                        <p:cTn id="8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00" y="1942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5" presetID="17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7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 nodeType="clickPar">
                      <p:stCondLst>
                        <p:cond delay="0"/>
                      </p:stCondLst>
                      <p:childTnLst>
                        <p:par>
                          <p:cTn id="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526E-6 L -0.275 0.54381 " pathEditMode="relative" rAng="0" ptsTypes="AA">
                                      <p:cBhvr>
                                        <p:cTn id="9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75000" y="2719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9" presetID="17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7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 nodeType="clickPar">
                      <p:stCondLst>
                        <p:cond delay="0"/>
                      </p:stCondLst>
                      <p:childTnLst>
                        <p:par>
                          <p:cTn id="10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526E-6 L 0.23334 0.53271 " pathEditMode="relative" rAng="0" ptsTypes="AA">
                                      <p:cBhvr>
                                        <p:cTn id="1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6700" y="2663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3" presetID="17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7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 nodeType="clickPar">
                      <p:stCondLst>
                        <p:cond delay="0"/>
                      </p:stCondLst>
                      <p:childTnLst>
                        <p:par>
                          <p:cTn id="1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4.84418E-7 L -0.35226 0.44369 " pathEditMode="relative" rAng="0" ptsTypes="AA">
                                      <p:cBhvr>
                                        <p:cTn id="1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22" y="22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7" presetID="17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7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 nodeType="clickPar">
                      <p:stCondLst>
                        <p:cond delay="0"/>
                      </p:stCondLst>
                      <p:childTnLst>
                        <p:par>
                          <p:cTn id="1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02312E-6 L 0.10833 0.47722 " pathEditMode="relative" rAng="0" ptsTypes="AA">
                                      <p:cBhvr>
                                        <p:cTn id="1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1700" y="2386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1" presetID="17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7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 nodeType="clickPar">
                      <p:stCondLst>
                        <p:cond delay="0"/>
                      </p:stCondLst>
                      <p:childTnLst>
                        <p:par>
                          <p:cTn id="1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2.68744E-6 L -0.35781 0.35421 " pathEditMode="relative" rAng="0" ptsTypes="AA">
                                      <p:cBhvr>
                                        <p:cTn id="15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899" y="177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5" presetID="17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7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 nodeType="clickPar">
                      <p:stCondLst>
                        <p:cond delay="0"/>
                      </p:stCondLst>
                      <p:childTnLst>
                        <p:par>
                          <p:cTn id="1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6.35838E-7 L 0.13334 0.36624 " pathEditMode="relative" rAng="0" ptsTypes="AA">
                                      <p:cBhvr>
                                        <p:cTn id="16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6700" y="1831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9" presetID="17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7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 nodeType="clickPar">
                      <p:stCondLst>
                        <p:cond delay="0"/>
                      </p:stCondLst>
                      <p:childTnLst>
                        <p:par>
                          <p:cTn id="1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0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8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183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4" fill="hold" nodeType="clickPar">
                      <p:stCondLst>
                        <p:cond delay="0"/>
                      </p:stCondLst>
                      <p:childTnLst>
                        <p:par>
                          <p:cTn id="1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6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8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 nodeType="clickPar">
                      <p:stCondLst>
                        <p:cond delay="0"/>
                      </p:stCondLst>
                      <p:childTnLst>
                        <p:par>
                          <p:cTn id="1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2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3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196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7" fill="hold" nodeType="clickPar">
                      <p:stCondLst>
                        <p:cond delay="0"/>
                      </p:stCondLst>
                      <p:childTnLst>
                        <p:par>
                          <p:cTn id="1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9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0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202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3" fill="hold" nodeType="clickPar">
                      <p:stCondLst>
                        <p:cond delay="0"/>
                      </p:stCondLst>
                      <p:childTnLst>
                        <p:par>
                          <p:cTn id="2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5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0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208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9" fill="hold" nodeType="clickPar">
                      <p:stCondLst>
                        <p:cond delay="0"/>
                      </p:stCondLst>
                      <p:childTnLst>
                        <p:par>
                          <p:cTn id="2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1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1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</p:childTnLst>
        </p:cTn>
      </p:par>
    </p:tnLst>
    <p:bldLst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3">
            <a:extLst>
              <a:ext uri="{FF2B5EF4-FFF2-40B4-BE49-F238E27FC236}">
                <a16:creationId xmlns:a16="http://schemas.microsoft.com/office/drawing/2014/main" xmlns="" id="{216C7983-905C-FB87-DDD3-2FCA274456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549" y="172511"/>
            <a:ext cx="810089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sng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1</a:t>
            </a: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Hãy ghép mỗi câu hỏi với tiêu chí đánh giá chất lượng thông tin tương ứng mà câu hỏi đó được sử dụng để kiểm tra. </a:t>
            </a:r>
            <a:endParaRPr kumimoji="0" lang="en-US" altLang="vi-VN" sz="18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1507" name="Picture 3" descr="1">
            <a:hlinkClick r:id="rId4" action="ppaction://hlinksldjump"/>
            <a:extLst>
              <a:ext uri="{FF2B5EF4-FFF2-40B4-BE49-F238E27FC236}">
                <a16:creationId xmlns:a16="http://schemas.microsoft.com/office/drawing/2014/main" xmlns="" id="{660CE742-DE68-1876-F562-37DFEBE208D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074" y="4687747"/>
            <a:ext cx="857515" cy="343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AutoShape 9">
            <a:extLst>
              <a:ext uri="{FF2B5EF4-FFF2-40B4-BE49-F238E27FC236}">
                <a16:creationId xmlns:a16="http://schemas.microsoft.com/office/drawing/2014/main" xmlns="" id="{E5AE7252-854B-07AF-D7D6-2E2E4BFCB2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9138" y="3892391"/>
            <a:ext cx="599881" cy="349428"/>
          </a:xfrm>
          <a:prstGeom prst="star16">
            <a:avLst>
              <a:gd name="adj" fmla="val 37500"/>
            </a:avLst>
          </a:prstGeom>
          <a:solidFill>
            <a:srgbClr val="FF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</a:t>
            </a:r>
          </a:p>
        </p:txBody>
      </p:sp>
      <p:sp>
        <p:nvSpPr>
          <p:cNvPr id="10" name="AutoShape 10">
            <a:extLst>
              <a:ext uri="{FF2B5EF4-FFF2-40B4-BE49-F238E27FC236}">
                <a16:creationId xmlns:a16="http://schemas.microsoft.com/office/drawing/2014/main" xmlns="" id="{30DA0AA1-121D-8D5A-3024-21F9BDCD35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7923" y="4237493"/>
            <a:ext cx="599881" cy="349428"/>
          </a:xfrm>
          <a:prstGeom prst="star16">
            <a:avLst>
              <a:gd name="adj" fmla="val 37500"/>
            </a:avLst>
          </a:prstGeom>
          <a:solidFill>
            <a:srgbClr val="FF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</a:t>
            </a:r>
          </a:p>
        </p:txBody>
      </p:sp>
      <p:sp>
        <p:nvSpPr>
          <p:cNvPr id="11" name="AutoShape 11">
            <a:extLst>
              <a:ext uri="{FF2B5EF4-FFF2-40B4-BE49-F238E27FC236}">
                <a16:creationId xmlns:a16="http://schemas.microsoft.com/office/drawing/2014/main" xmlns="" id="{A86EE637-DFE6-5548-A988-B75D28DA65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8976" y="4334578"/>
            <a:ext cx="495038" cy="375531"/>
          </a:xfrm>
          <a:prstGeom prst="star16">
            <a:avLst>
              <a:gd name="adj" fmla="val 37500"/>
            </a:avLst>
          </a:prstGeom>
          <a:solidFill>
            <a:srgbClr val="FF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</a:t>
            </a:r>
          </a:p>
        </p:txBody>
      </p:sp>
      <p:sp>
        <p:nvSpPr>
          <p:cNvPr id="12" name="Text Box 12">
            <a:extLst>
              <a:ext uri="{FF2B5EF4-FFF2-40B4-BE49-F238E27FC236}">
                <a16:creationId xmlns:a16="http://schemas.microsoft.com/office/drawing/2014/main" xmlns="" id="{4317D531-EEAD-7E4C-58E5-8B43EB87FB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0032" y="3931404"/>
            <a:ext cx="27226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1-a; 2-d; 3-b; 4-c</a:t>
            </a:r>
            <a:endParaRPr kumimoji="0" lang="en-US" altLang="vi-VN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AutoShape 13">
            <a:extLst>
              <a:ext uri="{FF2B5EF4-FFF2-40B4-BE49-F238E27FC236}">
                <a16:creationId xmlns:a16="http://schemas.microsoft.com/office/drawing/2014/main" xmlns="" id="{E06EC33C-D240-7BC2-3F32-BA0B80E7E3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38161" y="3904692"/>
            <a:ext cx="729757" cy="407050"/>
          </a:xfrm>
          <a:prstGeom prst="sun">
            <a:avLst>
              <a:gd name="adj" fmla="val 2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</a:t>
            </a:r>
          </a:p>
        </p:txBody>
      </p:sp>
      <p:sp>
        <p:nvSpPr>
          <p:cNvPr id="14" name="Text Box 14">
            <a:extLst>
              <a:ext uri="{FF2B5EF4-FFF2-40B4-BE49-F238E27FC236}">
                <a16:creationId xmlns:a16="http://schemas.microsoft.com/office/drawing/2014/main" xmlns="" id="{5FD14D52-BDC4-D4ED-4218-409B6C1765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6471" y="3832684"/>
            <a:ext cx="2661473" cy="830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750"/>
              </a:spcBef>
              <a:spcAft>
                <a:spcPts val="0"/>
              </a:spcAft>
              <a:buClr>
                <a:prstClr val="black"/>
              </a:buClr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1-d; 2-a; 3-b; 4-c</a:t>
            </a:r>
            <a:endParaRPr kumimoji="0" lang="en-US" altLang="vi-VN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750"/>
              </a:spcBef>
              <a:spcAft>
                <a:spcPts val="0"/>
              </a:spcAft>
              <a:buClr>
                <a:prstClr val="black"/>
              </a:buClr>
              <a:buSzTx/>
              <a:buFontTx/>
              <a:buNone/>
              <a:tabLst/>
              <a:defRPr/>
            </a:pPr>
            <a:endParaRPr kumimoji="0" lang="en-US" altLang="vi-VN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ext Box 15">
            <a:extLst>
              <a:ext uri="{FF2B5EF4-FFF2-40B4-BE49-F238E27FC236}">
                <a16:creationId xmlns:a16="http://schemas.microsoft.com/office/drawing/2014/main" xmlns="" id="{F1BCEC67-E4B3-ADA6-5F8D-F61B39A31D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9450" y="4250031"/>
            <a:ext cx="260028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1-a; 2-c; 3-b; 4-d</a:t>
            </a:r>
            <a:endParaRPr kumimoji="0" lang="en-US" alt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Text Box 17">
            <a:extLst>
              <a:ext uri="{FF2B5EF4-FFF2-40B4-BE49-F238E27FC236}">
                <a16:creationId xmlns:a16="http://schemas.microsoft.com/office/drawing/2014/main" xmlns="" id="{FCEC164D-920D-3431-1D2E-FD07ACF952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3142" y="4279548"/>
            <a:ext cx="284120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1-c; 2-d; 3-b; 4-a</a:t>
            </a:r>
            <a:endParaRPr kumimoji="0" lang="en-US" altLang="vi-VN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0B4467EC-28FC-3AD7-DCD4-8AF1AC3B6A85}"/>
              </a:ext>
            </a:extLst>
          </p:cNvPr>
          <p:cNvCxnSpPr>
            <a:cxnSpLocks/>
          </p:cNvCxnSpPr>
          <p:nvPr/>
        </p:nvCxnSpPr>
        <p:spPr>
          <a:xfrm flipV="1">
            <a:off x="0" y="-2810"/>
            <a:ext cx="9072500" cy="18901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103BE95D-B0A7-CA7C-E05A-46972625A09F}"/>
              </a:ext>
            </a:extLst>
          </p:cNvPr>
          <p:cNvCxnSpPr>
            <a:cxnSpLocks/>
          </p:cNvCxnSpPr>
          <p:nvPr/>
        </p:nvCxnSpPr>
        <p:spPr>
          <a:xfrm flipV="1">
            <a:off x="-508" y="5108947"/>
            <a:ext cx="9073008" cy="18903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A3DF88B9-9E49-2F28-CBF4-BB650AC6ED2F}"/>
              </a:ext>
            </a:extLst>
          </p:cNvPr>
          <p:cNvCxnSpPr/>
          <p:nvPr/>
        </p:nvCxnSpPr>
        <p:spPr>
          <a:xfrm>
            <a:off x="9108504" y="-57167"/>
            <a:ext cx="0" cy="5240367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EC560E89-1C83-5F5B-A336-43EC7637EF38}"/>
              </a:ext>
            </a:extLst>
          </p:cNvPr>
          <p:cNvCxnSpPr>
            <a:cxnSpLocks/>
          </p:cNvCxnSpPr>
          <p:nvPr/>
        </p:nvCxnSpPr>
        <p:spPr>
          <a:xfrm>
            <a:off x="-508" y="0"/>
            <a:ext cx="0" cy="5145088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xmlns="" id="{CDD6E8EF-533D-EBB9-B50D-2E31AD3AD98C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863588" y="808348"/>
          <a:ext cx="7615844" cy="296265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837734">
                  <a:extLst>
                    <a:ext uri="{9D8B030D-6E8A-4147-A177-3AD203B41FA5}">
                      <a16:colId xmlns:a16="http://schemas.microsoft.com/office/drawing/2014/main" xmlns="" val="1122080384"/>
                    </a:ext>
                  </a:extLst>
                </a:gridCol>
                <a:gridCol w="1778110">
                  <a:extLst>
                    <a:ext uri="{9D8B030D-6E8A-4147-A177-3AD203B41FA5}">
                      <a16:colId xmlns:a16="http://schemas.microsoft.com/office/drawing/2014/main" xmlns="" val="185234184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</a:rPr>
                        <a:t>1. Liệu thông tin có lỗi thời đối với vấn đề cần giải quyết không?</a:t>
                      </a:r>
                      <a:endParaRPr lang="vi-VN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</a:rPr>
                        <a:t>a. Tính mới</a:t>
                      </a:r>
                      <a:endParaRPr lang="vi-VN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2224682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</a:rPr>
                        <a:t>2. Thông tin có phù hợp với yêu cầu không? Nó có quá sơ sài hay quá phức tạp không?</a:t>
                      </a:r>
                      <a:endParaRPr lang="vi-VN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</a:rPr>
                        <a:t>b. Tính chính xác</a:t>
                      </a:r>
                      <a:endParaRPr lang="vi-VN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87677383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</a:rPr>
                        <a:t>3. Thông tin có thống nhất với những gì chúng ta đã biết không? Có xảy ra mâu thuẫn nào không?</a:t>
                      </a:r>
                      <a:endParaRPr lang="vi-VN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</a:rPr>
                        <a:t>c. Tính đầy đủ</a:t>
                      </a:r>
                      <a:endParaRPr lang="vi-VN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26739624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</a:rPr>
                        <a:t>4. Các câu hỏi sau đã được trả lời hết chưa? Đó là vấn đề gì? Xảy ra ở đâu? Khi nào? Liên quan đến ai? Vấn đề đó đã xảy ra như thế nào? Tại sao xảy ra điều đó</a:t>
                      </a:r>
                      <a:endParaRPr lang="vi-VN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</a:rPr>
                        <a:t>d. Tính sử dụng được</a:t>
                      </a:r>
                      <a:endParaRPr lang="vi-VN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7500255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7694146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H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H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H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2">
            <a:extLst>
              <a:ext uri="{FF2B5EF4-FFF2-40B4-BE49-F238E27FC236}">
                <a16:creationId xmlns:a16="http://schemas.microsoft.com/office/drawing/2014/main" xmlns="" id="{FD5EEE72-6123-B26A-177F-D4E572558B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45235" y="1856758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531" name="Text Box 7">
            <a:extLst>
              <a:ext uri="{FF2B5EF4-FFF2-40B4-BE49-F238E27FC236}">
                <a16:creationId xmlns:a16="http://schemas.microsoft.com/office/drawing/2014/main" xmlns="" id="{95C4CDD3-B687-3213-26A0-44EDBFEC97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1942" y="114336"/>
            <a:ext cx="668861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sng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 2: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Cụm từ nào sau đây gần nghĩa nhất với thông tin có chất lượng cao?</a:t>
            </a: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2532" name="Picture 3" descr="1">
            <a:hlinkClick r:id="rId4" action="ppaction://hlinksldjump"/>
            <a:extLst>
              <a:ext uri="{FF2B5EF4-FFF2-40B4-BE49-F238E27FC236}">
                <a16:creationId xmlns:a16="http://schemas.microsoft.com/office/drawing/2014/main" xmlns="" id="{1D7E7F39-BB1B-CC85-EA62-4C3BD715D20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074" y="4687747"/>
            <a:ext cx="857515" cy="343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AutoShape 9">
            <a:extLst>
              <a:ext uri="{FF2B5EF4-FFF2-40B4-BE49-F238E27FC236}">
                <a16:creationId xmlns:a16="http://schemas.microsoft.com/office/drawing/2014/main" xmlns="" id="{11C9CC05-D644-4A73-0B09-F1B2B80758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9283" y="1372023"/>
            <a:ext cx="1029018" cy="686012"/>
          </a:xfrm>
          <a:prstGeom prst="star16">
            <a:avLst>
              <a:gd name="adj" fmla="val 37500"/>
            </a:avLst>
          </a:prstGeom>
          <a:solidFill>
            <a:srgbClr val="FF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SAI</a:t>
            </a:r>
          </a:p>
        </p:txBody>
      </p:sp>
      <p:sp>
        <p:nvSpPr>
          <p:cNvPr id="19" name="AutoShape 10">
            <a:extLst>
              <a:ext uri="{FF2B5EF4-FFF2-40B4-BE49-F238E27FC236}">
                <a16:creationId xmlns:a16="http://schemas.microsoft.com/office/drawing/2014/main" xmlns="" id="{4732F440-3A24-A9F2-23FC-CC90CAA5F7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2115" y="2343873"/>
            <a:ext cx="1029018" cy="686012"/>
          </a:xfrm>
          <a:prstGeom prst="star16">
            <a:avLst>
              <a:gd name="adj" fmla="val 37500"/>
            </a:avLst>
          </a:prstGeom>
          <a:solidFill>
            <a:srgbClr val="FF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SAI</a:t>
            </a:r>
          </a:p>
        </p:txBody>
      </p:sp>
      <p:sp>
        <p:nvSpPr>
          <p:cNvPr id="20" name="AutoShape 11">
            <a:extLst>
              <a:ext uri="{FF2B5EF4-FFF2-40B4-BE49-F238E27FC236}">
                <a16:creationId xmlns:a16="http://schemas.microsoft.com/office/drawing/2014/main" xmlns="" id="{CF461B74-3A6D-719C-CDF9-CAB72480FA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2115" y="3147794"/>
            <a:ext cx="1029018" cy="686012"/>
          </a:xfrm>
          <a:prstGeom prst="star16">
            <a:avLst>
              <a:gd name="adj" fmla="val 37500"/>
            </a:avLst>
          </a:prstGeom>
          <a:solidFill>
            <a:srgbClr val="FF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SAI</a:t>
            </a:r>
          </a:p>
        </p:txBody>
      </p:sp>
      <p:sp>
        <p:nvSpPr>
          <p:cNvPr id="21" name="Text Box 12">
            <a:extLst>
              <a:ext uri="{FF2B5EF4-FFF2-40B4-BE49-F238E27FC236}">
                <a16:creationId xmlns:a16="http://schemas.microsoft.com/office/drawing/2014/main" xmlns="" id="{A15EC742-E97C-4CFA-4920-0AA7316F98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6971" y="4099397"/>
            <a:ext cx="508792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D. Thông tin chính xác</a:t>
            </a: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AutoShape 13">
            <a:extLst>
              <a:ext uri="{FF2B5EF4-FFF2-40B4-BE49-F238E27FC236}">
                <a16:creationId xmlns:a16="http://schemas.microsoft.com/office/drawing/2014/main" xmlns="" id="{88BAC130-506F-0F66-7181-45009D0663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1513" y="3794502"/>
            <a:ext cx="1657862" cy="1029018"/>
          </a:xfrm>
          <a:prstGeom prst="sun">
            <a:avLst>
              <a:gd name="adj" fmla="val 2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ĐÚNG</a:t>
            </a:r>
          </a:p>
        </p:txBody>
      </p:sp>
      <p:sp>
        <p:nvSpPr>
          <p:cNvPr id="23" name="Text Box 14">
            <a:extLst>
              <a:ext uri="{FF2B5EF4-FFF2-40B4-BE49-F238E27FC236}">
                <a16:creationId xmlns:a16="http://schemas.microsoft.com/office/drawing/2014/main" xmlns="" id="{161FDCB3-84C9-32A8-FA4F-6F9A328E10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3182" y="1495380"/>
            <a:ext cx="4973585" cy="429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750"/>
              </a:spcBef>
              <a:spcAft>
                <a:spcPts val="0"/>
              </a:spcAft>
              <a:buClr>
                <a:prstClr val="black"/>
              </a:buClr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Thông tin đáng tin cậy	</a:t>
            </a:r>
            <a:endParaRPr kumimoji="0" lang="en-US" altLang="vi-VN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" name="Text Box 15">
            <a:extLst>
              <a:ext uri="{FF2B5EF4-FFF2-40B4-BE49-F238E27FC236}">
                <a16:creationId xmlns:a16="http://schemas.microsoft.com/office/drawing/2014/main" xmlns="" id="{FEED94A0-55E7-1C4B-C518-BEC3A7CDC2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7774" y="2392524"/>
            <a:ext cx="500059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Thông tin hữu ích</a:t>
            </a:r>
            <a:endParaRPr kumimoji="0" lang="en-US" altLang="vi-VN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Text Box 17">
            <a:extLst>
              <a:ext uri="{FF2B5EF4-FFF2-40B4-BE49-F238E27FC236}">
                <a16:creationId xmlns:a16="http://schemas.microsoft.com/office/drawing/2014/main" xmlns="" id="{35D58125-94BC-C008-6215-10A7642920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3182" y="3204962"/>
            <a:ext cx="463057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C. Thông tin đầy đủ	</a:t>
            </a:r>
            <a:endParaRPr kumimoji="0" lang="en-US" altLang="vi-VN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xmlns="" id="{2AE224EA-D12C-CEBA-58FB-D9E307F15CF8}"/>
              </a:ext>
            </a:extLst>
          </p:cNvPr>
          <p:cNvCxnSpPr>
            <a:cxnSpLocks/>
          </p:cNvCxnSpPr>
          <p:nvPr/>
        </p:nvCxnSpPr>
        <p:spPr>
          <a:xfrm flipV="1">
            <a:off x="0" y="-2810"/>
            <a:ext cx="9072500" cy="18901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xmlns="" id="{50A95BFD-4C36-B3FD-B6C5-AC83E09527CA}"/>
              </a:ext>
            </a:extLst>
          </p:cNvPr>
          <p:cNvCxnSpPr>
            <a:cxnSpLocks/>
          </p:cNvCxnSpPr>
          <p:nvPr/>
        </p:nvCxnSpPr>
        <p:spPr>
          <a:xfrm flipV="1">
            <a:off x="-508" y="5108947"/>
            <a:ext cx="9073008" cy="18903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69B06820-7C0D-3867-3737-888B526D7BFE}"/>
              </a:ext>
            </a:extLst>
          </p:cNvPr>
          <p:cNvCxnSpPr/>
          <p:nvPr/>
        </p:nvCxnSpPr>
        <p:spPr>
          <a:xfrm>
            <a:off x="9108504" y="-57167"/>
            <a:ext cx="0" cy="5240367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30568252-B2A9-3170-D745-E6F42E2C9065}"/>
              </a:ext>
            </a:extLst>
          </p:cNvPr>
          <p:cNvCxnSpPr>
            <a:cxnSpLocks/>
          </p:cNvCxnSpPr>
          <p:nvPr/>
        </p:nvCxnSpPr>
        <p:spPr>
          <a:xfrm>
            <a:off x="-508" y="0"/>
            <a:ext cx="0" cy="5145088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165538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H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H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H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5" grpId="0" animBg="1"/>
      <p:bldP spid="19" grpId="0" animBg="1"/>
      <p:bldP spid="20" grpId="0" animBg="1"/>
      <p:bldP spid="2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15">
            <a:extLst>
              <a:ext uri="{FF2B5EF4-FFF2-40B4-BE49-F238E27FC236}">
                <a16:creationId xmlns:a16="http://schemas.microsoft.com/office/drawing/2014/main" xmlns="" id="{F4167FCB-CBF6-8FD2-7B7D-42BEBFD7E6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2522" y="383850"/>
            <a:ext cx="752590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sng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3</a:t>
            </a: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 tin chính xác có thể mô tả như thế nào?</a:t>
            </a:r>
            <a:endParaRPr kumimoji="0" lang="en-US" altLang="en-US" sz="24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3555" name="Picture 3" descr="1">
            <a:hlinkClick r:id="rId4" action="ppaction://hlinksldjump"/>
            <a:extLst>
              <a:ext uri="{FF2B5EF4-FFF2-40B4-BE49-F238E27FC236}">
                <a16:creationId xmlns:a16="http://schemas.microsoft.com/office/drawing/2014/main" xmlns="" id="{EB46C107-6AED-CBE0-720E-4FCDFC83B91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074" y="4687747"/>
            <a:ext cx="857515" cy="343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AutoShape 9">
            <a:extLst>
              <a:ext uri="{FF2B5EF4-FFF2-40B4-BE49-F238E27FC236}">
                <a16:creationId xmlns:a16="http://schemas.microsoft.com/office/drawing/2014/main" xmlns="" id="{256F2AD2-B718-302A-0022-030341FFFC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1900" y="2860576"/>
            <a:ext cx="821768" cy="400111"/>
          </a:xfrm>
          <a:prstGeom prst="star16">
            <a:avLst>
              <a:gd name="adj" fmla="val 37500"/>
            </a:avLst>
          </a:prstGeom>
          <a:solidFill>
            <a:srgbClr val="FF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</a:t>
            </a:r>
          </a:p>
        </p:txBody>
      </p:sp>
      <p:sp>
        <p:nvSpPr>
          <p:cNvPr id="29" name="Text Box 14">
            <a:extLst>
              <a:ext uri="{FF2B5EF4-FFF2-40B4-BE49-F238E27FC236}">
                <a16:creationId xmlns:a16="http://schemas.microsoft.com/office/drawing/2014/main" xmlns="" id="{5C65F3A2-1EA3-9B05-9869-72B5A17BD6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7334" y="2680556"/>
            <a:ext cx="699512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C. Thông tin được cập nhật, được thu thập đúng lúc, kịp thời để giải quyết vấn đề đặt ra.</a:t>
            </a:r>
            <a:endParaRPr kumimoji="0" lang="vi-VN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0" name="AutoShape 9">
            <a:extLst>
              <a:ext uri="{FF2B5EF4-FFF2-40B4-BE49-F238E27FC236}">
                <a16:creationId xmlns:a16="http://schemas.microsoft.com/office/drawing/2014/main" xmlns="" id="{CDD1D8F4-0C71-5B79-CE50-E8E49CA6EA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2522" y="1200325"/>
            <a:ext cx="821768" cy="400111"/>
          </a:xfrm>
          <a:prstGeom prst="star16">
            <a:avLst>
              <a:gd name="adj" fmla="val 37500"/>
            </a:avLst>
          </a:prstGeom>
          <a:solidFill>
            <a:srgbClr val="FF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</a:t>
            </a:r>
          </a:p>
        </p:txBody>
      </p:sp>
      <p:sp>
        <p:nvSpPr>
          <p:cNvPr id="31" name="Text Box 14">
            <a:extLst>
              <a:ext uri="{FF2B5EF4-FFF2-40B4-BE49-F238E27FC236}">
                <a16:creationId xmlns:a16="http://schemas.microsoft.com/office/drawing/2014/main" xmlns="" id="{EE6C1F54-CF13-1F9F-C55C-68A77E3FD2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3255" y="1060376"/>
            <a:ext cx="632547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Thông tin có nguồn gốc xác định và nguồn tin đó đủ thẩm quyền đối với thông tin được nêu.</a:t>
            </a:r>
            <a:endParaRPr kumimoji="0" lang="vi-VN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AutoShape 9">
            <a:extLst>
              <a:ext uri="{FF2B5EF4-FFF2-40B4-BE49-F238E27FC236}">
                <a16:creationId xmlns:a16="http://schemas.microsoft.com/office/drawing/2014/main" xmlns="" id="{28E5A9D9-448B-EECE-991B-1F51A2F7C8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1900" y="3760676"/>
            <a:ext cx="821768" cy="400111"/>
          </a:xfrm>
          <a:prstGeom prst="star16">
            <a:avLst>
              <a:gd name="adj" fmla="val 37500"/>
            </a:avLst>
          </a:prstGeom>
          <a:solidFill>
            <a:srgbClr val="FF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</a:t>
            </a:r>
          </a:p>
        </p:txBody>
      </p:sp>
      <p:sp>
        <p:nvSpPr>
          <p:cNvPr id="33" name="Text Box 14">
            <a:extLst>
              <a:ext uri="{FF2B5EF4-FFF2-40B4-BE49-F238E27FC236}">
                <a16:creationId xmlns:a16="http://schemas.microsoft.com/office/drawing/2014/main" xmlns="" id="{235ED53D-71F4-F6DF-8ED4-BE4B1D1681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0616" y="3628854"/>
            <a:ext cx="687817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D. Thông tin về mọi khía cạnh của sự kiện, cho phép nhìn nhận sự kiện một cách toàn diện.</a:t>
            </a:r>
            <a:endParaRPr kumimoji="0" lang="vi-VN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4" name="Text Box 12">
            <a:extLst>
              <a:ext uri="{FF2B5EF4-FFF2-40B4-BE49-F238E27FC236}">
                <a16:creationId xmlns:a16="http://schemas.microsoft.com/office/drawing/2014/main" xmlns="" id="{0F3D7372-808D-3F66-3820-A6B71D6180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3255" y="1852464"/>
            <a:ext cx="688553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Thông tin đúng đắn, có thể kiểm chứng được, đủ cụ thể so với vấn đề cần giải quyết.</a:t>
            </a:r>
            <a:endParaRPr kumimoji="0" lang="vi-VN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5" name="AutoShape 13">
            <a:extLst>
              <a:ext uri="{FF2B5EF4-FFF2-40B4-BE49-F238E27FC236}">
                <a16:creationId xmlns:a16="http://schemas.microsoft.com/office/drawing/2014/main" xmlns="" id="{293C2B22-0E86-0266-18D4-C960E5D954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9572" y="1936373"/>
            <a:ext cx="1032572" cy="600167"/>
          </a:xfrm>
          <a:prstGeom prst="sun">
            <a:avLst>
              <a:gd name="adj" fmla="val 2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xmlns="" id="{767BB387-9E48-637E-A741-5F6B913944A2}"/>
              </a:ext>
            </a:extLst>
          </p:cNvPr>
          <p:cNvCxnSpPr>
            <a:cxnSpLocks/>
          </p:cNvCxnSpPr>
          <p:nvPr/>
        </p:nvCxnSpPr>
        <p:spPr>
          <a:xfrm flipV="1">
            <a:off x="0" y="-2810"/>
            <a:ext cx="9072500" cy="18901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xmlns="" id="{E6000329-89A5-C2EC-9F32-64B06A1A2129}"/>
              </a:ext>
            </a:extLst>
          </p:cNvPr>
          <p:cNvCxnSpPr>
            <a:cxnSpLocks/>
          </p:cNvCxnSpPr>
          <p:nvPr/>
        </p:nvCxnSpPr>
        <p:spPr>
          <a:xfrm flipV="1">
            <a:off x="-508" y="5108947"/>
            <a:ext cx="9073008" cy="18903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6BAD0966-1A52-A075-4B74-F3B9DD6B98E3}"/>
              </a:ext>
            </a:extLst>
          </p:cNvPr>
          <p:cNvCxnSpPr/>
          <p:nvPr/>
        </p:nvCxnSpPr>
        <p:spPr>
          <a:xfrm>
            <a:off x="9108504" y="-57167"/>
            <a:ext cx="0" cy="5240367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239C73E8-18A9-35B5-3E5C-F3F06FCE90BD}"/>
              </a:ext>
            </a:extLst>
          </p:cNvPr>
          <p:cNvCxnSpPr>
            <a:cxnSpLocks/>
          </p:cNvCxnSpPr>
          <p:nvPr/>
        </p:nvCxnSpPr>
        <p:spPr>
          <a:xfrm>
            <a:off x="-508" y="0"/>
            <a:ext cx="0" cy="5145088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397526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H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H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H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28" grpId="0" animBg="1"/>
      <p:bldP spid="30" grpId="0" animBg="1"/>
      <p:bldP spid="32" grpId="0" animBg="1"/>
      <p:bldP spid="3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8" name="Picture 224" descr="100+ Hình nền Slide đẹp 20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3702" y="-4808276"/>
            <a:ext cx="16325850" cy="11430000"/>
          </a:xfrm>
          <a:prstGeom prst="rect">
            <a:avLst/>
          </a:prstGeom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pic>
      <p:pic>
        <p:nvPicPr>
          <p:cNvPr id="117" name="Picture 2" descr="C:\Users\Administrator\Desktop\微立体创业计划\00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524" y="1026230"/>
            <a:ext cx="1967244" cy="196758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" name="Picture 3" descr="C:\Users\Administrator\Desktop\微立体创业计划\00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617" y="317165"/>
            <a:ext cx="3365058" cy="3365642"/>
          </a:xfrm>
          <a:prstGeom prst="rect">
            <a:avLst/>
          </a:prstGeom>
          <a:noFill/>
          <a:effectLst>
            <a:outerShdw blurRad="292100" dist="177800" dir="2460000" sx="99000" sy="99000" algn="l" rotWithShape="0">
              <a:prstClr val="black">
                <a:alpha val="39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组合 124"/>
          <p:cNvGrpSpPr/>
          <p:nvPr/>
        </p:nvGrpSpPr>
        <p:grpSpPr>
          <a:xfrm>
            <a:off x="6568441" y="4391649"/>
            <a:ext cx="1026023" cy="1026201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26" name="同心圆 12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2500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27" name="椭圆 126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altLang="zh-CN" sz="2500" kern="0">
                  <a:solidFill>
                    <a:sysClr val="window" lastClr="FFFFFF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0" kern="0" dirty="0">
                <a:solidFill>
                  <a:sysClr val="window" lastClr="FFFFFF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3" name="组合 127"/>
          <p:cNvGrpSpPr/>
          <p:nvPr/>
        </p:nvGrpSpPr>
        <p:grpSpPr>
          <a:xfrm>
            <a:off x="4731049" y="4652538"/>
            <a:ext cx="538351" cy="538444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29" name="同心圆 128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2500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30" name="椭圆 129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altLang="zh-CN" sz="2500" kern="0">
                  <a:solidFill>
                    <a:sysClr val="windowText" lastClr="000000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0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4" name="组合 130"/>
          <p:cNvGrpSpPr/>
          <p:nvPr/>
        </p:nvGrpSpPr>
        <p:grpSpPr>
          <a:xfrm>
            <a:off x="5436690" y="4921762"/>
            <a:ext cx="746998" cy="747128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32" name="同心圆 131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2500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33" name="椭圆 132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altLang="zh-CN" sz="2500" kern="0">
                  <a:solidFill>
                    <a:sysClr val="windowText" lastClr="000000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0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5" name="组合 133"/>
          <p:cNvGrpSpPr/>
          <p:nvPr/>
        </p:nvGrpSpPr>
        <p:grpSpPr>
          <a:xfrm>
            <a:off x="7758789" y="4731882"/>
            <a:ext cx="540868" cy="540962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35" name="同心圆 134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2500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36" name="椭圆 135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altLang="zh-CN" sz="2500" kern="0">
                  <a:solidFill>
                    <a:sysClr val="window" lastClr="FFFFFF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0" kern="0" dirty="0">
                <a:solidFill>
                  <a:sysClr val="window" lastClr="FFFFFF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6" name="组合 136"/>
          <p:cNvGrpSpPr/>
          <p:nvPr/>
        </p:nvGrpSpPr>
        <p:grpSpPr>
          <a:xfrm>
            <a:off x="766441" y="5040491"/>
            <a:ext cx="588755" cy="588857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38" name="同心圆 13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2500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39" name="椭圆 138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altLang="zh-CN" sz="2500" kern="0">
                  <a:solidFill>
                    <a:sysClr val="windowText" lastClr="000000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0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7" name="组合 139"/>
          <p:cNvGrpSpPr/>
          <p:nvPr/>
        </p:nvGrpSpPr>
        <p:grpSpPr>
          <a:xfrm>
            <a:off x="3962506" y="4529855"/>
            <a:ext cx="252447" cy="252491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41" name="同心圆 140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2500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42" name="椭圆 141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altLang="zh-CN" sz="2500" kern="0">
                  <a:solidFill>
                    <a:sysClr val="windowText" lastClr="000000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0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8" name="组合 142"/>
          <p:cNvGrpSpPr/>
          <p:nvPr/>
        </p:nvGrpSpPr>
        <p:grpSpPr>
          <a:xfrm>
            <a:off x="3181254" y="4327052"/>
            <a:ext cx="528983" cy="529075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44" name="同心圆 143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2500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45" name="椭圆 144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altLang="zh-CN" sz="2500" kern="0">
                  <a:solidFill>
                    <a:sysClr val="windowText" lastClr="000000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0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9" name="组合 145"/>
          <p:cNvGrpSpPr/>
          <p:nvPr/>
        </p:nvGrpSpPr>
        <p:grpSpPr>
          <a:xfrm>
            <a:off x="8463984" y="3831666"/>
            <a:ext cx="1044954" cy="1045136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47" name="同心圆 146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2500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48" name="椭圆 147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altLang="zh-CN" sz="2500" kern="0">
                  <a:solidFill>
                    <a:sysClr val="window" lastClr="FFFFFF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0" kern="0" dirty="0">
                <a:solidFill>
                  <a:sysClr val="window" lastClr="FFFFFF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0" name="组合 148"/>
          <p:cNvGrpSpPr/>
          <p:nvPr/>
        </p:nvGrpSpPr>
        <p:grpSpPr>
          <a:xfrm>
            <a:off x="4419629" y="4325144"/>
            <a:ext cx="223041" cy="223080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50" name="同心圆 149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2500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51" name="椭圆 150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altLang="zh-CN" sz="2500" kern="0">
                  <a:solidFill>
                    <a:sysClr val="windowText" lastClr="000000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0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1" name="组合 151"/>
          <p:cNvGrpSpPr/>
          <p:nvPr/>
        </p:nvGrpSpPr>
        <p:grpSpPr>
          <a:xfrm>
            <a:off x="1943139" y="4706147"/>
            <a:ext cx="962576" cy="962743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53" name="同心圆 152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2500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54" name="椭圆 153"/>
            <p:cNvSpPr/>
            <p:nvPr/>
          </p:nvSpPr>
          <p:spPr>
            <a:xfrm>
              <a:off x="392112" y="760412"/>
              <a:ext cx="3825873" cy="3825873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altLang="zh-CN" sz="2500" kern="0">
                  <a:solidFill>
                    <a:sysClr val="window" lastClr="FFFFFF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0" kern="0" dirty="0">
                <a:solidFill>
                  <a:sysClr val="window" lastClr="FFFFFF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2" name="组合 154"/>
          <p:cNvGrpSpPr/>
          <p:nvPr/>
        </p:nvGrpSpPr>
        <p:grpSpPr>
          <a:xfrm>
            <a:off x="1275195" y="4606646"/>
            <a:ext cx="520102" cy="520192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56" name="同心圆 15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2500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57" name="椭圆 156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altLang="zh-CN" sz="2500" kern="0">
                  <a:solidFill>
                    <a:sysClr val="windowText" lastClr="000000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0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3" name="组合 157"/>
          <p:cNvGrpSpPr/>
          <p:nvPr/>
        </p:nvGrpSpPr>
        <p:grpSpPr>
          <a:xfrm>
            <a:off x="291078" y="4921760"/>
            <a:ext cx="316822" cy="316877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59" name="同心圆 158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2500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60" name="椭圆 159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altLang="zh-CN" sz="2500" kern="0">
                  <a:solidFill>
                    <a:sysClr val="windowText" lastClr="000000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0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4" name="组合 160"/>
          <p:cNvGrpSpPr/>
          <p:nvPr/>
        </p:nvGrpSpPr>
        <p:grpSpPr>
          <a:xfrm>
            <a:off x="117144" y="4738452"/>
            <a:ext cx="158410" cy="158438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62" name="同心圆 161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2500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63" name="椭圆 162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altLang="zh-CN" sz="2500" kern="0">
                  <a:solidFill>
                    <a:sysClr val="windowText" lastClr="000000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0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sp>
        <p:nvSpPr>
          <p:cNvPr id="19" name="Rectangle 2"/>
          <p:cNvSpPr>
            <a:spLocks noChangeArrowheads="1"/>
          </p:cNvSpPr>
          <p:nvPr/>
        </p:nvSpPr>
        <p:spPr bwMode="auto">
          <a:xfrm flipV="1">
            <a:off x="946578" y="322871"/>
            <a:ext cx="14401600" cy="369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08" tIns="45704" rIns="91408" bIns="45704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7" name="Rectangle 8"/>
          <p:cNvSpPr>
            <a:spLocks noChangeArrowheads="1"/>
          </p:cNvSpPr>
          <p:nvPr/>
        </p:nvSpPr>
        <p:spPr bwMode="auto">
          <a:xfrm>
            <a:off x="4769767" y="3197284"/>
            <a:ext cx="184682" cy="369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08" tIns="45704" rIns="91408" bIns="45704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763688" y="1493252"/>
            <a:ext cx="2417565" cy="707886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r>
              <a:rPr lang="en-US" sz="4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527885" y="1493251"/>
            <a:ext cx="6310833" cy="861774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r>
              <a:rPr lang="vi-VN" sz="5000" i="1" dirty="0">
                <a:solidFill>
                  <a:srgbClr val="FF0000"/>
                </a:solidFill>
                <a:latin typeface="+mj-lt"/>
              </a:rPr>
              <a:t>TRÒ CHƠI Ô CHỮ</a:t>
            </a:r>
            <a:endParaRPr lang="en-US" sz="5000" i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1384691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3" presetClass="entr" presetSubtype="528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3" presetClass="entr" presetSubtype="52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6" presetClass="emph" presetSubtype="0" repeatCount="3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0" presetID="26" presetClass="emph" presetSubtype="0" repeatCount="3000" fill="hold" nodeType="withEffect">
                                  <p:stCondLst>
                                    <p:cond delay="71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26" presetClass="emph" presetSubtype="0" repeatCount="3000" fill="hold" nodeType="withEffect">
                                  <p:stCondLst>
                                    <p:cond delay="41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5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6" presetID="26" presetClass="emph" presetSubtype="0" repeatCount="3000" fill="hold" nodeType="withEffect">
                                  <p:stCondLst>
                                    <p:cond delay="81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3" descr="1">
            <a:hlinkClick r:id="rId4" action="ppaction://hlinksldjump"/>
            <a:extLst>
              <a:ext uri="{FF2B5EF4-FFF2-40B4-BE49-F238E27FC236}">
                <a16:creationId xmlns:a16="http://schemas.microsoft.com/office/drawing/2014/main" xmlns="" id="{A7A2D1C5-9927-CC89-1361-7C931CA7039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074" y="4687747"/>
            <a:ext cx="857515" cy="343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Rectangle 1">
            <a:extLst>
              <a:ext uri="{FF2B5EF4-FFF2-40B4-BE49-F238E27FC236}">
                <a16:creationId xmlns:a16="http://schemas.microsoft.com/office/drawing/2014/main" xmlns="" id="{DD8BB13F-63B5-AEAA-9451-AFDE0AF7FE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9532" y="160276"/>
            <a:ext cx="8316924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000" b="1" i="0" u="sng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 4</a:t>
            </a:r>
            <a:r>
              <a:rPr kumimoji="0" lang="en-US" altLang="vi-VN" sz="2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 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 cuộc thi rung chuông vàng, câu hỏi đặt ra là: “Để duy trì sự sống, con người, động vật và thực vật cần những điều kiện gì? Câu trả lời nào sau đây đáp ứng đúng nội dung câu hỏi đó?</a:t>
            </a:r>
            <a:endParaRPr kumimoji="0" lang="en-US" altLang="vi-VN" sz="20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AutoShape 9">
            <a:extLst>
              <a:ext uri="{FF2B5EF4-FFF2-40B4-BE49-F238E27FC236}">
                <a16:creationId xmlns:a16="http://schemas.microsoft.com/office/drawing/2014/main" xmlns="" id="{C7F48550-5CF1-6E90-DBBE-72FCEE008D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1580" y="1492682"/>
            <a:ext cx="607937" cy="387409"/>
          </a:xfrm>
          <a:prstGeom prst="star16">
            <a:avLst>
              <a:gd name="adj" fmla="val 37500"/>
            </a:avLst>
          </a:prstGeom>
          <a:solidFill>
            <a:srgbClr val="FF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</a:t>
            </a:r>
          </a:p>
        </p:txBody>
      </p:sp>
      <p:sp>
        <p:nvSpPr>
          <p:cNvPr id="16" name="Text Box 14">
            <a:extLst>
              <a:ext uri="{FF2B5EF4-FFF2-40B4-BE49-F238E27FC236}">
                <a16:creationId xmlns:a16="http://schemas.microsoft.com/office/drawing/2014/main" xmlns="" id="{153746D3-AC03-9159-0A6D-2F37C42C5D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3668" y="1276400"/>
            <a:ext cx="7105943" cy="797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750"/>
              </a:spcBef>
              <a:spcAft>
                <a:spcPts val="0"/>
              </a:spcAft>
              <a:buClr>
                <a:prstClr val="black"/>
              </a:buClr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Động vật có thể di chuyển, có hệ thần kinh, có giác quan và tế bào không có thành xenlulo.</a:t>
            </a:r>
            <a:endParaRPr kumimoji="0" lang="vi-VN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AutoShape 9">
            <a:extLst>
              <a:ext uri="{FF2B5EF4-FFF2-40B4-BE49-F238E27FC236}">
                <a16:creationId xmlns:a16="http://schemas.microsoft.com/office/drawing/2014/main" xmlns="" id="{6F20EEAE-04A2-BC69-95F1-673B3B7372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703" y="3203764"/>
            <a:ext cx="607937" cy="387409"/>
          </a:xfrm>
          <a:prstGeom prst="star16">
            <a:avLst>
              <a:gd name="adj" fmla="val 37500"/>
            </a:avLst>
          </a:prstGeom>
          <a:solidFill>
            <a:srgbClr val="FF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</a:t>
            </a:r>
          </a:p>
        </p:txBody>
      </p:sp>
      <p:sp>
        <p:nvSpPr>
          <p:cNvPr id="18" name="Text Box 14">
            <a:extLst>
              <a:ext uri="{FF2B5EF4-FFF2-40B4-BE49-F238E27FC236}">
                <a16:creationId xmlns:a16="http://schemas.microsoft.com/office/drawing/2014/main" xmlns="" id="{718CF069-4AB6-AF9D-4014-6AFBBC0287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7595" y="2998256"/>
            <a:ext cx="7105943" cy="798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750"/>
              </a:spcBef>
              <a:spcAft>
                <a:spcPts val="0"/>
              </a:spcAft>
              <a:buClr>
                <a:prstClr val="black"/>
              </a:buClr>
              <a:buSzTx/>
              <a:buFontTx/>
              <a:buNone/>
              <a:tabLst/>
              <a:defRPr/>
            </a:pPr>
            <a:r>
              <a:rPr kumimoji="0" lang="en-US" altLang="vi-VN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C.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Con người, động vật, thực vật đều có cấu tạo từ tế bào, có khả năng lớn lên và sinh sản.</a:t>
            </a: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vi-VN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9" name="AutoShape 9">
            <a:extLst>
              <a:ext uri="{FF2B5EF4-FFF2-40B4-BE49-F238E27FC236}">
                <a16:creationId xmlns:a16="http://schemas.microsoft.com/office/drawing/2014/main" xmlns="" id="{9D2D4629-737E-4FF3-4A0A-96E11B6279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9572" y="4084712"/>
            <a:ext cx="607937" cy="387409"/>
          </a:xfrm>
          <a:prstGeom prst="star16">
            <a:avLst>
              <a:gd name="adj" fmla="val 37500"/>
            </a:avLst>
          </a:prstGeom>
          <a:solidFill>
            <a:srgbClr val="FF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</a:t>
            </a:r>
          </a:p>
        </p:txBody>
      </p:sp>
      <p:sp>
        <p:nvSpPr>
          <p:cNvPr id="20" name="Text Box 14">
            <a:extLst>
              <a:ext uri="{FF2B5EF4-FFF2-40B4-BE49-F238E27FC236}">
                <a16:creationId xmlns:a16="http://schemas.microsoft.com/office/drawing/2014/main" xmlns="" id="{7B047F9D-1442-A502-B1D0-A90313AA77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3349" y="3898356"/>
            <a:ext cx="7007880" cy="798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750"/>
              </a:spcBef>
              <a:spcAft>
                <a:spcPts val="0"/>
              </a:spcAft>
              <a:buClr>
                <a:prstClr val="black"/>
              </a:buClr>
              <a:buSzTx/>
              <a:buFontTx/>
              <a:buNone/>
              <a:tabLst/>
              <a:defRPr/>
            </a:pPr>
            <a:r>
              <a:rPr kumimoji="0" lang="en-US" altLang="vi-VN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D.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 người, động vật, thực vật đều cần dùng chất hữu cơ để nuôi lớn cơ thể và sinh sản.</a:t>
            </a:r>
            <a:r>
              <a:rPr kumimoji="0" lang="en-US" altLang="vi-VN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1" name="Text Box 12">
            <a:extLst>
              <a:ext uri="{FF2B5EF4-FFF2-40B4-BE49-F238E27FC236}">
                <a16:creationId xmlns:a16="http://schemas.microsoft.com/office/drawing/2014/main" xmlns="" id="{7AAE7571-288E-1D9E-D36D-35AFF83004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3349" y="2204938"/>
            <a:ext cx="698509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Con người, động vật, thực vật đều cần không khí, nước, thức ăn, ánh sáng để duy trì sự sống, </a:t>
            </a: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AutoShape 13">
            <a:extLst>
              <a:ext uri="{FF2B5EF4-FFF2-40B4-BE49-F238E27FC236}">
                <a16:creationId xmlns:a16="http://schemas.microsoft.com/office/drawing/2014/main" xmlns="" id="{51FAF3D1-F26C-1495-45B9-A0389EDCF8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5556" y="2172370"/>
            <a:ext cx="864094" cy="638782"/>
          </a:xfrm>
          <a:prstGeom prst="sun">
            <a:avLst>
              <a:gd name="adj" fmla="val 2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xmlns="" id="{011F705D-B37D-6D26-7120-6E073F509DE5}"/>
              </a:ext>
            </a:extLst>
          </p:cNvPr>
          <p:cNvCxnSpPr>
            <a:cxnSpLocks/>
          </p:cNvCxnSpPr>
          <p:nvPr/>
        </p:nvCxnSpPr>
        <p:spPr>
          <a:xfrm flipV="1">
            <a:off x="0" y="-2810"/>
            <a:ext cx="9072500" cy="18901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xmlns="" id="{22C63C02-E199-0636-C6C7-BABBE9852AB8}"/>
              </a:ext>
            </a:extLst>
          </p:cNvPr>
          <p:cNvCxnSpPr>
            <a:cxnSpLocks/>
          </p:cNvCxnSpPr>
          <p:nvPr/>
        </p:nvCxnSpPr>
        <p:spPr>
          <a:xfrm flipV="1">
            <a:off x="-508" y="5108947"/>
            <a:ext cx="9073008" cy="18903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818B7086-CEA2-4042-67CB-AAA570A0988C}"/>
              </a:ext>
            </a:extLst>
          </p:cNvPr>
          <p:cNvCxnSpPr/>
          <p:nvPr/>
        </p:nvCxnSpPr>
        <p:spPr>
          <a:xfrm>
            <a:off x="9108504" y="-57167"/>
            <a:ext cx="0" cy="5240367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85544D30-CC8B-062B-23A3-630F65F09645}"/>
              </a:ext>
            </a:extLst>
          </p:cNvPr>
          <p:cNvCxnSpPr>
            <a:cxnSpLocks/>
          </p:cNvCxnSpPr>
          <p:nvPr/>
        </p:nvCxnSpPr>
        <p:spPr>
          <a:xfrm>
            <a:off x="-508" y="0"/>
            <a:ext cx="0" cy="5145088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340499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H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H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H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9" grpId="0" animBg="1"/>
      <p:bldP spid="2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3" descr="1">
            <a:hlinkClick r:id="rId4" action="ppaction://hlinksldjump"/>
            <a:extLst>
              <a:ext uri="{FF2B5EF4-FFF2-40B4-BE49-F238E27FC236}">
                <a16:creationId xmlns:a16="http://schemas.microsoft.com/office/drawing/2014/main" xmlns="" id="{76333E94-2EAE-5EA0-82F0-A2327EC67F6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074" y="4687747"/>
            <a:ext cx="857515" cy="343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AutoShape 9">
            <a:extLst>
              <a:ext uri="{FF2B5EF4-FFF2-40B4-BE49-F238E27FC236}">
                <a16:creationId xmlns:a16="http://schemas.microsoft.com/office/drawing/2014/main" xmlns="" id="{A2BAAFCE-209C-B724-2EAE-BC620F9F41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1154" y="3213924"/>
            <a:ext cx="738322" cy="492413"/>
          </a:xfrm>
          <a:prstGeom prst="star16">
            <a:avLst>
              <a:gd name="adj" fmla="val 37500"/>
            </a:avLst>
          </a:prstGeom>
          <a:solidFill>
            <a:srgbClr val="FF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</a:t>
            </a:r>
          </a:p>
        </p:txBody>
      </p:sp>
      <p:sp>
        <p:nvSpPr>
          <p:cNvPr id="14" name="Text Box 14">
            <a:extLst>
              <a:ext uri="{FF2B5EF4-FFF2-40B4-BE49-F238E27FC236}">
                <a16:creationId xmlns:a16="http://schemas.microsoft.com/office/drawing/2014/main" xmlns="" id="{89E34103-AF65-4445-E07C-29E88A1F69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1800" y="3210469"/>
            <a:ext cx="3672408" cy="427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750"/>
              </a:spcBef>
              <a:spcAft>
                <a:spcPts val="0"/>
              </a:spcAft>
              <a:buClr>
                <a:prstClr val="black"/>
              </a:buClr>
              <a:buSzTx/>
              <a:buFontTx/>
              <a:buNone/>
              <a:tabLst/>
              <a:defRPr/>
            </a:pPr>
            <a:r>
              <a:rPr kumimoji="0" lang="en-US" altLang="vi-VN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C.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Tính chính xác	</a:t>
            </a:r>
            <a:endParaRPr kumimoji="0" lang="en-US" altLang="vi-VN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AutoShape 9">
            <a:extLst>
              <a:ext uri="{FF2B5EF4-FFF2-40B4-BE49-F238E27FC236}">
                <a16:creationId xmlns:a16="http://schemas.microsoft.com/office/drawing/2014/main" xmlns="" id="{734F598D-7A9C-B4ED-571B-7973E93870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29829" y="2532924"/>
            <a:ext cx="738322" cy="493355"/>
          </a:xfrm>
          <a:prstGeom prst="star16">
            <a:avLst>
              <a:gd name="adj" fmla="val 37500"/>
            </a:avLst>
          </a:prstGeom>
          <a:solidFill>
            <a:srgbClr val="FF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</a:t>
            </a:r>
          </a:p>
        </p:txBody>
      </p:sp>
      <p:sp>
        <p:nvSpPr>
          <p:cNvPr id="16" name="Text Box 14">
            <a:extLst>
              <a:ext uri="{FF2B5EF4-FFF2-40B4-BE49-F238E27FC236}">
                <a16:creationId xmlns:a16="http://schemas.microsoft.com/office/drawing/2014/main" xmlns="" id="{70BDDA79-4F46-E835-8F8D-DD47D1D6E1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1799" y="2543513"/>
            <a:ext cx="3672408" cy="427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750"/>
              </a:spcBef>
              <a:spcAft>
                <a:spcPts val="0"/>
              </a:spcAft>
              <a:buClr>
                <a:prstClr val="black"/>
              </a:buClr>
              <a:buSzTx/>
              <a:buFontTx/>
              <a:buNone/>
              <a:tabLst/>
              <a:defRPr/>
            </a:pPr>
            <a:r>
              <a:rPr kumimoji="0" lang="en-US" altLang="vi-VN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Tính mới	</a:t>
            </a:r>
            <a:endParaRPr kumimoji="0" lang="en-US" altLang="vi-VN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AutoShape 9">
            <a:extLst>
              <a:ext uri="{FF2B5EF4-FFF2-40B4-BE49-F238E27FC236}">
                <a16:creationId xmlns:a16="http://schemas.microsoft.com/office/drawing/2014/main" xmlns="" id="{D79EEA87-E4CA-B940-AE2F-E27D113479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1154" y="3951397"/>
            <a:ext cx="738322" cy="493355"/>
          </a:xfrm>
          <a:prstGeom prst="star16">
            <a:avLst>
              <a:gd name="adj" fmla="val 37500"/>
            </a:avLst>
          </a:prstGeom>
          <a:solidFill>
            <a:srgbClr val="FF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</a:t>
            </a:r>
          </a:p>
        </p:txBody>
      </p:sp>
      <p:sp>
        <p:nvSpPr>
          <p:cNvPr id="18" name="Text Box 14">
            <a:extLst>
              <a:ext uri="{FF2B5EF4-FFF2-40B4-BE49-F238E27FC236}">
                <a16:creationId xmlns:a16="http://schemas.microsoft.com/office/drawing/2014/main" xmlns="" id="{ED0AEF4A-ED4E-C00F-CB93-51698EBEC2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1800" y="3947693"/>
            <a:ext cx="3672408" cy="427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750"/>
              </a:spcBef>
              <a:spcAft>
                <a:spcPts val="0"/>
              </a:spcAft>
              <a:buClr>
                <a:prstClr val="black"/>
              </a:buClr>
              <a:buSzTx/>
              <a:buFontTx/>
              <a:buNone/>
              <a:tabLst/>
              <a:defRPr/>
            </a:pPr>
            <a:r>
              <a:rPr kumimoji="0" lang="en-US" altLang="vi-VN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D.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Tính sử dụng được</a:t>
            </a:r>
            <a:endParaRPr kumimoji="0" lang="en-US" altLang="vi-VN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Text Box 12">
            <a:extLst>
              <a:ext uri="{FF2B5EF4-FFF2-40B4-BE49-F238E27FC236}">
                <a16:creationId xmlns:a16="http://schemas.microsoft.com/office/drawing/2014/main" xmlns="" id="{6800A5D7-6107-C01C-FB91-B0B558A757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7803" y="1832490"/>
            <a:ext cx="346134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Tính đầy đủ</a:t>
            </a:r>
            <a:endParaRPr kumimoji="0" lang="en-US" altLang="vi-VN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AutoShape 13">
            <a:extLst>
              <a:ext uri="{FF2B5EF4-FFF2-40B4-BE49-F238E27FC236}">
                <a16:creationId xmlns:a16="http://schemas.microsoft.com/office/drawing/2014/main" xmlns="" id="{C49285AA-4585-E65D-8F22-C699B007BD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1679" y="1617195"/>
            <a:ext cx="903453" cy="724124"/>
          </a:xfrm>
          <a:prstGeom prst="sun">
            <a:avLst>
              <a:gd name="adj" fmla="val 2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xmlns="" id="{0180BD5B-75ED-188B-47D1-9FCB1BD3F01D}"/>
              </a:ext>
            </a:extLst>
          </p:cNvPr>
          <p:cNvCxnSpPr>
            <a:cxnSpLocks/>
          </p:cNvCxnSpPr>
          <p:nvPr/>
        </p:nvCxnSpPr>
        <p:spPr>
          <a:xfrm flipV="1">
            <a:off x="0" y="-2810"/>
            <a:ext cx="9072500" cy="18901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xmlns="" id="{8DAEE2DB-EE60-02DA-235E-80B6D4C5156E}"/>
              </a:ext>
            </a:extLst>
          </p:cNvPr>
          <p:cNvCxnSpPr>
            <a:cxnSpLocks/>
          </p:cNvCxnSpPr>
          <p:nvPr/>
        </p:nvCxnSpPr>
        <p:spPr>
          <a:xfrm flipV="1">
            <a:off x="-508" y="5108947"/>
            <a:ext cx="9073008" cy="18903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28069BAF-AA30-4CA8-0796-682CA49D78AD}"/>
              </a:ext>
            </a:extLst>
          </p:cNvPr>
          <p:cNvCxnSpPr/>
          <p:nvPr/>
        </p:nvCxnSpPr>
        <p:spPr>
          <a:xfrm>
            <a:off x="9108504" y="-57167"/>
            <a:ext cx="0" cy="5240367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0857FE67-A0BE-647F-52E6-2A5A5B19956A}"/>
              </a:ext>
            </a:extLst>
          </p:cNvPr>
          <p:cNvCxnSpPr>
            <a:cxnSpLocks/>
          </p:cNvCxnSpPr>
          <p:nvPr/>
        </p:nvCxnSpPr>
        <p:spPr>
          <a:xfrm>
            <a:off x="-508" y="0"/>
            <a:ext cx="0" cy="5145088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E57FD9A-C299-7ECD-2C5E-E354B97E8488}"/>
              </a:ext>
            </a:extLst>
          </p:cNvPr>
          <p:cNvSpPr txBox="1"/>
          <p:nvPr/>
        </p:nvSpPr>
        <p:spPr>
          <a:xfrm>
            <a:off x="143515" y="153158"/>
            <a:ext cx="874896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5: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Nhà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quản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lý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căn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cứ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vào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danh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sách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viên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vắng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mặt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lí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do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ngày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cụ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đánh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chuyên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cần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thái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việc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viên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Thông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tin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nhà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quản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lý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vi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phạm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yếu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tố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chất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lượng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thông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tin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đánh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viên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394679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H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H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H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7" grpId="0" animBg="1"/>
      <p:bldP spid="2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8" name="Picture 224" descr="100+ Hình nền Slide đẹp 20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5456348"/>
            <a:ext cx="16325850" cy="1143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7" name="Picture 2" descr="C:\Users\Administrator\Desktop\微立体创业计划\00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524" y="1026230"/>
            <a:ext cx="1967244" cy="196758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" name="Picture 3" descr="C:\Users\Administrator\Desktop\微立体创业计划\00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209" y="226745"/>
            <a:ext cx="3583215" cy="3583837"/>
          </a:xfrm>
          <a:prstGeom prst="rect">
            <a:avLst/>
          </a:prstGeom>
          <a:noFill/>
          <a:effectLst>
            <a:outerShdw blurRad="292100" dist="177800" dir="2460000" sx="99000" sy="99000" algn="l" rotWithShape="0">
              <a:prstClr val="black">
                <a:alpha val="39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组合 124"/>
          <p:cNvGrpSpPr/>
          <p:nvPr/>
        </p:nvGrpSpPr>
        <p:grpSpPr>
          <a:xfrm>
            <a:off x="6568441" y="4391649"/>
            <a:ext cx="1026023" cy="1026201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26" name="同心圆 12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2500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27" name="椭圆 126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altLang="zh-CN" sz="2500" kern="0">
                  <a:solidFill>
                    <a:sysClr val="window" lastClr="FFFFFF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0" kern="0" dirty="0">
                <a:solidFill>
                  <a:sysClr val="window" lastClr="FFFFFF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3" name="组合 127"/>
          <p:cNvGrpSpPr/>
          <p:nvPr/>
        </p:nvGrpSpPr>
        <p:grpSpPr>
          <a:xfrm>
            <a:off x="4731049" y="4652538"/>
            <a:ext cx="538351" cy="538444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29" name="同心圆 128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2500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30" name="椭圆 129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altLang="zh-CN" sz="2500" kern="0">
                  <a:solidFill>
                    <a:sysClr val="windowText" lastClr="000000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0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4" name="组合 130"/>
          <p:cNvGrpSpPr/>
          <p:nvPr/>
        </p:nvGrpSpPr>
        <p:grpSpPr>
          <a:xfrm>
            <a:off x="5436690" y="4921762"/>
            <a:ext cx="746998" cy="747128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32" name="同心圆 131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2500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33" name="椭圆 132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altLang="zh-CN" sz="2500" kern="0">
                  <a:solidFill>
                    <a:sysClr val="windowText" lastClr="000000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0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5" name="组合 133"/>
          <p:cNvGrpSpPr/>
          <p:nvPr/>
        </p:nvGrpSpPr>
        <p:grpSpPr>
          <a:xfrm>
            <a:off x="7758789" y="4731882"/>
            <a:ext cx="540868" cy="540962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35" name="同心圆 134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2500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36" name="椭圆 135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altLang="zh-CN" sz="2500" kern="0">
                  <a:solidFill>
                    <a:sysClr val="window" lastClr="FFFFFF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0" kern="0" dirty="0">
                <a:solidFill>
                  <a:sysClr val="window" lastClr="FFFFFF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6" name="组合 136"/>
          <p:cNvGrpSpPr/>
          <p:nvPr/>
        </p:nvGrpSpPr>
        <p:grpSpPr>
          <a:xfrm>
            <a:off x="766441" y="5040491"/>
            <a:ext cx="588755" cy="588857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38" name="同心圆 13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2500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39" name="椭圆 138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altLang="zh-CN" sz="2500" kern="0">
                  <a:solidFill>
                    <a:sysClr val="windowText" lastClr="000000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0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7" name="组合 139"/>
          <p:cNvGrpSpPr/>
          <p:nvPr/>
        </p:nvGrpSpPr>
        <p:grpSpPr>
          <a:xfrm>
            <a:off x="3962506" y="4529855"/>
            <a:ext cx="252447" cy="252491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41" name="同心圆 140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2500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42" name="椭圆 141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altLang="zh-CN" sz="2500" kern="0">
                  <a:solidFill>
                    <a:sysClr val="windowText" lastClr="000000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0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8" name="组合 142"/>
          <p:cNvGrpSpPr/>
          <p:nvPr/>
        </p:nvGrpSpPr>
        <p:grpSpPr>
          <a:xfrm>
            <a:off x="3181254" y="4327052"/>
            <a:ext cx="528983" cy="529075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44" name="同心圆 143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2500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45" name="椭圆 144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altLang="zh-CN" sz="2500" kern="0">
                  <a:solidFill>
                    <a:sysClr val="windowText" lastClr="000000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0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9" name="组合 145"/>
          <p:cNvGrpSpPr/>
          <p:nvPr/>
        </p:nvGrpSpPr>
        <p:grpSpPr>
          <a:xfrm>
            <a:off x="8463984" y="3831666"/>
            <a:ext cx="1044954" cy="1045136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47" name="同心圆 146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2500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48" name="椭圆 147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altLang="zh-CN" sz="2500" kern="0">
                  <a:solidFill>
                    <a:sysClr val="window" lastClr="FFFFFF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0" kern="0" dirty="0">
                <a:solidFill>
                  <a:sysClr val="window" lastClr="FFFFFF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0" name="组合 148"/>
          <p:cNvGrpSpPr/>
          <p:nvPr/>
        </p:nvGrpSpPr>
        <p:grpSpPr>
          <a:xfrm>
            <a:off x="4419629" y="4325144"/>
            <a:ext cx="223041" cy="223080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50" name="同心圆 149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2500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51" name="椭圆 150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altLang="zh-CN" sz="2500" kern="0">
                  <a:solidFill>
                    <a:sysClr val="windowText" lastClr="000000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0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1" name="组合 151"/>
          <p:cNvGrpSpPr/>
          <p:nvPr/>
        </p:nvGrpSpPr>
        <p:grpSpPr>
          <a:xfrm>
            <a:off x="1943139" y="4706147"/>
            <a:ext cx="962576" cy="962743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53" name="同心圆 152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2500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54" name="椭圆 153"/>
            <p:cNvSpPr/>
            <p:nvPr/>
          </p:nvSpPr>
          <p:spPr>
            <a:xfrm>
              <a:off x="392112" y="760412"/>
              <a:ext cx="3825873" cy="3825873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altLang="zh-CN" sz="2500" kern="0">
                  <a:solidFill>
                    <a:sysClr val="window" lastClr="FFFFFF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0" kern="0" dirty="0">
                <a:solidFill>
                  <a:sysClr val="window" lastClr="FFFFFF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2" name="组合 154"/>
          <p:cNvGrpSpPr/>
          <p:nvPr/>
        </p:nvGrpSpPr>
        <p:grpSpPr>
          <a:xfrm>
            <a:off x="1275195" y="4606646"/>
            <a:ext cx="520102" cy="520192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56" name="同心圆 15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2500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57" name="椭圆 156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altLang="zh-CN" sz="2500" kern="0">
                  <a:solidFill>
                    <a:sysClr val="windowText" lastClr="000000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0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3" name="组合 157"/>
          <p:cNvGrpSpPr/>
          <p:nvPr/>
        </p:nvGrpSpPr>
        <p:grpSpPr>
          <a:xfrm>
            <a:off x="291078" y="4921760"/>
            <a:ext cx="316822" cy="316877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59" name="同心圆 158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2500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60" name="椭圆 159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altLang="zh-CN" sz="2500" kern="0">
                  <a:solidFill>
                    <a:sysClr val="windowText" lastClr="000000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0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4" name="组合 160"/>
          <p:cNvGrpSpPr/>
          <p:nvPr/>
        </p:nvGrpSpPr>
        <p:grpSpPr>
          <a:xfrm>
            <a:off x="117144" y="4738452"/>
            <a:ext cx="158410" cy="158438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62" name="同心圆 161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2500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63" name="椭圆 162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altLang="zh-CN" sz="2500" kern="0">
                  <a:solidFill>
                    <a:sysClr val="windowText" lastClr="000000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0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sp>
        <p:nvSpPr>
          <p:cNvPr id="19" name="Rectangle 2"/>
          <p:cNvSpPr>
            <a:spLocks noChangeArrowheads="1"/>
          </p:cNvSpPr>
          <p:nvPr/>
        </p:nvSpPr>
        <p:spPr bwMode="auto">
          <a:xfrm flipV="1">
            <a:off x="946578" y="322871"/>
            <a:ext cx="14401600" cy="369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08" tIns="45704" rIns="91408" bIns="45704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7" name="Rectangle 8"/>
          <p:cNvSpPr>
            <a:spLocks noChangeArrowheads="1"/>
          </p:cNvSpPr>
          <p:nvPr/>
        </p:nvSpPr>
        <p:spPr bwMode="auto">
          <a:xfrm>
            <a:off x="4769767" y="3197284"/>
            <a:ext cx="184682" cy="369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08" tIns="45704" rIns="91408" bIns="45704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941147" y="1530375"/>
            <a:ext cx="2414813" cy="707886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r>
              <a:rPr lang="en-US" sz="4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588491" y="1026230"/>
            <a:ext cx="539797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500" i="1" dirty="0" smtClean="0">
                <a:latin typeface="+mj-lt"/>
              </a:rPr>
              <a:t>Video chất lượng thông tin trong việc lựa chọn tổ hợp lớp 10 sao cho phù hợp.  </a:t>
            </a:r>
            <a:endParaRPr lang="en-US" sz="2500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613046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3" presetClass="entr" presetSubtype="528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3" presetClass="entr" presetSubtype="52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6" presetClass="emph" presetSubtype="0" repeatCount="3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0" presetID="26" presetClass="emph" presetSubtype="0" repeatCount="3000" fill="hold" nodeType="withEffect">
                                  <p:stCondLst>
                                    <p:cond delay="71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26" presetClass="emph" presetSubtype="0" repeatCount="3000" fill="hold" nodeType="withEffect">
                                  <p:stCondLst>
                                    <p:cond delay="41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5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6" presetID="26" presetClass="emph" presetSubtype="0" repeatCount="3000" fill="hold" nodeType="withEffect">
                                  <p:stCondLst>
                                    <p:cond delay="81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817" y="15897"/>
            <a:ext cx="8686334" cy="4861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98142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8" name="Picture 224" descr="100+ Hình nền Slide đẹp 20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5456348"/>
            <a:ext cx="16325850" cy="1143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7" name="Picture 2" descr="C:\Users\Administrator\Desktop\微立体创业计划\00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524" y="1026230"/>
            <a:ext cx="1967244" cy="196758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" name="Picture 3" descr="C:\Users\Administrator\Desktop\微立体创业计划\00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209" y="226745"/>
            <a:ext cx="3583215" cy="3583837"/>
          </a:xfrm>
          <a:prstGeom prst="rect">
            <a:avLst/>
          </a:prstGeom>
          <a:noFill/>
          <a:effectLst>
            <a:outerShdw blurRad="292100" dist="177800" dir="2460000" sx="99000" sy="99000" algn="l" rotWithShape="0">
              <a:prstClr val="black">
                <a:alpha val="39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组合 124"/>
          <p:cNvGrpSpPr/>
          <p:nvPr/>
        </p:nvGrpSpPr>
        <p:grpSpPr>
          <a:xfrm>
            <a:off x="6568441" y="4391649"/>
            <a:ext cx="1026023" cy="1026201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26" name="同心圆 12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2500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27" name="椭圆 126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altLang="zh-CN" sz="2500" kern="0">
                  <a:solidFill>
                    <a:sysClr val="window" lastClr="FFFFFF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0" kern="0" dirty="0">
                <a:solidFill>
                  <a:sysClr val="window" lastClr="FFFFFF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3" name="组合 127"/>
          <p:cNvGrpSpPr/>
          <p:nvPr/>
        </p:nvGrpSpPr>
        <p:grpSpPr>
          <a:xfrm>
            <a:off x="4731049" y="4652538"/>
            <a:ext cx="538351" cy="538444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29" name="同心圆 128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2500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30" name="椭圆 129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altLang="zh-CN" sz="2500" kern="0">
                  <a:solidFill>
                    <a:sysClr val="windowText" lastClr="000000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0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4" name="组合 130"/>
          <p:cNvGrpSpPr/>
          <p:nvPr/>
        </p:nvGrpSpPr>
        <p:grpSpPr>
          <a:xfrm>
            <a:off x="5436690" y="4921762"/>
            <a:ext cx="746998" cy="747128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32" name="同心圆 131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2500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33" name="椭圆 132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altLang="zh-CN" sz="2500" kern="0">
                  <a:solidFill>
                    <a:sysClr val="windowText" lastClr="000000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0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5" name="组合 133"/>
          <p:cNvGrpSpPr/>
          <p:nvPr/>
        </p:nvGrpSpPr>
        <p:grpSpPr>
          <a:xfrm>
            <a:off x="7758789" y="4731882"/>
            <a:ext cx="540868" cy="540962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35" name="同心圆 134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2500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36" name="椭圆 135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altLang="zh-CN" sz="2500" kern="0">
                  <a:solidFill>
                    <a:sysClr val="window" lastClr="FFFFFF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0" kern="0" dirty="0">
                <a:solidFill>
                  <a:sysClr val="window" lastClr="FFFFFF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6" name="组合 136"/>
          <p:cNvGrpSpPr/>
          <p:nvPr/>
        </p:nvGrpSpPr>
        <p:grpSpPr>
          <a:xfrm>
            <a:off x="766441" y="5040491"/>
            <a:ext cx="588755" cy="588857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38" name="同心圆 13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2500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39" name="椭圆 138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altLang="zh-CN" sz="2500" kern="0">
                  <a:solidFill>
                    <a:sysClr val="windowText" lastClr="000000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0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7" name="组合 139"/>
          <p:cNvGrpSpPr/>
          <p:nvPr/>
        </p:nvGrpSpPr>
        <p:grpSpPr>
          <a:xfrm>
            <a:off x="3962506" y="4529855"/>
            <a:ext cx="252447" cy="252491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41" name="同心圆 140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2500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42" name="椭圆 141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altLang="zh-CN" sz="2500" kern="0">
                  <a:solidFill>
                    <a:sysClr val="windowText" lastClr="000000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0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8" name="组合 142"/>
          <p:cNvGrpSpPr/>
          <p:nvPr/>
        </p:nvGrpSpPr>
        <p:grpSpPr>
          <a:xfrm>
            <a:off x="3181254" y="4327052"/>
            <a:ext cx="528983" cy="529075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44" name="同心圆 143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2500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45" name="椭圆 144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altLang="zh-CN" sz="2500" kern="0">
                  <a:solidFill>
                    <a:sysClr val="windowText" lastClr="000000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0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9" name="组合 145"/>
          <p:cNvGrpSpPr/>
          <p:nvPr/>
        </p:nvGrpSpPr>
        <p:grpSpPr>
          <a:xfrm>
            <a:off x="8463984" y="3831666"/>
            <a:ext cx="1044954" cy="1045136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47" name="同心圆 146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2500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48" name="椭圆 147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altLang="zh-CN" sz="2500" kern="0">
                  <a:solidFill>
                    <a:sysClr val="window" lastClr="FFFFFF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0" kern="0" dirty="0">
                <a:solidFill>
                  <a:sysClr val="window" lastClr="FFFFFF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0" name="组合 148"/>
          <p:cNvGrpSpPr/>
          <p:nvPr/>
        </p:nvGrpSpPr>
        <p:grpSpPr>
          <a:xfrm>
            <a:off x="4419629" y="4325144"/>
            <a:ext cx="223041" cy="223080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50" name="同心圆 149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2500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51" name="椭圆 150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altLang="zh-CN" sz="2500" kern="0">
                  <a:solidFill>
                    <a:sysClr val="windowText" lastClr="000000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0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1" name="组合 151"/>
          <p:cNvGrpSpPr/>
          <p:nvPr/>
        </p:nvGrpSpPr>
        <p:grpSpPr>
          <a:xfrm>
            <a:off x="1943139" y="4706147"/>
            <a:ext cx="962576" cy="962743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53" name="同心圆 152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2500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54" name="椭圆 153"/>
            <p:cNvSpPr/>
            <p:nvPr/>
          </p:nvSpPr>
          <p:spPr>
            <a:xfrm>
              <a:off x="392112" y="760412"/>
              <a:ext cx="3825873" cy="3825873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altLang="zh-CN" sz="2500" kern="0">
                  <a:solidFill>
                    <a:sysClr val="window" lastClr="FFFFFF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0" kern="0" dirty="0">
                <a:solidFill>
                  <a:sysClr val="window" lastClr="FFFFFF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2" name="组合 154"/>
          <p:cNvGrpSpPr/>
          <p:nvPr/>
        </p:nvGrpSpPr>
        <p:grpSpPr>
          <a:xfrm>
            <a:off x="1275195" y="4606646"/>
            <a:ext cx="520102" cy="520192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56" name="同心圆 15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2500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57" name="椭圆 156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altLang="zh-CN" sz="2500" kern="0">
                  <a:solidFill>
                    <a:sysClr val="windowText" lastClr="000000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0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3" name="组合 157"/>
          <p:cNvGrpSpPr/>
          <p:nvPr/>
        </p:nvGrpSpPr>
        <p:grpSpPr>
          <a:xfrm>
            <a:off x="291078" y="4921760"/>
            <a:ext cx="316822" cy="316877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59" name="同心圆 158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2500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60" name="椭圆 159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altLang="zh-CN" sz="2500" kern="0">
                  <a:solidFill>
                    <a:sysClr val="windowText" lastClr="000000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0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4" name="组合 160"/>
          <p:cNvGrpSpPr/>
          <p:nvPr/>
        </p:nvGrpSpPr>
        <p:grpSpPr>
          <a:xfrm>
            <a:off x="117144" y="4738452"/>
            <a:ext cx="158410" cy="158438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62" name="同心圆 161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2500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63" name="椭圆 162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altLang="zh-CN" sz="2500" kern="0">
                  <a:solidFill>
                    <a:sysClr val="windowText" lastClr="000000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0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sp>
        <p:nvSpPr>
          <p:cNvPr id="19" name="Rectangle 2"/>
          <p:cNvSpPr>
            <a:spLocks noChangeArrowheads="1"/>
          </p:cNvSpPr>
          <p:nvPr/>
        </p:nvSpPr>
        <p:spPr bwMode="auto">
          <a:xfrm flipV="1">
            <a:off x="946578" y="322871"/>
            <a:ext cx="14401600" cy="369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08" tIns="45704" rIns="91408" bIns="45704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7" name="Rectangle 8"/>
          <p:cNvSpPr>
            <a:spLocks noChangeArrowheads="1"/>
          </p:cNvSpPr>
          <p:nvPr/>
        </p:nvSpPr>
        <p:spPr bwMode="auto">
          <a:xfrm>
            <a:off x="4769767" y="3197284"/>
            <a:ext cx="184682" cy="369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08" tIns="45704" rIns="91408" bIns="45704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941147" y="1530375"/>
            <a:ext cx="2414813" cy="707886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r>
              <a:rPr lang="en-US" sz="4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698691" y="1026230"/>
            <a:ext cx="5157785" cy="18235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500" i="1" dirty="0" smtClean="0">
                <a:latin typeface="+mj-lt"/>
              </a:rPr>
              <a:t>Em hãy </a:t>
            </a:r>
            <a:r>
              <a:rPr lang="en-US" sz="2500" i="1" dirty="0" err="1" smtClean="0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5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i="1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500" i="1" dirty="0">
                <a:latin typeface="Times New Roman" pitchFamily="18" charset="0"/>
                <a:cs typeface="Times New Roman" pitchFamily="18" charset="0"/>
              </a:rPr>
              <a:t> Internet </a:t>
            </a:r>
            <a:r>
              <a:rPr lang="en-US" sz="2500" i="1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500" i="1" dirty="0"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2500" i="1" dirty="0" err="1" smtClean="0">
                <a:latin typeface="Times New Roman" pitchFamily="18" charset="0"/>
                <a:cs typeface="Times New Roman" pitchFamily="18" charset="0"/>
              </a:rPr>
              <a:t>tuyển</a:t>
            </a:r>
            <a:r>
              <a:rPr lang="en-US" sz="25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i="1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5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i="1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5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i="1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5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i="1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5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i="1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500" i="1" dirty="0" smtClean="0">
                <a:latin typeface="Times New Roman" pitchFamily="18" charset="0"/>
                <a:cs typeface="Times New Roman" pitchFamily="18" charset="0"/>
              </a:rPr>
              <a:t> THPT </a:t>
            </a:r>
            <a:r>
              <a:rPr lang="en-US" sz="2500" i="1" dirty="0" err="1" smtClean="0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5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i="1" dirty="0" err="1" smtClean="0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5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i="1" dirty="0" err="1" smtClean="0"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25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i="1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500" i="1" dirty="0" smtClean="0">
                <a:latin typeface="Times New Roman" pitchFamily="18" charset="0"/>
                <a:cs typeface="Times New Roman" pitchFamily="18" charset="0"/>
              </a:rPr>
              <a:t> ở</a:t>
            </a:r>
            <a:endParaRPr lang="en-US" sz="2500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159909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3" presetClass="entr" presetSubtype="528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3" presetClass="entr" presetSubtype="52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6" presetClass="emph" presetSubtype="0" repeatCount="3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0" presetID="26" presetClass="emph" presetSubtype="0" repeatCount="3000" fill="hold" nodeType="withEffect">
                                  <p:stCondLst>
                                    <p:cond delay="71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26" presetClass="emph" presetSubtype="0" repeatCount="3000" fill="hold" nodeType="withEffect">
                                  <p:stCondLst>
                                    <p:cond delay="41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5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6" presetID="26" presetClass="emph" presetSubtype="0" repeatCount="3000" fill="hold" nodeType="withEffect">
                                  <p:stCondLst>
                                    <p:cond delay="81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 descr="Picture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944" y="0"/>
            <a:ext cx="6860117" cy="5145088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163" name="Text Box 3"/>
          <p:cNvSpPr txBox="1">
            <a:spLocks noChangeArrowheads="1"/>
          </p:cNvSpPr>
          <p:nvPr/>
        </p:nvSpPr>
        <p:spPr bwMode="auto">
          <a:xfrm>
            <a:off x="1770786" y="1086185"/>
            <a:ext cx="5659596" cy="31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8" tIns="45704" rIns="91408" bIns="457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685743" eaLnBrk="1" fontAlgn="base" hangingPunct="1">
              <a:spcBef>
                <a:spcPct val="50000"/>
              </a:spcBef>
              <a:spcAft>
                <a:spcPct val="0"/>
              </a:spcAft>
            </a:pPr>
            <a:endParaRPr lang="vi-VN" sz="1400" b="1">
              <a:solidFill>
                <a:srgbClr val="FFFF00"/>
              </a:solidFill>
              <a:latin typeface="Times New Roman" pitchFamily="18" charset="0"/>
              <a:cs typeface="Arial"/>
            </a:endParaRPr>
          </a:p>
        </p:txBody>
      </p:sp>
      <p:pic>
        <p:nvPicPr>
          <p:cNvPr id="92164" name="Picture 9" descr="original_pencil_w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534" y="850371"/>
            <a:ext cx="800347" cy="440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5" name="Picture 10" descr="original_pencil_w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080" y="814639"/>
            <a:ext cx="762235" cy="506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6" name="Rectangle 1"/>
          <p:cNvSpPr>
            <a:spLocks noChangeArrowheads="1"/>
          </p:cNvSpPr>
          <p:nvPr/>
        </p:nvSpPr>
        <p:spPr bwMode="auto">
          <a:xfrm>
            <a:off x="1874133" y="749183"/>
            <a:ext cx="5545261" cy="46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08" tIns="45704" rIns="91408" bIns="45704">
            <a:spAutoFit/>
          </a:bodyPr>
          <a:lstStyle/>
          <a:p>
            <a:pPr algn="ctr" defTabSz="685743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</a:pPr>
            <a:r>
              <a:rPr lang="nl-NL" sz="2100" b="1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Hướng dẫn tự học</a:t>
            </a:r>
            <a:endParaRPr lang="en-US" sz="2100" dirty="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66196" y="1780456"/>
            <a:ext cx="514210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vi-VN" sz="2000" dirty="0" smtClean="0">
                <a:latin typeface="+mj-lt"/>
              </a:rPr>
              <a:t>Tầm quan trọng của thông tin trong giải quyết vấn đề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vi-VN" sz="2000" dirty="0" smtClean="0">
                <a:latin typeface="+mj-lt"/>
              </a:rPr>
              <a:t>Xem trước Bài 3: Thực hành đánh giá chất lượng thông tin.</a:t>
            </a:r>
            <a:endParaRPr lang="en-US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95295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5" descr="793603.g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7" name="WordArt 5"/>
          <p:cNvSpPr>
            <a:spLocks noChangeArrowheads="1" noChangeShapeType="1" noTextEdit="1"/>
          </p:cNvSpPr>
          <p:nvPr/>
        </p:nvSpPr>
        <p:spPr bwMode="auto">
          <a:xfrm>
            <a:off x="1827953" y="686012"/>
            <a:ext cx="5773932" cy="914682"/>
          </a:xfrm>
          <a:prstGeom prst="rect">
            <a:avLst/>
          </a:prstGeom>
        </p:spPr>
        <p:txBody>
          <a:bodyPr wrap="none" lIns="91408" tIns="45704" rIns="91408" bIns="45704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743" fontAlgn="base">
              <a:spcBef>
                <a:spcPct val="0"/>
              </a:spcBef>
              <a:spcAft>
                <a:spcPct val="0"/>
              </a:spcAft>
            </a:pPr>
            <a:r>
              <a:rPr lang="en-US" sz="2700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CẢM ƠN  QUÝ THẦY CÔ VÀ CÁC EM ĐÃ THAM DỰ TIẾT HỌC </a:t>
            </a:r>
          </a:p>
        </p:txBody>
      </p:sp>
      <p:sp>
        <p:nvSpPr>
          <p:cNvPr id="38918" name="WordArt 6"/>
          <p:cNvSpPr>
            <a:spLocks noChangeArrowheads="1" noChangeShapeType="1" noTextEdit="1"/>
          </p:cNvSpPr>
          <p:nvPr/>
        </p:nvSpPr>
        <p:spPr bwMode="auto">
          <a:xfrm>
            <a:off x="2299588" y="1829365"/>
            <a:ext cx="4587703" cy="827740"/>
          </a:xfrm>
          <a:prstGeom prst="rect">
            <a:avLst/>
          </a:prstGeom>
        </p:spPr>
        <p:txBody>
          <a:bodyPr wrap="none" lIns="91408" tIns="45704" rIns="91408" bIns="45704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743" fontAlgn="base">
              <a:spcBef>
                <a:spcPct val="0"/>
              </a:spcBef>
              <a:spcAft>
                <a:spcPct val="0"/>
              </a:spcAft>
            </a:pPr>
            <a:r>
              <a:rPr lang="en-US" sz="2700" b="1" kern="10" dirty="0">
                <a:ln w="19050">
                  <a:solidFill>
                    <a:srgbClr val="00FFFF"/>
                  </a:solidFill>
                  <a:round/>
                  <a:headEnd/>
                  <a:tailEnd/>
                </a:ln>
                <a:solidFill>
                  <a:srgbClr val="9ED3D7"/>
                </a:solidFill>
                <a:latin typeface="Times New Roman"/>
                <a:cs typeface="Times New Roman"/>
              </a:rPr>
              <a:t>CHÚC QUÝ THẦY CÔ SỨC KHỎE! </a:t>
            </a:r>
          </a:p>
        </p:txBody>
      </p:sp>
      <p:sp>
        <p:nvSpPr>
          <p:cNvPr id="38919" name="WordArt 7"/>
          <p:cNvSpPr>
            <a:spLocks noChangeArrowheads="1" noChangeShapeType="1" noTextEdit="1"/>
          </p:cNvSpPr>
          <p:nvPr/>
        </p:nvSpPr>
        <p:spPr bwMode="auto">
          <a:xfrm>
            <a:off x="2685468" y="3208534"/>
            <a:ext cx="3773064" cy="678866"/>
          </a:xfrm>
          <a:prstGeom prst="rect">
            <a:avLst/>
          </a:prstGeom>
        </p:spPr>
        <p:txBody>
          <a:bodyPr wrap="none" lIns="91408" tIns="45704" rIns="91408" bIns="45704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743" fontAlgn="base">
              <a:spcBef>
                <a:spcPct val="0"/>
              </a:spcBef>
              <a:spcAft>
                <a:spcPct val="0"/>
              </a:spcAft>
            </a:pPr>
            <a:r>
              <a:rPr lang="pt-BR" sz="2700" b="1" kern="10" dirty="0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00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CHÚC CÁC EM HỌC TỐT!</a:t>
            </a:r>
            <a:endParaRPr lang="en-US" sz="2700" b="1" kern="10" dirty="0">
              <a:ln w="19050">
                <a:solidFill>
                  <a:srgbClr val="00FF00"/>
                </a:solidFill>
                <a:round/>
                <a:headEnd/>
                <a:tailEnd/>
              </a:ln>
              <a:solidFill>
                <a:srgbClr val="00FF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37526312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750" fill="hold"/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750" fill="hold"/>
                                        <p:tgtEl>
                                          <p:spTgt spid="389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750" fill="hold"/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750" fill="hold"/>
                                        <p:tgtEl>
                                          <p:spTgt spid="389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750" fill="hold"/>
                                        <p:tgtEl>
                                          <p:spTgt spid="389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750" fill="hold"/>
                                        <p:tgtEl>
                                          <p:spTgt spid="389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750" fill="hold"/>
                                        <p:tgtEl>
                                          <p:spTgt spid="389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" dur="750" fill="hold"/>
                                        <p:tgtEl>
                                          <p:spTgt spid="389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750" fill="hold"/>
                                        <p:tgtEl>
                                          <p:spTgt spid="389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750" fill="hold"/>
                                        <p:tgtEl>
                                          <p:spTgt spid="389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750" fill="hold"/>
                                        <p:tgtEl>
                                          <p:spTgt spid="389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9" dur="750" fill="hold"/>
                                        <p:tgtEl>
                                          <p:spTgt spid="389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7" grpId="0" animBg="1"/>
      <p:bldP spid="38918" grpId="0" animBg="1"/>
      <p:bldP spid="3891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xmlns="" id="{08C30877-3FEE-4CB2-8DCF-8FE71C06BA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5996933"/>
              </p:ext>
            </p:extLst>
          </p:nvPr>
        </p:nvGraphicFramePr>
        <p:xfrm>
          <a:off x="4574679" y="1205847"/>
          <a:ext cx="1028700" cy="3430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2900">
                  <a:extLst>
                    <a:ext uri="{9D8B030D-6E8A-4147-A177-3AD203B41FA5}">
                      <a16:colId xmlns:a16="http://schemas.microsoft.com/office/drawing/2014/main" xmlns="" val="276798567"/>
                    </a:ext>
                  </a:extLst>
                </a:gridCol>
                <a:gridCol w="342900">
                  <a:extLst>
                    <a:ext uri="{9D8B030D-6E8A-4147-A177-3AD203B41FA5}">
                      <a16:colId xmlns:a16="http://schemas.microsoft.com/office/drawing/2014/main" xmlns="" val="3335548563"/>
                    </a:ext>
                  </a:extLst>
                </a:gridCol>
                <a:gridCol w="342900">
                  <a:extLst>
                    <a:ext uri="{9D8B030D-6E8A-4147-A177-3AD203B41FA5}">
                      <a16:colId xmlns:a16="http://schemas.microsoft.com/office/drawing/2014/main" xmlns="" val="278920729"/>
                    </a:ext>
                  </a:extLst>
                </a:gridCol>
              </a:tblGrid>
              <a:tr h="343007">
                <a:tc>
                  <a:txBody>
                    <a:bodyPr/>
                    <a:lstStyle/>
                    <a:p>
                      <a:pPr algn="ctr"/>
                      <a:r>
                        <a:rPr lang="vi-VN" sz="1800" dirty="0" smtClean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K</a:t>
                      </a:r>
                      <a:endParaRPr lang="en-US" sz="18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301" marB="34301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800" dirty="0" smtClean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O</a:t>
                      </a:r>
                      <a:endParaRPr lang="en-US" sz="18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301" marB="34301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800" dirty="0" smtClean="0">
                          <a:solidFill>
                            <a:srgbClr val="FFFF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L</a:t>
                      </a:r>
                      <a:endParaRPr lang="en-US" sz="1800" dirty="0">
                        <a:solidFill>
                          <a:srgbClr val="FFFF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301" marB="34301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40456252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xmlns="" id="{4E56118B-3E6E-40E5-BC82-6EF02F7919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9998206"/>
              </p:ext>
            </p:extLst>
          </p:nvPr>
        </p:nvGraphicFramePr>
        <p:xfrm>
          <a:off x="4914899" y="1543219"/>
          <a:ext cx="2057400" cy="3430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2900">
                  <a:extLst>
                    <a:ext uri="{9D8B030D-6E8A-4147-A177-3AD203B41FA5}">
                      <a16:colId xmlns:a16="http://schemas.microsoft.com/office/drawing/2014/main" xmlns="" val="276798567"/>
                    </a:ext>
                  </a:extLst>
                </a:gridCol>
                <a:gridCol w="342900">
                  <a:extLst>
                    <a:ext uri="{9D8B030D-6E8A-4147-A177-3AD203B41FA5}">
                      <a16:colId xmlns:a16="http://schemas.microsoft.com/office/drawing/2014/main" xmlns="" val="3335548563"/>
                    </a:ext>
                  </a:extLst>
                </a:gridCol>
                <a:gridCol w="342900">
                  <a:extLst>
                    <a:ext uri="{9D8B030D-6E8A-4147-A177-3AD203B41FA5}">
                      <a16:colId xmlns:a16="http://schemas.microsoft.com/office/drawing/2014/main" xmlns="" val="278920729"/>
                    </a:ext>
                  </a:extLst>
                </a:gridCol>
                <a:gridCol w="342900">
                  <a:extLst>
                    <a:ext uri="{9D8B030D-6E8A-4147-A177-3AD203B41FA5}">
                      <a16:colId xmlns:a16="http://schemas.microsoft.com/office/drawing/2014/main" xmlns="" val="868340508"/>
                    </a:ext>
                  </a:extLst>
                </a:gridCol>
                <a:gridCol w="342900">
                  <a:extLst>
                    <a:ext uri="{9D8B030D-6E8A-4147-A177-3AD203B41FA5}">
                      <a16:colId xmlns:a16="http://schemas.microsoft.com/office/drawing/2014/main" xmlns="" val="3864585081"/>
                    </a:ext>
                  </a:extLst>
                </a:gridCol>
                <a:gridCol w="342900">
                  <a:extLst>
                    <a:ext uri="{9D8B030D-6E8A-4147-A177-3AD203B41FA5}">
                      <a16:colId xmlns:a16="http://schemas.microsoft.com/office/drawing/2014/main" xmlns="" val="3153957085"/>
                    </a:ext>
                  </a:extLst>
                </a:gridCol>
              </a:tblGrid>
              <a:tr h="343007">
                <a:tc>
                  <a:txBody>
                    <a:bodyPr/>
                    <a:lstStyle/>
                    <a:p>
                      <a:pPr algn="ctr"/>
                      <a:r>
                        <a:rPr lang="vi-VN" sz="1800" dirty="0" smtClean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</a:t>
                      </a:r>
                      <a:endParaRPr lang="en-US" sz="18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301" marB="34301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800" dirty="0" smtClean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U</a:t>
                      </a:r>
                      <a:endParaRPr lang="en-US" sz="18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301" marB="34301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800" dirty="0" smtClean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L</a:t>
                      </a:r>
                      <a:endParaRPr lang="en-US" sz="18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301" marB="34301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800" dirty="0" smtClean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</a:t>
                      </a:r>
                      <a:endParaRPr lang="en-US" sz="18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301" marB="34301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800" dirty="0" smtClean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</a:t>
                      </a:r>
                      <a:endParaRPr lang="en-US" sz="18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301" marB="34301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800" dirty="0" smtClean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U</a:t>
                      </a:r>
                      <a:endParaRPr lang="en-US" sz="18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301" marB="34301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40456252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xmlns="" id="{9CE0F03F-C57B-48CA-9DE7-6196BC4EC76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0351907"/>
              </p:ext>
            </p:extLst>
          </p:nvPr>
        </p:nvGraphicFramePr>
        <p:xfrm>
          <a:off x="3200399" y="2231123"/>
          <a:ext cx="3429000" cy="3430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2900">
                  <a:extLst>
                    <a:ext uri="{9D8B030D-6E8A-4147-A177-3AD203B41FA5}">
                      <a16:colId xmlns:a16="http://schemas.microsoft.com/office/drawing/2014/main" xmlns="" val="3864585081"/>
                    </a:ext>
                  </a:extLst>
                </a:gridCol>
                <a:gridCol w="342900">
                  <a:extLst>
                    <a:ext uri="{9D8B030D-6E8A-4147-A177-3AD203B41FA5}">
                      <a16:colId xmlns:a16="http://schemas.microsoft.com/office/drawing/2014/main" xmlns="" val="3153957085"/>
                    </a:ext>
                  </a:extLst>
                </a:gridCol>
                <a:gridCol w="342900">
                  <a:extLst>
                    <a:ext uri="{9D8B030D-6E8A-4147-A177-3AD203B41FA5}">
                      <a16:colId xmlns:a16="http://schemas.microsoft.com/office/drawing/2014/main" xmlns="" val="481514605"/>
                    </a:ext>
                  </a:extLst>
                </a:gridCol>
                <a:gridCol w="342900">
                  <a:extLst>
                    <a:ext uri="{9D8B030D-6E8A-4147-A177-3AD203B41FA5}">
                      <a16:colId xmlns:a16="http://schemas.microsoft.com/office/drawing/2014/main" xmlns="" val="4147019244"/>
                    </a:ext>
                  </a:extLst>
                </a:gridCol>
                <a:gridCol w="342900">
                  <a:extLst>
                    <a:ext uri="{9D8B030D-6E8A-4147-A177-3AD203B41FA5}">
                      <a16:colId xmlns:a16="http://schemas.microsoft.com/office/drawing/2014/main" xmlns="" val="1408299301"/>
                    </a:ext>
                  </a:extLst>
                </a:gridCol>
                <a:gridCol w="342900">
                  <a:extLst>
                    <a:ext uri="{9D8B030D-6E8A-4147-A177-3AD203B41FA5}">
                      <a16:colId xmlns:a16="http://schemas.microsoft.com/office/drawing/2014/main" xmlns="" val="1552379882"/>
                    </a:ext>
                  </a:extLst>
                </a:gridCol>
                <a:gridCol w="342900">
                  <a:extLst>
                    <a:ext uri="{9D8B030D-6E8A-4147-A177-3AD203B41FA5}">
                      <a16:colId xmlns:a16="http://schemas.microsoft.com/office/drawing/2014/main" xmlns="" val="1900937900"/>
                    </a:ext>
                  </a:extLst>
                </a:gridCol>
                <a:gridCol w="342900">
                  <a:extLst>
                    <a:ext uri="{9D8B030D-6E8A-4147-A177-3AD203B41FA5}">
                      <a16:colId xmlns:a16="http://schemas.microsoft.com/office/drawing/2014/main" xmlns="" val="1153155215"/>
                    </a:ext>
                  </a:extLst>
                </a:gridCol>
                <a:gridCol w="342900">
                  <a:extLst>
                    <a:ext uri="{9D8B030D-6E8A-4147-A177-3AD203B41FA5}">
                      <a16:colId xmlns:a16="http://schemas.microsoft.com/office/drawing/2014/main" xmlns="" val="2914922102"/>
                    </a:ext>
                  </a:extLst>
                </a:gridCol>
                <a:gridCol w="342900">
                  <a:extLst>
                    <a:ext uri="{9D8B030D-6E8A-4147-A177-3AD203B41FA5}">
                      <a16:colId xmlns:a16="http://schemas.microsoft.com/office/drawing/2014/main" xmlns="" val="3639738472"/>
                    </a:ext>
                  </a:extLst>
                </a:gridCol>
              </a:tblGrid>
              <a:tr h="343007">
                <a:tc>
                  <a:txBody>
                    <a:bodyPr/>
                    <a:lstStyle/>
                    <a:p>
                      <a:pPr algn="ctr"/>
                      <a:r>
                        <a:rPr lang="vi-VN" sz="1800" dirty="0" smtClean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V</a:t>
                      </a:r>
                      <a:endParaRPr lang="en-US" sz="18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301" marB="34301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800" dirty="0" smtClean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</a:t>
                      </a:r>
                      <a:endParaRPr lang="en-US" sz="18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301" marB="34301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</a:t>
                      </a:r>
                    </a:p>
                  </a:txBody>
                  <a:tcPr marL="68580" marR="68580" marT="34301" marB="34301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800" dirty="0" smtClean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</a:t>
                      </a:r>
                      <a:endParaRPr lang="en-US" sz="18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301" marB="34301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800" dirty="0" smtClean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</a:t>
                      </a:r>
                      <a:endParaRPr lang="en-US" sz="18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301" marB="34301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800" dirty="0" smtClean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</a:t>
                      </a:r>
                      <a:endParaRPr lang="en-US" sz="18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301" marB="34301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800" dirty="0" smtClean="0">
                          <a:solidFill>
                            <a:srgbClr val="FFFF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G</a:t>
                      </a:r>
                      <a:endParaRPr lang="en-US" sz="1800" dirty="0">
                        <a:solidFill>
                          <a:srgbClr val="FFFF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301" marB="34301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</a:t>
                      </a:r>
                    </a:p>
                  </a:txBody>
                  <a:tcPr marL="68580" marR="68580" marT="34301" marB="34301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800" dirty="0" smtClean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</a:t>
                      </a:r>
                      <a:endParaRPr lang="en-US" sz="18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301" marB="34301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800" dirty="0" smtClean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</a:t>
                      </a:r>
                      <a:endParaRPr lang="en-US" sz="18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301" marB="34301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40456252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xmlns="" id="{9413467B-C524-4EDD-9A7C-C25149BD1A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8367510"/>
              </p:ext>
            </p:extLst>
          </p:nvPr>
        </p:nvGraphicFramePr>
        <p:xfrm>
          <a:off x="4574679" y="1889770"/>
          <a:ext cx="2389519" cy="3628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6317">
                  <a:extLst>
                    <a:ext uri="{9D8B030D-6E8A-4147-A177-3AD203B41FA5}">
                      <a16:colId xmlns:a16="http://schemas.microsoft.com/office/drawing/2014/main" xmlns="" val="276798567"/>
                    </a:ext>
                  </a:extLst>
                </a:gridCol>
                <a:gridCol w="355170">
                  <a:extLst>
                    <a:ext uri="{9D8B030D-6E8A-4147-A177-3AD203B41FA5}">
                      <a16:colId xmlns:a16="http://schemas.microsoft.com/office/drawing/2014/main" xmlns="" val="3335548563"/>
                    </a:ext>
                  </a:extLst>
                </a:gridCol>
                <a:gridCol w="342900">
                  <a:extLst>
                    <a:ext uri="{9D8B030D-6E8A-4147-A177-3AD203B41FA5}">
                      <a16:colId xmlns:a16="http://schemas.microsoft.com/office/drawing/2014/main" xmlns="" val="278920729"/>
                    </a:ext>
                  </a:extLst>
                </a:gridCol>
                <a:gridCol w="336431">
                  <a:extLst>
                    <a:ext uri="{9D8B030D-6E8A-4147-A177-3AD203B41FA5}">
                      <a16:colId xmlns:a16="http://schemas.microsoft.com/office/drawing/2014/main" xmlns="" val="868340508"/>
                    </a:ext>
                  </a:extLst>
                </a:gridCol>
                <a:gridCol w="34290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34937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336431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362861">
                <a:tc>
                  <a:txBody>
                    <a:bodyPr/>
                    <a:lstStyle/>
                    <a:p>
                      <a:pPr algn="ctr"/>
                      <a:r>
                        <a:rPr lang="vi-VN" sz="1800" dirty="0" smtClean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</a:t>
                      </a:r>
                      <a:endParaRPr lang="en-US" sz="18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301" marB="34301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800" dirty="0" smtClean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</a:t>
                      </a:r>
                      <a:endParaRPr lang="en-US" sz="18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301" marB="34301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FFFF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</a:t>
                      </a:r>
                    </a:p>
                  </a:txBody>
                  <a:tcPr marL="68580" marR="68580" marT="34301" marB="34301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800" dirty="0" smtClean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</a:t>
                      </a:r>
                      <a:endParaRPr lang="en-US" sz="18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301" marB="34301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800" dirty="0" smtClean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</a:t>
                      </a:r>
                      <a:endParaRPr lang="en-US" sz="18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301" marB="34301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800" dirty="0" smtClean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</a:t>
                      </a:r>
                      <a:endParaRPr lang="en-US" sz="18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301" marB="34301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800" dirty="0" smtClean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</a:t>
                      </a:r>
                      <a:endParaRPr lang="en-US" sz="18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301" marB="34301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40456252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xmlns="" id="{21296552-45D5-407A-B14D-7A698E571A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59053"/>
              </p:ext>
            </p:extLst>
          </p:nvPr>
        </p:nvGraphicFramePr>
        <p:xfrm>
          <a:off x="4574139" y="2597353"/>
          <a:ext cx="2738887" cy="3430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2900">
                  <a:extLst>
                    <a:ext uri="{9D8B030D-6E8A-4147-A177-3AD203B41FA5}">
                      <a16:colId xmlns:a16="http://schemas.microsoft.com/office/drawing/2014/main" xmlns="" val="276798567"/>
                    </a:ext>
                  </a:extLst>
                </a:gridCol>
                <a:gridCol w="342900">
                  <a:extLst>
                    <a:ext uri="{9D8B030D-6E8A-4147-A177-3AD203B41FA5}">
                      <a16:colId xmlns:a16="http://schemas.microsoft.com/office/drawing/2014/main" xmlns="" val="3335548563"/>
                    </a:ext>
                  </a:extLst>
                </a:gridCol>
                <a:gridCol w="342900">
                  <a:extLst>
                    <a:ext uri="{9D8B030D-6E8A-4147-A177-3AD203B41FA5}">
                      <a16:colId xmlns:a16="http://schemas.microsoft.com/office/drawing/2014/main" xmlns="" val="278920729"/>
                    </a:ext>
                  </a:extLst>
                </a:gridCol>
                <a:gridCol w="342900">
                  <a:extLst>
                    <a:ext uri="{9D8B030D-6E8A-4147-A177-3AD203B41FA5}">
                      <a16:colId xmlns:a16="http://schemas.microsoft.com/office/drawing/2014/main" xmlns="" val="868340508"/>
                    </a:ext>
                  </a:extLst>
                </a:gridCol>
                <a:gridCol w="342900">
                  <a:extLst>
                    <a:ext uri="{9D8B030D-6E8A-4147-A177-3AD203B41FA5}">
                      <a16:colId xmlns:a16="http://schemas.microsoft.com/office/drawing/2014/main" xmlns="" val="3864585081"/>
                    </a:ext>
                  </a:extLst>
                </a:gridCol>
                <a:gridCol w="342900">
                  <a:extLst>
                    <a:ext uri="{9D8B030D-6E8A-4147-A177-3AD203B41FA5}">
                      <a16:colId xmlns:a16="http://schemas.microsoft.com/office/drawing/2014/main" xmlns="" val="3153957085"/>
                    </a:ext>
                  </a:extLst>
                </a:gridCol>
                <a:gridCol w="342900">
                  <a:extLst>
                    <a:ext uri="{9D8B030D-6E8A-4147-A177-3AD203B41FA5}">
                      <a16:colId xmlns:a16="http://schemas.microsoft.com/office/drawing/2014/main" xmlns="" val="481514605"/>
                    </a:ext>
                  </a:extLst>
                </a:gridCol>
                <a:gridCol w="338587">
                  <a:extLst>
                    <a:ext uri="{9D8B030D-6E8A-4147-A177-3AD203B41FA5}">
                      <a16:colId xmlns:a16="http://schemas.microsoft.com/office/drawing/2014/main" xmlns="" val="4147019244"/>
                    </a:ext>
                  </a:extLst>
                </a:gridCol>
              </a:tblGrid>
              <a:tr h="343007">
                <a:tc>
                  <a:txBody>
                    <a:bodyPr/>
                    <a:lstStyle/>
                    <a:p>
                      <a:pPr algn="ctr"/>
                      <a:r>
                        <a:rPr lang="vi-VN" sz="1800" dirty="0" smtClean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</a:t>
                      </a:r>
                      <a:endParaRPr lang="en-US" sz="18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301" marB="34301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800" dirty="0" smtClean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</a:t>
                      </a:r>
                      <a:endParaRPr lang="en-US" sz="18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301" marB="34301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800" dirty="0" smtClean="0">
                          <a:solidFill>
                            <a:srgbClr val="FFFF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O</a:t>
                      </a:r>
                      <a:endParaRPr lang="en-US" sz="1800" dirty="0">
                        <a:solidFill>
                          <a:srgbClr val="FFFF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301" marB="34301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800" dirty="0" smtClean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</a:t>
                      </a:r>
                      <a:endParaRPr lang="en-US" sz="18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301" marB="34301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800" dirty="0" smtClean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G</a:t>
                      </a:r>
                      <a:endParaRPr lang="en-US" sz="18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301" marB="34301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800" dirty="0" smtClean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</a:t>
                      </a:r>
                      <a:endParaRPr lang="en-US" sz="18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301" marB="34301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800" dirty="0" smtClean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</a:t>
                      </a:r>
                      <a:endParaRPr lang="en-US" sz="18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301" marB="34301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800" dirty="0" smtClean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</a:t>
                      </a:r>
                      <a:endParaRPr lang="en-US" sz="18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301" marB="34301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40456252"/>
                  </a:ext>
                </a:extLst>
              </a:tr>
            </a:tbl>
          </a:graphicData>
        </a:graphic>
      </p:graphicFrame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750C9BE2-D29D-48C9-AC0C-F37421FCDA16}"/>
              </a:ext>
            </a:extLst>
          </p:cNvPr>
          <p:cNvSpPr/>
          <p:nvPr/>
        </p:nvSpPr>
        <p:spPr>
          <a:xfrm>
            <a:off x="1813959" y="3846775"/>
            <a:ext cx="6460672" cy="1098890"/>
          </a:xfrm>
          <a:prstGeom prst="roundRect">
            <a:avLst/>
          </a:prstGeom>
          <a:solidFill>
            <a:srgbClr val="7030A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8" tIns="34284" rIns="68568" bIns="34284" rtlCol="0" anchor="ctr"/>
          <a:lstStyle/>
          <a:p>
            <a:pPr algn="ctr" defTabSz="685680"/>
            <a:r>
              <a:rPr lang="vi-VN" sz="1900" dirty="0">
                <a:solidFill>
                  <a:prstClr val="white"/>
                </a:solidFill>
                <a:latin typeface="Times New Roman" pitchFamily="18" charset="0"/>
                <a:cs typeface="Times New Roman" panose="02020603050405020304" pitchFamily="18" charset="0"/>
              </a:rPr>
              <a:t>1</a:t>
            </a:r>
            <a:r>
              <a:rPr lang="en-US" sz="1900" dirty="0">
                <a:solidFill>
                  <a:prstClr val="white"/>
                </a:solidFill>
                <a:latin typeface="Times New Roman" pitchFamily="18" charset="0"/>
                <a:cs typeface="Times New Roman" panose="02020603050405020304" pitchFamily="18" charset="0"/>
              </a:rPr>
              <a:t>. </a:t>
            </a:r>
            <a:r>
              <a:rPr lang="en-US" sz="19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19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19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19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tắt</a:t>
            </a:r>
            <a:r>
              <a:rPr lang="en-US" sz="19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19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cụm</a:t>
            </a:r>
            <a:r>
              <a:rPr lang="en-US" sz="19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19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19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19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19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19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19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19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19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tầm</a:t>
            </a:r>
            <a:r>
              <a:rPr lang="en-US" sz="19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19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hưởng</a:t>
            </a:r>
            <a:r>
              <a:rPr lang="en-US" sz="19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19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19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lĩnh</a:t>
            </a:r>
            <a:r>
              <a:rPr lang="en-US" sz="19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US" sz="19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sz="19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19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19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9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19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19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19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19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19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19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19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19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quảng</a:t>
            </a:r>
            <a:r>
              <a:rPr lang="en-US" sz="19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bá</a:t>
            </a:r>
            <a:r>
              <a:rPr lang="en-US" sz="19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19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19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19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19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19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1900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0D5FA05F-7347-48BA-9006-8BEC38810004}"/>
              </a:ext>
            </a:extLst>
          </p:cNvPr>
          <p:cNvSpPr/>
          <p:nvPr/>
        </p:nvSpPr>
        <p:spPr>
          <a:xfrm>
            <a:off x="595994" y="1207718"/>
            <a:ext cx="707572" cy="341135"/>
          </a:xfrm>
          <a:prstGeom prst="roundRect">
            <a:avLst/>
          </a:prstGeom>
          <a:solidFill>
            <a:srgbClr val="FFFF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8" tIns="34284" rIns="68568" bIns="34284" rtlCol="0" anchor="ctr"/>
          <a:lstStyle/>
          <a:p>
            <a:pPr algn="ctr" defTabSz="685680"/>
            <a:r>
              <a:rPr lang="vi-VN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en-US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3EB4480B-830A-462C-8815-27D584B5CF89}"/>
              </a:ext>
            </a:extLst>
          </p:cNvPr>
          <p:cNvSpPr/>
          <p:nvPr/>
        </p:nvSpPr>
        <p:spPr>
          <a:xfrm>
            <a:off x="1813959" y="3846775"/>
            <a:ext cx="6460672" cy="1098890"/>
          </a:xfrm>
          <a:prstGeom prst="roundRect">
            <a:avLst/>
          </a:prstGeom>
          <a:solidFill>
            <a:srgbClr val="7030A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8" tIns="34284" rIns="68568" bIns="34284" rtlCol="0" anchor="ctr"/>
          <a:lstStyle/>
          <a:p>
            <a:pPr algn="ctr" defTabSz="685680"/>
            <a:r>
              <a:rPr lang="vi-VN" sz="2300" dirty="0">
                <a:solidFill>
                  <a:prstClr val="white"/>
                </a:solidFill>
                <a:latin typeface="Times New Roman" pitchFamily="18" charset="0"/>
                <a:cs typeface="Times New Roman" panose="02020603050405020304" pitchFamily="18" charset="0"/>
              </a:rPr>
              <a:t>2</a:t>
            </a:r>
            <a:r>
              <a:rPr lang="en-US" sz="2300" dirty="0">
                <a:solidFill>
                  <a:prstClr val="white"/>
                </a:solidFill>
                <a:latin typeface="Times New Roman" pitchFamily="18" charset="0"/>
                <a:cs typeface="Times New Roman" panose="02020603050405020304" pitchFamily="18" charset="0"/>
              </a:rPr>
              <a:t>. </a:t>
            </a:r>
            <a:r>
              <a:rPr lang="en-US" sz="23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23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thô</a:t>
            </a:r>
            <a:r>
              <a:rPr lang="en-US" sz="2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sz="2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thập</a:t>
            </a:r>
            <a:r>
              <a:rPr lang="en-US" sz="2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nguồn</a:t>
            </a:r>
            <a:r>
              <a:rPr lang="en-US" sz="2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3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nghiên</a:t>
            </a:r>
            <a:r>
              <a:rPr lang="en-US" sz="2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cứu</a:t>
            </a:r>
            <a:r>
              <a:rPr lang="en-US" sz="2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2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r>
              <a:rPr lang="en-US" sz="23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300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884CCA0D-21EC-4151-A2C3-3A3C80E39E19}"/>
              </a:ext>
            </a:extLst>
          </p:cNvPr>
          <p:cNvSpPr/>
          <p:nvPr/>
        </p:nvSpPr>
        <p:spPr>
          <a:xfrm>
            <a:off x="595994" y="1548854"/>
            <a:ext cx="707572" cy="341135"/>
          </a:xfrm>
          <a:prstGeom prst="roundRect">
            <a:avLst/>
          </a:prstGeom>
          <a:solidFill>
            <a:srgbClr val="FFFF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8" tIns="34284" rIns="68568" bIns="34284" rtlCol="0" anchor="ctr"/>
          <a:lstStyle/>
          <a:p>
            <a:pPr algn="ctr" defTabSz="685680"/>
            <a:r>
              <a:rPr lang="vi-VN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en-US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AB28C578-B890-4DA7-BA0A-B040FFD54968}"/>
              </a:ext>
            </a:extLst>
          </p:cNvPr>
          <p:cNvSpPr/>
          <p:nvPr/>
        </p:nvSpPr>
        <p:spPr>
          <a:xfrm>
            <a:off x="1813959" y="3847653"/>
            <a:ext cx="6460672" cy="1098890"/>
          </a:xfrm>
          <a:prstGeom prst="roundRect">
            <a:avLst/>
          </a:prstGeom>
          <a:solidFill>
            <a:srgbClr val="7030A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8" tIns="34284" rIns="68568" bIns="34284" rtlCol="0" anchor="ctr"/>
          <a:lstStyle/>
          <a:p>
            <a:pPr algn="ctr" defTabSz="685680"/>
            <a:r>
              <a:rPr lang="vi-VN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3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23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3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2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2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3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chụp</a:t>
            </a:r>
            <a:r>
              <a:rPr lang="en-US" sz="2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phim</a:t>
            </a:r>
            <a:r>
              <a:rPr lang="en-US" sz="2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3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23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2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78F37413-BF32-430D-AF5C-0CFA01FC3591}"/>
              </a:ext>
            </a:extLst>
          </p:cNvPr>
          <p:cNvSpPr/>
          <p:nvPr/>
        </p:nvSpPr>
        <p:spPr>
          <a:xfrm>
            <a:off x="595994" y="1889988"/>
            <a:ext cx="707572" cy="341135"/>
          </a:xfrm>
          <a:prstGeom prst="roundRect">
            <a:avLst/>
          </a:prstGeom>
          <a:solidFill>
            <a:srgbClr val="FFFF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8" tIns="34284" rIns="68568" bIns="34284" rtlCol="0" anchor="ctr"/>
          <a:lstStyle/>
          <a:p>
            <a:pPr algn="ctr" defTabSz="685680"/>
            <a:r>
              <a:rPr lang="vi-VN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en-US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xmlns="" id="{8DE8B096-3BD4-422A-982E-96E7EDC87F00}"/>
              </a:ext>
            </a:extLst>
          </p:cNvPr>
          <p:cNvSpPr/>
          <p:nvPr/>
        </p:nvSpPr>
        <p:spPr>
          <a:xfrm>
            <a:off x="1813959" y="3843472"/>
            <a:ext cx="6460672" cy="1098890"/>
          </a:xfrm>
          <a:prstGeom prst="roundRect">
            <a:avLst/>
          </a:prstGeom>
          <a:solidFill>
            <a:srgbClr val="7030A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8" tIns="34284" rIns="68568" bIns="34284" rtlCol="0" anchor="ctr"/>
          <a:lstStyle/>
          <a:p>
            <a:pPr defTabSz="685680"/>
            <a:endParaRPr lang="vi-VN" sz="24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680"/>
            <a:r>
              <a:rPr lang="vi-VN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3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lĩnh</a:t>
            </a:r>
            <a:r>
              <a:rPr lang="en-US" sz="2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US" sz="2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23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3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2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, laptop, </a:t>
            </a:r>
            <a:r>
              <a:rPr lang="en-US" sz="23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thoại</a:t>
            </a:r>
            <a:r>
              <a:rPr lang="en-US" sz="2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3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bút</a:t>
            </a:r>
            <a:r>
              <a:rPr lang="en-US" sz="2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3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vở</a:t>
            </a:r>
            <a:r>
              <a:rPr lang="en-US" sz="2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2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2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trữ</a:t>
            </a:r>
            <a:r>
              <a:rPr lang="en-US" sz="2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2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đạt</a:t>
            </a:r>
            <a:r>
              <a:rPr lang="en-US" sz="2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23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2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r>
              <a:rPr lang="en-US" sz="23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300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ctr" defTabSz="685680"/>
            <a:endParaRPr lang="en-US" sz="2300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D4A26A22-A8E3-44F5-8BD4-77D29DC0A2BC}"/>
              </a:ext>
            </a:extLst>
          </p:cNvPr>
          <p:cNvSpPr/>
          <p:nvPr/>
        </p:nvSpPr>
        <p:spPr>
          <a:xfrm>
            <a:off x="595994" y="2231123"/>
            <a:ext cx="707572" cy="341135"/>
          </a:xfrm>
          <a:prstGeom prst="roundRect">
            <a:avLst/>
          </a:prstGeom>
          <a:solidFill>
            <a:srgbClr val="FFFF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8" tIns="34284" rIns="68568" bIns="34284" rtlCol="0" anchor="ctr"/>
          <a:lstStyle/>
          <a:p>
            <a:pPr algn="ctr" defTabSz="685680"/>
            <a:r>
              <a:rPr lang="vi-VN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en-US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xmlns="" id="{214C3E38-CF15-4072-B297-5096C4A5575F}"/>
              </a:ext>
            </a:extLst>
          </p:cNvPr>
          <p:cNvSpPr/>
          <p:nvPr/>
        </p:nvSpPr>
        <p:spPr>
          <a:xfrm>
            <a:off x="1813959" y="3846775"/>
            <a:ext cx="6512690" cy="1098890"/>
          </a:xfrm>
          <a:prstGeom prst="roundRect">
            <a:avLst/>
          </a:prstGeom>
          <a:solidFill>
            <a:srgbClr val="7030A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8" tIns="34284" rIns="68568" bIns="34284" rtlCol="0" anchor="ctr"/>
          <a:lstStyle/>
          <a:p>
            <a:pPr algn="ctr" defTabSz="685680"/>
            <a:r>
              <a:rPr lang="vi-VN" sz="2300" dirty="0">
                <a:solidFill>
                  <a:prstClr val="white"/>
                </a:solidFill>
                <a:latin typeface="Times New Roman"/>
                <a:cs typeface="Times New Roman" panose="02020603050405020304" pitchFamily="18" charset="0"/>
              </a:rPr>
              <a:t>5</a:t>
            </a:r>
            <a:r>
              <a:rPr lang="en-US" sz="2300" dirty="0">
                <a:solidFill>
                  <a:prstClr val="white"/>
                </a:solidFill>
                <a:latin typeface="Calibri Light"/>
                <a:cs typeface="Times New Roman" panose="02020603050405020304" pitchFamily="18" charset="0"/>
              </a:rPr>
              <a:t>. </a:t>
            </a:r>
            <a:r>
              <a:rPr lang="en-US" sz="2300" dirty="0" err="1">
                <a:solidFill>
                  <a:prstClr val="white"/>
                </a:solidFill>
                <a:latin typeface="Calibri Light"/>
              </a:rPr>
              <a:t>Trong</a:t>
            </a:r>
            <a:r>
              <a:rPr lang="en-US" sz="2300" dirty="0">
                <a:solidFill>
                  <a:prstClr val="white"/>
                </a:solidFill>
                <a:latin typeface="Calibri Light"/>
              </a:rPr>
              <a:t> </a:t>
            </a:r>
            <a:r>
              <a:rPr lang="en-US" sz="2300" dirty="0" err="1">
                <a:solidFill>
                  <a:prstClr val="white"/>
                </a:solidFill>
                <a:latin typeface="Calibri Light"/>
              </a:rPr>
              <a:t>lĩnh</a:t>
            </a:r>
            <a:r>
              <a:rPr lang="en-US" sz="2300" dirty="0">
                <a:solidFill>
                  <a:prstClr val="white"/>
                </a:solidFill>
                <a:latin typeface="Calibri Light"/>
              </a:rPr>
              <a:t> </a:t>
            </a:r>
            <a:r>
              <a:rPr lang="en-US" sz="2300" dirty="0" err="1">
                <a:solidFill>
                  <a:prstClr val="white"/>
                </a:solidFill>
                <a:latin typeface="Calibri Light"/>
              </a:rPr>
              <a:t>vực</a:t>
            </a:r>
            <a:r>
              <a:rPr lang="en-US" sz="2300" dirty="0">
                <a:solidFill>
                  <a:prstClr val="white"/>
                </a:solidFill>
                <a:latin typeface="Calibri Light"/>
              </a:rPr>
              <a:t> </a:t>
            </a:r>
            <a:r>
              <a:rPr lang="en-US" sz="2300" dirty="0" err="1">
                <a:solidFill>
                  <a:prstClr val="white"/>
                </a:solidFill>
                <a:latin typeface="Calibri Light"/>
              </a:rPr>
              <a:t>máy</a:t>
            </a:r>
            <a:r>
              <a:rPr lang="en-US" sz="2300" dirty="0">
                <a:solidFill>
                  <a:prstClr val="white"/>
                </a:solidFill>
                <a:latin typeface="Calibri Light"/>
              </a:rPr>
              <a:t> </a:t>
            </a:r>
            <a:r>
              <a:rPr lang="en-US" sz="2300" dirty="0" err="1">
                <a:solidFill>
                  <a:prstClr val="white"/>
                </a:solidFill>
                <a:latin typeface="Calibri Light"/>
              </a:rPr>
              <a:t>tính</a:t>
            </a:r>
            <a:r>
              <a:rPr lang="en-US" sz="2300" dirty="0">
                <a:solidFill>
                  <a:prstClr val="white"/>
                </a:solidFill>
                <a:latin typeface="Calibri Light"/>
              </a:rPr>
              <a:t>,  </a:t>
            </a:r>
            <a:r>
              <a:rPr lang="en-US" sz="2300" dirty="0" err="1">
                <a:solidFill>
                  <a:prstClr val="white"/>
                </a:solidFill>
                <a:latin typeface="Calibri Light"/>
              </a:rPr>
              <a:t>Bít</a:t>
            </a:r>
            <a:r>
              <a:rPr lang="en-US" sz="2300" dirty="0">
                <a:solidFill>
                  <a:prstClr val="white"/>
                </a:solidFill>
                <a:latin typeface="Calibri Light"/>
              </a:rPr>
              <a:t> </a:t>
            </a:r>
            <a:r>
              <a:rPr lang="en-US" sz="2300" dirty="0" err="1">
                <a:solidFill>
                  <a:prstClr val="white"/>
                </a:solidFill>
                <a:latin typeface="Calibri Light"/>
              </a:rPr>
              <a:t>là</a:t>
            </a:r>
            <a:r>
              <a:rPr lang="en-US" sz="2300" dirty="0">
                <a:solidFill>
                  <a:prstClr val="white"/>
                </a:solidFill>
                <a:latin typeface="Calibri Light"/>
              </a:rPr>
              <a:t> </a:t>
            </a:r>
            <a:r>
              <a:rPr lang="en-US" sz="2300" dirty="0" err="1">
                <a:solidFill>
                  <a:prstClr val="white"/>
                </a:solidFill>
                <a:latin typeface="Calibri Light"/>
              </a:rPr>
              <a:t>đại</a:t>
            </a:r>
            <a:r>
              <a:rPr lang="en-US" sz="2300" dirty="0">
                <a:solidFill>
                  <a:prstClr val="white"/>
                </a:solidFill>
                <a:latin typeface="Calibri Light"/>
              </a:rPr>
              <a:t> </a:t>
            </a:r>
            <a:r>
              <a:rPr lang="en-US" sz="2300" dirty="0" err="1">
                <a:solidFill>
                  <a:prstClr val="white"/>
                </a:solidFill>
                <a:latin typeface="Calibri Light"/>
              </a:rPr>
              <a:t>lượng</a:t>
            </a:r>
            <a:r>
              <a:rPr lang="en-US" sz="2300" dirty="0">
                <a:solidFill>
                  <a:prstClr val="white"/>
                </a:solidFill>
                <a:latin typeface="Calibri Light"/>
              </a:rPr>
              <a:t> </a:t>
            </a:r>
            <a:r>
              <a:rPr lang="en-US" sz="2300" dirty="0" err="1">
                <a:solidFill>
                  <a:prstClr val="white"/>
                </a:solidFill>
                <a:latin typeface="Calibri Light"/>
              </a:rPr>
              <a:t>đo</a:t>
            </a:r>
            <a:r>
              <a:rPr lang="en-US" sz="2300" dirty="0">
                <a:solidFill>
                  <a:prstClr val="white"/>
                </a:solidFill>
                <a:latin typeface="Calibri Light"/>
              </a:rPr>
              <a:t> </a:t>
            </a:r>
            <a:r>
              <a:rPr lang="en-US" sz="2300" dirty="0" err="1">
                <a:solidFill>
                  <a:prstClr val="white"/>
                </a:solidFill>
                <a:latin typeface="Calibri Light"/>
              </a:rPr>
              <a:t>lường</a:t>
            </a:r>
            <a:r>
              <a:rPr lang="en-US" sz="2300" dirty="0">
                <a:solidFill>
                  <a:prstClr val="white"/>
                </a:solidFill>
                <a:latin typeface="Calibri Light"/>
              </a:rPr>
              <a:t> … </a:t>
            </a:r>
            <a:r>
              <a:rPr lang="en-US" sz="2300" dirty="0" err="1">
                <a:solidFill>
                  <a:prstClr val="white"/>
                </a:solidFill>
                <a:latin typeface="Calibri Light"/>
              </a:rPr>
              <a:t>nhỏ</a:t>
            </a:r>
            <a:r>
              <a:rPr lang="en-US" sz="2300" dirty="0">
                <a:solidFill>
                  <a:prstClr val="white"/>
                </a:solidFill>
                <a:latin typeface="Calibri Light"/>
              </a:rPr>
              <a:t> </a:t>
            </a:r>
            <a:r>
              <a:rPr lang="en-US" sz="2300" dirty="0" err="1">
                <a:solidFill>
                  <a:prstClr val="white"/>
                </a:solidFill>
                <a:latin typeface="Calibri Light"/>
              </a:rPr>
              <a:t>nhất</a:t>
            </a:r>
            <a:r>
              <a:rPr lang="en-US" sz="2300" dirty="0">
                <a:solidFill>
                  <a:prstClr val="white"/>
                </a:solidFill>
                <a:latin typeface="Calibri Light"/>
              </a:rPr>
              <a:t>. </a:t>
            </a:r>
          </a:p>
          <a:p>
            <a:pPr algn="ctr" defTabSz="685680"/>
            <a:r>
              <a:rPr lang="en-US" sz="2300" dirty="0" err="1">
                <a:solidFill>
                  <a:prstClr val="white"/>
                </a:solidFill>
                <a:latin typeface="Calibri Light"/>
              </a:rPr>
              <a:t>Trong</a:t>
            </a:r>
            <a:r>
              <a:rPr lang="en-US" sz="2300" dirty="0">
                <a:solidFill>
                  <a:prstClr val="white"/>
                </a:solidFill>
                <a:latin typeface="Calibri Light"/>
              </a:rPr>
              <a:t> </a:t>
            </a:r>
            <a:r>
              <a:rPr lang="en-US" sz="2300" dirty="0" err="1">
                <a:solidFill>
                  <a:prstClr val="white"/>
                </a:solidFill>
                <a:latin typeface="Calibri Light"/>
              </a:rPr>
              <a:t>dấu</a:t>
            </a:r>
            <a:r>
              <a:rPr lang="en-US" sz="2300" dirty="0">
                <a:solidFill>
                  <a:prstClr val="white"/>
                </a:solidFill>
                <a:latin typeface="Calibri Light"/>
              </a:rPr>
              <a:t> “…” </a:t>
            </a:r>
            <a:r>
              <a:rPr lang="en-US" sz="2300" dirty="0" err="1">
                <a:solidFill>
                  <a:prstClr val="white"/>
                </a:solidFill>
                <a:latin typeface="Calibri Light"/>
              </a:rPr>
              <a:t>là</a:t>
            </a:r>
            <a:r>
              <a:rPr lang="en-US" sz="2300" dirty="0">
                <a:solidFill>
                  <a:prstClr val="white"/>
                </a:solidFill>
                <a:latin typeface="Calibri Light"/>
              </a:rPr>
              <a:t> </a:t>
            </a:r>
            <a:r>
              <a:rPr lang="en-US" sz="2300" dirty="0" err="1">
                <a:solidFill>
                  <a:prstClr val="white"/>
                </a:solidFill>
                <a:latin typeface="Calibri Light"/>
              </a:rPr>
              <a:t>gì</a:t>
            </a:r>
            <a:r>
              <a:rPr lang="en-US" sz="2300" dirty="0">
                <a:solidFill>
                  <a:prstClr val="white"/>
                </a:solidFill>
                <a:latin typeface="Calibri Light"/>
              </a:rPr>
              <a:t>?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2D68074B-2064-4D3F-BA89-9FBD7ACB54D3}"/>
              </a:ext>
            </a:extLst>
          </p:cNvPr>
          <p:cNvSpPr/>
          <p:nvPr/>
        </p:nvSpPr>
        <p:spPr>
          <a:xfrm>
            <a:off x="595994" y="2572257"/>
            <a:ext cx="707572" cy="341135"/>
          </a:xfrm>
          <a:prstGeom prst="roundRect">
            <a:avLst/>
          </a:prstGeom>
          <a:solidFill>
            <a:srgbClr val="FFFF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8" tIns="34284" rIns="68568" bIns="34284" rtlCol="0" anchor="ctr"/>
          <a:lstStyle/>
          <a:p>
            <a:pPr algn="ctr" defTabSz="685680"/>
            <a:r>
              <a:rPr lang="vi-VN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lang="en-US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xmlns="" id="{383B4F14-367D-42B2-BA85-50E789256507}"/>
              </a:ext>
            </a:extLst>
          </p:cNvPr>
          <p:cNvSpPr/>
          <p:nvPr/>
        </p:nvSpPr>
        <p:spPr>
          <a:xfrm>
            <a:off x="7315200" y="1384131"/>
            <a:ext cx="1621972" cy="341135"/>
          </a:xfrm>
          <a:prstGeom prst="roundRect">
            <a:avLst/>
          </a:prstGeom>
          <a:solidFill>
            <a:srgbClr val="FFFF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8" tIns="34284" rIns="68568" bIns="34284" rtlCol="0" anchor="ctr"/>
          <a:lstStyle/>
          <a:p>
            <a:pPr algn="ctr" defTabSz="685680"/>
            <a:r>
              <a:rPr lang="en-US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 KHÓA</a:t>
            </a:r>
          </a:p>
        </p:txBody>
      </p:sp>
      <p:graphicFrame>
        <p:nvGraphicFramePr>
          <p:cNvPr id="34" name="Table 33">
            <a:extLst>
              <a:ext uri="{FF2B5EF4-FFF2-40B4-BE49-F238E27FC236}">
                <a16:creationId xmlns:a16="http://schemas.microsoft.com/office/drawing/2014/main" xmlns="" id="{00BEFCDF-DE23-49C1-B2AC-797DCFA588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6394833"/>
              </p:ext>
            </p:extLst>
          </p:nvPr>
        </p:nvGraphicFramePr>
        <p:xfrm>
          <a:off x="4574679" y="1205847"/>
          <a:ext cx="1028700" cy="3430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2900">
                  <a:extLst>
                    <a:ext uri="{9D8B030D-6E8A-4147-A177-3AD203B41FA5}">
                      <a16:colId xmlns:a16="http://schemas.microsoft.com/office/drawing/2014/main" xmlns="" val="276798567"/>
                    </a:ext>
                  </a:extLst>
                </a:gridCol>
                <a:gridCol w="342900">
                  <a:extLst>
                    <a:ext uri="{9D8B030D-6E8A-4147-A177-3AD203B41FA5}">
                      <a16:colId xmlns:a16="http://schemas.microsoft.com/office/drawing/2014/main" xmlns="" val="3335548563"/>
                    </a:ext>
                  </a:extLst>
                </a:gridCol>
                <a:gridCol w="342900">
                  <a:extLst>
                    <a:ext uri="{9D8B030D-6E8A-4147-A177-3AD203B41FA5}">
                      <a16:colId xmlns:a16="http://schemas.microsoft.com/office/drawing/2014/main" xmlns="" val="278920729"/>
                    </a:ext>
                  </a:extLst>
                </a:gridCol>
              </a:tblGrid>
              <a:tr h="343007"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301" marB="34301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301" marB="34301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301" marB="34301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40456252"/>
                  </a:ext>
                </a:extLst>
              </a:tr>
            </a:tbl>
          </a:graphicData>
        </a:graphic>
      </p:graphicFrame>
      <p:graphicFrame>
        <p:nvGraphicFramePr>
          <p:cNvPr id="35" name="Table 34">
            <a:extLst>
              <a:ext uri="{FF2B5EF4-FFF2-40B4-BE49-F238E27FC236}">
                <a16:creationId xmlns:a16="http://schemas.microsoft.com/office/drawing/2014/main" xmlns="" id="{4B859836-3912-4AA3-BA12-45634A2174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8409757"/>
              </p:ext>
            </p:extLst>
          </p:nvPr>
        </p:nvGraphicFramePr>
        <p:xfrm>
          <a:off x="4914899" y="1546982"/>
          <a:ext cx="2057400" cy="3430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2900">
                  <a:extLst>
                    <a:ext uri="{9D8B030D-6E8A-4147-A177-3AD203B41FA5}">
                      <a16:colId xmlns:a16="http://schemas.microsoft.com/office/drawing/2014/main" xmlns="" val="276798567"/>
                    </a:ext>
                  </a:extLst>
                </a:gridCol>
                <a:gridCol w="342900">
                  <a:extLst>
                    <a:ext uri="{9D8B030D-6E8A-4147-A177-3AD203B41FA5}">
                      <a16:colId xmlns:a16="http://schemas.microsoft.com/office/drawing/2014/main" xmlns="" val="3335548563"/>
                    </a:ext>
                  </a:extLst>
                </a:gridCol>
                <a:gridCol w="342900">
                  <a:extLst>
                    <a:ext uri="{9D8B030D-6E8A-4147-A177-3AD203B41FA5}">
                      <a16:colId xmlns:a16="http://schemas.microsoft.com/office/drawing/2014/main" xmlns="" val="278920729"/>
                    </a:ext>
                  </a:extLst>
                </a:gridCol>
                <a:gridCol w="342900">
                  <a:extLst>
                    <a:ext uri="{9D8B030D-6E8A-4147-A177-3AD203B41FA5}">
                      <a16:colId xmlns:a16="http://schemas.microsoft.com/office/drawing/2014/main" xmlns="" val="868340508"/>
                    </a:ext>
                  </a:extLst>
                </a:gridCol>
                <a:gridCol w="342900">
                  <a:extLst>
                    <a:ext uri="{9D8B030D-6E8A-4147-A177-3AD203B41FA5}">
                      <a16:colId xmlns:a16="http://schemas.microsoft.com/office/drawing/2014/main" xmlns="" val="3864585081"/>
                    </a:ext>
                  </a:extLst>
                </a:gridCol>
                <a:gridCol w="342900">
                  <a:extLst>
                    <a:ext uri="{9D8B030D-6E8A-4147-A177-3AD203B41FA5}">
                      <a16:colId xmlns:a16="http://schemas.microsoft.com/office/drawing/2014/main" xmlns="" val="3153957085"/>
                    </a:ext>
                  </a:extLst>
                </a:gridCol>
              </a:tblGrid>
              <a:tr h="343007"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301" marB="34301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301" marB="34301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301" marB="34301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301" marB="34301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301" marB="34301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301" marB="34301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40456252"/>
                  </a:ext>
                </a:extLst>
              </a:tr>
            </a:tbl>
          </a:graphicData>
        </a:graphic>
      </p:graphicFrame>
      <p:graphicFrame>
        <p:nvGraphicFramePr>
          <p:cNvPr id="36" name="Table 35">
            <a:extLst>
              <a:ext uri="{FF2B5EF4-FFF2-40B4-BE49-F238E27FC236}">
                <a16:creationId xmlns:a16="http://schemas.microsoft.com/office/drawing/2014/main" xmlns="" id="{9478D0BD-8E50-46F6-9FEF-511069F0B9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4395894"/>
              </p:ext>
            </p:extLst>
          </p:nvPr>
        </p:nvGraphicFramePr>
        <p:xfrm>
          <a:off x="3200399" y="2231123"/>
          <a:ext cx="3429000" cy="3430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2900">
                  <a:extLst>
                    <a:ext uri="{9D8B030D-6E8A-4147-A177-3AD203B41FA5}">
                      <a16:colId xmlns:a16="http://schemas.microsoft.com/office/drawing/2014/main" xmlns="" val="3864585081"/>
                    </a:ext>
                  </a:extLst>
                </a:gridCol>
                <a:gridCol w="342900">
                  <a:extLst>
                    <a:ext uri="{9D8B030D-6E8A-4147-A177-3AD203B41FA5}">
                      <a16:colId xmlns:a16="http://schemas.microsoft.com/office/drawing/2014/main" xmlns="" val="3153957085"/>
                    </a:ext>
                  </a:extLst>
                </a:gridCol>
                <a:gridCol w="342900">
                  <a:extLst>
                    <a:ext uri="{9D8B030D-6E8A-4147-A177-3AD203B41FA5}">
                      <a16:colId xmlns:a16="http://schemas.microsoft.com/office/drawing/2014/main" xmlns="" val="481514605"/>
                    </a:ext>
                  </a:extLst>
                </a:gridCol>
                <a:gridCol w="342900">
                  <a:extLst>
                    <a:ext uri="{9D8B030D-6E8A-4147-A177-3AD203B41FA5}">
                      <a16:colId xmlns:a16="http://schemas.microsoft.com/office/drawing/2014/main" xmlns="" val="4147019244"/>
                    </a:ext>
                  </a:extLst>
                </a:gridCol>
                <a:gridCol w="342900">
                  <a:extLst>
                    <a:ext uri="{9D8B030D-6E8A-4147-A177-3AD203B41FA5}">
                      <a16:colId xmlns:a16="http://schemas.microsoft.com/office/drawing/2014/main" xmlns="" val="1408299301"/>
                    </a:ext>
                  </a:extLst>
                </a:gridCol>
                <a:gridCol w="342900">
                  <a:extLst>
                    <a:ext uri="{9D8B030D-6E8A-4147-A177-3AD203B41FA5}">
                      <a16:colId xmlns:a16="http://schemas.microsoft.com/office/drawing/2014/main" xmlns="" val="1552379882"/>
                    </a:ext>
                  </a:extLst>
                </a:gridCol>
                <a:gridCol w="342900">
                  <a:extLst>
                    <a:ext uri="{9D8B030D-6E8A-4147-A177-3AD203B41FA5}">
                      <a16:colId xmlns:a16="http://schemas.microsoft.com/office/drawing/2014/main" xmlns="" val="1900937900"/>
                    </a:ext>
                  </a:extLst>
                </a:gridCol>
                <a:gridCol w="342900">
                  <a:extLst>
                    <a:ext uri="{9D8B030D-6E8A-4147-A177-3AD203B41FA5}">
                      <a16:colId xmlns:a16="http://schemas.microsoft.com/office/drawing/2014/main" xmlns="" val="1153155215"/>
                    </a:ext>
                  </a:extLst>
                </a:gridCol>
                <a:gridCol w="342900">
                  <a:extLst>
                    <a:ext uri="{9D8B030D-6E8A-4147-A177-3AD203B41FA5}">
                      <a16:colId xmlns:a16="http://schemas.microsoft.com/office/drawing/2014/main" xmlns="" val="2914922102"/>
                    </a:ext>
                  </a:extLst>
                </a:gridCol>
                <a:gridCol w="342900">
                  <a:extLst>
                    <a:ext uri="{9D8B030D-6E8A-4147-A177-3AD203B41FA5}">
                      <a16:colId xmlns:a16="http://schemas.microsoft.com/office/drawing/2014/main" xmlns="" val="3639738472"/>
                    </a:ext>
                  </a:extLst>
                </a:gridCol>
              </a:tblGrid>
              <a:tr h="343007"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301" marB="34301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301" marB="34301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301" marB="34301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301" marB="34301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301" marB="34301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301" marB="34301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301" marB="34301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301" marB="34301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301" marB="34301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301" marB="34301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40456252"/>
                  </a:ext>
                </a:extLst>
              </a:tr>
            </a:tbl>
          </a:graphicData>
        </a:graphic>
      </p:graphicFrame>
      <p:graphicFrame>
        <p:nvGraphicFramePr>
          <p:cNvPr id="37" name="Table 36">
            <a:extLst>
              <a:ext uri="{FF2B5EF4-FFF2-40B4-BE49-F238E27FC236}">
                <a16:creationId xmlns:a16="http://schemas.microsoft.com/office/drawing/2014/main" xmlns="" id="{2DC01C4B-F48A-4C6A-8B6B-CB85BFE07F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9007328"/>
              </p:ext>
            </p:extLst>
          </p:nvPr>
        </p:nvGraphicFramePr>
        <p:xfrm>
          <a:off x="4574680" y="1889988"/>
          <a:ext cx="2376580" cy="3430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9623">
                  <a:extLst>
                    <a:ext uri="{9D8B030D-6E8A-4147-A177-3AD203B41FA5}">
                      <a16:colId xmlns:a16="http://schemas.microsoft.com/office/drawing/2014/main" xmlns="" val="276798567"/>
                    </a:ext>
                  </a:extLst>
                </a:gridCol>
                <a:gridCol w="341043">
                  <a:extLst>
                    <a:ext uri="{9D8B030D-6E8A-4147-A177-3AD203B41FA5}">
                      <a16:colId xmlns:a16="http://schemas.microsoft.com/office/drawing/2014/main" xmlns="" val="3335548563"/>
                    </a:ext>
                  </a:extLst>
                </a:gridCol>
                <a:gridCol w="334609">
                  <a:extLst>
                    <a:ext uri="{9D8B030D-6E8A-4147-A177-3AD203B41FA5}">
                      <a16:colId xmlns:a16="http://schemas.microsoft.com/office/drawing/2014/main" xmlns="" val="278920729"/>
                    </a:ext>
                  </a:extLst>
                </a:gridCol>
                <a:gridCol w="347478">
                  <a:extLst>
                    <a:ext uri="{9D8B030D-6E8A-4147-A177-3AD203B41FA5}">
                      <a16:colId xmlns:a16="http://schemas.microsoft.com/office/drawing/2014/main" xmlns="" val="868340508"/>
                    </a:ext>
                  </a:extLst>
                </a:gridCol>
                <a:gridCol w="334609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334609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334609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343007"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301" marB="34301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301" marB="34301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301" marB="34301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301" marB="34301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301" marB="34301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301" marB="34301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301" marB="34301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40456252"/>
                  </a:ext>
                </a:extLst>
              </a:tr>
            </a:tbl>
          </a:graphicData>
        </a:graphic>
      </p:graphicFrame>
      <p:graphicFrame>
        <p:nvGraphicFramePr>
          <p:cNvPr id="40" name="Table 39">
            <a:extLst>
              <a:ext uri="{FF2B5EF4-FFF2-40B4-BE49-F238E27FC236}">
                <a16:creationId xmlns:a16="http://schemas.microsoft.com/office/drawing/2014/main" xmlns="" id="{9EF48C3A-AE13-442A-95E6-80296B7B70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9353882"/>
              </p:ext>
            </p:extLst>
          </p:nvPr>
        </p:nvGraphicFramePr>
        <p:xfrm>
          <a:off x="4572524" y="2602746"/>
          <a:ext cx="2743200" cy="3430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2900">
                  <a:extLst>
                    <a:ext uri="{9D8B030D-6E8A-4147-A177-3AD203B41FA5}">
                      <a16:colId xmlns:a16="http://schemas.microsoft.com/office/drawing/2014/main" xmlns="" val="276798567"/>
                    </a:ext>
                  </a:extLst>
                </a:gridCol>
                <a:gridCol w="342900">
                  <a:extLst>
                    <a:ext uri="{9D8B030D-6E8A-4147-A177-3AD203B41FA5}">
                      <a16:colId xmlns:a16="http://schemas.microsoft.com/office/drawing/2014/main" xmlns="" val="3335548563"/>
                    </a:ext>
                  </a:extLst>
                </a:gridCol>
                <a:gridCol w="342900">
                  <a:extLst>
                    <a:ext uri="{9D8B030D-6E8A-4147-A177-3AD203B41FA5}">
                      <a16:colId xmlns:a16="http://schemas.microsoft.com/office/drawing/2014/main" xmlns="" val="278920729"/>
                    </a:ext>
                  </a:extLst>
                </a:gridCol>
                <a:gridCol w="342900">
                  <a:extLst>
                    <a:ext uri="{9D8B030D-6E8A-4147-A177-3AD203B41FA5}">
                      <a16:colId xmlns:a16="http://schemas.microsoft.com/office/drawing/2014/main" xmlns="" val="868340508"/>
                    </a:ext>
                  </a:extLst>
                </a:gridCol>
                <a:gridCol w="342900">
                  <a:extLst>
                    <a:ext uri="{9D8B030D-6E8A-4147-A177-3AD203B41FA5}">
                      <a16:colId xmlns:a16="http://schemas.microsoft.com/office/drawing/2014/main" xmlns="" val="3864585081"/>
                    </a:ext>
                  </a:extLst>
                </a:gridCol>
                <a:gridCol w="342900">
                  <a:extLst>
                    <a:ext uri="{9D8B030D-6E8A-4147-A177-3AD203B41FA5}">
                      <a16:colId xmlns:a16="http://schemas.microsoft.com/office/drawing/2014/main" xmlns="" val="3153957085"/>
                    </a:ext>
                  </a:extLst>
                </a:gridCol>
                <a:gridCol w="342900">
                  <a:extLst>
                    <a:ext uri="{9D8B030D-6E8A-4147-A177-3AD203B41FA5}">
                      <a16:colId xmlns:a16="http://schemas.microsoft.com/office/drawing/2014/main" xmlns="" val="481514605"/>
                    </a:ext>
                  </a:extLst>
                </a:gridCol>
                <a:gridCol w="342900">
                  <a:extLst>
                    <a:ext uri="{9D8B030D-6E8A-4147-A177-3AD203B41FA5}">
                      <a16:colId xmlns:a16="http://schemas.microsoft.com/office/drawing/2014/main" xmlns="" val="4147019244"/>
                    </a:ext>
                  </a:extLst>
                </a:gridCol>
              </a:tblGrid>
              <a:tr h="343007"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301" marB="34301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301" marB="34301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301" marB="34301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301" marB="34301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301" marB="34301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301" marB="34301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301" marB="34301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301" marB="34301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40456252"/>
                  </a:ext>
                </a:extLst>
              </a:tr>
            </a:tbl>
          </a:graphicData>
        </a:graphic>
      </p:graphicFrame>
      <p:sp>
        <p:nvSpPr>
          <p:cNvPr id="42" name="Rectangle 41">
            <a:extLst>
              <a:ext uri="{FF2B5EF4-FFF2-40B4-BE49-F238E27FC236}">
                <a16:creationId xmlns:a16="http://schemas.microsoft.com/office/drawing/2014/main" xmlns="" id="{D054C33E-522C-4CBC-80A4-83544853A322}"/>
              </a:ext>
            </a:extLst>
          </p:cNvPr>
          <p:cNvSpPr/>
          <p:nvPr/>
        </p:nvSpPr>
        <p:spPr>
          <a:xfrm>
            <a:off x="2530543" y="363707"/>
            <a:ext cx="4088274" cy="484736"/>
          </a:xfrm>
          <a:prstGeom prst="rect">
            <a:avLst/>
          </a:prstGeom>
          <a:noFill/>
        </p:spPr>
        <p:txBody>
          <a:bodyPr wrap="none" lIns="68568" tIns="34284" rIns="68568" bIns="34284">
            <a:spAutoFit/>
          </a:bodyPr>
          <a:lstStyle/>
          <a:p>
            <a:pPr algn="ctr" defTabSz="685680"/>
            <a:r>
              <a:rPr lang="en-US" sz="27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lang="vi-VN" sz="27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27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GIẢI Ô </a:t>
            </a:r>
            <a:r>
              <a:rPr lang="en-US" sz="2700" b="1" dirty="0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CHỮ</a:t>
            </a:r>
            <a:endParaRPr lang="en-US" sz="2700" b="1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2864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16667E-7 -4.07407E-6 L -4.16667E-7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9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1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8" grpId="0" animBg="1"/>
      <p:bldP spid="18" grpId="1" animBg="1"/>
      <p:bldP spid="20" grpId="0" animBg="1"/>
      <p:bldP spid="20" grpId="1" animBg="1"/>
      <p:bldP spid="22" grpId="0" animBg="1"/>
      <p:bldP spid="22" grpId="1" animBg="1"/>
      <p:bldP spid="24" grpId="0" animBg="1"/>
      <p:bldP spid="24" grpId="1" animBg="1"/>
      <p:bldP spid="4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24" descr="100+ Hình nền Slide đẹp 20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54"/>
            <a:ext cx="9143999" cy="5110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611560" y="167999"/>
            <a:ext cx="7668852" cy="1756473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8" tIns="45704" rIns="91408" bIns="45704" rtlCol="0" anchor="ctr"/>
          <a:lstStyle/>
          <a:p>
            <a:pPr algn="ctr"/>
            <a:r>
              <a:rPr lang="en-US" sz="3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pPr algn="ctr"/>
            <a:r>
              <a:rPr lang="en-US" sz="3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sz="3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 TIN TRONG GIẢI QUYẾT VẤN ĐỀ</a:t>
            </a:r>
            <a:endParaRPr lang="en-US" sz="3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1854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224" descr="100+ Hình nền Slide đẹp 20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54"/>
            <a:ext cx="9143999" cy="5110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7" name="Picture 2" descr="C:\Users\Administrator\Desktop\微立体创业计划\00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847" y="738763"/>
            <a:ext cx="1966637" cy="196697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" name="Picture 3" descr="C:\Users\Administrator\Desktop\微立体创业计划\00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937" y="397898"/>
            <a:ext cx="3362085" cy="3362669"/>
          </a:xfrm>
          <a:prstGeom prst="rect">
            <a:avLst/>
          </a:prstGeom>
          <a:noFill/>
          <a:effectLst>
            <a:outerShdw blurRad="292100" dist="177800" dir="2460000" sx="99000" sy="99000" algn="l" rotWithShape="0">
              <a:prstClr val="black">
                <a:alpha val="39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组合 124"/>
          <p:cNvGrpSpPr/>
          <p:nvPr/>
        </p:nvGrpSpPr>
        <p:grpSpPr>
          <a:xfrm>
            <a:off x="6567824" y="4103145"/>
            <a:ext cx="1025707" cy="1025885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26" name="同心圆 12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103">
                <a:defRPr/>
              </a:pPr>
              <a:endParaRPr lang="zh-CN" altLang="en-US" sz="2499" kern="0" dirty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27" name="椭圆 126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103">
                <a:defRPr/>
              </a:pPr>
              <a:r>
                <a:rPr lang="en-US" altLang="zh-CN" sz="2499" kern="0">
                  <a:solidFill>
                    <a:sysClr val="window" lastClr="FFFFFF"/>
                  </a:solidFill>
                  <a:latin typeface="Calibri" panose="020F0502020204030204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499" kern="0" dirty="0">
                <a:solidFill>
                  <a:sysClr val="window" lastClr="FFFFFF"/>
                </a:solidFill>
                <a:latin typeface="Calibri" panose="020F0502020204030204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3" name="组合 127"/>
          <p:cNvGrpSpPr/>
          <p:nvPr/>
        </p:nvGrpSpPr>
        <p:grpSpPr>
          <a:xfrm>
            <a:off x="4875851" y="4776982"/>
            <a:ext cx="538185" cy="538278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29" name="同心圆 128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103">
                <a:defRPr/>
              </a:pPr>
              <a:endParaRPr lang="zh-CN" altLang="en-US" sz="2499" kern="0" dirty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30" name="椭圆 129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103">
                <a:defRPr/>
              </a:pPr>
              <a:r>
                <a:rPr lang="en-US" altLang="zh-CN" sz="2499" kern="0">
                  <a:solidFill>
                    <a:sysClr val="windowText" lastClr="000000"/>
                  </a:solidFill>
                  <a:latin typeface="Calibri" panose="020F0502020204030204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499" kern="0" dirty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4" name="组合 130"/>
          <p:cNvGrpSpPr/>
          <p:nvPr/>
        </p:nvGrpSpPr>
        <p:grpSpPr>
          <a:xfrm>
            <a:off x="5843441" y="4790593"/>
            <a:ext cx="746768" cy="746897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32" name="同心圆 131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103">
                <a:defRPr/>
              </a:pPr>
              <a:endParaRPr lang="zh-CN" altLang="en-US" sz="2499" kern="0" dirty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33" name="椭圆 132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103">
                <a:defRPr/>
              </a:pPr>
              <a:r>
                <a:rPr lang="en-US" altLang="zh-CN" sz="2499" kern="0">
                  <a:solidFill>
                    <a:sysClr val="windowText" lastClr="000000"/>
                  </a:solidFill>
                  <a:latin typeface="Calibri" panose="020F0502020204030204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499" kern="0" dirty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5" name="组合 133"/>
          <p:cNvGrpSpPr/>
          <p:nvPr/>
        </p:nvGrpSpPr>
        <p:grpSpPr>
          <a:xfrm>
            <a:off x="7757806" y="4443273"/>
            <a:ext cx="540701" cy="540795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35" name="同心圆 134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103">
                <a:defRPr/>
              </a:pPr>
              <a:endParaRPr lang="zh-CN" altLang="en-US" sz="2499" kern="0" dirty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36" name="椭圆 135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103">
                <a:defRPr/>
              </a:pPr>
              <a:r>
                <a:rPr lang="en-US" altLang="zh-CN" sz="2499" kern="0">
                  <a:solidFill>
                    <a:sysClr val="window" lastClr="FFFFFF"/>
                  </a:solidFill>
                  <a:latin typeface="Calibri" panose="020F0502020204030204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499" kern="0" dirty="0">
                <a:solidFill>
                  <a:sysClr val="window" lastClr="FFFFFF"/>
                </a:solidFill>
                <a:latin typeface="Calibri" panose="020F0502020204030204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6" name="组合 136"/>
          <p:cNvGrpSpPr/>
          <p:nvPr/>
        </p:nvGrpSpPr>
        <p:grpSpPr>
          <a:xfrm>
            <a:off x="767614" y="4751785"/>
            <a:ext cx="588573" cy="588675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38" name="同心圆 13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103">
                <a:defRPr/>
              </a:pPr>
              <a:endParaRPr lang="zh-CN" altLang="en-US" sz="2499" kern="0" dirty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39" name="椭圆 138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103">
                <a:defRPr/>
              </a:pPr>
              <a:r>
                <a:rPr lang="en-US" altLang="zh-CN" sz="2499" kern="0">
                  <a:solidFill>
                    <a:sysClr val="windowText" lastClr="000000"/>
                  </a:solidFill>
                  <a:latin typeface="Calibri" panose="020F0502020204030204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499" kern="0" dirty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7" name="组合 139"/>
          <p:cNvGrpSpPr/>
          <p:nvPr/>
        </p:nvGrpSpPr>
        <p:grpSpPr>
          <a:xfrm>
            <a:off x="3962695" y="4241307"/>
            <a:ext cx="252369" cy="252413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41" name="同心圆 140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103">
                <a:defRPr/>
              </a:pPr>
              <a:endParaRPr lang="zh-CN" altLang="en-US" sz="2499" kern="0" dirty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42" name="椭圆 141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103">
                <a:defRPr/>
              </a:pPr>
              <a:r>
                <a:rPr lang="en-US" altLang="zh-CN" sz="2499" kern="0">
                  <a:solidFill>
                    <a:sysClr val="windowText" lastClr="000000"/>
                  </a:solidFill>
                  <a:latin typeface="Calibri" panose="020F0502020204030204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499" kern="0" dirty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8" name="组合 142"/>
          <p:cNvGrpSpPr/>
          <p:nvPr/>
        </p:nvGrpSpPr>
        <p:grpSpPr>
          <a:xfrm>
            <a:off x="3317164" y="4864573"/>
            <a:ext cx="528820" cy="528912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44" name="同心圆 143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103">
                <a:defRPr/>
              </a:pPr>
              <a:endParaRPr lang="zh-CN" altLang="en-US" sz="2499" kern="0" dirty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45" name="椭圆 144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103">
                <a:defRPr/>
              </a:pPr>
              <a:r>
                <a:rPr lang="en-US" altLang="zh-CN" sz="2499" kern="0">
                  <a:solidFill>
                    <a:sysClr val="windowText" lastClr="000000"/>
                  </a:solidFill>
                  <a:latin typeface="Calibri" panose="020F0502020204030204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499" kern="0" dirty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9" name="组合 145"/>
          <p:cNvGrpSpPr/>
          <p:nvPr/>
        </p:nvGrpSpPr>
        <p:grpSpPr>
          <a:xfrm>
            <a:off x="8462783" y="3543334"/>
            <a:ext cx="1044632" cy="1044814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47" name="同心圆 146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103">
                <a:defRPr/>
              </a:pPr>
              <a:endParaRPr lang="zh-CN" altLang="en-US" sz="2499" kern="0" dirty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48" name="椭圆 147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103">
                <a:defRPr/>
              </a:pPr>
              <a:r>
                <a:rPr lang="en-US" altLang="zh-CN" sz="2499" kern="0">
                  <a:solidFill>
                    <a:sysClr val="window" lastClr="FFFFFF"/>
                  </a:solidFill>
                  <a:latin typeface="Calibri" panose="020F0502020204030204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499" kern="0" dirty="0">
                <a:solidFill>
                  <a:sysClr val="window" lastClr="FFFFFF"/>
                </a:solidFill>
                <a:latin typeface="Calibri" panose="020F0502020204030204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0" name="组合 148"/>
          <p:cNvGrpSpPr/>
          <p:nvPr/>
        </p:nvGrpSpPr>
        <p:grpSpPr>
          <a:xfrm>
            <a:off x="4226765" y="4796764"/>
            <a:ext cx="222972" cy="223011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50" name="同心圆 149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103">
                <a:defRPr/>
              </a:pPr>
              <a:endParaRPr lang="zh-CN" altLang="en-US" sz="2499" kern="0" dirty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51" name="椭圆 150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103">
                <a:defRPr/>
              </a:pPr>
              <a:r>
                <a:rPr lang="en-US" altLang="zh-CN" sz="2499" kern="0">
                  <a:solidFill>
                    <a:sysClr val="windowText" lastClr="000000"/>
                  </a:solidFill>
                  <a:latin typeface="Calibri" panose="020F0502020204030204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499" kern="0" dirty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1" name="组合 151"/>
          <p:cNvGrpSpPr/>
          <p:nvPr/>
        </p:nvGrpSpPr>
        <p:grpSpPr>
          <a:xfrm>
            <a:off x="1943950" y="4417544"/>
            <a:ext cx="962279" cy="962446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53" name="同心圆 152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103">
                <a:defRPr/>
              </a:pPr>
              <a:endParaRPr lang="zh-CN" altLang="en-US" sz="2499" kern="0" dirty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54" name="椭圆 153"/>
            <p:cNvSpPr/>
            <p:nvPr/>
          </p:nvSpPr>
          <p:spPr>
            <a:xfrm>
              <a:off x="392112" y="760412"/>
              <a:ext cx="3825873" cy="3825873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103">
                <a:defRPr/>
              </a:pPr>
              <a:r>
                <a:rPr lang="en-US" altLang="zh-CN" sz="2499" kern="0">
                  <a:solidFill>
                    <a:sysClr val="window" lastClr="FFFFFF"/>
                  </a:solidFill>
                  <a:latin typeface="Calibri" panose="020F0502020204030204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499" kern="0" dirty="0">
                <a:solidFill>
                  <a:sysClr val="window" lastClr="FFFFFF"/>
                </a:solidFill>
                <a:latin typeface="Calibri" panose="020F0502020204030204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2" name="组合 154"/>
          <p:cNvGrpSpPr/>
          <p:nvPr/>
        </p:nvGrpSpPr>
        <p:grpSpPr>
          <a:xfrm>
            <a:off x="1276212" y="4318075"/>
            <a:ext cx="519941" cy="520031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56" name="同心圆 15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103">
                <a:defRPr/>
              </a:pPr>
              <a:endParaRPr lang="zh-CN" altLang="en-US" sz="2499" kern="0" dirty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57" name="椭圆 156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103">
                <a:defRPr/>
              </a:pPr>
              <a:r>
                <a:rPr lang="en-US" altLang="zh-CN" sz="2499" kern="0">
                  <a:solidFill>
                    <a:sysClr val="windowText" lastClr="000000"/>
                  </a:solidFill>
                  <a:latin typeface="Calibri" panose="020F0502020204030204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499" kern="0" dirty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3" name="组合 157"/>
          <p:cNvGrpSpPr/>
          <p:nvPr/>
        </p:nvGrpSpPr>
        <p:grpSpPr>
          <a:xfrm>
            <a:off x="292399" y="4633093"/>
            <a:ext cx="316724" cy="316779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59" name="同心圆 158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103">
                <a:defRPr/>
              </a:pPr>
              <a:endParaRPr lang="zh-CN" altLang="en-US" sz="2499" kern="0" dirty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60" name="椭圆 159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103">
                <a:defRPr/>
              </a:pPr>
              <a:r>
                <a:rPr lang="en-US" altLang="zh-CN" sz="2499" kern="0">
                  <a:solidFill>
                    <a:sysClr val="windowText" lastClr="000000"/>
                  </a:solidFill>
                  <a:latin typeface="Calibri" panose="020F0502020204030204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499" kern="0" dirty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4" name="组合 160"/>
          <p:cNvGrpSpPr/>
          <p:nvPr/>
        </p:nvGrpSpPr>
        <p:grpSpPr>
          <a:xfrm>
            <a:off x="118519" y="4449841"/>
            <a:ext cx="158361" cy="158389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62" name="同心圆 161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103">
                <a:defRPr/>
              </a:pPr>
              <a:endParaRPr lang="zh-CN" altLang="en-US" sz="2499" kern="0" dirty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63" name="椭圆 162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103">
                <a:defRPr/>
              </a:pPr>
              <a:r>
                <a:rPr lang="en-US" altLang="zh-CN" sz="2499" kern="0">
                  <a:solidFill>
                    <a:sysClr val="windowText" lastClr="000000"/>
                  </a:solidFill>
                  <a:latin typeface="Calibri" panose="020F0502020204030204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499" kern="0" dirty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cxnSp>
        <p:nvCxnSpPr>
          <p:cNvPr id="164" name="直接连接符 163"/>
          <p:cNvCxnSpPr>
            <a:cxnSpLocks/>
            <a:stCxn id="82" idx="4"/>
            <a:endCxn id="85" idx="4"/>
          </p:cNvCxnSpPr>
          <p:nvPr/>
        </p:nvCxnSpPr>
        <p:spPr>
          <a:xfrm>
            <a:off x="3419192" y="1837334"/>
            <a:ext cx="0" cy="1658580"/>
          </a:xfrm>
          <a:prstGeom prst="line">
            <a:avLst/>
          </a:prstGeom>
          <a:ln w="63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组合 167"/>
          <p:cNvGrpSpPr/>
          <p:nvPr/>
        </p:nvGrpSpPr>
        <p:grpSpPr>
          <a:xfrm>
            <a:off x="3210886" y="2639839"/>
            <a:ext cx="473657" cy="498350"/>
            <a:chOff x="4971660" y="1569718"/>
            <a:chExt cx="144016" cy="144016"/>
          </a:xfrm>
          <a:solidFill>
            <a:schemeClr val="accent1"/>
          </a:solidFill>
        </p:grpSpPr>
        <p:sp>
          <p:nvSpPr>
            <p:cNvPr id="169" name="椭圆 168"/>
            <p:cNvSpPr/>
            <p:nvPr/>
          </p:nvSpPr>
          <p:spPr>
            <a:xfrm>
              <a:off x="4971660" y="1569718"/>
              <a:ext cx="144016" cy="14401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zh-CN" altLang="en-US" sz="2499" dirty="0">
                <a:solidFill>
                  <a:srgbClr val="A5A5A5">
                    <a:lumMod val="50000"/>
                  </a:srgbClr>
                </a:solidFill>
                <a:latin typeface="Calibri" panose="020F0502020204030204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70" name="椭圆 169"/>
            <p:cNvSpPr/>
            <p:nvPr/>
          </p:nvSpPr>
          <p:spPr>
            <a:xfrm>
              <a:off x="5005748" y="1603806"/>
              <a:ext cx="75840" cy="7584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r>
                <a:rPr lang="en-US" altLang="zh-CN" sz="2499">
                  <a:solidFill>
                    <a:srgbClr val="A5A5A5">
                      <a:lumMod val="50000"/>
                    </a:srgbClr>
                  </a:solidFill>
                  <a:latin typeface="Calibri" panose="020F0502020204030204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499" dirty="0">
                <a:solidFill>
                  <a:srgbClr val="A5A5A5">
                    <a:lumMod val="50000"/>
                  </a:srgbClr>
                </a:solidFill>
                <a:latin typeface="Calibri" panose="020F0502020204030204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sp>
        <p:nvSpPr>
          <p:cNvPr id="82" name="椭圆 64"/>
          <p:cNvSpPr/>
          <p:nvPr/>
        </p:nvSpPr>
        <p:spPr>
          <a:xfrm>
            <a:off x="2973606" y="858408"/>
            <a:ext cx="853583" cy="853846"/>
          </a:xfrm>
          <a:prstGeom prst="ellipse">
            <a:avLst/>
          </a:prstGeom>
          <a:gradFill rotWithShape="1">
            <a:gsLst>
              <a:gs pos="63000">
                <a:srgbClr val="ECECEC"/>
              </a:gs>
              <a:gs pos="100000">
                <a:srgbClr val="F7F7F7"/>
              </a:gs>
              <a:gs pos="9000">
                <a:srgbClr val="BEBEBE"/>
              </a:gs>
            </a:gsLst>
            <a:lin ang="4200000" scaled="0"/>
          </a:gradFill>
          <a:ln w="31750">
            <a:gradFill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4200000" scaled="0"/>
            </a:gradFill>
          </a:ln>
          <a:effectLst>
            <a:outerShdw blurRad="203200" dist="127000" dir="4200000" sx="102000" sy="102000" algn="ctr" rotWithShape="0">
              <a:schemeClr val="tx1">
                <a:lumMod val="90000"/>
                <a:lumOff val="10000"/>
                <a:alpha val="40000"/>
              </a:schemeClr>
            </a:outerShdw>
          </a:effectLst>
        </p:spPr>
        <p:txBody>
          <a:bodyPr wrap="none" anchor="ctr"/>
          <a:lstStyle/>
          <a:p>
            <a:pPr algn="ctr" defTabSz="685800" latinLnBrk="1">
              <a:defRPr/>
            </a:pPr>
            <a:r>
              <a:rPr kumimoji="1" lang="en-US" sz="3199" b="1" dirty="0">
                <a:solidFill>
                  <a:srgbClr val="C00000"/>
                </a:solidFill>
                <a:latin typeface="Time New Roman"/>
                <a:ea typeface="微软雅黑" panose="020B0503020204020204" pitchFamily="34" charset="-122"/>
                <a:sym typeface="+mn-lt"/>
              </a:rPr>
              <a:t>1</a:t>
            </a:r>
          </a:p>
        </p:txBody>
      </p:sp>
      <p:sp>
        <p:nvSpPr>
          <p:cNvPr id="85" name="椭圆 64"/>
          <p:cNvSpPr/>
          <p:nvPr/>
        </p:nvSpPr>
        <p:spPr>
          <a:xfrm>
            <a:off x="2992401" y="2642069"/>
            <a:ext cx="853583" cy="853846"/>
          </a:xfrm>
          <a:prstGeom prst="ellipse">
            <a:avLst/>
          </a:prstGeom>
          <a:gradFill rotWithShape="1">
            <a:gsLst>
              <a:gs pos="63000">
                <a:srgbClr val="ECECEC"/>
              </a:gs>
              <a:gs pos="100000">
                <a:srgbClr val="F7F7F7"/>
              </a:gs>
              <a:gs pos="9000">
                <a:srgbClr val="BEBEBE"/>
              </a:gs>
            </a:gsLst>
            <a:lin ang="4200000" scaled="0"/>
          </a:gradFill>
          <a:ln w="31750">
            <a:gradFill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4200000" scaled="0"/>
            </a:gradFill>
          </a:ln>
          <a:effectLst>
            <a:outerShdw blurRad="203200" dist="127000" dir="4200000" sx="102000" sy="102000" algn="ctr" rotWithShape="0">
              <a:schemeClr val="tx1">
                <a:lumMod val="90000"/>
                <a:lumOff val="10000"/>
                <a:alpha val="40000"/>
              </a:schemeClr>
            </a:outerShdw>
          </a:effectLst>
        </p:spPr>
        <p:txBody>
          <a:bodyPr wrap="none" anchor="ctr"/>
          <a:lstStyle/>
          <a:p>
            <a:pPr algn="ctr" defTabSz="685800" latinLnBrk="1">
              <a:defRPr/>
            </a:pPr>
            <a:r>
              <a:rPr kumimoji="1" lang="en-US" sz="3199" b="1" dirty="0">
                <a:solidFill>
                  <a:srgbClr val="C00000"/>
                </a:solidFill>
                <a:latin typeface="Time New Roman"/>
                <a:ea typeface="微软雅黑" panose="020B0503020204020204" pitchFamily="34" charset="-122"/>
                <a:sym typeface="+mn-lt"/>
              </a:rPr>
              <a:t>2</a:t>
            </a:r>
          </a:p>
        </p:txBody>
      </p:sp>
      <p:sp>
        <p:nvSpPr>
          <p:cNvPr id="19" name="Rectangle 2"/>
          <p:cNvSpPr>
            <a:spLocks noChangeArrowheads="1"/>
          </p:cNvSpPr>
          <p:nvPr/>
        </p:nvSpPr>
        <p:spPr bwMode="auto">
          <a:xfrm flipV="1">
            <a:off x="947696" y="35693"/>
            <a:ext cx="14397157" cy="36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12" tIns="45706" rIns="91412" bIns="45706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>
              <a:defRPr/>
            </a:pPr>
            <a:endParaRPr lang="en-US" sz="1799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7" name="Rectangle 8"/>
          <p:cNvSpPr>
            <a:spLocks noChangeArrowheads="1"/>
          </p:cNvSpPr>
          <p:nvPr/>
        </p:nvSpPr>
        <p:spPr bwMode="auto">
          <a:xfrm>
            <a:off x="4769706" y="2909219"/>
            <a:ext cx="184674" cy="36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12" tIns="45706" rIns="91412" bIns="45706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>
              <a:defRPr/>
            </a:pPr>
            <a:endParaRPr lang="en-US" sz="1799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41031" y="1358652"/>
            <a:ext cx="2143065" cy="1938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3999" b="1" dirty="0" err="1">
                <a:ln w="0"/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999" b="1" dirty="0">
                <a:ln w="0"/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999" b="1" dirty="0" err="1">
                <a:ln w="0"/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999" b="1" dirty="0">
                <a:ln w="0"/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b="1" dirty="0" err="1">
                <a:ln w="0"/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3999" b="1" dirty="0">
              <a:ln w="0"/>
              <a:solidFill>
                <a:srgbClr val="FF00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Rectangle: Rounded Corners 14">
            <a:extLst>
              <a:ext uri="{FF2B5EF4-FFF2-40B4-BE49-F238E27FC236}">
                <a16:creationId xmlns:a16="http://schemas.microsoft.com/office/drawing/2014/main" xmlns="" id="{479184A6-4EF3-434A-8F67-BE933F8941DC}"/>
              </a:ext>
            </a:extLst>
          </p:cNvPr>
          <p:cNvSpPr/>
          <p:nvPr/>
        </p:nvSpPr>
        <p:spPr>
          <a:xfrm>
            <a:off x="3962695" y="2531131"/>
            <a:ext cx="4892458" cy="1163644"/>
          </a:xfrm>
          <a:prstGeom prst="roundRect">
            <a:avLst/>
          </a:prstGeom>
          <a:ln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</a:t>
            </a:r>
            <a:endParaRPr lang="vi-VN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: Rounded Corners 14">
            <a:extLst>
              <a:ext uri="{FF2B5EF4-FFF2-40B4-BE49-F238E27FC236}">
                <a16:creationId xmlns:a16="http://schemas.microsoft.com/office/drawing/2014/main" xmlns="" id="{4848A495-8653-EECF-AB32-960977FEF33A}"/>
              </a:ext>
            </a:extLst>
          </p:cNvPr>
          <p:cNvSpPr/>
          <p:nvPr/>
        </p:nvSpPr>
        <p:spPr>
          <a:xfrm>
            <a:off x="3955450" y="695646"/>
            <a:ext cx="4899704" cy="1163644"/>
          </a:xfrm>
          <a:prstGeom prst="roundRect">
            <a:avLst/>
          </a:prstGeom>
          <a:ln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en-US" sz="2400" b="1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 </a:t>
            </a:r>
            <a:r>
              <a:rPr lang="en-US" sz="2400" b="1" i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b="1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b="1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b="1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400" b="1" i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b="1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400" b="1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400" b="1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endParaRPr lang="en-US" sz="2400" b="1" i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921972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animBg="1"/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hong-nen-hoc-tap-cho-powerpoint_04123549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94"/>
            <a:ext cx="9144000" cy="5143501"/>
          </a:xfrm>
          <a:prstGeom prst="rect">
            <a:avLst/>
          </a:prstGeom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xmlns="" id="{D70C5431-9CD3-4BE8-B4C7-6531AB1835DE}"/>
              </a:ext>
            </a:extLst>
          </p:cNvPr>
          <p:cNvSpPr/>
          <p:nvPr/>
        </p:nvSpPr>
        <p:spPr>
          <a:xfrm>
            <a:off x="2856089" y="1392871"/>
            <a:ext cx="5242467" cy="1709742"/>
          </a:xfrm>
          <a:prstGeom prst="rect">
            <a:avLst/>
          </a:prstGeom>
          <a:noFill/>
        </p:spPr>
        <p:txBody>
          <a:bodyPr wrap="square" lIns="67733" tIns="33867" rIns="67733" bIns="33867">
            <a:spAutoFit/>
          </a:bodyPr>
          <a:lstStyle/>
          <a:p>
            <a:pPr algn="ctr" defTabSz="685800">
              <a:defRPr/>
            </a:pPr>
            <a:r>
              <a:rPr lang="en-US" sz="5333" b="1" dirty="0">
                <a:ln w="22225">
                  <a:solidFill>
                    <a:srgbClr val="0000FF"/>
                  </a:solidFill>
                  <a:prstDash val="solid"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THÀNH KIẾN THỨC</a:t>
            </a:r>
          </a:p>
        </p:txBody>
      </p:sp>
    </p:spTree>
    <p:extLst>
      <p:ext uri="{BB962C8B-B14F-4D97-AF65-F5344CB8AC3E}">
        <p14:creationId xmlns:p14="http://schemas.microsoft.com/office/powerpoint/2010/main" val="2671328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8" name="Picture 224" descr="100+ Hình nền Slide đẹp 20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5456348"/>
            <a:ext cx="16325850" cy="1143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组合 124"/>
          <p:cNvGrpSpPr/>
          <p:nvPr/>
        </p:nvGrpSpPr>
        <p:grpSpPr>
          <a:xfrm>
            <a:off x="6568441" y="4391649"/>
            <a:ext cx="1026023" cy="1026201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26" name="同心圆 12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0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27" name="椭圆 126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0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5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3" name="组合 127"/>
          <p:cNvGrpSpPr/>
          <p:nvPr/>
        </p:nvGrpSpPr>
        <p:grpSpPr>
          <a:xfrm>
            <a:off x="4731049" y="4652538"/>
            <a:ext cx="538351" cy="538444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29" name="同心圆 128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0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30" name="椭圆 129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0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5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4" name="组合 130"/>
          <p:cNvGrpSpPr/>
          <p:nvPr/>
        </p:nvGrpSpPr>
        <p:grpSpPr>
          <a:xfrm>
            <a:off x="5436690" y="4921762"/>
            <a:ext cx="746998" cy="747128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32" name="同心圆 131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0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33" name="椭圆 132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0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5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5" name="组合 133"/>
          <p:cNvGrpSpPr/>
          <p:nvPr/>
        </p:nvGrpSpPr>
        <p:grpSpPr>
          <a:xfrm>
            <a:off x="7758789" y="4731882"/>
            <a:ext cx="540868" cy="540962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35" name="同心圆 134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0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36" name="椭圆 135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0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5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6" name="组合 136"/>
          <p:cNvGrpSpPr/>
          <p:nvPr/>
        </p:nvGrpSpPr>
        <p:grpSpPr>
          <a:xfrm>
            <a:off x="766441" y="5040491"/>
            <a:ext cx="588755" cy="588857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38" name="同心圆 13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0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39" name="椭圆 138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0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5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7" name="组合 139"/>
          <p:cNvGrpSpPr/>
          <p:nvPr/>
        </p:nvGrpSpPr>
        <p:grpSpPr>
          <a:xfrm>
            <a:off x="3962506" y="4529855"/>
            <a:ext cx="252447" cy="252491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41" name="同心圆 140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0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42" name="椭圆 141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0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5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8" name="组合 142"/>
          <p:cNvGrpSpPr/>
          <p:nvPr/>
        </p:nvGrpSpPr>
        <p:grpSpPr>
          <a:xfrm>
            <a:off x="3181254" y="4327052"/>
            <a:ext cx="528983" cy="529075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44" name="同心圆 143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0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45" name="椭圆 144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0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5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9" name="组合 145"/>
          <p:cNvGrpSpPr/>
          <p:nvPr/>
        </p:nvGrpSpPr>
        <p:grpSpPr>
          <a:xfrm>
            <a:off x="8463984" y="3831666"/>
            <a:ext cx="1044954" cy="1045136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47" name="同心圆 146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0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48" name="椭圆 147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0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5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0" name="组合 148"/>
          <p:cNvGrpSpPr/>
          <p:nvPr/>
        </p:nvGrpSpPr>
        <p:grpSpPr>
          <a:xfrm>
            <a:off x="4419629" y="4325144"/>
            <a:ext cx="223041" cy="223080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50" name="同心圆 149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0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51" name="椭圆 150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0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5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1" name="组合 151"/>
          <p:cNvGrpSpPr/>
          <p:nvPr/>
        </p:nvGrpSpPr>
        <p:grpSpPr>
          <a:xfrm>
            <a:off x="1943139" y="4706147"/>
            <a:ext cx="962576" cy="962743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53" name="同心圆 152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0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54" name="椭圆 153"/>
            <p:cNvSpPr/>
            <p:nvPr/>
          </p:nvSpPr>
          <p:spPr>
            <a:xfrm>
              <a:off x="392112" y="760412"/>
              <a:ext cx="3825873" cy="3825873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0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5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2" name="组合 154"/>
          <p:cNvGrpSpPr/>
          <p:nvPr/>
        </p:nvGrpSpPr>
        <p:grpSpPr>
          <a:xfrm>
            <a:off x="1275195" y="4606646"/>
            <a:ext cx="520102" cy="520192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56" name="同心圆 15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0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57" name="椭圆 156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0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5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3" name="组合 157"/>
          <p:cNvGrpSpPr/>
          <p:nvPr/>
        </p:nvGrpSpPr>
        <p:grpSpPr>
          <a:xfrm>
            <a:off x="291078" y="4921760"/>
            <a:ext cx="316822" cy="316877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59" name="同心圆 158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0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60" name="椭圆 159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0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5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4" name="组合 160"/>
          <p:cNvGrpSpPr/>
          <p:nvPr/>
        </p:nvGrpSpPr>
        <p:grpSpPr>
          <a:xfrm>
            <a:off x="117144" y="4738452"/>
            <a:ext cx="158410" cy="158438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62" name="同心圆 161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0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63" name="椭圆 162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0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5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sp>
        <p:nvSpPr>
          <p:cNvPr id="19" name="Rectangle 2"/>
          <p:cNvSpPr>
            <a:spLocks noChangeArrowheads="1"/>
          </p:cNvSpPr>
          <p:nvPr/>
        </p:nvSpPr>
        <p:spPr bwMode="auto">
          <a:xfrm flipV="1">
            <a:off x="946578" y="322871"/>
            <a:ext cx="14401600" cy="369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08" tIns="45704" rIns="91408" bIns="45704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0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ectangle 8"/>
          <p:cNvSpPr>
            <a:spLocks noChangeArrowheads="1"/>
          </p:cNvSpPr>
          <p:nvPr/>
        </p:nvSpPr>
        <p:spPr bwMode="auto">
          <a:xfrm>
            <a:off x="4769767" y="3197284"/>
            <a:ext cx="184682" cy="369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08" tIns="45704" rIns="91408" bIns="45704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0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06AE0ACE-E55C-5E8D-D8F0-B321A693A996}"/>
              </a:ext>
            </a:extLst>
          </p:cNvPr>
          <p:cNvSpPr txBox="1"/>
          <p:nvPr/>
        </p:nvSpPr>
        <p:spPr>
          <a:xfrm>
            <a:off x="449489" y="-21852"/>
            <a:ext cx="69051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tin:</a:t>
            </a:r>
          </a:p>
        </p:txBody>
      </p:sp>
    </p:spTree>
    <p:extLst>
      <p:ext uri="{BB962C8B-B14F-4D97-AF65-F5344CB8AC3E}">
        <p14:creationId xmlns:p14="http://schemas.microsoft.com/office/powerpoint/2010/main" val="399775352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528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52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6" presetClass="emph" presetSubtype="0" repeatCount="3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6" presetID="26" presetClass="emph" presetSubtype="0" repeatCount="3000" fill="hold" nodeType="withEffect">
                                  <p:stCondLst>
                                    <p:cond delay="71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9" presetID="26" presetClass="emph" presetSubtype="0" repeatCount="3000" fill="hold" nodeType="withEffect">
                                  <p:stCondLst>
                                    <p:cond delay="41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26" presetClass="emph" presetSubtype="0" repeatCount="3000" fill="hold" nodeType="withEffect">
                                  <p:stCondLst>
                                    <p:cond delay="81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4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24"/>
          <p:cNvGrpSpPr/>
          <p:nvPr/>
        </p:nvGrpSpPr>
        <p:grpSpPr>
          <a:xfrm>
            <a:off x="6568441" y="4391649"/>
            <a:ext cx="1026023" cy="1026201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26" name="同心圆 12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2500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27" name="椭圆 126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altLang="zh-CN" sz="2500" kern="0">
                  <a:solidFill>
                    <a:sysClr val="window" lastClr="FFFFFF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0" kern="0" dirty="0">
                <a:solidFill>
                  <a:sysClr val="window" lastClr="FFFFFF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3" name="组合 127"/>
          <p:cNvGrpSpPr/>
          <p:nvPr/>
        </p:nvGrpSpPr>
        <p:grpSpPr>
          <a:xfrm>
            <a:off x="4731049" y="4652538"/>
            <a:ext cx="538351" cy="538444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29" name="同心圆 128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2500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30" name="椭圆 129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altLang="zh-CN" sz="2500" kern="0">
                  <a:solidFill>
                    <a:sysClr val="windowText" lastClr="000000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0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4" name="组合 130"/>
          <p:cNvGrpSpPr/>
          <p:nvPr/>
        </p:nvGrpSpPr>
        <p:grpSpPr>
          <a:xfrm>
            <a:off x="5436690" y="4921762"/>
            <a:ext cx="746998" cy="747128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32" name="同心圆 131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2500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33" name="椭圆 132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altLang="zh-CN" sz="2500" kern="0">
                  <a:solidFill>
                    <a:sysClr val="windowText" lastClr="000000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0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5" name="组合 133"/>
          <p:cNvGrpSpPr/>
          <p:nvPr/>
        </p:nvGrpSpPr>
        <p:grpSpPr>
          <a:xfrm>
            <a:off x="7758789" y="4731882"/>
            <a:ext cx="540868" cy="540962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35" name="同心圆 134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2500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36" name="椭圆 135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altLang="zh-CN" sz="2500" kern="0">
                  <a:solidFill>
                    <a:sysClr val="window" lastClr="FFFFFF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0" kern="0" dirty="0">
                <a:solidFill>
                  <a:sysClr val="window" lastClr="FFFFFF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6" name="组合 136"/>
          <p:cNvGrpSpPr/>
          <p:nvPr/>
        </p:nvGrpSpPr>
        <p:grpSpPr>
          <a:xfrm>
            <a:off x="766441" y="5040491"/>
            <a:ext cx="588755" cy="588857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38" name="同心圆 13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2500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39" name="椭圆 138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altLang="zh-CN" sz="2500" kern="0">
                  <a:solidFill>
                    <a:sysClr val="windowText" lastClr="000000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0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7" name="组合 139"/>
          <p:cNvGrpSpPr/>
          <p:nvPr/>
        </p:nvGrpSpPr>
        <p:grpSpPr>
          <a:xfrm>
            <a:off x="3962506" y="4529855"/>
            <a:ext cx="252447" cy="252491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41" name="同心圆 140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2500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42" name="椭圆 141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altLang="zh-CN" sz="2500" kern="0">
                  <a:solidFill>
                    <a:sysClr val="windowText" lastClr="000000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0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8" name="组合 142"/>
          <p:cNvGrpSpPr/>
          <p:nvPr/>
        </p:nvGrpSpPr>
        <p:grpSpPr>
          <a:xfrm>
            <a:off x="3181254" y="4327052"/>
            <a:ext cx="528983" cy="529075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44" name="同心圆 143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2500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45" name="椭圆 144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altLang="zh-CN" sz="2500" kern="0">
                  <a:solidFill>
                    <a:sysClr val="windowText" lastClr="000000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0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9" name="组合 145"/>
          <p:cNvGrpSpPr/>
          <p:nvPr/>
        </p:nvGrpSpPr>
        <p:grpSpPr>
          <a:xfrm>
            <a:off x="8463984" y="3831666"/>
            <a:ext cx="1044954" cy="1045136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47" name="同心圆 146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2500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48" name="椭圆 147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altLang="zh-CN" sz="2500" kern="0">
                  <a:solidFill>
                    <a:sysClr val="window" lastClr="FFFFFF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0" kern="0" dirty="0">
                <a:solidFill>
                  <a:sysClr val="window" lastClr="FFFFFF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0" name="组合 148"/>
          <p:cNvGrpSpPr/>
          <p:nvPr/>
        </p:nvGrpSpPr>
        <p:grpSpPr>
          <a:xfrm>
            <a:off x="4419629" y="4325144"/>
            <a:ext cx="223041" cy="223080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50" name="同心圆 149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2500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51" name="椭圆 150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altLang="zh-CN" sz="2500" kern="0">
                  <a:solidFill>
                    <a:sysClr val="windowText" lastClr="000000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0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1" name="组合 151"/>
          <p:cNvGrpSpPr/>
          <p:nvPr/>
        </p:nvGrpSpPr>
        <p:grpSpPr>
          <a:xfrm>
            <a:off x="1943139" y="4706147"/>
            <a:ext cx="962576" cy="962743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53" name="同心圆 152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2500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54" name="椭圆 153"/>
            <p:cNvSpPr/>
            <p:nvPr/>
          </p:nvSpPr>
          <p:spPr>
            <a:xfrm>
              <a:off x="392112" y="760412"/>
              <a:ext cx="3825873" cy="3825873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altLang="zh-CN" sz="2500" kern="0">
                  <a:solidFill>
                    <a:sysClr val="window" lastClr="FFFFFF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0" kern="0" dirty="0">
                <a:solidFill>
                  <a:sysClr val="window" lastClr="FFFFFF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2" name="组合 154"/>
          <p:cNvGrpSpPr/>
          <p:nvPr/>
        </p:nvGrpSpPr>
        <p:grpSpPr>
          <a:xfrm>
            <a:off x="1275195" y="4606646"/>
            <a:ext cx="520102" cy="520192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56" name="同心圆 15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2500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57" name="椭圆 156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altLang="zh-CN" sz="2500" kern="0">
                  <a:solidFill>
                    <a:sysClr val="windowText" lastClr="000000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0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3" name="组合 157"/>
          <p:cNvGrpSpPr/>
          <p:nvPr/>
        </p:nvGrpSpPr>
        <p:grpSpPr>
          <a:xfrm>
            <a:off x="291078" y="4921760"/>
            <a:ext cx="316822" cy="316877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59" name="同心圆 158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2500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60" name="椭圆 159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altLang="zh-CN" sz="2500" kern="0">
                  <a:solidFill>
                    <a:sysClr val="windowText" lastClr="000000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0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4" name="组合 160"/>
          <p:cNvGrpSpPr/>
          <p:nvPr/>
        </p:nvGrpSpPr>
        <p:grpSpPr>
          <a:xfrm>
            <a:off x="117144" y="4738452"/>
            <a:ext cx="158410" cy="158438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62" name="同心圆 161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2500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63" name="椭圆 162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altLang="zh-CN" sz="2500" kern="0">
                  <a:solidFill>
                    <a:sysClr val="windowText" lastClr="000000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0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sp>
        <p:nvSpPr>
          <p:cNvPr id="19" name="Rectangle 2"/>
          <p:cNvSpPr>
            <a:spLocks noChangeArrowheads="1"/>
          </p:cNvSpPr>
          <p:nvPr/>
        </p:nvSpPr>
        <p:spPr bwMode="auto">
          <a:xfrm flipV="1">
            <a:off x="946578" y="322871"/>
            <a:ext cx="14401600" cy="369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08" tIns="45704" rIns="91408" bIns="45704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7" name="Rectangle 8"/>
          <p:cNvSpPr>
            <a:spLocks noChangeArrowheads="1"/>
          </p:cNvSpPr>
          <p:nvPr/>
        </p:nvSpPr>
        <p:spPr bwMode="auto">
          <a:xfrm>
            <a:off x="4769767" y="3197284"/>
            <a:ext cx="184682" cy="369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08" tIns="45704" rIns="91408" bIns="45704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47" name="组合 13"/>
          <p:cNvGrpSpPr/>
          <p:nvPr/>
        </p:nvGrpSpPr>
        <p:grpSpPr>
          <a:xfrm>
            <a:off x="173927" y="786198"/>
            <a:ext cx="2182799" cy="1980220"/>
            <a:chOff x="2067317" y="1810431"/>
            <a:chExt cx="2488837" cy="2293259"/>
          </a:xfrm>
          <a:effectLst>
            <a:outerShdw blurRad="139700" dist="635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8" name="圆角矩形 14"/>
            <p:cNvSpPr/>
            <p:nvPr/>
          </p:nvSpPr>
          <p:spPr>
            <a:xfrm rot="2700000">
              <a:off x="2262896" y="1810432"/>
              <a:ext cx="2293258" cy="2293258"/>
            </a:xfrm>
            <a:prstGeom prst="roundRect">
              <a:avLst>
                <a:gd name="adj" fmla="val 12083"/>
              </a:avLst>
            </a:prstGeom>
            <a:solidFill>
              <a:srgbClr val="14436A"/>
            </a:solidFill>
            <a:ln w="22225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1500" kern="0" dirty="0">
                <a:solidFill>
                  <a:srgbClr val="14436A"/>
                </a:solidFill>
                <a:latin typeface="Arial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49" name="圆角矩形 15"/>
            <p:cNvSpPr/>
            <p:nvPr/>
          </p:nvSpPr>
          <p:spPr>
            <a:xfrm rot="2700000">
              <a:off x="2067317" y="1810431"/>
              <a:ext cx="2293258" cy="2293258"/>
            </a:xfrm>
            <a:prstGeom prst="roundRect">
              <a:avLst>
                <a:gd name="adj" fmla="val 12083"/>
              </a:avLst>
            </a:prstGeom>
            <a:gradFill>
              <a:gsLst>
                <a:gs pos="0">
                  <a:sysClr val="window" lastClr="FFFFFF"/>
                </a:gs>
                <a:gs pos="100000">
                  <a:sysClr val="window" lastClr="FFFFFF">
                    <a:lumMod val="75000"/>
                  </a:sysClr>
                </a:gs>
              </a:gsLst>
              <a:lin ang="0" scaled="0"/>
            </a:gradFill>
            <a:ln w="22225" cap="flat" cmpd="sng" algn="ctr">
              <a:gradFill>
                <a:gsLst>
                  <a:gs pos="0">
                    <a:sysClr val="window" lastClr="FFFFFF"/>
                  </a:gs>
                  <a:gs pos="100000">
                    <a:sysClr val="window" lastClr="FFFFFF">
                      <a:lumMod val="75000"/>
                    </a:sysClr>
                  </a:gs>
                </a:gsLst>
                <a:lin ang="0" scaled="0"/>
              </a:gradFill>
              <a:prstDash val="solid"/>
              <a:miter lim="800000"/>
            </a:ln>
            <a:effectLst>
              <a:outerShdw blurRad="63500" dist="254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r>
                <a:rPr lang="en-US" altLang="zh-CN" sz="1500" kern="0">
                  <a:solidFill>
                    <a:srgbClr val="14436A"/>
                  </a:solidFill>
                  <a:latin typeface="Arial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1500" kern="0" dirty="0">
                <a:solidFill>
                  <a:srgbClr val="14436A"/>
                </a:solidFill>
                <a:latin typeface="Arial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pic>
        <p:nvPicPr>
          <p:cNvPr id="50" name="Picture 49" descr="A picture containing toy, doll&#10;&#10;Description automatically generated">
            <a:extLst>
              <a:ext uri="{FF2B5EF4-FFF2-40B4-BE49-F238E27FC236}">
                <a16:creationId xmlns:a16="http://schemas.microsoft.com/office/drawing/2014/main" xmlns="" id="{7BFEE031-360F-4D5F-904A-32B86E7ACC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48" y="637272"/>
            <a:ext cx="1926665" cy="192666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804299" y="2096036"/>
            <a:ext cx="7182161" cy="156966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 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hữu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THPT?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2. 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hữu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019177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528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52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6" presetClass="emph" presetSubtype="0" repeatCount="3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6" presetID="26" presetClass="emph" presetSubtype="0" repeatCount="3000" fill="hold" nodeType="withEffect">
                                  <p:stCondLst>
                                    <p:cond delay="71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9" presetID="26" presetClass="emph" presetSubtype="0" repeatCount="3000" fill="hold" nodeType="withEffect">
                                  <p:stCondLst>
                                    <p:cond delay="41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26" presetClass="emph" presetSubtype="0" repeatCount="3000" fill="hold" nodeType="withEffect">
                                  <p:stCondLst>
                                    <p:cond delay="81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4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310"/>
                            </p:stCondLst>
                            <p:childTnLst>
                              <p:par>
                                <p:cTn id="9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24" descr="100+ Hình nền Slide đẹp 20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54"/>
            <a:ext cx="9143999" cy="5110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E4C1260-8C7A-D397-788B-693E1DBEEF19}"/>
              </a:ext>
            </a:extLst>
          </p:cNvPr>
          <p:cNvSpPr txBox="1"/>
          <p:nvPr/>
        </p:nvSpPr>
        <p:spPr>
          <a:xfrm>
            <a:off x="334736" y="140184"/>
            <a:ext cx="69051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2. Chất lượng thông tin: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A97B028-1A87-491F-2A5D-09D93536A55B}"/>
              </a:ext>
            </a:extLst>
          </p:cNvPr>
          <p:cNvSpPr txBox="1"/>
          <p:nvPr/>
        </p:nvSpPr>
        <p:spPr>
          <a:xfrm>
            <a:off x="611560" y="1024372"/>
            <a:ext cx="7952015" cy="400109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defTabSz="914400" eaLnBrk="0" fontAlgn="base" hangingPunct="0">
              <a:spcAft>
                <a:spcPts val="600"/>
              </a:spcAft>
            </a:pPr>
            <a:r>
              <a:rPr lang="en-US" sz="2800" b="1" dirty="0" err="1">
                <a:solidFill>
                  <a:srgbClr val="E5F7FF">
                    <a:lumMod val="2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Trả</a:t>
            </a:r>
            <a:r>
              <a:rPr lang="en-US" sz="2800" b="1" dirty="0">
                <a:solidFill>
                  <a:srgbClr val="E5F7FF">
                    <a:lumMod val="2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E5F7FF">
                    <a:lumMod val="2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lời</a:t>
            </a:r>
            <a:endParaRPr lang="en-US" sz="2800" b="1" dirty="0">
              <a:solidFill>
                <a:srgbClr val="E5F7FF">
                  <a:lumMod val="25000"/>
                </a:srgb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Arial" panose="020B0604020202020204" pitchFamily="34" charset="0"/>
            </a:endParaRPr>
          </a:p>
          <a:p>
            <a:pPr algn="just" defTabSz="914400" eaLnBrk="0" fontAlgn="base" hangingPunct="0">
              <a:spcAft>
                <a:spcPts val="600"/>
              </a:spcAft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1.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thông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 tin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em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cho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là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hữu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ích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với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việc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chọn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trường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 THPT:</a:t>
            </a:r>
          </a:p>
          <a:p>
            <a:pPr algn="just" defTabSz="914400" eaLnBrk="0" fontAlgn="base" hangingPunct="0">
              <a:spcAft>
                <a:spcPts val="60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Vị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trí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địa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lí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.</a:t>
            </a:r>
          </a:p>
          <a:p>
            <a:pPr algn="just" defTabSz="914400" eaLnBrk="0" fontAlgn="base" hangingPunct="0">
              <a:spcAft>
                <a:spcPts val="60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Cơ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sở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vật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chất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.</a:t>
            </a:r>
          </a:p>
          <a:p>
            <a:pPr algn="just" defTabSz="914400" eaLnBrk="0" fontAlgn="base" hangingPunct="0">
              <a:spcAft>
                <a:spcPts val="60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Tiêu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chí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định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hướng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ngành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nghề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.</a:t>
            </a:r>
          </a:p>
          <a:p>
            <a:pPr algn="just" defTabSz="914400" eaLnBrk="0" fontAlgn="base" hangingPunct="0">
              <a:spcAft>
                <a:spcPts val="60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Chất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lượng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giáo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dục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.</a:t>
            </a:r>
          </a:p>
          <a:p>
            <a:pPr algn="just" defTabSz="914400" eaLnBrk="0" fontAlgn="base" hangingPunct="0">
              <a:spcAft>
                <a:spcPts val="60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Học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phí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.</a:t>
            </a:r>
          </a:p>
        </p:txBody>
      </p:sp>
      <p:sp>
        <p:nvSpPr>
          <p:cNvPr id="2" name="Rectangle 1"/>
          <p:cNvSpPr/>
          <p:nvPr/>
        </p:nvSpPr>
        <p:spPr>
          <a:xfrm>
            <a:off x="7452320" y="281452"/>
            <a:ext cx="1428596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vi-VN" b="1" i="1" dirty="0"/>
              <a:t>Nhóm 1, 3: </a:t>
            </a:r>
          </a:p>
        </p:txBody>
      </p:sp>
    </p:spTree>
    <p:extLst>
      <p:ext uri="{BB962C8B-B14F-4D97-AF65-F5344CB8AC3E}">
        <p14:creationId xmlns:p14="http://schemas.microsoft.com/office/powerpoint/2010/main" val="842726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D1C2D433-F107-4188-B4C6-D46D663B08E0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LAYERS_CUSTOMIZATION" val="UEsDBBQAAgAIAEOUV0cNwDEewAEAANoDAAAPAAAAbm9uZS9wbGF5ZXIueG1spZJPb9QwEMXPW6nfIfK9dpYKUa0cekDKiaJKC4jbyptME1PHDp4Ju/vtmfzZpFuQQOKQaPIy72fPs/X9sXHJT4hog8/EWqYiAV+E0voqE18+5zd34v799ZVunTlBTGyZCR88iKQELKJtiX2PhupMvBAkQ0XCL4+bI9pM1ETtRqnD4SAPtzLESr1J07X69vBxW9TQmBvrkYwvmLvs5VYkbbQhWjpl4l0qrq9WA/ICZ5F7fIXBdf3KKIvQqDYCgieIatz2bN3Q3838NMErOrWAgkdfDbPvTfH8EMrOAfbaSo9tWyDqCYO20rSx6zufYCwyMTbsGkA0FaB0vhJq9Ko/mPWTM1hPHLzA9ty22zuLNYsjfejeLerubBmyVxNHXYJ0M0wwnGLeOZeDoS5CKZIIPzrLVd5jv85HkK7FuJzn7h0+Wy/xULDGVW4KCvH0gR18JFOUco5ejtHLwdTbh+ITF49TnNsFMgezhKBratzbf86j7/6fOEp4Mp0jcV7B+hKOueW/BA2PQsAz9pqk1sl+tTOVd9ftmxdX40Iadzdl8R1FQiZWwNewNGTUos8w9Zqm1fg5JTTHotXv91JPRC5/AVBLAQIAABQAAgAIAEOUV0cNwDEewAEAANoDAAAPAAAAAAAAAAEAAAAAAAAAAABub25lL3BsYXllci54bWxQSwUGAAAAAAEAAQA9AAAA7QEAAAAA"/>
  <p:tag name="ISPRING_PRESENTATION_TITLE" val="微粒体总结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NKNOELEADERBOARD" val="-27519599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AE6F2518-B084-4896-AF52-66CC2144AA26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isp" id="{7CB32D59-10C0-40DD-B7BD-2E94284A981C}" vid="{24B1A44C-C006-48B2-A4D7-E5549B3D8CD4}"/>
    </a:ext>
  </a:extLst>
</a:theme>
</file>

<file path=ppt/theme/theme6.xml><?xml version="1.0" encoding="utf-8"?>
<a:theme xmlns:a="http://schemas.openxmlformats.org/drawingml/2006/main" name="Theme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Theme2" id="{E15BEC06-29AA-4F9C-9246-8885C6F2F862}" vid="{D88A51C1-4AD0-4786-8FF4-A9A8F689FE6E}"/>
    </a:ext>
  </a:extLst>
</a:theme>
</file>

<file path=ppt/theme/theme7.xml><?xml version="1.0" encoding="utf-8"?>
<a:theme xmlns:a="http://schemas.openxmlformats.org/drawingml/2006/main" name="I Have Two Dads &lt;3 by Slidesgo">
  <a:themeElements>
    <a:clrScheme name="Simple Light">
      <a:dk1>
        <a:srgbClr val="FFFFFF"/>
      </a:dk1>
      <a:lt1>
        <a:srgbClr val="FFFFFF"/>
      </a:lt1>
      <a:dk2>
        <a:srgbClr val="BBE1F1"/>
      </a:dk2>
      <a:lt2>
        <a:srgbClr val="F0706F"/>
      </a:lt2>
      <a:accent1>
        <a:srgbClr val="0476BC"/>
      </a:accent1>
      <a:accent2>
        <a:srgbClr val="FFB74E"/>
      </a:accent2>
      <a:accent3>
        <a:srgbClr val="055F68"/>
      </a:accent3>
      <a:accent4>
        <a:srgbClr val="038390"/>
      </a:accent4>
      <a:accent5>
        <a:srgbClr val="E5F7FF"/>
      </a:accent5>
      <a:accent6>
        <a:srgbClr val="273238"/>
      </a:accent6>
      <a:hlink>
        <a:srgbClr val="055F6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AE6F2518-B084-4896-AF52-66CC2144AA26}"/>
    </a:ext>
  </a:extLst>
</a:theme>
</file>

<file path=ppt/theme/theme9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2590</TotalTime>
  <Words>1491</Words>
  <Application>Microsoft Office PowerPoint</Application>
  <PresentationFormat>Custom</PresentationFormat>
  <Paragraphs>336</Paragraphs>
  <Slides>26</Slides>
  <Notes>12</Notes>
  <HiddenSlides>0</HiddenSlides>
  <MMClips>1</MMClips>
  <ScaleCrop>false</ScaleCrop>
  <HeadingPairs>
    <vt:vector size="4" baseType="variant">
      <vt:variant>
        <vt:lpstr>Theme</vt:lpstr>
      </vt:variant>
      <vt:variant>
        <vt:i4>8</vt:i4>
      </vt:variant>
      <vt:variant>
        <vt:lpstr>Slide Titles</vt:lpstr>
      </vt:variant>
      <vt:variant>
        <vt:i4>26</vt:i4>
      </vt:variant>
    </vt:vector>
  </HeadingPairs>
  <TitlesOfParts>
    <vt:vector size="34" baseType="lpstr">
      <vt:lpstr>Office Theme</vt:lpstr>
      <vt:lpstr>1_Office Theme</vt:lpstr>
      <vt:lpstr>2_Office Theme</vt:lpstr>
      <vt:lpstr>2_Default Design</vt:lpstr>
      <vt:lpstr>Wisp</vt:lpstr>
      <vt:lpstr>Theme2</vt:lpstr>
      <vt:lpstr>I Have Two Dads &lt;3 by Slidesgo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微粒体总结</dc:title>
  <dc:creator>Administrator</dc:creator>
  <cp:lastModifiedBy>Admin</cp:lastModifiedBy>
  <cp:revision>469</cp:revision>
  <dcterms:created xsi:type="dcterms:W3CDTF">2017-04-06T01:11:23Z</dcterms:created>
  <dcterms:modified xsi:type="dcterms:W3CDTF">2025-04-21T09:13:56Z</dcterms:modified>
</cp:coreProperties>
</file>