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4" r:id="rId2"/>
  </p:sldMasterIdLst>
  <p:notesMasterIdLst>
    <p:notesMasterId r:id="rId40"/>
  </p:notesMasterIdLst>
  <p:sldIdLst>
    <p:sldId id="269" r:id="rId3"/>
    <p:sldId id="256" r:id="rId4"/>
    <p:sldId id="258" r:id="rId5"/>
    <p:sldId id="270" r:id="rId6"/>
    <p:sldId id="271" r:id="rId7"/>
    <p:sldId id="272" r:id="rId8"/>
    <p:sldId id="260" r:id="rId9"/>
    <p:sldId id="273" r:id="rId10"/>
    <p:sldId id="268" r:id="rId11"/>
    <p:sldId id="3131" r:id="rId12"/>
    <p:sldId id="3127" r:id="rId13"/>
    <p:sldId id="3132" r:id="rId14"/>
    <p:sldId id="3128" r:id="rId15"/>
    <p:sldId id="257" r:id="rId16"/>
    <p:sldId id="274" r:id="rId17"/>
    <p:sldId id="275" r:id="rId18"/>
    <p:sldId id="276" r:id="rId19"/>
    <p:sldId id="278" r:id="rId20"/>
    <p:sldId id="3130" r:id="rId21"/>
    <p:sldId id="279" r:id="rId22"/>
    <p:sldId id="3129" r:id="rId23"/>
    <p:sldId id="284" r:id="rId24"/>
    <p:sldId id="3133" r:id="rId25"/>
    <p:sldId id="280" r:id="rId26"/>
    <p:sldId id="281" r:id="rId27"/>
    <p:sldId id="282" r:id="rId28"/>
    <p:sldId id="283" r:id="rId29"/>
    <p:sldId id="285" r:id="rId30"/>
    <p:sldId id="286" r:id="rId31"/>
    <p:sldId id="290" r:id="rId32"/>
    <p:sldId id="288" r:id="rId33"/>
    <p:sldId id="287" r:id="rId34"/>
    <p:sldId id="289" r:id="rId35"/>
    <p:sldId id="291" r:id="rId36"/>
    <p:sldId id="292" r:id="rId37"/>
    <p:sldId id="293" r:id="rId38"/>
    <p:sldId id="294" r:id="rId39"/>
  </p:sldIdLst>
  <p:sldSz cx="18288000" cy="10287000"/>
  <p:notesSz cx="6858000" cy="9144000"/>
  <p:embeddedFontLst>
    <p:embeddedFont>
      <p:font typeface="Roboto Mono Regular" panose="020B0604020202020204" charset="0"/>
      <p:regular r:id="rId41"/>
    </p:embeddedFont>
    <p:embeddedFont>
      <p:font typeface="Roboto Mono Regular Bold" panose="020B0604020202020204" charset="0"/>
      <p:regular r:id="rId42"/>
    </p:embeddedFont>
    <p:embeddedFont>
      <p:font typeface="Roboto Mono Regular Italics" panose="020B0604020202020204"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5817" autoAdjust="0"/>
  </p:normalViewPr>
  <p:slideViewPr>
    <p:cSldViewPr>
      <p:cViewPr varScale="1">
        <p:scale>
          <a:sx n="46" d="100"/>
          <a:sy n="46" d="100"/>
        </p:scale>
        <p:origin x="1114"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9980B6-01F1-4502-8193-BE4721720808}" type="datetimeFigureOut">
              <a:rPr lang="en-US" smtClean="0"/>
              <a:t>10/15/2024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1BFFF0-CC22-4B95-B963-8C6DA329ACB4}" type="slidenum">
              <a:rPr lang="en-US" smtClean="0"/>
              <a:t>‹#›</a:t>
            </a:fld>
            <a:endParaRPr lang="en-US"/>
          </a:p>
        </p:txBody>
      </p:sp>
    </p:spTree>
    <p:extLst>
      <p:ext uri="{BB962C8B-B14F-4D97-AF65-F5344CB8AC3E}">
        <p14:creationId xmlns:p14="http://schemas.microsoft.com/office/powerpoint/2010/main" val="3250513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1BFFF0-CC22-4B95-B963-8C6DA329ACB4}" type="slidenum">
              <a:rPr lang="en-US" smtClean="0"/>
              <a:t>3</a:t>
            </a:fld>
            <a:endParaRPr lang="en-US"/>
          </a:p>
        </p:txBody>
      </p:sp>
    </p:spTree>
    <p:extLst>
      <p:ext uri="{BB962C8B-B14F-4D97-AF65-F5344CB8AC3E}">
        <p14:creationId xmlns:p14="http://schemas.microsoft.com/office/powerpoint/2010/main" val="4100406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Chọn</a:t>
            </a:r>
            <a:r>
              <a:rPr lang="en-US" b="1" baseline="0" dirty="0"/>
              <a:t> </a:t>
            </a:r>
            <a:r>
              <a:rPr lang="en-US" b="1" baseline="0" dirty="0" err="1"/>
              <a:t>quả</a:t>
            </a:r>
            <a:r>
              <a:rPr lang="en-US" b="1" baseline="0" dirty="0"/>
              <a:t> cam </a:t>
            </a:r>
            <a:r>
              <a:rPr lang="en-US" b="1" baseline="0" dirty="0" err="1"/>
              <a:t>để</a:t>
            </a:r>
            <a:r>
              <a:rPr lang="en-US" b="1" baseline="0" dirty="0"/>
              <a:t> </a:t>
            </a:r>
            <a:r>
              <a:rPr lang="en-US" b="1" baseline="0" dirty="0" err="1"/>
              <a:t>mở</a:t>
            </a:r>
            <a:r>
              <a:rPr lang="en-US" b="1" baseline="0" dirty="0"/>
              <a:t> </a:t>
            </a:r>
            <a:r>
              <a:rPr lang="en-US" b="1" baseline="0" dirty="0" err="1"/>
              <a:t>câu</a:t>
            </a:r>
            <a:r>
              <a:rPr lang="en-US" b="1" baseline="0" dirty="0"/>
              <a:t> </a:t>
            </a:r>
            <a:r>
              <a:rPr lang="en-US" b="1" baseline="0" dirty="0" err="1"/>
              <a:t>hỏi</a:t>
            </a:r>
            <a:r>
              <a:rPr lang="en-US" b="1" baseline="0" dirty="0"/>
              <a:t>. </a:t>
            </a:r>
            <a:r>
              <a:rPr lang="en-US" b="1" baseline="0" dirty="0" err="1"/>
              <a:t>Nếu</a:t>
            </a:r>
            <a:r>
              <a:rPr lang="en-US" b="1" baseline="0" dirty="0"/>
              <a:t> HS </a:t>
            </a:r>
            <a:r>
              <a:rPr lang="en-US" b="1" baseline="0" dirty="0" err="1"/>
              <a:t>trả</a:t>
            </a:r>
            <a:r>
              <a:rPr lang="en-US" b="1" baseline="0" dirty="0"/>
              <a:t> </a:t>
            </a:r>
            <a:r>
              <a:rPr lang="en-US" b="1" baseline="0" dirty="0" err="1"/>
              <a:t>lời</a:t>
            </a:r>
            <a:r>
              <a:rPr lang="en-US" b="1" baseline="0" dirty="0"/>
              <a:t> </a:t>
            </a:r>
            <a:r>
              <a:rPr lang="en-US" b="1" baseline="0" dirty="0" err="1"/>
              <a:t>đúng</a:t>
            </a:r>
            <a:r>
              <a:rPr lang="en-US" b="1" baseline="0" dirty="0"/>
              <a:t> </a:t>
            </a:r>
            <a:r>
              <a:rPr lang="en-US" b="1" baseline="0" dirty="0" err="1"/>
              <a:t>thì</a:t>
            </a:r>
            <a:r>
              <a:rPr lang="en-US" b="1" baseline="0" dirty="0"/>
              <a:t> </a:t>
            </a:r>
            <a:r>
              <a:rPr lang="en-US" b="1" baseline="0" dirty="0" err="1"/>
              <a:t>bấm</a:t>
            </a:r>
            <a:r>
              <a:rPr lang="en-US" b="1" baseline="0" dirty="0"/>
              <a:t> </a:t>
            </a:r>
            <a:r>
              <a:rPr lang="en-US" b="1" baseline="0" dirty="0" err="1"/>
              <a:t>quả</a:t>
            </a:r>
            <a:r>
              <a:rPr lang="en-US" b="1" baseline="0" dirty="0"/>
              <a:t> cam </a:t>
            </a:r>
            <a:r>
              <a:rPr lang="en-US" b="1" baseline="0" dirty="0" err="1"/>
              <a:t>đó</a:t>
            </a:r>
            <a:r>
              <a:rPr lang="en-US" b="1" baseline="0" dirty="0"/>
              <a:t> </a:t>
            </a:r>
            <a:r>
              <a:rPr lang="en-US" b="1" baseline="0" dirty="0" err="1"/>
              <a:t>lần</a:t>
            </a:r>
            <a:r>
              <a:rPr lang="en-US" b="1" baseline="0" dirty="0"/>
              <a:t> 2 </a:t>
            </a:r>
            <a:r>
              <a:rPr lang="en-US" b="1" baseline="0" dirty="0" err="1"/>
              <a:t>để</a:t>
            </a:r>
            <a:r>
              <a:rPr lang="en-US" b="1" baseline="0" dirty="0"/>
              <a:t> </a:t>
            </a:r>
            <a:r>
              <a:rPr lang="en-US" b="1" baseline="0" dirty="0" err="1"/>
              <a:t>hái</a:t>
            </a:r>
            <a:r>
              <a:rPr lang="en-US" b="1" baseline="0" dirty="0"/>
              <a:t> cam. </a:t>
            </a:r>
            <a:r>
              <a:rPr lang="en-US" b="1" baseline="0" dirty="0" err="1"/>
              <a:t>Sau</a:t>
            </a:r>
            <a:r>
              <a:rPr lang="en-US" b="1" baseline="0" dirty="0"/>
              <a:t> </a:t>
            </a:r>
            <a:r>
              <a:rPr lang="en-US" b="1" baseline="0" dirty="0" err="1"/>
              <a:t>khi</a:t>
            </a:r>
            <a:r>
              <a:rPr lang="en-US" b="1" baseline="0" dirty="0"/>
              <a:t> </a:t>
            </a:r>
            <a:r>
              <a:rPr lang="en-US" b="1" baseline="0" dirty="0" err="1"/>
              <a:t>trả</a:t>
            </a:r>
            <a:r>
              <a:rPr lang="en-US" b="1" baseline="0" dirty="0"/>
              <a:t> </a:t>
            </a:r>
            <a:r>
              <a:rPr lang="en-US" b="1" baseline="0" dirty="0" err="1"/>
              <a:t>lời</a:t>
            </a:r>
            <a:r>
              <a:rPr lang="en-US" b="1" baseline="0" dirty="0"/>
              <a:t> </a:t>
            </a:r>
            <a:r>
              <a:rPr lang="en-US" b="1" baseline="0" dirty="0" err="1"/>
              <a:t>hết</a:t>
            </a:r>
            <a:r>
              <a:rPr lang="en-US" b="1" baseline="0" dirty="0"/>
              <a:t>, </a:t>
            </a:r>
            <a:r>
              <a:rPr lang="en-US" b="1" baseline="0" dirty="0" err="1"/>
              <a:t>bấm</a:t>
            </a:r>
            <a:r>
              <a:rPr lang="en-US" b="1" baseline="0" dirty="0"/>
              <a:t> “</a:t>
            </a:r>
            <a:r>
              <a:rPr lang="en-US" b="1" baseline="0" dirty="0" err="1"/>
              <a:t>Tiếp</a:t>
            </a:r>
            <a:r>
              <a:rPr lang="en-US" b="1" baseline="0" dirty="0"/>
              <a:t> </a:t>
            </a:r>
            <a:r>
              <a:rPr lang="en-US" b="1" baseline="0" dirty="0" err="1"/>
              <a:t>theo</a:t>
            </a:r>
            <a:r>
              <a:rPr lang="en-US" b="1" baseline="0" dirty="0"/>
              <a:t>” </a:t>
            </a:r>
            <a:r>
              <a:rPr lang="en-US" b="1" baseline="0" dirty="0" err="1"/>
              <a:t>để</a:t>
            </a:r>
            <a:r>
              <a:rPr lang="en-US" b="1" baseline="0" dirty="0"/>
              <a:t> </a:t>
            </a:r>
            <a:r>
              <a:rPr lang="en-US" b="1" baseline="0" dirty="0" err="1"/>
              <a:t>đến</a:t>
            </a:r>
            <a:r>
              <a:rPr lang="en-US" b="1" baseline="0" dirty="0"/>
              <a:t> slide </a:t>
            </a:r>
            <a:r>
              <a:rPr lang="en-US" b="1" baseline="0" dirty="0" err="1"/>
              <a:t>vận</a:t>
            </a:r>
            <a:r>
              <a:rPr lang="en-US" b="1" baseline="0" dirty="0"/>
              <a:t> </a:t>
            </a:r>
            <a:r>
              <a:rPr lang="en-US" b="1" baseline="0" dirty="0" err="1"/>
              <a:t>dụng</a:t>
            </a:r>
            <a:r>
              <a:rPr lang="en-US" b="1" baseline="0" dirty="0"/>
              <a:t>.</a:t>
            </a:r>
            <a:endParaRPr lang="en-US" b="1" dirty="0"/>
          </a:p>
        </p:txBody>
      </p:sp>
      <p:sp>
        <p:nvSpPr>
          <p:cNvPr id="4" name="Slide Number Placeholder 3"/>
          <p:cNvSpPr>
            <a:spLocks noGrp="1"/>
          </p:cNvSpPr>
          <p:nvPr>
            <p:ph type="sldNum" sz="quarter" idx="10"/>
          </p:nvPr>
        </p:nvSpPr>
        <p:spPr/>
        <p:txBody>
          <a:bodyPr/>
          <a:lstStyle/>
          <a:p>
            <a:fld id="{821BFFF0-CC22-4B95-B963-8C6DA329ACB4}" type="slidenum">
              <a:rPr lang="en-US" smtClean="0"/>
              <a:t>29</a:t>
            </a:fld>
            <a:endParaRPr lang="en-US"/>
          </a:p>
        </p:txBody>
      </p:sp>
    </p:spTree>
    <p:extLst>
      <p:ext uri="{BB962C8B-B14F-4D97-AF65-F5344CB8AC3E}">
        <p14:creationId xmlns:p14="http://schemas.microsoft.com/office/powerpoint/2010/main" val="3236185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HS</a:t>
            </a:r>
            <a:r>
              <a:rPr lang="en-US" b="1" baseline="0" dirty="0"/>
              <a:t> </a:t>
            </a:r>
            <a:r>
              <a:rPr lang="en-US" b="1" baseline="0" dirty="0" err="1"/>
              <a:t>trra</a:t>
            </a:r>
            <a:r>
              <a:rPr lang="en-US" b="1" baseline="0" dirty="0"/>
              <a:t> </a:t>
            </a:r>
            <a:r>
              <a:rPr lang="en-US" b="1" baseline="0" dirty="0" err="1"/>
              <a:t>lời</a:t>
            </a:r>
            <a:r>
              <a:rPr lang="en-US" b="1" baseline="0" dirty="0"/>
              <a:t> </a:t>
            </a:r>
            <a:r>
              <a:rPr lang="en-US" b="1" baseline="0" dirty="0" err="1"/>
              <a:t>xong</a:t>
            </a:r>
            <a:r>
              <a:rPr lang="en-US" b="1" baseline="0" dirty="0"/>
              <a:t> </a:t>
            </a:r>
            <a:r>
              <a:rPr lang="en-US" b="1" baseline="0" dirty="0" err="1"/>
              <a:t>bấm</a:t>
            </a:r>
            <a:r>
              <a:rPr lang="en-US" b="1" baseline="0" dirty="0"/>
              <a:t> “Quay </a:t>
            </a:r>
            <a:r>
              <a:rPr lang="en-US" b="1" baseline="0" dirty="0" err="1"/>
              <a:t>về</a:t>
            </a:r>
            <a:r>
              <a:rPr lang="en-US" b="1" baseline="0" dirty="0"/>
              <a:t>” </a:t>
            </a:r>
            <a:r>
              <a:rPr lang="en-US" b="1" baseline="0" dirty="0" err="1"/>
              <a:t>để</a:t>
            </a:r>
            <a:r>
              <a:rPr lang="en-US" b="1" baseline="0" dirty="0"/>
              <a:t> </a:t>
            </a:r>
            <a:r>
              <a:rPr lang="en-US" b="1" baseline="0" dirty="0" err="1"/>
              <a:t>mở</a:t>
            </a:r>
            <a:r>
              <a:rPr lang="en-US" b="1" baseline="0" dirty="0"/>
              <a:t> </a:t>
            </a:r>
            <a:r>
              <a:rPr lang="en-US" b="1" baseline="0" dirty="0" err="1"/>
              <a:t>các</a:t>
            </a:r>
            <a:r>
              <a:rPr lang="en-US" b="1" baseline="0" dirty="0"/>
              <a:t> </a:t>
            </a:r>
            <a:r>
              <a:rPr lang="en-US" b="1" baseline="0" dirty="0" err="1"/>
              <a:t>câu</a:t>
            </a:r>
            <a:r>
              <a:rPr lang="en-US" b="1" baseline="0" dirty="0"/>
              <a:t> </a:t>
            </a:r>
            <a:r>
              <a:rPr lang="en-US" b="1" baseline="0" dirty="0" err="1"/>
              <a:t>hỏi</a:t>
            </a:r>
            <a:r>
              <a:rPr lang="en-US" b="1" baseline="0" dirty="0"/>
              <a:t> </a:t>
            </a:r>
            <a:r>
              <a:rPr lang="en-US" b="1" baseline="0" dirty="0" err="1"/>
              <a:t>tiếp</a:t>
            </a:r>
            <a:r>
              <a:rPr lang="en-US" b="1" baseline="0" dirty="0"/>
              <a:t> </a:t>
            </a:r>
            <a:r>
              <a:rPr lang="en-US" b="1" baseline="0" dirty="0" err="1"/>
              <a:t>theo.</a:t>
            </a:r>
            <a:endParaRPr lang="en-US" b="1" dirty="0"/>
          </a:p>
        </p:txBody>
      </p:sp>
      <p:sp>
        <p:nvSpPr>
          <p:cNvPr id="4" name="Slide Number Placeholder 3"/>
          <p:cNvSpPr>
            <a:spLocks noGrp="1"/>
          </p:cNvSpPr>
          <p:nvPr>
            <p:ph type="sldNum" sz="quarter" idx="10"/>
          </p:nvPr>
        </p:nvSpPr>
        <p:spPr/>
        <p:txBody>
          <a:bodyPr/>
          <a:lstStyle/>
          <a:p>
            <a:fld id="{821BFFF0-CC22-4B95-B963-8C6DA329ACB4}" type="slidenum">
              <a:rPr lang="en-US" smtClean="0"/>
              <a:t>30</a:t>
            </a:fld>
            <a:endParaRPr lang="en-US"/>
          </a:p>
        </p:txBody>
      </p:sp>
    </p:spTree>
    <p:extLst>
      <p:ext uri="{BB962C8B-B14F-4D97-AF65-F5344CB8AC3E}">
        <p14:creationId xmlns:p14="http://schemas.microsoft.com/office/powerpoint/2010/main" val="3107491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693BC-AF92-CC9F-F0F6-A63CC50654C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3A3BDB1-0840-E4E1-4729-CCBE8E5A41E1}"/>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5EEF13C-A5E4-7202-0DEA-560A31D02BE3}"/>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1803000-B2D4-7179-C3C1-38F2D19CE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C4A112A-77C9-58D8-B37A-53F8E66B2708}"/>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0326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2742A-C17C-B156-0D47-543BDA88E4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683E31-EB7D-BBCC-4FA8-36A252A884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616F0-2107-7400-E27E-BC284092CDD2}"/>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53F94C-02A9-1F77-6E25-51B5C1F5050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5F836C7-7C3E-871C-8BB7-85CAEB48DA88}"/>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1175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934B22-C4FD-20C9-8E63-1B5492464330}"/>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9EAE1C-3141-B001-93FF-8DE85AA0B9C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52F049-7F1C-9103-03B8-3BA6D45B3653}"/>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901EC97-8FA8-BE09-A6C9-F247B292D2A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F8AD60F-19B6-A3A4-3E93-7F6ABE7F79AC}"/>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8626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8288000" cy="10287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354563" y="342900"/>
            <a:ext cx="17578874" cy="96012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6942853" y="425799"/>
            <a:ext cx="884597" cy="780933"/>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7285975" y="30611"/>
            <a:ext cx="948401" cy="312290"/>
          </a:xfrm>
          <a:prstGeom prst="rect">
            <a:avLst/>
          </a:prstGeom>
        </p:spPr>
      </p:pic>
    </p:spTree>
    <p:extLst>
      <p:ext uri="{BB962C8B-B14F-4D97-AF65-F5344CB8AC3E}">
        <p14:creationId xmlns:p14="http://schemas.microsoft.com/office/powerpoint/2010/main" val="4281678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EA7E4-BF04-800F-CF2E-476146B69FD5}"/>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endParaRPr lang="en-US"/>
          </a:p>
        </p:txBody>
      </p:sp>
      <p:sp>
        <p:nvSpPr>
          <p:cNvPr id="3" name="Subtitle 2">
            <a:extLst>
              <a:ext uri="{FF2B5EF4-FFF2-40B4-BE49-F238E27FC236}">
                <a16:creationId xmlns:a16="http://schemas.microsoft.com/office/drawing/2014/main" id="{CD3ACA6E-334D-476F-BEAD-C8CBCA45C40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A7A27DB-E010-9AC7-BDC4-682AF2B482B5}"/>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E0D429B-DD09-B282-8CBE-8A1231878C3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9A8E1A4-F2D7-240A-8149-0C60A26B8D25}"/>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74209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E2EC-E386-36CF-8435-5FCC38BFF3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5A12A36-1EF4-166D-C171-9FE6D488833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973AA5D-7DBE-8D56-8DA3-47281427E95E}"/>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AA4F320-B36B-B131-9FA9-9AE89CCD612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CFC9B8-60CF-5551-3EF8-DFC4BD32B380}"/>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0954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D1FCA-D977-15B3-5279-1502325FBA8E}"/>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61CA431-9EE6-11F1-AD37-2BA71DE2C497}"/>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D0AD878-3405-57F4-698E-BEE93B6E75B3}"/>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75AFB1E-E914-C568-8951-E6A3074B399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B2567D5-AA3B-9811-25DA-D37DC3092256}"/>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5811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6E58C-2EFC-2EFF-B1DC-DA636F2DBEB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A0D04D8-A41E-304F-160F-027EF9A8D18A}"/>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3FF9D73-D924-954B-4BBA-95868038E68B}"/>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E100F56-0BF5-DE1E-B07F-EF5D7798265D}"/>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03CE804-0115-5F6C-686B-4214A51EE89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4C1FAF1-05CD-BAC0-1F69-8D3F6340AEEA}"/>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8984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67DAD-703E-8422-E992-E30491346BD3}"/>
              </a:ext>
            </a:extLst>
          </p:cNvPr>
          <p:cNvSpPr>
            <a:spLocks noGrp="1"/>
          </p:cNvSpPr>
          <p:nvPr>
            <p:ph type="title"/>
          </p:nvPr>
        </p:nvSpPr>
        <p:spPr>
          <a:xfrm>
            <a:off x="1259682" y="547688"/>
            <a:ext cx="15773400" cy="1988345"/>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D45F505-905D-A032-3E5F-21A28FFAB3CA}"/>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E8C5DCE3-3206-6E7C-2F99-0EE4A4C37B2F}"/>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571507D-CAD1-80EA-1133-D8E7523FE8E5}"/>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BD950269-3A37-314C-FE19-95E471F2D1C8}"/>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B21ED34-CD24-0B86-FE2C-9FCB1D4ACCC1}"/>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5AB0D54-2245-07CD-B1AD-1045B0FD271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EC64817C-56FC-E85D-47AD-0A7144C6B147}"/>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9592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AC1F5-1E71-F0EA-2DFF-D6D32EBF4C7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99B78FE-B787-14A9-7866-FC73E62086ED}"/>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57FC7E4-A396-E214-553D-03F3D608093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4BAF654F-F8BA-CEE1-0685-2057578C2295}"/>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23953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7A32A1-9062-806F-2230-54CEB07FDB79}"/>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B32A676A-4F40-288C-2638-38BC53A70AE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98EC6B8D-44C4-6A7F-0E3C-FF886E9B6E98}"/>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7873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35324-8267-132B-A11B-7AE46AF1B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58A2A9-9856-EA24-BEED-701C46A567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6FEF54-67A4-A36E-2C37-CC9C6FF82C01}"/>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F1338B9-C07F-FEFB-49D0-23A92A3154F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6B5C84-5290-50AB-44C7-5A2CF4DF84E0}"/>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09673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C6772-1B05-D218-1CDA-B70E53F29F7A}"/>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7F9712B-A4F1-2046-F92A-AB543436C72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B069CF5-5AF3-8152-D9F2-0D50E09D852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B95BB3C5-EB13-B8D8-E1DC-605392B38F37}"/>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93B08DC-3F0C-DB95-316A-DA6078DED7E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A189EDF-45CB-5B9B-E8B5-1BA09957A508}"/>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114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A1034-EC2B-FB4D-B4F8-08FB093841A0}"/>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57C760D-D976-8DDC-2D1E-CEB8D55E5106}"/>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EE5D5D8-55BC-32EA-F660-B1886BADC84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823047A1-A4CA-FA94-AA13-7A106244C792}"/>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2CE679-CFC7-52A5-85C7-7733F453DB7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200ACF6-41A6-CAFE-4352-55949D03F1E2}"/>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1048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D8694-C8FA-A261-A365-9597BBDDFC7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2BEEC4C-C2CB-20E6-6B9E-0448C70C433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E662076-A7D6-338A-4131-1B6BAD7F281F}"/>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6F4FAFF-CAD1-6502-3EE4-0CB4FEB6B2A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91D72AF-64A5-6DE9-D401-841D84262A67}"/>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54321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D8BEEE-ADEF-D3CE-CFF1-FFEB8168A51B}"/>
              </a:ext>
            </a:extLst>
          </p:cNvPr>
          <p:cNvSpPr>
            <a:spLocks noGrp="1"/>
          </p:cNvSpPr>
          <p:nvPr>
            <p:ph type="title" orient="vert"/>
          </p:nvPr>
        </p:nvSpPr>
        <p:spPr>
          <a:xfrm>
            <a:off x="13087350" y="547688"/>
            <a:ext cx="3943350" cy="8717757"/>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0023008-7683-C9C2-26B3-751669C0D451}"/>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E8131B7-BF8B-97D3-41F7-47F5EDB5C75C}"/>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F1DA844-3339-6BC5-E85F-0C6C08098D1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CD37BFB-9F54-21A4-91FC-FFCE7144BC0A}"/>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2705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8288000" cy="10287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354563" y="342900"/>
            <a:ext cx="17578874" cy="96012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6942853" y="425799"/>
            <a:ext cx="884597" cy="780933"/>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7285975" y="30611"/>
            <a:ext cx="948401" cy="312290"/>
          </a:xfrm>
          <a:prstGeom prst="rect">
            <a:avLst/>
          </a:prstGeom>
        </p:spPr>
      </p:pic>
    </p:spTree>
    <p:extLst>
      <p:ext uri="{BB962C8B-B14F-4D97-AF65-F5344CB8AC3E}">
        <p14:creationId xmlns:p14="http://schemas.microsoft.com/office/powerpoint/2010/main" val="3244426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471E5-DF2E-0B05-9BB6-D9805214ABC0}"/>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CDD26D5-F523-2AD4-BE79-989A632471EA}"/>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7F8548-A112-EEB6-C991-C2DFEE306884}"/>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5AEBFA2-728A-88B8-57B7-F6120955887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FFE61AE-AA2B-0E2E-87CB-EBE643C8AD18}"/>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1984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69D69-7EE2-A2A9-3DFD-82A23F8D59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09708F-40F8-02D9-9E08-3081FA9A478C}"/>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DAC71-91D4-0CCA-B5C6-B860CE3A3218}"/>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446B6C-E8EB-5F24-2EC4-5AE59D34863F}"/>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6288BF-083A-86BA-71B5-6534DC4E31D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2D57735-B5D3-05FF-B5FE-375ABA1DDB4F}"/>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8992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2AADF-8A58-BB8E-E058-A8A6F7CB768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5ACF5C-C4EA-C5ED-B796-3AF0194E3F2C}"/>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228866CA-9EAA-B2E7-0CA4-23C2B9BE1CC1}"/>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E5AA61-3D09-2AEC-00EE-88C753CD334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2E2378F0-596B-A615-EAA1-80966A4772A2}"/>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359671-8629-FC9D-902D-D54820F694CA}"/>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8001AA0-D4A0-81A9-EB96-DA620DD28C3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D1210D1A-F1F3-F0E0-8BD5-2E879590AE51}"/>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6183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63E61-4878-6491-ACCA-B61AF82B43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A9DE5D-57A7-A9DA-861A-E0F5251E2ED2}"/>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C099F61-5088-0C8A-6CBE-8917919D2FC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085E899-16C9-B5D2-82F3-E5FB94DAB191}"/>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4659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CFDB1B-419D-895B-711E-9F0B85A0687C}"/>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E767070-4869-57D1-F0BF-139307D8C75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205A51C-B304-8479-EE0A-457E9FC8E89C}"/>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534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E0625-3FDF-3F0A-D514-E1092C1DA34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739B1D21-3F22-CD13-CA06-34557532E0D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8C4C45-995B-8A6E-3410-3FE2ABC92C5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3E32418-ADF5-4315-18B3-486F702989C9}"/>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F6C6413-116F-06EC-F381-FE5310BB4A9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114981A-09F2-A49D-C83C-0854A3A8E95E}"/>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4590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979C2-6668-E0F2-9323-011DFBF724C2}"/>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A80B6CD-8876-D6A7-8784-6DFFAC8F72A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085A2E31-90F8-108C-AD05-C79AEF11FFA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73759EC-2DEE-0FE0-8650-D5105FDA4E08}"/>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EBD7A55-F48A-0D2B-CA8D-08D73C12D2F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5C301F2-CC68-04B8-A3F4-B2A86107EE25}"/>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124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F27F12-8837-2B33-CED8-292B49EB4797}"/>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C00B7A-46BB-67FC-329A-5ED05D94FE2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963C1A-4EE7-BC6E-5365-7BAEC323EBD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E7A662F-ADB8-46B8-818A-62BC133FFAB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C2F39F5-EBF4-CCB9-4C46-C73F1B5298D3}"/>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9373C51-22E2-A174-FD82-15FFD07744E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8229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D1A1DE-A41F-F2C2-F943-F200F5D73F0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052A844-C87E-FA88-1F68-3BD1DFCDAA4E}"/>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034C944-9D3B-F2C6-A7EB-4CA7A178D791}"/>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E7A662F-ADB8-46B8-818A-62BC133FFAB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A2203D2-A927-6947-7744-30524B338718}"/>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DC0158-32E1-86B3-6426-FA9F63DA6FBA}"/>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701865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6.sv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5.png"/><Relationship Id="rId18" Type="http://schemas.openxmlformats.org/officeDocument/2006/relationships/image" Target="../media/image70.svg"/><Relationship Id="rId26" Type="http://schemas.openxmlformats.org/officeDocument/2006/relationships/image" Target="../media/image20.svg"/><Relationship Id="rId3" Type="http://schemas.openxmlformats.org/officeDocument/2006/relationships/image" Target="../media/image35.png"/><Relationship Id="rId21" Type="http://schemas.openxmlformats.org/officeDocument/2006/relationships/image" Target="../media/image73.png"/><Relationship Id="rId7" Type="http://schemas.openxmlformats.org/officeDocument/2006/relationships/image" Target="../media/image59.png"/><Relationship Id="rId12" Type="http://schemas.openxmlformats.org/officeDocument/2006/relationships/image" Target="../media/image64.svg"/><Relationship Id="rId17" Type="http://schemas.openxmlformats.org/officeDocument/2006/relationships/image" Target="../media/image69.png"/><Relationship Id="rId25" Type="http://schemas.openxmlformats.org/officeDocument/2006/relationships/image" Target="../media/image19.png"/><Relationship Id="rId2" Type="http://schemas.openxmlformats.org/officeDocument/2006/relationships/audio" Target="../media/audio1.wav"/><Relationship Id="rId16" Type="http://schemas.openxmlformats.org/officeDocument/2006/relationships/image" Target="../media/image68.svg"/><Relationship Id="rId20" Type="http://schemas.openxmlformats.org/officeDocument/2006/relationships/image" Target="../media/image72.svg"/><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63.png"/><Relationship Id="rId24" Type="http://schemas.openxmlformats.org/officeDocument/2006/relationships/image" Target="../media/image76.svg"/><Relationship Id="rId5" Type="http://schemas.openxmlformats.org/officeDocument/2006/relationships/image" Target="../media/image57.png"/><Relationship Id="rId15" Type="http://schemas.openxmlformats.org/officeDocument/2006/relationships/image" Target="../media/image67.png"/><Relationship Id="rId23" Type="http://schemas.openxmlformats.org/officeDocument/2006/relationships/image" Target="../media/image75.png"/><Relationship Id="rId10" Type="http://schemas.openxmlformats.org/officeDocument/2006/relationships/image" Target="../media/image62.svg"/><Relationship Id="rId19" Type="http://schemas.openxmlformats.org/officeDocument/2006/relationships/image" Target="../media/image71.png"/><Relationship Id="rId4" Type="http://schemas.openxmlformats.org/officeDocument/2006/relationships/image" Target="../media/image36.svg"/><Relationship Id="rId9" Type="http://schemas.openxmlformats.org/officeDocument/2006/relationships/image" Target="../media/image61.png"/><Relationship Id="rId14" Type="http://schemas.openxmlformats.org/officeDocument/2006/relationships/image" Target="../media/image66.svg"/><Relationship Id="rId22" Type="http://schemas.openxmlformats.org/officeDocument/2006/relationships/image" Target="../media/image74.svg"/></Relationships>
</file>

<file path=ppt/slides/_rels/slide16.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5.png"/><Relationship Id="rId18" Type="http://schemas.openxmlformats.org/officeDocument/2006/relationships/image" Target="../media/image70.svg"/><Relationship Id="rId26" Type="http://schemas.openxmlformats.org/officeDocument/2006/relationships/image" Target="../media/image20.svg"/><Relationship Id="rId3" Type="http://schemas.openxmlformats.org/officeDocument/2006/relationships/image" Target="../media/image35.png"/><Relationship Id="rId21" Type="http://schemas.openxmlformats.org/officeDocument/2006/relationships/image" Target="../media/image73.png"/><Relationship Id="rId7" Type="http://schemas.openxmlformats.org/officeDocument/2006/relationships/image" Target="../media/image59.png"/><Relationship Id="rId12" Type="http://schemas.openxmlformats.org/officeDocument/2006/relationships/image" Target="../media/image64.svg"/><Relationship Id="rId17" Type="http://schemas.openxmlformats.org/officeDocument/2006/relationships/image" Target="../media/image69.png"/><Relationship Id="rId25" Type="http://schemas.openxmlformats.org/officeDocument/2006/relationships/image" Target="../media/image19.png"/><Relationship Id="rId2" Type="http://schemas.openxmlformats.org/officeDocument/2006/relationships/audio" Target="../media/audio1.wav"/><Relationship Id="rId16" Type="http://schemas.openxmlformats.org/officeDocument/2006/relationships/image" Target="../media/image68.svg"/><Relationship Id="rId20" Type="http://schemas.openxmlformats.org/officeDocument/2006/relationships/image" Target="../media/image72.svg"/><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63.png"/><Relationship Id="rId24" Type="http://schemas.openxmlformats.org/officeDocument/2006/relationships/image" Target="../media/image76.svg"/><Relationship Id="rId5" Type="http://schemas.openxmlformats.org/officeDocument/2006/relationships/image" Target="../media/image57.png"/><Relationship Id="rId15" Type="http://schemas.openxmlformats.org/officeDocument/2006/relationships/image" Target="../media/image67.png"/><Relationship Id="rId23" Type="http://schemas.openxmlformats.org/officeDocument/2006/relationships/image" Target="../media/image75.png"/><Relationship Id="rId10" Type="http://schemas.openxmlformats.org/officeDocument/2006/relationships/image" Target="../media/image62.svg"/><Relationship Id="rId19" Type="http://schemas.openxmlformats.org/officeDocument/2006/relationships/image" Target="../media/image71.png"/><Relationship Id="rId4" Type="http://schemas.openxmlformats.org/officeDocument/2006/relationships/image" Target="../media/image36.svg"/><Relationship Id="rId9" Type="http://schemas.openxmlformats.org/officeDocument/2006/relationships/image" Target="../media/image61.png"/><Relationship Id="rId14" Type="http://schemas.openxmlformats.org/officeDocument/2006/relationships/image" Target="../media/image66.svg"/><Relationship Id="rId22" Type="http://schemas.openxmlformats.org/officeDocument/2006/relationships/image" Target="../media/image74.svg"/></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78.svg"/><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24.png"/><Relationship Id="rId7" Type="http://schemas.openxmlformats.org/officeDocument/2006/relationships/image" Target="../media/image8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84.svg"/><Relationship Id="rId5" Type="http://schemas.openxmlformats.org/officeDocument/2006/relationships/image" Target="../media/image83.png"/><Relationship Id="rId10" Type="http://schemas.openxmlformats.org/officeDocument/2006/relationships/image" Target="../media/image88.svg"/><Relationship Id="rId4" Type="http://schemas.openxmlformats.org/officeDocument/2006/relationships/image" Target="../media/image25.svg"/><Relationship Id="rId9" Type="http://schemas.openxmlformats.org/officeDocument/2006/relationships/image" Target="../media/image87.png"/></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2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89.png"/><Relationship Id="rId3" Type="http://schemas.openxmlformats.org/officeDocument/2006/relationships/image" Target="../media/image7.png"/><Relationship Id="rId7" Type="http://schemas.openxmlformats.org/officeDocument/2006/relationships/image" Target="../media/image14.png"/><Relationship Id="rId12" Type="http://schemas.openxmlformats.org/officeDocument/2006/relationships/image" Target="../media/image98.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94.svg"/><Relationship Id="rId11" Type="http://schemas.openxmlformats.org/officeDocument/2006/relationships/image" Target="../media/image97.png"/><Relationship Id="rId5" Type="http://schemas.openxmlformats.org/officeDocument/2006/relationships/image" Target="../media/image93.png"/><Relationship Id="rId10" Type="http://schemas.openxmlformats.org/officeDocument/2006/relationships/image" Target="../media/image96.svg"/><Relationship Id="rId4" Type="http://schemas.openxmlformats.org/officeDocument/2006/relationships/image" Target="../media/image8.svg"/><Relationship Id="rId9" Type="http://schemas.openxmlformats.org/officeDocument/2006/relationships/image" Target="../media/image95.png"/></Relationships>
</file>

<file path=ppt/slides/_rels/slide2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70.svg"/><Relationship Id="rId3" Type="http://schemas.openxmlformats.org/officeDocument/2006/relationships/image" Target="../media/image99.png"/><Relationship Id="rId7" Type="http://schemas.openxmlformats.org/officeDocument/2006/relationships/image" Target="../media/image8.svg"/><Relationship Id="rId12" Type="http://schemas.openxmlformats.org/officeDocument/2006/relationships/image" Target="../media/image69.png"/><Relationship Id="rId17" Type="http://schemas.openxmlformats.org/officeDocument/2006/relationships/image" Target="../media/image20.svg"/><Relationship Id="rId2" Type="http://schemas.openxmlformats.org/officeDocument/2006/relationships/audio" Target="../media/audio2.wav"/><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5.svg"/><Relationship Id="rId5" Type="http://schemas.openxmlformats.org/officeDocument/2006/relationships/image" Target="../media/image6.svg"/><Relationship Id="rId15" Type="http://schemas.openxmlformats.org/officeDocument/2006/relationships/image" Target="../media/image101.svg"/><Relationship Id="rId10" Type="http://schemas.openxmlformats.org/officeDocument/2006/relationships/image" Target="../media/image24.png"/><Relationship Id="rId4" Type="http://schemas.openxmlformats.org/officeDocument/2006/relationships/image" Target="../media/image5.png"/><Relationship Id="rId9" Type="http://schemas.openxmlformats.org/officeDocument/2006/relationships/image" Target="../media/image23.svg"/><Relationship Id="rId14" Type="http://schemas.openxmlformats.org/officeDocument/2006/relationships/image" Target="../media/image100.png"/></Relationships>
</file>

<file path=ppt/slides/_rels/slide2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03.svg"/><Relationship Id="rId18" Type="http://schemas.openxmlformats.org/officeDocument/2006/relationships/image" Target="../media/image77.png"/><Relationship Id="rId3" Type="http://schemas.openxmlformats.org/officeDocument/2006/relationships/image" Target="../media/image39.png"/><Relationship Id="rId21" Type="http://schemas.openxmlformats.org/officeDocument/2006/relationships/image" Target="../media/image20.svg"/><Relationship Id="rId7" Type="http://schemas.openxmlformats.org/officeDocument/2006/relationships/image" Target="../media/image8.svg"/><Relationship Id="rId12" Type="http://schemas.openxmlformats.org/officeDocument/2006/relationships/image" Target="../media/image102.png"/><Relationship Id="rId17" Type="http://schemas.openxmlformats.org/officeDocument/2006/relationships/image" Target="../media/image107.svg"/><Relationship Id="rId2" Type="http://schemas.openxmlformats.org/officeDocument/2006/relationships/audio" Target="../media/audio2.wav"/><Relationship Id="rId16" Type="http://schemas.openxmlformats.org/officeDocument/2006/relationships/image" Target="../media/image106.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5.svg"/><Relationship Id="rId5" Type="http://schemas.openxmlformats.org/officeDocument/2006/relationships/image" Target="../media/image6.svg"/><Relationship Id="rId15" Type="http://schemas.openxmlformats.org/officeDocument/2006/relationships/image" Target="../media/image105.svg"/><Relationship Id="rId10" Type="http://schemas.openxmlformats.org/officeDocument/2006/relationships/image" Target="../media/image24.png"/><Relationship Id="rId19" Type="http://schemas.openxmlformats.org/officeDocument/2006/relationships/image" Target="../media/image78.svg"/><Relationship Id="rId4" Type="http://schemas.openxmlformats.org/officeDocument/2006/relationships/image" Target="../media/image5.png"/><Relationship Id="rId9" Type="http://schemas.openxmlformats.org/officeDocument/2006/relationships/image" Target="../media/image23.svg"/><Relationship Id="rId14" Type="http://schemas.openxmlformats.org/officeDocument/2006/relationships/image" Target="../media/image104.png"/></Relationships>
</file>

<file path=ppt/slides/_rels/slide27.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6.svg"/><Relationship Id="rId7" Type="http://schemas.openxmlformats.org/officeDocument/2006/relationships/image" Target="../media/image6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8.sv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3" Type="http://schemas.openxmlformats.org/officeDocument/2006/relationships/image" Target="../media/image11.svg"/><Relationship Id="rId7" Type="http://schemas.openxmlformats.org/officeDocument/2006/relationships/image" Target="../media/image112.png"/><Relationship Id="rId12" Type="http://schemas.openxmlformats.org/officeDocument/2006/relationships/image" Target="../media/image6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11.png"/><Relationship Id="rId11" Type="http://schemas.openxmlformats.org/officeDocument/2006/relationships/image" Target="../media/image114.png"/><Relationship Id="rId5" Type="http://schemas.openxmlformats.org/officeDocument/2006/relationships/image" Target="../media/image110.png"/><Relationship Id="rId10" Type="http://schemas.openxmlformats.org/officeDocument/2006/relationships/image" Target="../media/image113.png"/><Relationship Id="rId4" Type="http://schemas.openxmlformats.org/officeDocument/2006/relationships/image" Target="../media/image109.png"/><Relationship Id="rId9" Type="http://schemas.openxmlformats.org/officeDocument/2006/relationships/image" Target="../media/image58.svg"/><Relationship Id="rId14" Type="http://schemas.openxmlformats.org/officeDocument/2006/relationships/image" Target="../media/image115.png"/></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116.png"/><Relationship Id="rId18" Type="http://schemas.openxmlformats.org/officeDocument/2006/relationships/image" Target="../media/image119.png"/><Relationship Id="rId26" Type="http://schemas.openxmlformats.org/officeDocument/2006/relationships/slide" Target="slide34.xml"/><Relationship Id="rId3" Type="http://schemas.openxmlformats.org/officeDocument/2006/relationships/audio" Target="../media/audio3.wav"/><Relationship Id="rId21" Type="http://schemas.openxmlformats.org/officeDocument/2006/relationships/image" Target="../media/image122.png"/><Relationship Id="rId7" Type="http://schemas.openxmlformats.org/officeDocument/2006/relationships/image" Target="../media/image112.png"/><Relationship Id="rId12" Type="http://schemas.openxmlformats.org/officeDocument/2006/relationships/slide" Target="slide35.xml"/><Relationship Id="rId17" Type="http://schemas.openxmlformats.org/officeDocument/2006/relationships/image" Target="../media/image118.png"/><Relationship Id="rId25" Type="http://schemas.openxmlformats.org/officeDocument/2006/relationships/slide" Target="slide33.xml"/><Relationship Id="rId2" Type="http://schemas.openxmlformats.org/officeDocument/2006/relationships/notesSlide" Target="../notesSlides/notesSlide2.xml"/><Relationship Id="rId16" Type="http://schemas.openxmlformats.org/officeDocument/2006/relationships/image" Target="../media/image11.svg"/><Relationship Id="rId20" Type="http://schemas.openxmlformats.org/officeDocument/2006/relationships/image" Target="../media/image121.png"/><Relationship Id="rId1" Type="http://schemas.openxmlformats.org/officeDocument/2006/relationships/slideLayout" Target="../slideLayouts/slideLayout1.xml"/><Relationship Id="rId6" Type="http://schemas.openxmlformats.org/officeDocument/2006/relationships/image" Target="../media/image111.png"/><Relationship Id="rId11" Type="http://schemas.openxmlformats.org/officeDocument/2006/relationships/image" Target="../media/image114.png"/><Relationship Id="rId24" Type="http://schemas.openxmlformats.org/officeDocument/2006/relationships/slide" Target="slide32.xml"/><Relationship Id="rId5" Type="http://schemas.openxmlformats.org/officeDocument/2006/relationships/image" Target="../media/image110.png"/><Relationship Id="rId15" Type="http://schemas.openxmlformats.org/officeDocument/2006/relationships/image" Target="../media/image10.png"/><Relationship Id="rId23" Type="http://schemas.openxmlformats.org/officeDocument/2006/relationships/slide" Target="slide31.xml"/><Relationship Id="rId10" Type="http://schemas.openxmlformats.org/officeDocument/2006/relationships/image" Target="../media/image113.png"/><Relationship Id="rId19" Type="http://schemas.openxmlformats.org/officeDocument/2006/relationships/image" Target="../media/image120.png"/><Relationship Id="rId4" Type="http://schemas.openxmlformats.org/officeDocument/2006/relationships/image" Target="../media/image109.png"/><Relationship Id="rId9" Type="http://schemas.openxmlformats.org/officeDocument/2006/relationships/image" Target="../media/image58.svg"/><Relationship Id="rId14" Type="http://schemas.openxmlformats.org/officeDocument/2006/relationships/image" Target="../media/image117.png"/><Relationship Id="rId22" Type="http://schemas.openxmlformats.org/officeDocument/2006/relationships/slide" Target="slide30.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s>
</file>

<file path=ppt/slides/_rels/slide30.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png"/><Relationship Id="rId3" Type="http://schemas.microsoft.com/office/2007/relationships/media" Target="../media/media2.mp3"/><Relationship Id="rId7" Type="http://schemas.openxmlformats.org/officeDocument/2006/relationships/audio" Target="../media/audio4.wav"/><Relationship Id="rId12" Type="http://schemas.openxmlformats.org/officeDocument/2006/relationships/image" Target="../media/image127.png"/><Relationship Id="rId2" Type="http://schemas.openxmlformats.org/officeDocument/2006/relationships/audio" Target="../media/media1.mp3"/><Relationship Id="rId16" Type="http://schemas.openxmlformats.org/officeDocument/2006/relationships/image" Target="../media/image130.png"/><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126.svg"/><Relationship Id="rId5" Type="http://schemas.openxmlformats.org/officeDocument/2006/relationships/slideLayout" Target="../slideLayouts/slideLayout1.xml"/><Relationship Id="rId15" Type="http://schemas.openxmlformats.org/officeDocument/2006/relationships/slide" Target="slide29.xml"/><Relationship Id="rId10" Type="http://schemas.openxmlformats.org/officeDocument/2006/relationships/image" Target="../media/image125.png"/><Relationship Id="rId4" Type="http://schemas.openxmlformats.org/officeDocument/2006/relationships/audio" Target="../media/media2.mp3"/><Relationship Id="rId9" Type="http://schemas.openxmlformats.org/officeDocument/2006/relationships/image" Target="../media/image124.svg"/><Relationship Id="rId14" Type="http://schemas.openxmlformats.org/officeDocument/2006/relationships/image" Target="../media/image129.svg"/></Relationships>
</file>

<file path=ppt/slides/_rels/slide31.xml.rels><?xml version="1.0" encoding="UTF-8" standalone="yes"?>
<Relationships xmlns="http://schemas.openxmlformats.org/package/2006/relationships"><Relationship Id="rId8" Type="http://schemas.openxmlformats.org/officeDocument/2006/relationships/image" Target="../media/image124.svg"/><Relationship Id="rId13" Type="http://schemas.openxmlformats.org/officeDocument/2006/relationships/image" Target="../media/image129.svg"/><Relationship Id="rId3" Type="http://schemas.microsoft.com/office/2007/relationships/media" Target="../media/media2.mp3"/><Relationship Id="rId7" Type="http://schemas.openxmlformats.org/officeDocument/2006/relationships/image" Target="../media/image123.png"/><Relationship Id="rId12" Type="http://schemas.openxmlformats.org/officeDocument/2006/relationships/image" Target="../media/image1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4.wav"/><Relationship Id="rId11" Type="http://schemas.openxmlformats.org/officeDocument/2006/relationships/image" Target="../media/image127.png"/><Relationship Id="rId5" Type="http://schemas.openxmlformats.org/officeDocument/2006/relationships/slideLayout" Target="../slideLayouts/slideLayout1.xml"/><Relationship Id="rId15" Type="http://schemas.openxmlformats.org/officeDocument/2006/relationships/image" Target="../media/image130.png"/><Relationship Id="rId10" Type="http://schemas.openxmlformats.org/officeDocument/2006/relationships/image" Target="../media/image126.svg"/><Relationship Id="rId4" Type="http://schemas.openxmlformats.org/officeDocument/2006/relationships/audio" Target="../media/media2.mp3"/><Relationship Id="rId9" Type="http://schemas.openxmlformats.org/officeDocument/2006/relationships/image" Target="../media/image125.png"/><Relationship Id="rId14" Type="http://schemas.openxmlformats.org/officeDocument/2006/relationships/slide" Target="slide29.xml"/></Relationships>
</file>

<file path=ppt/slides/_rels/slide32.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9.svg"/><Relationship Id="rId3" Type="http://schemas.microsoft.com/office/2007/relationships/media" Target="../media/media2.mp3"/><Relationship Id="rId7" Type="http://schemas.openxmlformats.org/officeDocument/2006/relationships/image" Target="../media/image127.png"/><Relationship Id="rId12" Type="http://schemas.openxmlformats.org/officeDocument/2006/relationships/image" Target="../media/image1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4.wav"/><Relationship Id="rId11" Type="http://schemas.openxmlformats.org/officeDocument/2006/relationships/image" Target="../media/image126.svg"/><Relationship Id="rId5" Type="http://schemas.openxmlformats.org/officeDocument/2006/relationships/slideLayout" Target="../slideLayouts/slideLayout1.xml"/><Relationship Id="rId15" Type="http://schemas.openxmlformats.org/officeDocument/2006/relationships/image" Target="../media/image130.png"/><Relationship Id="rId10" Type="http://schemas.openxmlformats.org/officeDocument/2006/relationships/image" Target="../media/image125.png"/><Relationship Id="rId4" Type="http://schemas.openxmlformats.org/officeDocument/2006/relationships/audio" Target="../media/media2.mp3"/><Relationship Id="rId9" Type="http://schemas.openxmlformats.org/officeDocument/2006/relationships/image" Target="../media/image124.svg"/><Relationship Id="rId14" Type="http://schemas.openxmlformats.org/officeDocument/2006/relationships/slide" Target="slide29.xml"/></Relationships>
</file>

<file path=ppt/slides/_rels/slide33.xml.rels><?xml version="1.0" encoding="UTF-8" standalone="yes"?>
<Relationships xmlns="http://schemas.openxmlformats.org/package/2006/relationships"><Relationship Id="rId8" Type="http://schemas.openxmlformats.org/officeDocument/2006/relationships/image" Target="../media/image124.svg"/><Relationship Id="rId13" Type="http://schemas.openxmlformats.org/officeDocument/2006/relationships/image" Target="../media/image129.svg"/><Relationship Id="rId3" Type="http://schemas.microsoft.com/office/2007/relationships/media" Target="../media/media2.mp3"/><Relationship Id="rId7" Type="http://schemas.openxmlformats.org/officeDocument/2006/relationships/image" Target="../media/image123.png"/><Relationship Id="rId12" Type="http://schemas.openxmlformats.org/officeDocument/2006/relationships/image" Target="../media/image1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4.wav"/><Relationship Id="rId11" Type="http://schemas.openxmlformats.org/officeDocument/2006/relationships/image" Target="../media/image127.png"/><Relationship Id="rId5" Type="http://schemas.openxmlformats.org/officeDocument/2006/relationships/slideLayout" Target="../slideLayouts/slideLayout1.xml"/><Relationship Id="rId15" Type="http://schemas.openxmlformats.org/officeDocument/2006/relationships/image" Target="../media/image130.png"/><Relationship Id="rId10" Type="http://schemas.openxmlformats.org/officeDocument/2006/relationships/image" Target="../media/image126.svg"/><Relationship Id="rId4" Type="http://schemas.openxmlformats.org/officeDocument/2006/relationships/audio" Target="../media/media2.mp3"/><Relationship Id="rId9" Type="http://schemas.openxmlformats.org/officeDocument/2006/relationships/image" Target="../media/image125.png"/><Relationship Id="rId14" Type="http://schemas.openxmlformats.org/officeDocument/2006/relationships/slide" Target="slide29.xml"/></Relationships>
</file>

<file path=ppt/slides/_rels/slide34.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9.svg"/><Relationship Id="rId3" Type="http://schemas.microsoft.com/office/2007/relationships/media" Target="../media/media2.mp3"/><Relationship Id="rId7" Type="http://schemas.openxmlformats.org/officeDocument/2006/relationships/image" Target="../media/image127.png"/><Relationship Id="rId12" Type="http://schemas.openxmlformats.org/officeDocument/2006/relationships/image" Target="../media/image1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4.wav"/><Relationship Id="rId11" Type="http://schemas.openxmlformats.org/officeDocument/2006/relationships/image" Target="../media/image126.svg"/><Relationship Id="rId5" Type="http://schemas.openxmlformats.org/officeDocument/2006/relationships/slideLayout" Target="../slideLayouts/slideLayout1.xml"/><Relationship Id="rId15" Type="http://schemas.openxmlformats.org/officeDocument/2006/relationships/image" Target="../media/image130.png"/><Relationship Id="rId10" Type="http://schemas.openxmlformats.org/officeDocument/2006/relationships/image" Target="../media/image125.png"/><Relationship Id="rId4" Type="http://schemas.openxmlformats.org/officeDocument/2006/relationships/audio" Target="../media/media2.mp3"/><Relationship Id="rId9" Type="http://schemas.openxmlformats.org/officeDocument/2006/relationships/image" Target="../media/image124.svg"/><Relationship Id="rId14" Type="http://schemas.openxmlformats.org/officeDocument/2006/relationships/slide" Target="slide29.xml"/></Relationships>
</file>

<file path=ppt/slides/_rels/slide3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31.png"/><Relationship Id="rId7" Type="http://schemas.openxmlformats.org/officeDocument/2006/relationships/image" Target="../media/image7.pn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134.svg"/><Relationship Id="rId4" Type="http://schemas.openxmlformats.org/officeDocument/2006/relationships/image" Target="../media/image132.svg"/><Relationship Id="rId9" Type="http://schemas.openxmlformats.org/officeDocument/2006/relationships/image" Target="../media/image133.png"/></Relationships>
</file>

<file path=ppt/slides/_rels/slide36.xml.rels><?xml version="1.0" encoding="UTF-8" standalone="yes"?>
<Relationships xmlns="http://schemas.openxmlformats.org/package/2006/relationships"><Relationship Id="rId8" Type="http://schemas.openxmlformats.org/officeDocument/2006/relationships/image" Target="../media/image136.svg"/><Relationship Id="rId3" Type="http://schemas.openxmlformats.org/officeDocument/2006/relationships/image" Target="../media/image12.png"/><Relationship Id="rId7" Type="http://schemas.openxmlformats.org/officeDocument/2006/relationships/image" Target="../media/image135.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3.sv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30.png"/><Relationship Id="rId10" Type="http://schemas.openxmlformats.org/officeDocument/2006/relationships/image" Target="../media/image25.svg"/><Relationship Id="rId4" Type="http://schemas.openxmlformats.org/officeDocument/2006/relationships/image" Target="../media/image6.svg"/><Relationship Id="rId9" Type="http://schemas.openxmlformats.org/officeDocument/2006/relationships/image" Target="../media/image24.png"/><Relationship Id="rId14" Type="http://schemas.openxmlformats.org/officeDocument/2006/relationships/image" Target="../media/image29.svg"/></Relationships>
</file>

<file path=ppt/slides/_rels/slide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32.svg"/><Relationship Id="rId4" Type="http://schemas.openxmlformats.org/officeDocument/2006/relationships/image" Target="../media/image6.sv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jpeg"/><Relationship Id="rId12" Type="http://schemas.openxmlformats.org/officeDocument/2006/relationships/image" Target="../media/image50.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C6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49007" y="600096"/>
            <a:ext cx="15189986" cy="12417814"/>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29944">
            <a:off x="14867973" y="1243758"/>
            <a:ext cx="1337437" cy="1281508"/>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080411">
            <a:off x="2346006" y="7136232"/>
            <a:ext cx="1293894" cy="1239786"/>
          </a:xfrm>
          <a:prstGeom prst="rect">
            <a:avLst/>
          </a:prstGeom>
        </p:spPr>
      </p:pic>
      <p:pic>
        <p:nvPicPr>
          <p:cNvPr id="5" name="Picture 5"/>
          <p:cNvPicPr>
            <a:picLocks noChangeAspect="1"/>
          </p:cNvPicPr>
          <p:nvPr/>
        </p:nvPicPr>
        <p:blipFill>
          <a:blip r:embed="rId7"/>
          <a:srcRect/>
          <a:stretch>
            <a:fillRect/>
          </a:stretch>
        </p:blipFill>
        <p:spPr>
          <a:xfrm>
            <a:off x="8948458" y="4697288"/>
            <a:ext cx="12491586" cy="12828329"/>
          </a:xfrm>
          <a:prstGeom prst="rect">
            <a:avLst/>
          </a:prstGeom>
        </p:spPr>
      </p:pic>
      <p:sp>
        <p:nvSpPr>
          <p:cNvPr id="7" name="TextBox 7"/>
          <p:cNvSpPr txBox="1"/>
          <p:nvPr/>
        </p:nvSpPr>
        <p:spPr>
          <a:xfrm>
            <a:off x="1972367" y="2850628"/>
            <a:ext cx="14343265" cy="3693319"/>
          </a:xfrm>
          <a:prstGeom prst="rect">
            <a:avLst/>
          </a:prstGeom>
        </p:spPr>
        <p:txBody>
          <a:bodyPr wrap="square" lIns="0" tIns="0" rIns="0" bIns="0" rtlCol="0" anchor="t">
            <a:spAutoFit/>
          </a:bodyPr>
          <a:lstStyle/>
          <a:p>
            <a:pPr algn="ctr">
              <a:lnSpc>
                <a:spcPct val="150000"/>
              </a:lnSpc>
            </a:pPr>
            <a:r>
              <a:rPr lang="en-US" sz="8000" b="1" dirty="0">
                <a:solidFill>
                  <a:srgbClr val="3A3031"/>
                </a:solidFill>
                <a:latin typeface="Arial" panose="020B0604020202020204" pitchFamily="34" charset="0"/>
                <a:cs typeface="Arial" panose="020B0604020202020204" pitchFamily="34" charset="0"/>
              </a:rPr>
              <a:t>CHÀO MỪNG CÁC EM </a:t>
            </a:r>
          </a:p>
          <a:p>
            <a:pPr algn="ctr">
              <a:lnSpc>
                <a:spcPct val="150000"/>
              </a:lnSpc>
            </a:pPr>
            <a:r>
              <a:rPr lang="en-US" sz="8000" b="1" dirty="0">
                <a:solidFill>
                  <a:srgbClr val="3A3031"/>
                </a:solidFill>
                <a:latin typeface="Arial" panose="020B0604020202020204" pitchFamily="34" charset="0"/>
                <a:cs typeface="Arial" panose="020B0604020202020204" pitchFamily="34" charset="0"/>
              </a:rPr>
              <a:t>ĐẾN VỚI BÀI HỌC HÔM NAY!</a:t>
            </a:r>
          </a:p>
        </p:txBody>
      </p:sp>
    </p:spTree>
    <p:extLst>
      <p:ext uri="{BB962C8B-B14F-4D97-AF65-F5344CB8AC3E}">
        <p14:creationId xmlns:p14="http://schemas.microsoft.com/office/powerpoint/2010/main" val="3835146719"/>
      </p:ext>
    </p:extLst>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grpSp>
        <p:nvGrpSpPr>
          <p:cNvPr id="3" name="Group 3"/>
          <p:cNvGrpSpPr/>
          <p:nvPr/>
        </p:nvGrpSpPr>
        <p:grpSpPr>
          <a:xfrm>
            <a:off x="895350" y="578844"/>
            <a:ext cx="8124880" cy="4460016"/>
            <a:chOff x="0" y="0"/>
            <a:chExt cx="26249012" cy="14408952"/>
          </a:xfrm>
        </p:grpSpPr>
        <p:sp>
          <p:nvSpPr>
            <p:cNvPr id="4" name="Freeform 4"/>
            <p:cNvSpPr/>
            <p:nvPr/>
          </p:nvSpPr>
          <p:spPr>
            <a:xfrm>
              <a:off x="72390" y="72390"/>
              <a:ext cx="26104232" cy="14264172"/>
            </a:xfrm>
            <a:custGeom>
              <a:avLst/>
              <a:gdLst/>
              <a:ahLst/>
              <a:cxnLst/>
              <a:rect l="l" t="t" r="r" b="b"/>
              <a:pathLst>
                <a:path w="26104232" h="14264172">
                  <a:moveTo>
                    <a:pt x="0" y="0"/>
                  </a:moveTo>
                  <a:lnTo>
                    <a:pt x="26104232" y="0"/>
                  </a:lnTo>
                  <a:lnTo>
                    <a:pt x="26104232" y="14264172"/>
                  </a:lnTo>
                  <a:lnTo>
                    <a:pt x="0" y="14264172"/>
                  </a:lnTo>
                  <a:lnTo>
                    <a:pt x="0" y="0"/>
                  </a:lnTo>
                  <a:close/>
                </a:path>
              </a:pathLst>
            </a:custGeom>
            <a:solidFill>
              <a:srgbClr val="FFD19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a:off x="0" y="0"/>
              <a:ext cx="26249012" cy="14408953"/>
            </a:xfrm>
            <a:custGeom>
              <a:avLst/>
              <a:gdLst/>
              <a:ahLst/>
              <a:cxnLst/>
              <a:rect l="l" t="t" r="r" b="b"/>
              <a:pathLst>
                <a:path w="26249012" h="14408953">
                  <a:moveTo>
                    <a:pt x="26104233" y="14264173"/>
                  </a:moveTo>
                  <a:lnTo>
                    <a:pt x="26249012" y="14264173"/>
                  </a:lnTo>
                  <a:lnTo>
                    <a:pt x="26249012" y="14408953"/>
                  </a:lnTo>
                  <a:lnTo>
                    <a:pt x="26104233" y="14408953"/>
                  </a:lnTo>
                  <a:lnTo>
                    <a:pt x="26104233" y="14264173"/>
                  </a:lnTo>
                  <a:close/>
                  <a:moveTo>
                    <a:pt x="0" y="144780"/>
                  </a:moveTo>
                  <a:lnTo>
                    <a:pt x="144780" y="144780"/>
                  </a:lnTo>
                  <a:lnTo>
                    <a:pt x="144780" y="14264173"/>
                  </a:lnTo>
                  <a:lnTo>
                    <a:pt x="0" y="14264173"/>
                  </a:lnTo>
                  <a:lnTo>
                    <a:pt x="0" y="144780"/>
                  </a:lnTo>
                  <a:close/>
                  <a:moveTo>
                    <a:pt x="0" y="14264173"/>
                  </a:moveTo>
                  <a:lnTo>
                    <a:pt x="144780" y="14264173"/>
                  </a:lnTo>
                  <a:lnTo>
                    <a:pt x="144780" y="14408953"/>
                  </a:lnTo>
                  <a:lnTo>
                    <a:pt x="0" y="14408953"/>
                  </a:lnTo>
                  <a:lnTo>
                    <a:pt x="0" y="14264173"/>
                  </a:lnTo>
                  <a:close/>
                  <a:moveTo>
                    <a:pt x="26104233" y="144780"/>
                  </a:moveTo>
                  <a:lnTo>
                    <a:pt x="26249012" y="144780"/>
                  </a:lnTo>
                  <a:lnTo>
                    <a:pt x="26249012" y="14264173"/>
                  </a:lnTo>
                  <a:lnTo>
                    <a:pt x="26104233" y="14264173"/>
                  </a:lnTo>
                  <a:lnTo>
                    <a:pt x="26104233" y="144780"/>
                  </a:lnTo>
                  <a:close/>
                  <a:moveTo>
                    <a:pt x="144780" y="14264173"/>
                  </a:moveTo>
                  <a:lnTo>
                    <a:pt x="26104233" y="14264173"/>
                  </a:lnTo>
                  <a:lnTo>
                    <a:pt x="26104233" y="14408953"/>
                  </a:lnTo>
                  <a:lnTo>
                    <a:pt x="144780" y="14408953"/>
                  </a:lnTo>
                  <a:lnTo>
                    <a:pt x="144780" y="14264173"/>
                  </a:lnTo>
                  <a:close/>
                  <a:moveTo>
                    <a:pt x="26104233" y="0"/>
                  </a:moveTo>
                  <a:lnTo>
                    <a:pt x="26249012" y="0"/>
                  </a:lnTo>
                  <a:lnTo>
                    <a:pt x="26249012" y="144780"/>
                  </a:lnTo>
                  <a:lnTo>
                    <a:pt x="26104233" y="144780"/>
                  </a:lnTo>
                  <a:lnTo>
                    <a:pt x="26104233" y="0"/>
                  </a:lnTo>
                  <a:close/>
                  <a:moveTo>
                    <a:pt x="0" y="0"/>
                  </a:moveTo>
                  <a:lnTo>
                    <a:pt x="144780" y="0"/>
                  </a:lnTo>
                  <a:lnTo>
                    <a:pt x="144780" y="144780"/>
                  </a:lnTo>
                  <a:lnTo>
                    <a:pt x="0" y="144780"/>
                  </a:lnTo>
                  <a:lnTo>
                    <a:pt x="0" y="0"/>
                  </a:lnTo>
                  <a:close/>
                  <a:moveTo>
                    <a:pt x="144780" y="0"/>
                  </a:moveTo>
                  <a:lnTo>
                    <a:pt x="26104233" y="0"/>
                  </a:lnTo>
                  <a:lnTo>
                    <a:pt x="26104233" y="144780"/>
                  </a:lnTo>
                  <a:lnTo>
                    <a:pt x="144780" y="144780"/>
                  </a:lnTo>
                  <a:lnTo>
                    <a:pt x="144780" y="0"/>
                  </a:lnTo>
                  <a:close/>
                </a:path>
              </a:pathLst>
            </a:custGeom>
            <a:solidFill>
              <a:srgbClr val="3D3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
          <p:cNvGrpSpPr/>
          <p:nvPr/>
        </p:nvGrpSpPr>
        <p:grpSpPr>
          <a:xfrm>
            <a:off x="1182917" y="1543348"/>
            <a:ext cx="7580787" cy="3241238"/>
            <a:chOff x="0" y="0"/>
            <a:chExt cx="24491214" cy="10471452"/>
          </a:xfrm>
        </p:grpSpPr>
        <p:sp>
          <p:nvSpPr>
            <p:cNvPr id="7" name="Freeform 7"/>
            <p:cNvSpPr/>
            <p:nvPr/>
          </p:nvSpPr>
          <p:spPr>
            <a:xfrm>
              <a:off x="72390" y="72390"/>
              <a:ext cx="24346434" cy="10326672"/>
            </a:xfrm>
            <a:custGeom>
              <a:avLst/>
              <a:gdLst/>
              <a:ahLst/>
              <a:cxnLst/>
              <a:rect l="l" t="t" r="r" b="b"/>
              <a:pathLst>
                <a:path w="24346434" h="10326672">
                  <a:moveTo>
                    <a:pt x="0" y="0"/>
                  </a:moveTo>
                  <a:lnTo>
                    <a:pt x="24346434" y="0"/>
                  </a:lnTo>
                  <a:lnTo>
                    <a:pt x="24346434" y="10326672"/>
                  </a:lnTo>
                  <a:lnTo>
                    <a:pt x="0" y="10326672"/>
                  </a:lnTo>
                  <a:lnTo>
                    <a:pt x="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p:cNvSpPr/>
            <p:nvPr/>
          </p:nvSpPr>
          <p:spPr>
            <a:xfrm>
              <a:off x="0" y="0"/>
              <a:ext cx="24491214" cy="10471452"/>
            </a:xfrm>
            <a:custGeom>
              <a:avLst/>
              <a:gdLst/>
              <a:ahLst/>
              <a:cxnLst/>
              <a:rect l="l" t="t" r="r" b="b"/>
              <a:pathLst>
                <a:path w="24491214" h="10471452">
                  <a:moveTo>
                    <a:pt x="24346433" y="10326673"/>
                  </a:moveTo>
                  <a:lnTo>
                    <a:pt x="24491214" y="10326673"/>
                  </a:lnTo>
                  <a:lnTo>
                    <a:pt x="24491214" y="10471452"/>
                  </a:lnTo>
                  <a:lnTo>
                    <a:pt x="24346433" y="10471452"/>
                  </a:lnTo>
                  <a:lnTo>
                    <a:pt x="24346433" y="10326672"/>
                  </a:lnTo>
                  <a:close/>
                  <a:moveTo>
                    <a:pt x="0" y="144780"/>
                  </a:moveTo>
                  <a:lnTo>
                    <a:pt x="144780" y="144780"/>
                  </a:lnTo>
                  <a:lnTo>
                    <a:pt x="144780" y="10326673"/>
                  </a:lnTo>
                  <a:lnTo>
                    <a:pt x="0" y="10326673"/>
                  </a:lnTo>
                  <a:lnTo>
                    <a:pt x="0" y="144780"/>
                  </a:lnTo>
                  <a:close/>
                  <a:moveTo>
                    <a:pt x="0" y="10326673"/>
                  </a:moveTo>
                  <a:lnTo>
                    <a:pt x="144780" y="10326673"/>
                  </a:lnTo>
                  <a:lnTo>
                    <a:pt x="144780" y="10471452"/>
                  </a:lnTo>
                  <a:lnTo>
                    <a:pt x="0" y="10471452"/>
                  </a:lnTo>
                  <a:lnTo>
                    <a:pt x="0" y="10326672"/>
                  </a:lnTo>
                  <a:close/>
                  <a:moveTo>
                    <a:pt x="24346433" y="144780"/>
                  </a:moveTo>
                  <a:lnTo>
                    <a:pt x="24491214" y="144780"/>
                  </a:lnTo>
                  <a:lnTo>
                    <a:pt x="24491214" y="10326673"/>
                  </a:lnTo>
                  <a:lnTo>
                    <a:pt x="24346433" y="10326673"/>
                  </a:lnTo>
                  <a:lnTo>
                    <a:pt x="24346433" y="144780"/>
                  </a:lnTo>
                  <a:close/>
                  <a:moveTo>
                    <a:pt x="144780" y="10326673"/>
                  </a:moveTo>
                  <a:lnTo>
                    <a:pt x="24346433" y="10326673"/>
                  </a:lnTo>
                  <a:lnTo>
                    <a:pt x="24346433" y="10471452"/>
                  </a:lnTo>
                  <a:lnTo>
                    <a:pt x="144780" y="10471452"/>
                  </a:lnTo>
                  <a:lnTo>
                    <a:pt x="144780" y="10326672"/>
                  </a:lnTo>
                  <a:close/>
                  <a:moveTo>
                    <a:pt x="24346433" y="0"/>
                  </a:moveTo>
                  <a:lnTo>
                    <a:pt x="24491214" y="0"/>
                  </a:lnTo>
                  <a:lnTo>
                    <a:pt x="24491214" y="144780"/>
                  </a:lnTo>
                  <a:lnTo>
                    <a:pt x="24346433" y="144780"/>
                  </a:lnTo>
                  <a:lnTo>
                    <a:pt x="24346433" y="0"/>
                  </a:lnTo>
                  <a:close/>
                  <a:moveTo>
                    <a:pt x="0" y="0"/>
                  </a:moveTo>
                  <a:lnTo>
                    <a:pt x="144780" y="0"/>
                  </a:lnTo>
                  <a:lnTo>
                    <a:pt x="144780" y="144780"/>
                  </a:lnTo>
                  <a:lnTo>
                    <a:pt x="0" y="144780"/>
                  </a:lnTo>
                  <a:lnTo>
                    <a:pt x="0" y="0"/>
                  </a:lnTo>
                  <a:close/>
                  <a:moveTo>
                    <a:pt x="144780" y="0"/>
                  </a:moveTo>
                  <a:lnTo>
                    <a:pt x="24346433" y="0"/>
                  </a:lnTo>
                  <a:lnTo>
                    <a:pt x="24346433" y="144780"/>
                  </a:lnTo>
                  <a:lnTo>
                    <a:pt x="144780" y="144780"/>
                  </a:lnTo>
                  <a:lnTo>
                    <a:pt x="144780" y="0"/>
                  </a:lnTo>
                  <a:close/>
                </a:path>
              </a:pathLst>
            </a:custGeom>
            <a:solidFill>
              <a:srgbClr val="3D3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AutoShape 16"/>
          <p:cNvSpPr/>
          <p:nvPr/>
        </p:nvSpPr>
        <p:spPr>
          <a:xfrm>
            <a:off x="7433887" y="909143"/>
            <a:ext cx="370006" cy="0"/>
          </a:xfrm>
          <a:prstGeom prst="line">
            <a:avLst/>
          </a:prstGeom>
          <a:ln w="38100" cap="rnd">
            <a:solidFill>
              <a:srgbClr val="3D3D3B"/>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AutoShape 18"/>
          <p:cNvSpPr/>
          <p:nvPr/>
        </p:nvSpPr>
        <p:spPr>
          <a:xfrm>
            <a:off x="7433887" y="1044972"/>
            <a:ext cx="370006" cy="0"/>
          </a:xfrm>
          <a:prstGeom prst="line">
            <a:avLst/>
          </a:prstGeom>
          <a:ln w="38100" cap="rnd">
            <a:solidFill>
              <a:srgbClr val="3D3D3B"/>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AutoShape 20"/>
          <p:cNvSpPr/>
          <p:nvPr/>
        </p:nvSpPr>
        <p:spPr>
          <a:xfrm>
            <a:off x="7433887" y="1180802"/>
            <a:ext cx="370006" cy="0"/>
          </a:xfrm>
          <a:prstGeom prst="line">
            <a:avLst/>
          </a:prstGeom>
          <a:ln w="38100" cap="rnd">
            <a:solidFill>
              <a:srgbClr val="3D3D3B"/>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168785" y="859995"/>
            <a:ext cx="385369" cy="369954"/>
          </a:xfrm>
          <a:prstGeom prst="rect">
            <a:avLst/>
          </a:prstGeom>
        </p:spPr>
      </p:pic>
      <p:pic>
        <p:nvPicPr>
          <p:cNvPr id="24" name="Picture 2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6802515" y="838968"/>
            <a:ext cx="289157" cy="361446"/>
          </a:xfrm>
          <a:prstGeom prst="rect">
            <a:avLst/>
          </a:prstGeom>
        </p:spPr>
      </p:pic>
      <p:pic>
        <p:nvPicPr>
          <p:cNvPr id="2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99891" y="853325"/>
            <a:ext cx="403159" cy="403159"/>
          </a:xfrm>
          <a:prstGeom prst="rect">
            <a:avLst/>
          </a:prstGeom>
        </p:spPr>
      </p:pic>
      <p:grpSp>
        <p:nvGrpSpPr>
          <p:cNvPr id="28" name="Group 28"/>
          <p:cNvGrpSpPr/>
          <p:nvPr/>
        </p:nvGrpSpPr>
        <p:grpSpPr>
          <a:xfrm>
            <a:off x="904930" y="5324340"/>
            <a:ext cx="8124880" cy="4460016"/>
            <a:chOff x="0" y="0"/>
            <a:chExt cx="26249012" cy="14408952"/>
          </a:xfrm>
        </p:grpSpPr>
        <p:sp>
          <p:nvSpPr>
            <p:cNvPr id="29" name="Freeform 29"/>
            <p:cNvSpPr/>
            <p:nvPr/>
          </p:nvSpPr>
          <p:spPr>
            <a:xfrm>
              <a:off x="72390" y="72390"/>
              <a:ext cx="26104232" cy="14264172"/>
            </a:xfrm>
            <a:custGeom>
              <a:avLst/>
              <a:gdLst/>
              <a:ahLst/>
              <a:cxnLst/>
              <a:rect l="l" t="t" r="r" b="b"/>
              <a:pathLst>
                <a:path w="26104232" h="14264172">
                  <a:moveTo>
                    <a:pt x="0" y="0"/>
                  </a:moveTo>
                  <a:lnTo>
                    <a:pt x="26104232" y="0"/>
                  </a:lnTo>
                  <a:lnTo>
                    <a:pt x="26104232" y="14264172"/>
                  </a:lnTo>
                  <a:lnTo>
                    <a:pt x="0" y="14264172"/>
                  </a:lnTo>
                  <a:lnTo>
                    <a:pt x="0" y="0"/>
                  </a:lnTo>
                  <a:close/>
                </a:path>
              </a:pathLst>
            </a:custGeom>
            <a:solidFill>
              <a:srgbClr val="F8E9A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30"/>
            <p:cNvSpPr/>
            <p:nvPr/>
          </p:nvSpPr>
          <p:spPr>
            <a:xfrm>
              <a:off x="0" y="0"/>
              <a:ext cx="26249012" cy="14408953"/>
            </a:xfrm>
            <a:custGeom>
              <a:avLst/>
              <a:gdLst/>
              <a:ahLst/>
              <a:cxnLst/>
              <a:rect l="l" t="t" r="r" b="b"/>
              <a:pathLst>
                <a:path w="26249012" h="14408953">
                  <a:moveTo>
                    <a:pt x="26104233" y="14264173"/>
                  </a:moveTo>
                  <a:lnTo>
                    <a:pt x="26249012" y="14264173"/>
                  </a:lnTo>
                  <a:lnTo>
                    <a:pt x="26249012" y="14408953"/>
                  </a:lnTo>
                  <a:lnTo>
                    <a:pt x="26104233" y="14408953"/>
                  </a:lnTo>
                  <a:lnTo>
                    <a:pt x="26104233" y="14264173"/>
                  </a:lnTo>
                  <a:close/>
                  <a:moveTo>
                    <a:pt x="0" y="144780"/>
                  </a:moveTo>
                  <a:lnTo>
                    <a:pt x="144780" y="144780"/>
                  </a:lnTo>
                  <a:lnTo>
                    <a:pt x="144780" y="14264173"/>
                  </a:lnTo>
                  <a:lnTo>
                    <a:pt x="0" y="14264173"/>
                  </a:lnTo>
                  <a:lnTo>
                    <a:pt x="0" y="144780"/>
                  </a:lnTo>
                  <a:close/>
                  <a:moveTo>
                    <a:pt x="0" y="14264173"/>
                  </a:moveTo>
                  <a:lnTo>
                    <a:pt x="144780" y="14264173"/>
                  </a:lnTo>
                  <a:lnTo>
                    <a:pt x="144780" y="14408953"/>
                  </a:lnTo>
                  <a:lnTo>
                    <a:pt x="0" y="14408953"/>
                  </a:lnTo>
                  <a:lnTo>
                    <a:pt x="0" y="14264173"/>
                  </a:lnTo>
                  <a:close/>
                  <a:moveTo>
                    <a:pt x="26104233" y="144780"/>
                  </a:moveTo>
                  <a:lnTo>
                    <a:pt x="26249012" y="144780"/>
                  </a:lnTo>
                  <a:lnTo>
                    <a:pt x="26249012" y="14264173"/>
                  </a:lnTo>
                  <a:lnTo>
                    <a:pt x="26104233" y="14264173"/>
                  </a:lnTo>
                  <a:lnTo>
                    <a:pt x="26104233" y="144780"/>
                  </a:lnTo>
                  <a:close/>
                  <a:moveTo>
                    <a:pt x="144780" y="14264173"/>
                  </a:moveTo>
                  <a:lnTo>
                    <a:pt x="26104233" y="14264173"/>
                  </a:lnTo>
                  <a:lnTo>
                    <a:pt x="26104233" y="14408953"/>
                  </a:lnTo>
                  <a:lnTo>
                    <a:pt x="144780" y="14408953"/>
                  </a:lnTo>
                  <a:lnTo>
                    <a:pt x="144780" y="14264173"/>
                  </a:lnTo>
                  <a:close/>
                  <a:moveTo>
                    <a:pt x="26104233" y="0"/>
                  </a:moveTo>
                  <a:lnTo>
                    <a:pt x="26249012" y="0"/>
                  </a:lnTo>
                  <a:lnTo>
                    <a:pt x="26249012" y="144780"/>
                  </a:lnTo>
                  <a:lnTo>
                    <a:pt x="26104233" y="144780"/>
                  </a:lnTo>
                  <a:lnTo>
                    <a:pt x="26104233" y="0"/>
                  </a:lnTo>
                  <a:close/>
                  <a:moveTo>
                    <a:pt x="0" y="0"/>
                  </a:moveTo>
                  <a:lnTo>
                    <a:pt x="144780" y="0"/>
                  </a:lnTo>
                  <a:lnTo>
                    <a:pt x="144780" y="144780"/>
                  </a:lnTo>
                  <a:lnTo>
                    <a:pt x="0" y="144780"/>
                  </a:lnTo>
                  <a:lnTo>
                    <a:pt x="0" y="0"/>
                  </a:lnTo>
                  <a:close/>
                  <a:moveTo>
                    <a:pt x="144780" y="0"/>
                  </a:moveTo>
                  <a:lnTo>
                    <a:pt x="26104233" y="0"/>
                  </a:lnTo>
                  <a:lnTo>
                    <a:pt x="26104233" y="144780"/>
                  </a:lnTo>
                  <a:lnTo>
                    <a:pt x="144780" y="144780"/>
                  </a:lnTo>
                  <a:lnTo>
                    <a:pt x="144780" y="0"/>
                  </a:lnTo>
                  <a:close/>
                </a:path>
              </a:pathLst>
            </a:custGeom>
            <a:solidFill>
              <a:srgbClr val="3D3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1" name="Group 31"/>
          <p:cNvGrpSpPr/>
          <p:nvPr/>
        </p:nvGrpSpPr>
        <p:grpSpPr>
          <a:xfrm>
            <a:off x="1192497" y="6288844"/>
            <a:ext cx="7580787" cy="3241238"/>
            <a:chOff x="0" y="0"/>
            <a:chExt cx="24491214" cy="10471452"/>
          </a:xfrm>
        </p:grpSpPr>
        <p:sp>
          <p:nvSpPr>
            <p:cNvPr id="32" name="Freeform 32"/>
            <p:cNvSpPr/>
            <p:nvPr/>
          </p:nvSpPr>
          <p:spPr>
            <a:xfrm>
              <a:off x="72390" y="72390"/>
              <a:ext cx="24346434" cy="10326672"/>
            </a:xfrm>
            <a:custGeom>
              <a:avLst/>
              <a:gdLst/>
              <a:ahLst/>
              <a:cxnLst/>
              <a:rect l="l" t="t" r="r" b="b"/>
              <a:pathLst>
                <a:path w="24346434" h="10326672">
                  <a:moveTo>
                    <a:pt x="0" y="0"/>
                  </a:moveTo>
                  <a:lnTo>
                    <a:pt x="24346434" y="0"/>
                  </a:lnTo>
                  <a:lnTo>
                    <a:pt x="24346434" y="10326672"/>
                  </a:lnTo>
                  <a:lnTo>
                    <a:pt x="0" y="10326672"/>
                  </a:lnTo>
                  <a:lnTo>
                    <a:pt x="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3"/>
            <p:cNvSpPr/>
            <p:nvPr/>
          </p:nvSpPr>
          <p:spPr>
            <a:xfrm>
              <a:off x="0" y="0"/>
              <a:ext cx="24491214" cy="10471452"/>
            </a:xfrm>
            <a:custGeom>
              <a:avLst/>
              <a:gdLst/>
              <a:ahLst/>
              <a:cxnLst/>
              <a:rect l="l" t="t" r="r" b="b"/>
              <a:pathLst>
                <a:path w="24491214" h="10471452">
                  <a:moveTo>
                    <a:pt x="24346433" y="10326673"/>
                  </a:moveTo>
                  <a:lnTo>
                    <a:pt x="24491214" y="10326673"/>
                  </a:lnTo>
                  <a:lnTo>
                    <a:pt x="24491214" y="10471452"/>
                  </a:lnTo>
                  <a:lnTo>
                    <a:pt x="24346433" y="10471452"/>
                  </a:lnTo>
                  <a:lnTo>
                    <a:pt x="24346433" y="10326672"/>
                  </a:lnTo>
                  <a:close/>
                  <a:moveTo>
                    <a:pt x="0" y="144780"/>
                  </a:moveTo>
                  <a:lnTo>
                    <a:pt x="144780" y="144780"/>
                  </a:lnTo>
                  <a:lnTo>
                    <a:pt x="144780" y="10326673"/>
                  </a:lnTo>
                  <a:lnTo>
                    <a:pt x="0" y="10326673"/>
                  </a:lnTo>
                  <a:lnTo>
                    <a:pt x="0" y="144780"/>
                  </a:lnTo>
                  <a:close/>
                  <a:moveTo>
                    <a:pt x="0" y="10326673"/>
                  </a:moveTo>
                  <a:lnTo>
                    <a:pt x="144780" y="10326673"/>
                  </a:lnTo>
                  <a:lnTo>
                    <a:pt x="144780" y="10471452"/>
                  </a:lnTo>
                  <a:lnTo>
                    <a:pt x="0" y="10471452"/>
                  </a:lnTo>
                  <a:lnTo>
                    <a:pt x="0" y="10326672"/>
                  </a:lnTo>
                  <a:close/>
                  <a:moveTo>
                    <a:pt x="24346433" y="144780"/>
                  </a:moveTo>
                  <a:lnTo>
                    <a:pt x="24491214" y="144780"/>
                  </a:lnTo>
                  <a:lnTo>
                    <a:pt x="24491214" y="10326673"/>
                  </a:lnTo>
                  <a:lnTo>
                    <a:pt x="24346433" y="10326673"/>
                  </a:lnTo>
                  <a:lnTo>
                    <a:pt x="24346433" y="144780"/>
                  </a:lnTo>
                  <a:close/>
                  <a:moveTo>
                    <a:pt x="144780" y="10326673"/>
                  </a:moveTo>
                  <a:lnTo>
                    <a:pt x="24346433" y="10326673"/>
                  </a:lnTo>
                  <a:lnTo>
                    <a:pt x="24346433" y="10471452"/>
                  </a:lnTo>
                  <a:lnTo>
                    <a:pt x="144780" y="10471452"/>
                  </a:lnTo>
                  <a:lnTo>
                    <a:pt x="144780" y="10326672"/>
                  </a:lnTo>
                  <a:close/>
                  <a:moveTo>
                    <a:pt x="24346433" y="0"/>
                  </a:moveTo>
                  <a:lnTo>
                    <a:pt x="24491214" y="0"/>
                  </a:lnTo>
                  <a:lnTo>
                    <a:pt x="24491214" y="144780"/>
                  </a:lnTo>
                  <a:lnTo>
                    <a:pt x="24346433" y="144780"/>
                  </a:lnTo>
                  <a:lnTo>
                    <a:pt x="24346433" y="0"/>
                  </a:lnTo>
                  <a:close/>
                  <a:moveTo>
                    <a:pt x="0" y="0"/>
                  </a:moveTo>
                  <a:lnTo>
                    <a:pt x="144780" y="0"/>
                  </a:lnTo>
                  <a:lnTo>
                    <a:pt x="144780" y="144780"/>
                  </a:lnTo>
                  <a:lnTo>
                    <a:pt x="0" y="144780"/>
                  </a:lnTo>
                  <a:lnTo>
                    <a:pt x="0" y="0"/>
                  </a:lnTo>
                  <a:close/>
                  <a:moveTo>
                    <a:pt x="144780" y="0"/>
                  </a:moveTo>
                  <a:lnTo>
                    <a:pt x="24346433" y="0"/>
                  </a:lnTo>
                  <a:lnTo>
                    <a:pt x="24346433" y="144780"/>
                  </a:lnTo>
                  <a:lnTo>
                    <a:pt x="144780" y="144780"/>
                  </a:lnTo>
                  <a:lnTo>
                    <a:pt x="144780" y="0"/>
                  </a:lnTo>
                  <a:close/>
                </a:path>
              </a:pathLst>
            </a:custGeom>
            <a:solidFill>
              <a:srgbClr val="3D3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 name="AutoShape 34"/>
          <p:cNvSpPr/>
          <p:nvPr/>
        </p:nvSpPr>
        <p:spPr>
          <a:xfrm>
            <a:off x="7443466" y="5654639"/>
            <a:ext cx="370006" cy="0"/>
          </a:xfrm>
          <a:prstGeom prst="line">
            <a:avLst/>
          </a:prstGeom>
          <a:ln w="38100" cap="rnd">
            <a:solidFill>
              <a:srgbClr val="3D3D3B"/>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AutoShape 35"/>
          <p:cNvSpPr/>
          <p:nvPr/>
        </p:nvSpPr>
        <p:spPr>
          <a:xfrm>
            <a:off x="7443466" y="5790468"/>
            <a:ext cx="370006" cy="0"/>
          </a:xfrm>
          <a:prstGeom prst="line">
            <a:avLst/>
          </a:prstGeom>
          <a:ln w="38100" cap="rnd">
            <a:solidFill>
              <a:srgbClr val="3D3D3B"/>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AutoShape 36"/>
          <p:cNvSpPr/>
          <p:nvPr/>
        </p:nvSpPr>
        <p:spPr>
          <a:xfrm>
            <a:off x="7443466" y="5926297"/>
            <a:ext cx="370006" cy="0"/>
          </a:xfrm>
          <a:prstGeom prst="line">
            <a:avLst/>
          </a:prstGeom>
          <a:ln w="38100" cap="rnd">
            <a:solidFill>
              <a:srgbClr val="3D3D3B"/>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7" name="Picture 3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178365" y="5605491"/>
            <a:ext cx="385369" cy="369954"/>
          </a:xfrm>
          <a:prstGeom prst="rect">
            <a:avLst/>
          </a:prstGeom>
        </p:spPr>
      </p:pic>
      <p:pic>
        <p:nvPicPr>
          <p:cNvPr id="38" name="Picture 3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6812095" y="5584464"/>
            <a:ext cx="289157" cy="361446"/>
          </a:xfrm>
          <a:prstGeom prst="rect">
            <a:avLst/>
          </a:prstGeom>
        </p:spPr>
      </p:pic>
      <p:pic>
        <p:nvPicPr>
          <p:cNvPr id="39" name="Picture 3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09471" y="5598820"/>
            <a:ext cx="403159" cy="403159"/>
          </a:xfrm>
          <a:prstGeom prst="rect">
            <a:avLst/>
          </a:prstGeom>
        </p:spPr>
      </p:pic>
      <p:sp>
        <p:nvSpPr>
          <p:cNvPr id="47" name="Rectangle 46"/>
          <p:cNvSpPr/>
          <p:nvPr/>
        </p:nvSpPr>
        <p:spPr>
          <a:xfrm>
            <a:off x="10187518" y="1655003"/>
            <a:ext cx="6266208" cy="201433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Chức năng cơ bản của hệ điều hành:</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47"/>
          <p:cNvSpPr/>
          <p:nvPr/>
        </p:nvSpPr>
        <p:spPr>
          <a:xfrm>
            <a:off x="1329446" y="1579504"/>
            <a:ext cx="7256687" cy="3293209"/>
          </a:xfrm>
          <a:prstGeom prst="rect">
            <a:avLst/>
          </a:prstGeom>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Quản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lí</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dữ</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liệu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máy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khiển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chúng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phối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hợp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nhịp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nhàng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với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nhau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49" name="Rectangle 48"/>
          <p:cNvSpPr/>
          <p:nvPr/>
        </p:nvSpPr>
        <p:spPr>
          <a:xfrm>
            <a:off x="1279910" y="6478302"/>
            <a:ext cx="7405960" cy="286232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Cung cấp và quản lí môi trường trao đổi thông tin giữa người sử dụng và máy tính.</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79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708408E-CB0F-B7F6-6989-4024D51AAB8D}"/>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327799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grpSp>
        <p:nvGrpSpPr>
          <p:cNvPr id="3" name="Group 3"/>
          <p:cNvGrpSpPr/>
          <p:nvPr/>
        </p:nvGrpSpPr>
        <p:grpSpPr>
          <a:xfrm>
            <a:off x="895350" y="578844"/>
            <a:ext cx="8124880" cy="4460016"/>
            <a:chOff x="0" y="0"/>
            <a:chExt cx="26249012" cy="14408952"/>
          </a:xfrm>
        </p:grpSpPr>
        <p:sp>
          <p:nvSpPr>
            <p:cNvPr id="4" name="Freeform 4"/>
            <p:cNvSpPr/>
            <p:nvPr/>
          </p:nvSpPr>
          <p:spPr>
            <a:xfrm>
              <a:off x="72390" y="72390"/>
              <a:ext cx="26104232" cy="14264172"/>
            </a:xfrm>
            <a:custGeom>
              <a:avLst/>
              <a:gdLst/>
              <a:ahLst/>
              <a:cxnLst/>
              <a:rect l="l" t="t" r="r" b="b"/>
              <a:pathLst>
                <a:path w="26104232" h="14264172">
                  <a:moveTo>
                    <a:pt x="0" y="0"/>
                  </a:moveTo>
                  <a:lnTo>
                    <a:pt x="26104232" y="0"/>
                  </a:lnTo>
                  <a:lnTo>
                    <a:pt x="26104232" y="14264172"/>
                  </a:lnTo>
                  <a:lnTo>
                    <a:pt x="0" y="14264172"/>
                  </a:lnTo>
                  <a:lnTo>
                    <a:pt x="0" y="0"/>
                  </a:lnTo>
                  <a:close/>
                </a:path>
              </a:pathLst>
            </a:custGeom>
            <a:solidFill>
              <a:srgbClr val="FFD19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a:off x="0" y="0"/>
              <a:ext cx="26249012" cy="14408953"/>
            </a:xfrm>
            <a:custGeom>
              <a:avLst/>
              <a:gdLst/>
              <a:ahLst/>
              <a:cxnLst/>
              <a:rect l="l" t="t" r="r" b="b"/>
              <a:pathLst>
                <a:path w="26249012" h="14408953">
                  <a:moveTo>
                    <a:pt x="26104233" y="14264173"/>
                  </a:moveTo>
                  <a:lnTo>
                    <a:pt x="26249012" y="14264173"/>
                  </a:lnTo>
                  <a:lnTo>
                    <a:pt x="26249012" y="14408953"/>
                  </a:lnTo>
                  <a:lnTo>
                    <a:pt x="26104233" y="14408953"/>
                  </a:lnTo>
                  <a:lnTo>
                    <a:pt x="26104233" y="14264173"/>
                  </a:lnTo>
                  <a:close/>
                  <a:moveTo>
                    <a:pt x="0" y="144780"/>
                  </a:moveTo>
                  <a:lnTo>
                    <a:pt x="144780" y="144780"/>
                  </a:lnTo>
                  <a:lnTo>
                    <a:pt x="144780" y="14264173"/>
                  </a:lnTo>
                  <a:lnTo>
                    <a:pt x="0" y="14264173"/>
                  </a:lnTo>
                  <a:lnTo>
                    <a:pt x="0" y="144780"/>
                  </a:lnTo>
                  <a:close/>
                  <a:moveTo>
                    <a:pt x="0" y="14264173"/>
                  </a:moveTo>
                  <a:lnTo>
                    <a:pt x="144780" y="14264173"/>
                  </a:lnTo>
                  <a:lnTo>
                    <a:pt x="144780" y="14408953"/>
                  </a:lnTo>
                  <a:lnTo>
                    <a:pt x="0" y="14408953"/>
                  </a:lnTo>
                  <a:lnTo>
                    <a:pt x="0" y="14264173"/>
                  </a:lnTo>
                  <a:close/>
                  <a:moveTo>
                    <a:pt x="26104233" y="144780"/>
                  </a:moveTo>
                  <a:lnTo>
                    <a:pt x="26249012" y="144780"/>
                  </a:lnTo>
                  <a:lnTo>
                    <a:pt x="26249012" y="14264173"/>
                  </a:lnTo>
                  <a:lnTo>
                    <a:pt x="26104233" y="14264173"/>
                  </a:lnTo>
                  <a:lnTo>
                    <a:pt x="26104233" y="144780"/>
                  </a:lnTo>
                  <a:close/>
                  <a:moveTo>
                    <a:pt x="144780" y="14264173"/>
                  </a:moveTo>
                  <a:lnTo>
                    <a:pt x="26104233" y="14264173"/>
                  </a:lnTo>
                  <a:lnTo>
                    <a:pt x="26104233" y="14408953"/>
                  </a:lnTo>
                  <a:lnTo>
                    <a:pt x="144780" y="14408953"/>
                  </a:lnTo>
                  <a:lnTo>
                    <a:pt x="144780" y="14264173"/>
                  </a:lnTo>
                  <a:close/>
                  <a:moveTo>
                    <a:pt x="26104233" y="0"/>
                  </a:moveTo>
                  <a:lnTo>
                    <a:pt x="26249012" y="0"/>
                  </a:lnTo>
                  <a:lnTo>
                    <a:pt x="26249012" y="144780"/>
                  </a:lnTo>
                  <a:lnTo>
                    <a:pt x="26104233" y="144780"/>
                  </a:lnTo>
                  <a:lnTo>
                    <a:pt x="26104233" y="0"/>
                  </a:lnTo>
                  <a:close/>
                  <a:moveTo>
                    <a:pt x="0" y="0"/>
                  </a:moveTo>
                  <a:lnTo>
                    <a:pt x="144780" y="0"/>
                  </a:lnTo>
                  <a:lnTo>
                    <a:pt x="144780" y="144780"/>
                  </a:lnTo>
                  <a:lnTo>
                    <a:pt x="0" y="144780"/>
                  </a:lnTo>
                  <a:lnTo>
                    <a:pt x="0" y="0"/>
                  </a:lnTo>
                  <a:close/>
                  <a:moveTo>
                    <a:pt x="144780" y="0"/>
                  </a:moveTo>
                  <a:lnTo>
                    <a:pt x="26104233" y="0"/>
                  </a:lnTo>
                  <a:lnTo>
                    <a:pt x="26104233" y="144780"/>
                  </a:lnTo>
                  <a:lnTo>
                    <a:pt x="144780" y="144780"/>
                  </a:lnTo>
                  <a:lnTo>
                    <a:pt x="144780" y="0"/>
                  </a:lnTo>
                  <a:close/>
                </a:path>
              </a:pathLst>
            </a:custGeom>
            <a:solidFill>
              <a:srgbClr val="3D3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
          <p:cNvGrpSpPr/>
          <p:nvPr/>
        </p:nvGrpSpPr>
        <p:grpSpPr>
          <a:xfrm>
            <a:off x="1182917" y="1543348"/>
            <a:ext cx="7580787" cy="3241238"/>
            <a:chOff x="0" y="0"/>
            <a:chExt cx="24491214" cy="10471452"/>
          </a:xfrm>
        </p:grpSpPr>
        <p:sp>
          <p:nvSpPr>
            <p:cNvPr id="7" name="Freeform 7"/>
            <p:cNvSpPr/>
            <p:nvPr/>
          </p:nvSpPr>
          <p:spPr>
            <a:xfrm>
              <a:off x="72390" y="72390"/>
              <a:ext cx="24346434" cy="10326672"/>
            </a:xfrm>
            <a:custGeom>
              <a:avLst/>
              <a:gdLst/>
              <a:ahLst/>
              <a:cxnLst/>
              <a:rect l="l" t="t" r="r" b="b"/>
              <a:pathLst>
                <a:path w="24346434" h="10326672">
                  <a:moveTo>
                    <a:pt x="0" y="0"/>
                  </a:moveTo>
                  <a:lnTo>
                    <a:pt x="24346434" y="0"/>
                  </a:lnTo>
                  <a:lnTo>
                    <a:pt x="24346434" y="10326672"/>
                  </a:lnTo>
                  <a:lnTo>
                    <a:pt x="0" y="10326672"/>
                  </a:lnTo>
                  <a:lnTo>
                    <a:pt x="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p:cNvSpPr/>
            <p:nvPr/>
          </p:nvSpPr>
          <p:spPr>
            <a:xfrm>
              <a:off x="0" y="0"/>
              <a:ext cx="24491214" cy="10471452"/>
            </a:xfrm>
            <a:custGeom>
              <a:avLst/>
              <a:gdLst/>
              <a:ahLst/>
              <a:cxnLst/>
              <a:rect l="l" t="t" r="r" b="b"/>
              <a:pathLst>
                <a:path w="24491214" h="10471452">
                  <a:moveTo>
                    <a:pt x="24346433" y="10326673"/>
                  </a:moveTo>
                  <a:lnTo>
                    <a:pt x="24491214" y="10326673"/>
                  </a:lnTo>
                  <a:lnTo>
                    <a:pt x="24491214" y="10471452"/>
                  </a:lnTo>
                  <a:lnTo>
                    <a:pt x="24346433" y="10471452"/>
                  </a:lnTo>
                  <a:lnTo>
                    <a:pt x="24346433" y="10326672"/>
                  </a:lnTo>
                  <a:close/>
                  <a:moveTo>
                    <a:pt x="0" y="144780"/>
                  </a:moveTo>
                  <a:lnTo>
                    <a:pt x="144780" y="144780"/>
                  </a:lnTo>
                  <a:lnTo>
                    <a:pt x="144780" y="10326673"/>
                  </a:lnTo>
                  <a:lnTo>
                    <a:pt x="0" y="10326673"/>
                  </a:lnTo>
                  <a:lnTo>
                    <a:pt x="0" y="144780"/>
                  </a:lnTo>
                  <a:close/>
                  <a:moveTo>
                    <a:pt x="0" y="10326673"/>
                  </a:moveTo>
                  <a:lnTo>
                    <a:pt x="144780" y="10326673"/>
                  </a:lnTo>
                  <a:lnTo>
                    <a:pt x="144780" y="10471452"/>
                  </a:lnTo>
                  <a:lnTo>
                    <a:pt x="0" y="10471452"/>
                  </a:lnTo>
                  <a:lnTo>
                    <a:pt x="0" y="10326672"/>
                  </a:lnTo>
                  <a:close/>
                  <a:moveTo>
                    <a:pt x="24346433" y="144780"/>
                  </a:moveTo>
                  <a:lnTo>
                    <a:pt x="24491214" y="144780"/>
                  </a:lnTo>
                  <a:lnTo>
                    <a:pt x="24491214" y="10326673"/>
                  </a:lnTo>
                  <a:lnTo>
                    <a:pt x="24346433" y="10326673"/>
                  </a:lnTo>
                  <a:lnTo>
                    <a:pt x="24346433" y="144780"/>
                  </a:lnTo>
                  <a:close/>
                  <a:moveTo>
                    <a:pt x="144780" y="10326673"/>
                  </a:moveTo>
                  <a:lnTo>
                    <a:pt x="24346433" y="10326673"/>
                  </a:lnTo>
                  <a:lnTo>
                    <a:pt x="24346433" y="10471452"/>
                  </a:lnTo>
                  <a:lnTo>
                    <a:pt x="144780" y="10471452"/>
                  </a:lnTo>
                  <a:lnTo>
                    <a:pt x="144780" y="10326672"/>
                  </a:lnTo>
                  <a:close/>
                  <a:moveTo>
                    <a:pt x="24346433" y="0"/>
                  </a:moveTo>
                  <a:lnTo>
                    <a:pt x="24491214" y="0"/>
                  </a:lnTo>
                  <a:lnTo>
                    <a:pt x="24491214" y="144780"/>
                  </a:lnTo>
                  <a:lnTo>
                    <a:pt x="24346433" y="144780"/>
                  </a:lnTo>
                  <a:lnTo>
                    <a:pt x="24346433" y="0"/>
                  </a:lnTo>
                  <a:close/>
                  <a:moveTo>
                    <a:pt x="0" y="0"/>
                  </a:moveTo>
                  <a:lnTo>
                    <a:pt x="144780" y="0"/>
                  </a:lnTo>
                  <a:lnTo>
                    <a:pt x="144780" y="144780"/>
                  </a:lnTo>
                  <a:lnTo>
                    <a:pt x="0" y="144780"/>
                  </a:lnTo>
                  <a:lnTo>
                    <a:pt x="0" y="0"/>
                  </a:lnTo>
                  <a:close/>
                  <a:moveTo>
                    <a:pt x="144780" y="0"/>
                  </a:moveTo>
                  <a:lnTo>
                    <a:pt x="24346433" y="0"/>
                  </a:lnTo>
                  <a:lnTo>
                    <a:pt x="24346433" y="144780"/>
                  </a:lnTo>
                  <a:lnTo>
                    <a:pt x="144780" y="144780"/>
                  </a:lnTo>
                  <a:lnTo>
                    <a:pt x="144780" y="0"/>
                  </a:lnTo>
                  <a:close/>
                </a:path>
              </a:pathLst>
            </a:custGeom>
            <a:solidFill>
              <a:srgbClr val="3D3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9"/>
          <p:cNvGrpSpPr/>
          <p:nvPr/>
        </p:nvGrpSpPr>
        <p:grpSpPr>
          <a:xfrm>
            <a:off x="9315378" y="5324340"/>
            <a:ext cx="8124880" cy="4460016"/>
            <a:chOff x="0" y="0"/>
            <a:chExt cx="26249012" cy="14408952"/>
          </a:xfrm>
        </p:grpSpPr>
        <p:sp>
          <p:nvSpPr>
            <p:cNvPr id="10" name="Freeform 10"/>
            <p:cNvSpPr/>
            <p:nvPr/>
          </p:nvSpPr>
          <p:spPr>
            <a:xfrm>
              <a:off x="72390" y="72390"/>
              <a:ext cx="26104232" cy="14264172"/>
            </a:xfrm>
            <a:custGeom>
              <a:avLst/>
              <a:gdLst/>
              <a:ahLst/>
              <a:cxnLst/>
              <a:rect l="l" t="t" r="r" b="b"/>
              <a:pathLst>
                <a:path w="26104232" h="14264172">
                  <a:moveTo>
                    <a:pt x="0" y="0"/>
                  </a:moveTo>
                  <a:lnTo>
                    <a:pt x="26104232" y="0"/>
                  </a:lnTo>
                  <a:lnTo>
                    <a:pt x="26104232" y="14264172"/>
                  </a:lnTo>
                  <a:lnTo>
                    <a:pt x="0" y="14264172"/>
                  </a:lnTo>
                  <a:lnTo>
                    <a:pt x="0" y="0"/>
                  </a:lnTo>
                  <a:close/>
                </a:path>
              </a:pathLst>
            </a:custGeom>
            <a:solidFill>
              <a:srgbClr val="BDD1A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p:cNvSpPr/>
            <p:nvPr/>
          </p:nvSpPr>
          <p:spPr>
            <a:xfrm>
              <a:off x="0" y="0"/>
              <a:ext cx="26249012" cy="14408953"/>
            </a:xfrm>
            <a:custGeom>
              <a:avLst/>
              <a:gdLst/>
              <a:ahLst/>
              <a:cxnLst/>
              <a:rect l="l" t="t" r="r" b="b"/>
              <a:pathLst>
                <a:path w="26249012" h="14408953">
                  <a:moveTo>
                    <a:pt x="26104233" y="14264173"/>
                  </a:moveTo>
                  <a:lnTo>
                    <a:pt x="26249012" y="14264173"/>
                  </a:lnTo>
                  <a:lnTo>
                    <a:pt x="26249012" y="14408953"/>
                  </a:lnTo>
                  <a:lnTo>
                    <a:pt x="26104233" y="14408953"/>
                  </a:lnTo>
                  <a:lnTo>
                    <a:pt x="26104233" y="14264173"/>
                  </a:lnTo>
                  <a:close/>
                  <a:moveTo>
                    <a:pt x="0" y="144780"/>
                  </a:moveTo>
                  <a:lnTo>
                    <a:pt x="144780" y="144780"/>
                  </a:lnTo>
                  <a:lnTo>
                    <a:pt x="144780" y="14264173"/>
                  </a:lnTo>
                  <a:lnTo>
                    <a:pt x="0" y="14264173"/>
                  </a:lnTo>
                  <a:lnTo>
                    <a:pt x="0" y="144780"/>
                  </a:lnTo>
                  <a:close/>
                  <a:moveTo>
                    <a:pt x="0" y="14264173"/>
                  </a:moveTo>
                  <a:lnTo>
                    <a:pt x="144780" y="14264173"/>
                  </a:lnTo>
                  <a:lnTo>
                    <a:pt x="144780" y="14408953"/>
                  </a:lnTo>
                  <a:lnTo>
                    <a:pt x="0" y="14408953"/>
                  </a:lnTo>
                  <a:lnTo>
                    <a:pt x="0" y="14264173"/>
                  </a:lnTo>
                  <a:close/>
                  <a:moveTo>
                    <a:pt x="26104233" y="144780"/>
                  </a:moveTo>
                  <a:lnTo>
                    <a:pt x="26249012" y="144780"/>
                  </a:lnTo>
                  <a:lnTo>
                    <a:pt x="26249012" y="14264173"/>
                  </a:lnTo>
                  <a:lnTo>
                    <a:pt x="26104233" y="14264173"/>
                  </a:lnTo>
                  <a:lnTo>
                    <a:pt x="26104233" y="144780"/>
                  </a:lnTo>
                  <a:close/>
                  <a:moveTo>
                    <a:pt x="144780" y="14264173"/>
                  </a:moveTo>
                  <a:lnTo>
                    <a:pt x="26104233" y="14264173"/>
                  </a:lnTo>
                  <a:lnTo>
                    <a:pt x="26104233" y="14408953"/>
                  </a:lnTo>
                  <a:lnTo>
                    <a:pt x="144780" y="14408953"/>
                  </a:lnTo>
                  <a:lnTo>
                    <a:pt x="144780" y="14264173"/>
                  </a:lnTo>
                  <a:close/>
                  <a:moveTo>
                    <a:pt x="26104233" y="0"/>
                  </a:moveTo>
                  <a:lnTo>
                    <a:pt x="26249012" y="0"/>
                  </a:lnTo>
                  <a:lnTo>
                    <a:pt x="26249012" y="144780"/>
                  </a:lnTo>
                  <a:lnTo>
                    <a:pt x="26104233" y="144780"/>
                  </a:lnTo>
                  <a:lnTo>
                    <a:pt x="26104233" y="0"/>
                  </a:lnTo>
                  <a:close/>
                  <a:moveTo>
                    <a:pt x="0" y="0"/>
                  </a:moveTo>
                  <a:lnTo>
                    <a:pt x="144780" y="0"/>
                  </a:lnTo>
                  <a:lnTo>
                    <a:pt x="144780" y="144780"/>
                  </a:lnTo>
                  <a:lnTo>
                    <a:pt x="0" y="144780"/>
                  </a:lnTo>
                  <a:lnTo>
                    <a:pt x="0" y="0"/>
                  </a:lnTo>
                  <a:close/>
                  <a:moveTo>
                    <a:pt x="144780" y="0"/>
                  </a:moveTo>
                  <a:lnTo>
                    <a:pt x="26104233" y="0"/>
                  </a:lnTo>
                  <a:lnTo>
                    <a:pt x="26104233" y="144780"/>
                  </a:lnTo>
                  <a:lnTo>
                    <a:pt x="144780" y="144780"/>
                  </a:lnTo>
                  <a:lnTo>
                    <a:pt x="144780" y="0"/>
                  </a:lnTo>
                  <a:close/>
                </a:path>
              </a:pathLst>
            </a:custGeom>
            <a:solidFill>
              <a:srgbClr val="3D3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oup 13"/>
          <p:cNvGrpSpPr/>
          <p:nvPr/>
        </p:nvGrpSpPr>
        <p:grpSpPr>
          <a:xfrm>
            <a:off x="9602945" y="6288844"/>
            <a:ext cx="7580787" cy="3241238"/>
            <a:chOff x="0" y="0"/>
            <a:chExt cx="24491214" cy="10471452"/>
          </a:xfrm>
        </p:grpSpPr>
        <p:sp>
          <p:nvSpPr>
            <p:cNvPr id="14" name="Freeform 14"/>
            <p:cNvSpPr/>
            <p:nvPr/>
          </p:nvSpPr>
          <p:spPr>
            <a:xfrm>
              <a:off x="72390" y="72390"/>
              <a:ext cx="24346434" cy="10326672"/>
            </a:xfrm>
            <a:custGeom>
              <a:avLst/>
              <a:gdLst/>
              <a:ahLst/>
              <a:cxnLst/>
              <a:rect l="l" t="t" r="r" b="b"/>
              <a:pathLst>
                <a:path w="24346434" h="10326672">
                  <a:moveTo>
                    <a:pt x="0" y="0"/>
                  </a:moveTo>
                  <a:lnTo>
                    <a:pt x="24346434" y="0"/>
                  </a:lnTo>
                  <a:lnTo>
                    <a:pt x="24346434" y="10326672"/>
                  </a:lnTo>
                  <a:lnTo>
                    <a:pt x="0" y="10326672"/>
                  </a:lnTo>
                  <a:lnTo>
                    <a:pt x="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5"/>
            <p:cNvSpPr/>
            <p:nvPr/>
          </p:nvSpPr>
          <p:spPr>
            <a:xfrm>
              <a:off x="0" y="0"/>
              <a:ext cx="24491214" cy="10471452"/>
            </a:xfrm>
            <a:custGeom>
              <a:avLst/>
              <a:gdLst/>
              <a:ahLst/>
              <a:cxnLst/>
              <a:rect l="l" t="t" r="r" b="b"/>
              <a:pathLst>
                <a:path w="24491214" h="10471452">
                  <a:moveTo>
                    <a:pt x="24346433" y="10326673"/>
                  </a:moveTo>
                  <a:lnTo>
                    <a:pt x="24491214" y="10326673"/>
                  </a:lnTo>
                  <a:lnTo>
                    <a:pt x="24491214" y="10471452"/>
                  </a:lnTo>
                  <a:lnTo>
                    <a:pt x="24346433" y="10471452"/>
                  </a:lnTo>
                  <a:lnTo>
                    <a:pt x="24346433" y="10326672"/>
                  </a:lnTo>
                  <a:close/>
                  <a:moveTo>
                    <a:pt x="0" y="144780"/>
                  </a:moveTo>
                  <a:lnTo>
                    <a:pt x="144780" y="144780"/>
                  </a:lnTo>
                  <a:lnTo>
                    <a:pt x="144780" y="10326673"/>
                  </a:lnTo>
                  <a:lnTo>
                    <a:pt x="0" y="10326673"/>
                  </a:lnTo>
                  <a:lnTo>
                    <a:pt x="0" y="144780"/>
                  </a:lnTo>
                  <a:close/>
                  <a:moveTo>
                    <a:pt x="0" y="10326673"/>
                  </a:moveTo>
                  <a:lnTo>
                    <a:pt x="144780" y="10326673"/>
                  </a:lnTo>
                  <a:lnTo>
                    <a:pt x="144780" y="10471452"/>
                  </a:lnTo>
                  <a:lnTo>
                    <a:pt x="0" y="10471452"/>
                  </a:lnTo>
                  <a:lnTo>
                    <a:pt x="0" y="10326672"/>
                  </a:lnTo>
                  <a:close/>
                  <a:moveTo>
                    <a:pt x="24346433" y="144780"/>
                  </a:moveTo>
                  <a:lnTo>
                    <a:pt x="24491214" y="144780"/>
                  </a:lnTo>
                  <a:lnTo>
                    <a:pt x="24491214" y="10326673"/>
                  </a:lnTo>
                  <a:lnTo>
                    <a:pt x="24346433" y="10326673"/>
                  </a:lnTo>
                  <a:lnTo>
                    <a:pt x="24346433" y="144780"/>
                  </a:lnTo>
                  <a:close/>
                  <a:moveTo>
                    <a:pt x="144780" y="10326673"/>
                  </a:moveTo>
                  <a:lnTo>
                    <a:pt x="24346433" y="10326673"/>
                  </a:lnTo>
                  <a:lnTo>
                    <a:pt x="24346433" y="10471452"/>
                  </a:lnTo>
                  <a:lnTo>
                    <a:pt x="144780" y="10471452"/>
                  </a:lnTo>
                  <a:lnTo>
                    <a:pt x="144780" y="10326672"/>
                  </a:lnTo>
                  <a:close/>
                  <a:moveTo>
                    <a:pt x="24346433" y="0"/>
                  </a:moveTo>
                  <a:lnTo>
                    <a:pt x="24491214" y="0"/>
                  </a:lnTo>
                  <a:lnTo>
                    <a:pt x="24491214" y="144780"/>
                  </a:lnTo>
                  <a:lnTo>
                    <a:pt x="24346433" y="144780"/>
                  </a:lnTo>
                  <a:lnTo>
                    <a:pt x="24346433" y="0"/>
                  </a:lnTo>
                  <a:close/>
                  <a:moveTo>
                    <a:pt x="0" y="0"/>
                  </a:moveTo>
                  <a:lnTo>
                    <a:pt x="144780" y="0"/>
                  </a:lnTo>
                  <a:lnTo>
                    <a:pt x="144780" y="144780"/>
                  </a:lnTo>
                  <a:lnTo>
                    <a:pt x="0" y="144780"/>
                  </a:lnTo>
                  <a:lnTo>
                    <a:pt x="0" y="0"/>
                  </a:lnTo>
                  <a:close/>
                  <a:moveTo>
                    <a:pt x="144780" y="0"/>
                  </a:moveTo>
                  <a:lnTo>
                    <a:pt x="24346433" y="0"/>
                  </a:lnTo>
                  <a:lnTo>
                    <a:pt x="24346433" y="144780"/>
                  </a:lnTo>
                  <a:lnTo>
                    <a:pt x="144780" y="144780"/>
                  </a:lnTo>
                  <a:lnTo>
                    <a:pt x="144780" y="0"/>
                  </a:lnTo>
                  <a:close/>
                </a:path>
              </a:pathLst>
            </a:custGeom>
            <a:solidFill>
              <a:srgbClr val="3D3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AutoShape 16"/>
          <p:cNvSpPr/>
          <p:nvPr/>
        </p:nvSpPr>
        <p:spPr>
          <a:xfrm>
            <a:off x="7433887" y="909143"/>
            <a:ext cx="370006" cy="0"/>
          </a:xfrm>
          <a:prstGeom prst="line">
            <a:avLst/>
          </a:prstGeom>
          <a:ln w="38100" cap="rnd">
            <a:solidFill>
              <a:srgbClr val="3D3D3B"/>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AutoShape 17"/>
          <p:cNvSpPr/>
          <p:nvPr/>
        </p:nvSpPr>
        <p:spPr>
          <a:xfrm>
            <a:off x="15853914" y="5654639"/>
            <a:ext cx="370006" cy="0"/>
          </a:xfrm>
          <a:prstGeom prst="line">
            <a:avLst/>
          </a:prstGeom>
          <a:ln w="38100" cap="rnd">
            <a:solidFill>
              <a:srgbClr val="3D3D3B"/>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AutoShape 18"/>
          <p:cNvSpPr/>
          <p:nvPr/>
        </p:nvSpPr>
        <p:spPr>
          <a:xfrm>
            <a:off x="7433887" y="1044972"/>
            <a:ext cx="370006" cy="0"/>
          </a:xfrm>
          <a:prstGeom prst="line">
            <a:avLst/>
          </a:prstGeom>
          <a:ln w="38100" cap="rnd">
            <a:solidFill>
              <a:srgbClr val="3D3D3B"/>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AutoShape 19"/>
          <p:cNvSpPr/>
          <p:nvPr/>
        </p:nvSpPr>
        <p:spPr>
          <a:xfrm>
            <a:off x="15853914" y="5790468"/>
            <a:ext cx="370006" cy="0"/>
          </a:xfrm>
          <a:prstGeom prst="line">
            <a:avLst/>
          </a:prstGeom>
          <a:ln w="38100" cap="rnd">
            <a:solidFill>
              <a:srgbClr val="3D3D3B"/>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AutoShape 20"/>
          <p:cNvSpPr/>
          <p:nvPr/>
        </p:nvSpPr>
        <p:spPr>
          <a:xfrm>
            <a:off x="7433887" y="1180802"/>
            <a:ext cx="370006" cy="0"/>
          </a:xfrm>
          <a:prstGeom prst="line">
            <a:avLst/>
          </a:prstGeom>
          <a:ln w="38100" cap="rnd">
            <a:solidFill>
              <a:srgbClr val="3D3D3B"/>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AutoShape 21"/>
          <p:cNvSpPr/>
          <p:nvPr/>
        </p:nvSpPr>
        <p:spPr>
          <a:xfrm>
            <a:off x="15853914" y="5926297"/>
            <a:ext cx="370006" cy="0"/>
          </a:xfrm>
          <a:prstGeom prst="line">
            <a:avLst/>
          </a:prstGeom>
          <a:ln w="38100" cap="rnd">
            <a:solidFill>
              <a:srgbClr val="3D3D3B"/>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168785" y="859995"/>
            <a:ext cx="385369" cy="369954"/>
          </a:xfrm>
          <a:prstGeom prst="rect">
            <a:avLst/>
          </a:prstGeom>
        </p:spPr>
      </p:pic>
      <p:pic>
        <p:nvPicPr>
          <p:cNvPr id="23" name="Picture 2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88813" y="5605491"/>
            <a:ext cx="385369" cy="369954"/>
          </a:xfrm>
          <a:prstGeom prst="rect">
            <a:avLst/>
          </a:prstGeom>
        </p:spPr>
      </p:pic>
      <p:pic>
        <p:nvPicPr>
          <p:cNvPr id="24" name="Picture 2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6802515" y="838968"/>
            <a:ext cx="289157" cy="361446"/>
          </a:xfrm>
          <a:prstGeom prst="rect">
            <a:avLst/>
          </a:prstGeom>
        </p:spPr>
      </p:pic>
      <p:pic>
        <p:nvPicPr>
          <p:cNvPr id="25" name="Picture 2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5222543" y="5584464"/>
            <a:ext cx="289157" cy="361446"/>
          </a:xfrm>
          <a:prstGeom prst="rect">
            <a:avLst/>
          </a:prstGeom>
        </p:spPr>
      </p:pic>
      <p:pic>
        <p:nvPicPr>
          <p:cNvPr id="2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99891" y="853325"/>
            <a:ext cx="403159" cy="403159"/>
          </a:xfrm>
          <a:prstGeom prst="rect">
            <a:avLst/>
          </a:prstGeom>
        </p:spPr>
      </p:pic>
      <p:pic>
        <p:nvPicPr>
          <p:cNvPr id="27" name="Picture 2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819919" y="5598820"/>
            <a:ext cx="403159" cy="403159"/>
          </a:xfrm>
          <a:prstGeom prst="rect">
            <a:avLst/>
          </a:prstGeom>
        </p:spPr>
      </p:pic>
      <p:grpSp>
        <p:nvGrpSpPr>
          <p:cNvPr id="28" name="Group 28"/>
          <p:cNvGrpSpPr/>
          <p:nvPr/>
        </p:nvGrpSpPr>
        <p:grpSpPr>
          <a:xfrm>
            <a:off x="904930" y="5324340"/>
            <a:ext cx="8124880" cy="4460016"/>
            <a:chOff x="0" y="0"/>
            <a:chExt cx="26249012" cy="14408952"/>
          </a:xfrm>
        </p:grpSpPr>
        <p:sp>
          <p:nvSpPr>
            <p:cNvPr id="29" name="Freeform 29"/>
            <p:cNvSpPr/>
            <p:nvPr/>
          </p:nvSpPr>
          <p:spPr>
            <a:xfrm>
              <a:off x="72390" y="72390"/>
              <a:ext cx="26104232" cy="14264172"/>
            </a:xfrm>
            <a:custGeom>
              <a:avLst/>
              <a:gdLst/>
              <a:ahLst/>
              <a:cxnLst/>
              <a:rect l="l" t="t" r="r" b="b"/>
              <a:pathLst>
                <a:path w="26104232" h="14264172">
                  <a:moveTo>
                    <a:pt x="0" y="0"/>
                  </a:moveTo>
                  <a:lnTo>
                    <a:pt x="26104232" y="0"/>
                  </a:lnTo>
                  <a:lnTo>
                    <a:pt x="26104232" y="14264172"/>
                  </a:lnTo>
                  <a:lnTo>
                    <a:pt x="0" y="14264172"/>
                  </a:lnTo>
                  <a:lnTo>
                    <a:pt x="0" y="0"/>
                  </a:lnTo>
                  <a:close/>
                </a:path>
              </a:pathLst>
            </a:custGeom>
            <a:solidFill>
              <a:srgbClr val="F8E9A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30"/>
            <p:cNvSpPr/>
            <p:nvPr/>
          </p:nvSpPr>
          <p:spPr>
            <a:xfrm>
              <a:off x="0" y="0"/>
              <a:ext cx="26249012" cy="14408953"/>
            </a:xfrm>
            <a:custGeom>
              <a:avLst/>
              <a:gdLst/>
              <a:ahLst/>
              <a:cxnLst/>
              <a:rect l="l" t="t" r="r" b="b"/>
              <a:pathLst>
                <a:path w="26249012" h="14408953">
                  <a:moveTo>
                    <a:pt x="26104233" y="14264173"/>
                  </a:moveTo>
                  <a:lnTo>
                    <a:pt x="26249012" y="14264173"/>
                  </a:lnTo>
                  <a:lnTo>
                    <a:pt x="26249012" y="14408953"/>
                  </a:lnTo>
                  <a:lnTo>
                    <a:pt x="26104233" y="14408953"/>
                  </a:lnTo>
                  <a:lnTo>
                    <a:pt x="26104233" y="14264173"/>
                  </a:lnTo>
                  <a:close/>
                  <a:moveTo>
                    <a:pt x="0" y="144780"/>
                  </a:moveTo>
                  <a:lnTo>
                    <a:pt x="144780" y="144780"/>
                  </a:lnTo>
                  <a:lnTo>
                    <a:pt x="144780" y="14264173"/>
                  </a:lnTo>
                  <a:lnTo>
                    <a:pt x="0" y="14264173"/>
                  </a:lnTo>
                  <a:lnTo>
                    <a:pt x="0" y="144780"/>
                  </a:lnTo>
                  <a:close/>
                  <a:moveTo>
                    <a:pt x="0" y="14264173"/>
                  </a:moveTo>
                  <a:lnTo>
                    <a:pt x="144780" y="14264173"/>
                  </a:lnTo>
                  <a:lnTo>
                    <a:pt x="144780" y="14408953"/>
                  </a:lnTo>
                  <a:lnTo>
                    <a:pt x="0" y="14408953"/>
                  </a:lnTo>
                  <a:lnTo>
                    <a:pt x="0" y="14264173"/>
                  </a:lnTo>
                  <a:close/>
                  <a:moveTo>
                    <a:pt x="26104233" y="144780"/>
                  </a:moveTo>
                  <a:lnTo>
                    <a:pt x="26249012" y="144780"/>
                  </a:lnTo>
                  <a:lnTo>
                    <a:pt x="26249012" y="14264173"/>
                  </a:lnTo>
                  <a:lnTo>
                    <a:pt x="26104233" y="14264173"/>
                  </a:lnTo>
                  <a:lnTo>
                    <a:pt x="26104233" y="144780"/>
                  </a:lnTo>
                  <a:close/>
                  <a:moveTo>
                    <a:pt x="144780" y="14264173"/>
                  </a:moveTo>
                  <a:lnTo>
                    <a:pt x="26104233" y="14264173"/>
                  </a:lnTo>
                  <a:lnTo>
                    <a:pt x="26104233" y="14408953"/>
                  </a:lnTo>
                  <a:lnTo>
                    <a:pt x="144780" y="14408953"/>
                  </a:lnTo>
                  <a:lnTo>
                    <a:pt x="144780" y="14264173"/>
                  </a:lnTo>
                  <a:close/>
                  <a:moveTo>
                    <a:pt x="26104233" y="0"/>
                  </a:moveTo>
                  <a:lnTo>
                    <a:pt x="26249012" y="0"/>
                  </a:lnTo>
                  <a:lnTo>
                    <a:pt x="26249012" y="144780"/>
                  </a:lnTo>
                  <a:lnTo>
                    <a:pt x="26104233" y="144780"/>
                  </a:lnTo>
                  <a:lnTo>
                    <a:pt x="26104233" y="0"/>
                  </a:lnTo>
                  <a:close/>
                  <a:moveTo>
                    <a:pt x="0" y="0"/>
                  </a:moveTo>
                  <a:lnTo>
                    <a:pt x="144780" y="0"/>
                  </a:lnTo>
                  <a:lnTo>
                    <a:pt x="144780" y="144780"/>
                  </a:lnTo>
                  <a:lnTo>
                    <a:pt x="0" y="144780"/>
                  </a:lnTo>
                  <a:lnTo>
                    <a:pt x="0" y="0"/>
                  </a:lnTo>
                  <a:close/>
                  <a:moveTo>
                    <a:pt x="144780" y="0"/>
                  </a:moveTo>
                  <a:lnTo>
                    <a:pt x="26104233" y="0"/>
                  </a:lnTo>
                  <a:lnTo>
                    <a:pt x="26104233" y="144780"/>
                  </a:lnTo>
                  <a:lnTo>
                    <a:pt x="144780" y="144780"/>
                  </a:lnTo>
                  <a:lnTo>
                    <a:pt x="144780" y="0"/>
                  </a:lnTo>
                  <a:close/>
                </a:path>
              </a:pathLst>
            </a:custGeom>
            <a:solidFill>
              <a:srgbClr val="3D3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1" name="Group 31"/>
          <p:cNvGrpSpPr/>
          <p:nvPr/>
        </p:nvGrpSpPr>
        <p:grpSpPr>
          <a:xfrm>
            <a:off x="1192497" y="6288844"/>
            <a:ext cx="7580787" cy="3241238"/>
            <a:chOff x="0" y="0"/>
            <a:chExt cx="24491214" cy="10471452"/>
          </a:xfrm>
        </p:grpSpPr>
        <p:sp>
          <p:nvSpPr>
            <p:cNvPr id="32" name="Freeform 32"/>
            <p:cNvSpPr/>
            <p:nvPr/>
          </p:nvSpPr>
          <p:spPr>
            <a:xfrm>
              <a:off x="72390" y="72390"/>
              <a:ext cx="24346434" cy="10326672"/>
            </a:xfrm>
            <a:custGeom>
              <a:avLst/>
              <a:gdLst/>
              <a:ahLst/>
              <a:cxnLst/>
              <a:rect l="l" t="t" r="r" b="b"/>
              <a:pathLst>
                <a:path w="24346434" h="10326672">
                  <a:moveTo>
                    <a:pt x="0" y="0"/>
                  </a:moveTo>
                  <a:lnTo>
                    <a:pt x="24346434" y="0"/>
                  </a:lnTo>
                  <a:lnTo>
                    <a:pt x="24346434" y="10326672"/>
                  </a:lnTo>
                  <a:lnTo>
                    <a:pt x="0" y="10326672"/>
                  </a:lnTo>
                  <a:lnTo>
                    <a:pt x="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3"/>
            <p:cNvSpPr/>
            <p:nvPr/>
          </p:nvSpPr>
          <p:spPr>
            <a:xfrm>
              <a:off x="0" y="0"/>
              <a:ext cx="24491214" cy="10471452"/>
            </a:xfrm>
            <a:custGeom>
              <a:avLst/>
              <a:gdLst/>
              <a:ahLst/>
              <a:cxnLst/>
              <a:rect l="l" t="t" r="r" b="b"/>
              <a:pathLst>
                <a:path w="24491214" h="10471452">
                  <a:moveTo>
                    <a:pt x="24346433" y="10326673"/>
                  </a:moveTo>
                  <a:lnTo>
                    <a:pt x="24491214" y="10326673"/>
                  </a:lnTo>
                  <a:lnTo>
                    <a:pt x="24491214" y="10471452"/>
                  </a:lnTo>
                  <a:lnTo>
                    <a:pt x="24346433" y="10471452"/>
                  </a:lnTo>
                  <a:lnTo>
                    <a:pt x="24346433" y="10326672"/>
                  </a:lnTo>
                  <a:close/>
                  <a:moveTo>
                    <a:pt x="0" y="144780"/>
                  </a:moveTo>
                  <a:lnTo>
                    <a:pt x="144780" y="144780"/>
                  </a:lnTo>
                  <a:lnTo>
                    <a:pt x="144780" y="10326673"/>
                  </a:lnTo>
                  <a:lnTo>
                    <a:pt x="0" y="10326673"/>
                  </a:lnTo>
                  <a:lnTo>
                    <a:pt x="0" y="144780"/>
                  </a:lnTo>
                  <a:close/>
                  <a:moveTo>
                    <a:pt x="0" y="10326673"/>
                  </a:moveTo>
                  <a:lnTo>
                    <a:pt x="144780" y="10326673"/>
                  </a:lnTo>
                  <a:lnTo>
                    <a:pt x="144780" y="10471452"/>
                  </a:lnTo>
                  <a:lnTo>
                    <a:pt x="0" y="10471452"/>
                  </a:lnTo>
                  <a:lnTo>
                    <a:pt x="0" y="10326672"/>
                  </a:lnTo>
                  <a:close/>
                  <a:moveTo>
                    <a:pt x="24346433" y="144780"/>
                  </a:moveTo>
                  <a:lnTo>
                    <a:pt x="24491214" y="144780"/>
                  </a:lnTo>
                  <a:lnTo>
                    <a:pt x="24491214" y="10326673"/>
                  </a:lnTo>
                  <a:lnTo>
                    <a:pt x="24346433" y="10326673"/>
                  </a:lnTo>
                  <a:lnTo>
                    <a:pt x="24346433" y="144780"/>
                  </a:lnTo>
                  <a:close/>
                  <a:moveTo>
                    <a:pt x="144780" y="10326673"/>
                  </a:moveTo>
                  <a:lnTo>
                    <a:pt x="24346433" y="10326673"/>
                  </a:lnTo>
                  <a:lnTo>
                    <a:pt x="24346433" y="10471452"/>
                  </a:lnTo>
                  <a:lnTo>
                    <a:pt x="144780" y="10471452"/>
                  </a:lnTo>
                  <a:lnTo>
                    <a:pt x="144780" y="10326672"/>
                  </a:lnTo>
                  <a:close/>
                  <a:moveTo>
                    <a:pt x="24346433" y="0"/>
                  </a:moveTo>
                  <a:lnTo>
                    <a:pt x="24491214" y="0"/>
                  </a:lnTo>
                  <a:lnTo>
                    <a:pt x="24491214" y="144780"/>
                  </a:lnTo>
                  <a:lnTo>
                    <a:pt x="24346433" y="144780"/>
                  </a:lnTo>
                  <a:lnTo>
                    <a:pt x="24346433" y="0"/>
                  </a:lnTo>
                  <a:close/>
                  <a:moveTo>
                    <a:pt x="0" y="0"/>
                  </a:moveTo>
                  <a:lnTo>
                    <a:pt x="144780" y="0"/>
                  </a:lnTo>
                  <a:lnTo>
                    <a:pt x="144780" y="144780"/>
                  </a:lnTo>
                  <a:lnTo>
                    <a:pt x="0" y="144780"/>
                  </a:lnTo>
                  <a:lnTo>
                    <a:pt x="0" y="0"/>
                  </a:lnTo>
                  <a:close/>
                  <a:moveTo>
                    <a:pt x="144780" y="0"/>
                  </a:moveTo>
                  <a:lnTo>
                    <a:pt x="24346433" y="0"/>
                  </a:lnTo>
                  <a:lnTo>
                    <a:pt x="24346433" y="144780"/>
                  </a:lnTo>
                  <a:lnTo>
                    <a:pt x="144780" y="144780"/>
                  </a:lnTo>
                  <a:lnTo>
                    <a:pt x="144780" y="0"/>
                  </a:lnTo>
                  <a:close/>
                </a:path>
              </a:pathLst>
            </a:custGeom>
            <a:solidFill>
              <a:srgbClr val="3D3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 name="AutoShape 34"/>
          <p:cNvSpPr/>
          <p:nvPr/>
        </p:nvSpPr>
        <p:spPr>
          <a:xfrm>
            <a:off x="7443466" y="5654639"/>
            <a:ext cx="370006" cy="0"/>
          </a:xfrm>
          <a:prstGeom prst="line">
            <a:avLst/>
          </a:prstGeom>
          <a:ln w="38100" cap="rnd">
            <a:solidFill>
              <a:srgbClr val="3D3D3B"/>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AutoShape 35"/>
          <p:cNvSpPr/>
          <p:nvPr/>
        </p:nvSpPr>
        <p:spPr>
          <a:xfrm>
            <a:off x="7443466" y="5790468"/>
            <a:ext cx="370006" cy="0"/>
          </a:xfrm>
          <a:prstGeom prst="line">
            <a:avLst/>
          </a:prstGeom>
          <a:ln w="38100" cap="rnd">
            <a:solidFill>
              <a:srgbClr val="3D3D3B"/>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AutoShape 36"/>
          <p:cNvSpPr/>
          <p:nvPr/>
        </p:nvSpPr>
        <p:spPr>
          <a:xfrm>
            <a:off x="7443466" y="5926297"/>
            <a:ext cx="370006" cy="0"/>
          </a:xfrm>
          <a:prstGeom prst="line">
            <a:avLst/>
          </a:prstGeom>
          <a:ln w="38100" cap="rnd">
            <a:solidFill>
              <a:srgbClr val="3D3D3B"/>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7" name="Picture 3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178365" y="5605491"/>
            <a:ext cx="385369" cy="369954"/>
          </a:xfrm>
          <a:prstGeom prst="rect">
            <a:avLst/>
          </a:prstGeom>
        </p:spPr>
      </p:pic>
      <p:pic>
        <p:nvPicPr>
          <p:cNvPr id="38" name="Picture 3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6812095" y="5584464"/>
            <a:ext cx="289157" cy="361446"/>
          </a:xfrm>
          <a:prstGeom prst="rect">
            <a:avLst/>
          </a:prstGeom>
        </p:spPr>
      </p:pic>
      <p:pic>
        <p:nvPicPr>
          <p:cNvPr id="39" name="Picture 3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09471" y="5598820"/>
            <a:ext cx="403159" cy="403159"/>
          </a:xfrm>
          <a:prstGeom prst="rect">
            <a:avLst/>
          </a:prstGeom>
        </p:spPr>
      </p:pic>
      <p:sp>
        <p:nvSpPr>
          <p:cNvPr id="47" name="Rectangle 46"/>
          <p:cNvSpPr/>
          <p:nvPr/>
        </p:nvSpPr>
        <p:spPr>
          <a:xfrm>
            <a:off x="10187518" y="1655003"/>
            <a:ext cx="6266208" cy="201433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Chức năng cơ bản của hệ điều hành:</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47"/>
          <p:cNvSpPr/>
          <p:nvPr/>
        </p:nvSpPr>
        <p:spPr>
          <a:xfrm>
            <a:off x="1329446" y="1579504"/>
            <a:ext cx="7256687" cy="3293209"/>
          </a:xfrm>
          <a:prstGeom prst="rect">
            <a:avLst/>
          </a:prstGeom>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Quản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lí</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dữ</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liệu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máy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khiển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chúng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phối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hợp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nhịp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nhàng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với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nhau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49" name="Rectangle 48"/>
          <p:cNvSpPr/>
          <p:nvPr/>
        </p:nvSpPr>
        <p:spPr>
          <a:xfrm>
            <a:off x="1279910" y="6478302"/>
            <a:ext cx="7405960" cy="286232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Cung cấp và quản lí môi trường trao đổi thông tin giữa người sử dụng và máy tính.</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Rectangle 49"/>
          <p:cNvSpPr/>
          <p:nvPr/>
        </p:nvSpPr>
        <p:spPr>
          <a:xfrm>
            <a:off x="9709495" y="6283337"/>
            <a:ext cx="7264687" cy="3293209"/>
          </a:xfrm>
          <a:prstGeom prst="rect">
            <a:avLst/>
          </a:prstGeom>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Cung cấp, quản lí môi trường cho phép người sử dụng chạy các phần mềm ứng dụng trên máy tính. </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73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strVal val="#ppt_w+.3"/>
                                          </p:val>
                                        </p:tav>
                                        <p:tav tm="100000">
                                          <p:val>
                                            <p:strVal val="#ppt_w"/>
                                          </p:val>
                                        </p:tav>
                                      </p:tavLst>
                                    </p:anim>
                                    <p:anim calcmode="lin" valueType="num">
                                      <p:cBhvr>
                                        <p:cTn id="8" dur="500" fill="hold"/>
                                        <p:tgtEl>
                                          <p:spTgt spid="50"/>
                                        </p:tgtEl>
                                        <p:attrNameLst>
                                          <p:attrName>ppt_h</p:attrName>
                                        </p:attrNameLst>
                                      </p:cBhvr>
                                      <p:tavLst>
                                        <p:tav tm="0">
                                          <p:val>
                                            <p:strVal val="#ppt_h"/>
                                          </p:val>
                                        </p:tav>
                                        <p:tav tm="100000">
                                          <p:val>
                                            <p:strVal val="#ppt_h"/>
                                          </p:val>
                                        </p:tav>
                                      </p:tavLst>
                                    </p:anim>
                                    <p:animEffect transition="in" filter="fade">
                                      <p:cBhvr>
                                        <p:cTn id="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375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85299" y="720090"/>
            <a:ext cx="8187183"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application, Word&#10;&#10;Description automatically generated">
            <a:extLst>
              <a:ext uri="{FF2B5EF4-FFF2-40B4-BE49-F238E27FC236}">
                <a16:creationId xmlns:a16="http://schemas.microsoft.com/office/drawing/2014/main" id="{20A75036-97D1-79A6-6800-548267A34E06}"/>
              </a:ext>
            </a:extLst>
          </p:cNvPr>
          <p:cNvPicPr>
            <a:picLocks noChangeAspect="1"/>
          </p:cNvPicPr>
          <p:nvPr/>
        </p:nvPicPr>
        <p:blipFill>
          <a:blip r:embed="rId2"/>
          <a:stretch>
            <a:fillRect/>
          </a:stretch>
        </p:blipFill>
        <p:spPr>
          <a:xfrm>
            <a:off x="9631552" y="2979372"/>
            <a:ext cx="7694676" cy="4328254"/>
          </a:xfrm>
          <a:prstGeom prst="rect">
            <a:avLst/>
          </a:prstGeom>
        </p:spPr>
      </p:pic>
      <p:sp>
        <p:nvSpPr>
          <p:cNvPr id="16" name="Rectangle 15">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8187181"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 application&#10;&#10;Description automatically generated">
            <a:extLst>
              <a:ext uri="{FF2B5EF4-FFF2-40B4-BE49-F238E27FC236}">
                <a16:creationId xmlns:a16="http://schemas.microsoft.com/office/drawing/2014/main" id="{892AF515-EA69-03B9-A20F-6B7D825EA5BD}"/>
              </a:ext>
            </a:extLst>
          </p:cNvPr>
          <p:cNvPicPr>
            <a:picLocks noChangeAspect="1"/>
          </p:cNvPicPr>
          <p:nvPr/>
        </p:nvPicPr>
        <p:blipFill>
          <a:blip r:embed="rId3"/>
          <a:stretch>
            <a:fillRect/>
          </a:stretch>
        </p:blipFill>
        <p:spPr>
          <a:xfrm>
            <a:off x="961770" y="2979372"/>
            <a:ext cx="7694676" cy="4328254"/>
          </a:xfrm>
          <a:prstGeom prst="rect">
            <a:avLst/>
          </a:prstGeom>
        </p:spPr>
      </p:pic>
    </p:spTree>
    <p:extLst>
      <p:ext uri="{BB962C8B-B14F-4D97-AF65-F5344CB8AC3E}">
        <p14:creationId xmlns:p14="http://schemas.microsoft.com/office/powerpoint/2010/main" val="2538795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0" y="-1"/>
            <a:ext cx="18288000" cy="10272713"/>
            <a:chOff x="0" y="0"/>
            <a:chExt cx="91142613" cy="48560555"/>
          </a:xfrm>
        </p:grpSpPr>
        <p:sp>
          <p:nvSpPr>
            <p:cNvPr id="3" name="Freeform 3"/>
            <p:cNvSpPr/>
            <p:nvPr/>
          </p:nvSpPr>
          <p:spPr>
            <a:xfrm>
              <a:off x="72390" y="72390"/>
              <a:ext cx="90997834" cy="48415776"/>
            </a:xfrm>
            <a:custGeom>
              <a:avLst/>
              <a:gdLst/>
              <a:ahLst/>
              <a:cxnLst/>
              <a:rect l="l" t="t" r="r" b="b"/>
              <a:pathLst>
                <a:path w="90997834" h="48415776">
                  <a:moveTo>
                    <a:pt x="0" y="0"/>
                  </a:moveTo>
                  <a:lnTo>
                    <a:pt x="90997834" y="0"/>
                  </a:lnTo>
                  <a:lnTo>
                    <a:pt x="90997834" y="48415776"/>
                  </a:lnTo>
                  <a:lnTo>
                    <a:pt x="0" y="48415776"/>
                  </a:lnTo>
                  <a:lnTo>
                    <a:pt x="0" y="0"/>
                  </a:lnTo>
                  <a:close/>
                </a:path>
              </a:pathLst>
            </a:custGeom>
            <a:solidFill>
              <a:srgbClr val="FFF5F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0" y="0"/>
              <a:ext cx="91142610" cy="48560555"/>
            </a:xfrm>
            <a:custGeom>
              <a:avLst/>
              <a:gdLst/>
              <a:ahLst/>
              <a:cxnLst/>
              <a:rect l="l" t="t" r="r" b="b"/>
              <a:pathLst>
                <a:path w="91142610" h="48560555">
                  <a:moveTo>
                    <a:pt x="90997832" y="48415777"/>
                  </a:moveTo>
                  <a:lnTo>
                    <a:pt x="91142610" y="48415777"/>
                  </a:lnTo>
                  <a:lnTo>
                    <a:pt x="91142610" y="48560555"/>
                  </a:lnTo>
                  <a:lnTo>
                    <a:pt x="90997832" y="48560555"/>
                  </a:lnTo>
                  <a:lnTo>
                    <a:pt x="90997832" y="48415777"/>
                  </a:lnTo>
                  <a:close/>
                  <a:moveTo>
                    <a:pt x="0" y="144780"/>
                  </a:moveTo>
                  <a:lnTo>
                    <a:pt x="144780" y="144780"/>
                  </a:lnTo>
                  <a:lnTo>
                    <a:pt x="144780" y="48415777"/>
                  </a:lnTo>
                  <a:lnTo>
                    <a:pt x="0" y="48415777"/>
                  </a:lnTo>
                  <a:lnTo>
                    <a:pt x="0" y="144780"/>
                  </a:lnTo>
                  <a:close/>
                  <a:moveTo>
                    <a:pt x="0" y="48415777"/>
                  </a:moveTo>
                  <a:lnTo>
                    <a:pt x="144780" y="48415777"/>
                  </a:lnTo>
                  <a:lnTo>
                    <a:pt x="144780" y="48560555"/>
                  </a:lnTo>
                  <a:lnTo>
                    <a:pt x="0" y="48560555"/>
                  </a:lnTo>
                  <a:lnTo>
                    <a:pt x="0" y="48415777"/>
                  </a:lnTo>
                  <a:close/>
                  <a:moveTo>
                    <a:pt x="90997832" y="144780"/>
                  </a:moveTo>
                  <a:lnTo>
                    <a:pt x="91142610" y="144780"/>
                  </a:lnTo>
                  <a:lnTo>
                    <a:pt x="91142610" y="48415777"/>
                  </a:lnTo>
                  <a:lnTo>
                    <a:pt x="90997832" y="48415777"/>
                  </a:lnTo>
                  <a:lnTo>
                    <a:pt x="90997832" y="144780"/>
                  </a:lnTo>
                  <a:close/>
                  <a:moveTo>
                    <a:pt x="144780" y="48415777"/>
                  </a:moveTo>
                  <a:lnTo>
                    <a:pt x="90997832" y="48415777"/>
                  </a:lnTo>
                  <a:lnTo>
                    <a:pt x="90997832" y="48560555"/>
                  </a:lnTo>
                  <a:lnTo>
                    <a:pt x="144780" y="48560555"/>
                  </a:lnTo>
                  <a:lnTo>
                    <a:pt x="144780" y="48415777"/>
                  </a:lnTo>
                  <a:close/>
                  <a:moveTo>
                    <a:pt x="90997832" y="0"/>
                  </a:moveTo>
                  <a:lnTo>
                    <a:pt x="91142610" y="0"/>
                  </a:lnTo>
                  <a:lnTo>
                    <a:pt x="91142610" y="144780"/>
                  </a:lnTo>
                  <a:lnTo>
                    <a:pt x="90997832" y="144780"/>
                  </a:lnTo>
                  <a:lnTo>
                    <a:pt x="90997832" y="0"/>
                  </a:lnTo>
                  <a:close/>
                  <a:moveTo>
                    <a:pt x="0" y="0"/>
                  </a:moveTo>
                  <a:lnTo>
                    <a:pt x="144780" y="0"/>
                  </a:lnTo>
                  <a:lnTo>
                    <a:pt x="144780" y="144780"/>
                  </a:lnTo>
                  <a:lnTo>
                    <a:pt x="0" y="144780"/>
                  </a:lnTo>
                  <a:lnTo>
                    <a:pt x="0" y="0"/>
                  </a:lnTo>
                  <a:close/>
                  <a:moveTo>
                    <a:pt x="144780" y="0"/>
                  </a:moveTo>
                  <a:lnTo>
                    <a:pt x="90997832" y="0"/>
                  </a:lnTo>
                  <a:lnTo>
                    <a:pt x="90997832"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5"/>
          <p:cNvGrpSpPr/>
          <p:nvPr/>
        </p:nvGrpSpPr>
        <p:grpSpPr>
          <a:xfrm>
            <a:off x="11727" y="9486988"/>
            <a:ext cx="18261747" cy="800012"/>
            <a:chOff x="0" y="0"/>
            <a:chExt cx="91142613" cy="4938343"/>
          </a:xfrm>
        </p:grpSpPr>
        <p:sp>
          <p:nvSpPr>
            <p:cNvPr id="6" name="Freeform 6"/>
            <p:cNvSpPr/>
            <p:nvPr/>
          </p:nvSpPr>
          <p:spPr>
            <a:xfrm>
              <a:off x="72390" y="72390"/>
              <a:ext cx="90997834" cy="4793563"/>
            </a:xfrm>
            <a:custGeom>
              <a:avLst/>
              <a:gdLst/>
              <a:ahLst/>
              <a:cxnLst/>
              <a:rect l="l" t="t" r="r" b="b"/>
              <a:pathLst>
                <a:path w="90997834" h="4793563">
                  <a:moveTo>
                    <a:pt x="0" y="0"/>
                  </a:moveTo>
                  <a:lnTo>
                    <a:pt x="90997834" y="0"/>
                  </a:lnTo>
                  <a:lnTo>
                    <a:pt x="90997834" y="4793563"/>
                  </a:lnTo>
                  <a:lnTo>
                    <a:pt x="0" y="4793563"/>
                  </a:lnTo>
                  <a:lnTo>
                    <a:pt x="0" y="0"/>
                  </a:lnTo>
                  <a:close/>
                </a:path>
              </a:pathLst>
            </a:custGeom>
            <a:solidFill>
              <a:srgbClr val="FFEBE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p:nvPr/>
          </p:nvSpPr>
          <p:spPr>
            <a:xfrm>
              <a:off x="0" y="0"/>
              <a:ext cx="91142610" cy="4938343"/>
            </a:xfrm>
            <a:custGeom>
              <a:avLst/>
              <a:gdLst/>
              <a:ahLst/>
              <a:cxnLst/>
              <a:rect l="l" t="t" r="r" b="b"/>
              <a:pathLst>
                <a:path w="91142610" h="4938343">
                  <a:moveTo>
                    <a:pt x="90997832" y="4793563"/>
                  </a:moveTo>
                  <a:lnTo>
                    <a:pt x="91142610" y="4793563"/>
                  </a:lnTo>
                  <a:lnTo>
                    <a:pt x="91142610" y="4938343"/>
                  </a:lnTo>
                  <a:lnTo>
                    <a:pt x="90997832" y="4938343"/>
                  </a:lnTo>
                  <a:lnTo>
                    <a:pt x="90997832" y="4793563"/>
                  </a:lnTo>
                  <a:close/>
                  <a:moveTo>
                    <a:pt x="0" y="144780"/>
                  </a:moveTo>
                  <a:lnTo>
                    <a:pt x="144780" y="144780"/>
                  </a:lnTo>
                  <a:lnTo>
                    <a:pt x="144780" y="4793563"/>
                  </a:lnTo>
                  <a:lnTo>
                    <a:pt x="0" y="4793563"/>
                  </a:lnTo>
                  <a:lnTo>
                    <a:pt x="0" y="144780"/>
                  </a:lnTo>
                  <a:close/>
                  <a:moveTo>
                    <a:pt x="0" y="4793563"/>
                  </a:moveTo>
                  <a:lnTo>
                    <a:pt x="144780" y="4793563"/>
                  </a:lnTo>
                  <a:lnTo>
                    <a:pt x="144780" y="4938343"/>
                  </a:lnTo>
                  <a:lnTo>
                    <a:pt x="0" y="4938343"/>
                  </a:lnTo>
                  <a:lnTo>
                    <a:pt x="0" y="4793563"/>
                  </a:lnTo>
                  <a:close/>
                  <a:moveTo>
                    <a:pt x="90997832" y="144780"/>
                  </a:moveTo>
                  <a:lnTo>
                    <a:pt x="91142610" y="144780"/>
                  </a:lnTo>
                  <a:lnTo>
                    <a:pt x="91142610" y="4793563"/>
                  </a:lnTo>
                  <a:lnTo>
                    <a:pt x="90997832" y="4793563"/>
                  </a:lnTo>
                  <a:lnTo>
                    <a:pt x="90997832" y="144780"/>
                  </a:lnTo>
                  <a:close/>
                  <a:moveTo>
                    <a:pt x="144780" y="4793563"/>
                  </a:moveTo>
                  <a:lnTo>
                    <a:pt x="90997832" y="4793563"/>
                  </a:lnTo>
                  <a:lnTo>
                    <a:pt x="90997832" y="4938343"/>
                  </a:lnTo>
                  <a:lnTo>
                    <a:pt x="144780" y="4938343"/>
                  </a:lnTo>
                  <a:lnTo>
                    <a:pt x="144780" y="4793563"/>
                  </a:lnTo>
                  <a:close/>
                  <a:moveTo>
                    <a:pt x="90997832" y="0"/>
                  </a:moveTo>
                  <a:lnTo>
                    <a:pt x="91142610" y="0"/>
                  </a:lnTo>
                  <a:lnTo>
                    <a:pt x="91142610" y="144780"/>
                  </a:lnTo>
                  <a:lnTo>
                    <a:pt x="90997832" y="144780"/>
                  </a:lnTo>
                  <a:lnTo>
                    <a:pt x="90997832" y="0"/>
                  </a:lnTo>
                  <a:close/>
                  <a:moveTo>
                    <a:pt x="0" y="0"/>
                  </a:moveTo>
                  <a:lnTo>
                    <a:pt x="144780" y="0"/>
                  </a:lnTo>
                  <a:lnTo>
                    <a:pt x="144780" y="144780"/>
                  </a:lnTo>
                  <a:lnTo>
                    <a:pt x="0" y="144780"/>
                  </a:lnTo>
                  <a:lnTo>
                    <a:pt x="0" y="0"/>
                  </a:lnTo>
                  <a:close/>
                  <a:moveTo>
                    <a:pt x="144780" y="0"/>
                  </a:moveTo>
                  <a:lnTo>
                    <a:pt x="90997832" y="0"/>
                  </a:lnTo>
                  <a:lnTo>
                    <a:pt x="90997832"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AutoShape 8"/>
          <p:cNvSpPr/>
          <p:nvPr/>
        </p:nvSpPr>
        <p:spPr>
          <a:xfrm rot="5400000">
            <a:off x="12345368" y="5122949"/>
            <a:ext cx="10299527" cy="0"/>
          </a:xfrm>
          <a:prstGeom prst="line">
            <a:avLst/>
          </a:prstGeom>
          <a:ln w="28575" cap="rnd">
            <a:solidFill>
              <a:schemeClr val="tx1"/>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roup 9"/>
          <p:cNvGrpSpPr/>
          <p:nvPr/>
        </p:nvGrpSpPr>
        <p:grpSpPr>
          <a:xfrm>
            <a:off x="17487988" y="2172806"/>
            <a:ext cx="800012" cy="2964431"/>
            <a:chOff x="0" y="0"/>
            <a:chExt cx="4938343" cy="18298954"/>
          </a:xfrm>
        </p:grpSpPr>
        <p:sp>
          <p:nvSpPr>
            <p:cNvPr id="10" name="Freeform 10"/>
            <p:cNvSpPr/>
            <p:nvPr/>
          </p:nvSpPr>
          <p:spPr>
            <a:xfrm>
              <a:off x="72390" y="72390"/>
              <a:ext cx="4793563" cy="18154173"/>
            </a:xfrm>
            <a:custGeom>
              <a:avLst/>
              <a:gdLst/>
              <a:ahLst/>
              <a:cxnLst/>
              <a:rect l="l" t="t" r="r" b="b"/>
              <a:pathLst>
                <a:path w="4793563" h="18154173">
                  <a:moveTo>
                    <a:pt x="0" y="0"/>
                  </a:moveTo>
                  <a:lnTo>
                    <a:pt x="4793563" y="0"/>
                  </a:lnTo>
                  <a:lnTo>
                    <a:pt x="4793563" y="18154173"/>
                  </a:lnTo>
                  <a:lnTo>
                    <a:pt x="0" y="18154173"/>
                  </a:lnTo>
                  <a:lnTo>
                    <a:pt x="0" y="0"/>
                  </a:lnTo>
                  <a:close/>
                </a:path>
              </a:pathLst>
            </a:custGeom>
            <a:solidFill>
              <a:srgbClr val="F1C5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p:cNvSpPr/>
            <p:nvPr/>
          </p:nvSpPr>
          <p:spPr>
            <a:xfrm>
              <a:off x="0" y="0"/>
              <a:ext cx="4938343" cy="18298954"/>
            </a:xfrm>
            <a:custGeom>
              <a:avLst/>
              <a:gdLst/>
              <a:ahLst/>
              <a:cxnLst/>
              <a:rect l="l" t="t" r="r" b="b"/>
              <a:pathLst>
                <a:path w="4938343" h="18298954">
                  <a:moveTo>
                    <a:pt x="4793563" y="18154174"/>
                  </a:moveTo>
                  <a:lnTo>
                    <a:pt x="4938343" y="18154174"/>
                  </a:lnTo>
                  <a:lnTo>
                    <a:pt x="4938343" y="18298954"/>
                  </a:lnTo>
                  <a:lnTo>
                    <a:pt x="4793563" y="18298954"/>
                  </a:lnTo>
                  <a:lnTo>
                    <a:pt x="4793563" y="18154174"/>
                  </a:lnTo>
                  <a:close/>
                  <a:moveTo>
                    <a:pt x="0" y="144780"/>
                  </a:moveTo>
                  <a:lnTo>
                    <a:pt x="144780" y="144780"/>
                  </a:lnTo>
                  <a:lnTo>
                    <a:pt x="144780" y="18154174"/>
                  </a:lnTo>
                  <a:lnTo>
                    <a:pt x="0" y="18154174"/>
                  </a:lnTo>
                  <a:lnTo>
                    <a:pt x="0" y="144780"/>
                  </a:lnTo>
                  <a:close/>
                  <a:moveTo>
                    <a:pt x="0" y="18154174"/>
                  </a:moveTo>
                  <a:lnTo>
                    <a:pt x="144780" y="18154174"/>
                  </a:lnTo>
                  <a:lnTo>
                    <a:pt x="144780" y="18298954"/>
                  </a:lnTo>
                  <a:lnTo>
                    <a:pt x="0" y="18298954"/>
                  </a:lnTo>
                  <a:lnTo>
                    <a:pt x="0" y="18154174"/>
                  </a:lnTo>
                  <a:close/>
                  <a:moveTo>
                    <a:pt x="4793563" y="144780"/>
                  </a:moveTo>
                  <a:lnTo>
                    <a:pt x="4938343" y="144780"/>
                  </a:lnTo>
                  <a:lnTo>
                    <a:pt x="4938343" y="18154174"/>
                  </a:lnTo>
                  <a:lnTo>
                    <a:pt x="4793563" y="18154174"/>
                  </a:lnTo>
                  <a:lnTo>
                    <a:pt x="4793563" y="144780"/>
                  </a:lnTo>
                  <a:close/>
                  <a:moveTo>
                    <a:pt x="144780" y="18154174"/>
                  </a:moveTo>
                  <a:lnTo>
                    <a:pt x="4793563" y="18154174"/>
                  </a:lnTo>
                  <a:lnTo>
                    <a:pt x="4793563" y="18298954"/>
                  </a:lnTo>
                  <a:lnTo>
                    <a:pt x="144780" y="18298954"/>
                  </a:lnTo>
                  <a:lnTo>
                    <a:pt x="144780" y="18154174"/>
                  </a:lnTo>
                  <a:close/>
                  <a:moveTo>
                    <a:pt x="4793563" y="0"/>
                  </a:moveTo>
                  <a:lnTo>
                    <a:pt x="4938343" y="0"/>
                  </a:lnTo>
                  <a:lnTo>
                    <a:pt x="4938343" y="144780"/>
                  </a:lnTo>
                  <a:lnTo>
                    <a:pt x="4793563" y="144780"/>
                  </a:lnTo>
                  <a:lnTo>
                    <a:pt x="4793563" y="0"/>
                  </a:lnTo>
                  <a:close/>
                  <a:moveTo>
                    <a:pt x="0" y="0"/>
                  </a:moveTo>
                  <a:lnTo>
                    <a:pt x="144780" y="0"/>
                  </a:lnTo>
                  <a:lnTo>
                    <a:pt x="144780" y="144780"/>
                  </a:lnTo>
                  <a:lnTo>
                    <a:pt x="0" y="144780"/>
                  </a:lnTo>
                  <a:lnTo>
                    <a:pt x="0" y="0"/>
                  </a:lnTo>
                  <a:close/>
                  <a:moveTo>
                    <a:pt x="144780" y="0"/>
                  </a:moveTo>
                  <a:lnTo>
                    <a:pt x="4793563" y="0"/>
                  </a:lnTo>
                  <a:lnTo>
                    <a:pt x="4793563"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roup 12"/>
          <p:cNvGrpSpPr/>
          <p:nvPr/>
        </p:nvGrpSpPr>
        <p:grpSpPr>
          <a:xfrm rot="5400000">
            <a:off x="4366081" y="8404778"/>
            <a:ext cx="800012" cy="2964431"/>
            <a:chOff x="0" y="0"/>
            <a:chExt cx="4938343" cy="18298954"/>
          </a:xfrm>
        </p:grpSpPr>
        <p:sp>
          <p:nvSpPr>
            <p:cNvPr id="13" name="Freeform 13"/>
            <p:cNvSpPr/>
            <p:nvPr/>
          </p:nvSpPr>
          <p:spPr>
            <a:xfrm>
              <a:off x="72390" y="72390"/>
              <a:ext cx="4793563" cy="18154173"/>
            </a:xfrm>
            <a:custGeom>
              <a:avLst/>
              <a:gdLst/>
              <a:ahLst/>
              <a:cxnLst/>
              <a:rect l="l" t="t" r="r" b="b"/>
              <a:pathLst>
                <a:path w="4793563" h="18154173">
                  <a:moveTo>
                    <a:pt x="0" y="0"/>
                  </a:moveTo>
                  <a:lnTo>
                    <a:pt x="4793563" y="0"/>
                  </a:lnTo>
                  <a:lnTo>
                    <a:pt x="4793563" y="18154173"/>
                  </a:lnTo>
                  <a:lnTo>
                    <a:pt x="0" y="18154173"/>
                  </a:lnTo>
                  <a:lnTo>
                    <a:pt x="0" y="0"/>
                  </a:lnTo>
                  <a:close/>
                </a:path>
              </a:pathLst>
            </a:custGeom>
            <a:solidFill>
              <a:srgbClr val="F1C5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4"/>
            <p:cNvSpPr/>
            <p:nvPr/>
          </p:nvSpPr>
          <p:spPr>
            <a:xfrm>
              <a:off x="0" y="0"/>
              <a:ext cx="4938343" cy="18298954"/>
            </a:xfrm>
            <a:custGeom>
              <a:avLst/>
              <a:gdLst/>
              <a:ahLst/>
              <a:cxnLst/>
              <a:rect l="l" t="t" r="r" b="b"/>
              <a:pathLst>
                <a:path w="4938343" h="18298954">
                  <a:moveTo>
                    <a:pt x="4793563" y="18154174"/>
                  </a:moveTo>
                  <a:lnTo>
                    <a:pt x="4938343" y="18154174"/>
                  </a:lnTo>
                  <a:lnTo>
                    <a:pt x="4938343" y="18298954"/>
                  </a:lnTo>
                  <a:lnTo>
                    <a:pt x="4793563" y="18298954"/>
                  </a:lnTo>
                  <a:lnTo>
                    <a:pt x="4793563" y="18154174"/>
                  </a:lnTo>
                  <a:close/>
                  <a:moveTo>
                    <a:pt x="0" y="144780"/>
                  </a:moveTo>
                  <a:lnTo>
                    <a:pt x="144780" y="144780"/>
                  </a:lnTo>
                  <a:lnTo>
                    <a:pt x="144780" y="18154174"/>
                  </a:lnTo>
                  <a:lnTo>
                    <a:pt x="0" y="18154174"/>
                  </a:lnTo>
                  <a:lnTo>
                    <a:pt x="0" y="144780"/>
                  </a:lnTo>
                  <a:close/>
                  <a:moveTo>
                    <a:pt x="0" y="18154174"/>
                  </a:moveTo>
                  <a:lnTo>
                    <a:pt x="144780" y="18154174"/>
                  </a:lnTo>
                  <a:lnTo>
                    <a:pt x="144780" y="18298954"/>
                  </a:lnTo>
                  <a:lnTo>
                    <a:pt x="0" y="18298954"/>
                  </a:lnTo>
                  <a:lnTo>
                    <a:pt x="0" y="18154174"/>
                  </a:lnTo>
                  <a:close/>
                  <a:moveTo>
                    <a:pt x="4793563" y="144780"/>
                  </a:moveTo>
                  <a:lnTo>
                    <a:pt x="4938343" y="144780"/>
                  </a:lnTo>
                  <a:lnTo>
                    <a:pt x="4938343" y="18154174"/>
                  </a:lnTo>
                  <a:lnTo>
                    <a:pt x="4793563" y="18154174"/>
                  </a:lnTo>
                  <a:lnTo>
                    <a:pt x="4793563" y="144780"/>
                  </a:lnTo>
                  <a:close/>
                  <a:moveTo>
                    <a:pt x="144780" y="18154174"/>
                  </a:moveTo>
                  <a:lnTo>
                    <a:pt x="4793563" y="18154174"/>
                  </a:lnTo>
                  <a:lnTo>
                    <a:pt x="4793563" y="18298954"/>
                  </a:lnTo>
                  <a:lnTo>
                    <a:pt x="144780" y="18298954"/>
                  </a:lnTo>
                  <a:lnTo>
                    <a:pt x="144780" y="18154174"/>
                  </a:lnTo>
                  <a:close/>
                  <a:moveTo>
                    <a:pt x="4793563" y="0"/>
                  </a:moveTo>
                  <a:lnTo>
                    <a:pt x="4938343" y="0"/>
                  </a:lnTo>
                  <a:lnTo>
                    <a:pt x="4938343" y="144780"/>
                  </a:lnTo>
                  <a:lnTo>
                    <a:pt x="4793563" y="144780"/>
                  </a:lnTo>
                  <a:lnTo>
                    <a:pt x="4793563" y="0"/>
                  </a:lnTo>
                  <a:close/>
                  <a:moveTo>
                    <a:pt x="0" y="0"/>
                  </a:moveTo>
                  <a:lnTo>
                    <a:pt x="144780" y="0"/>
                  </a:lnTo>
                  <a:lnTo>
                    <a:pt x="144780" y="144780"/>
                  </a:lnTo>
                  <a:lnTo>
                    <a:pt x="0" y="144780"/>
                  </a:lnTo>
                  <a:lnTo>
                    <a:pt x="0" y="0"/>
                  </a:lnTo>
                  <a:close/>
                  <a:moveTo>
                    <a:pt x="144780" y="0"/>
                  </a:moveTo>
                  <a:lnTo>
                    <a:pt x="4793563" y="0"/>
                  </a:lnTo>
                  <a:lnTo>
                    <a:pt x="4793563"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AutoShape 15"/>
          <p:cNvSpPr/>
          <p:nvPr/>
        </p:nvSpPr>
        <p:spPr>
          <a:xfrm>
            <a:off x="17696885" y="3640734"/>
            <a:ext cx="360786" cy="0"/>
          </a:xfrm>
          <a:prstGeom prst="line">
            <a:avLst/>
          </a:prstGeom>
          <a:ln w="28575" cap="rnd">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AutoShape 16"/>
          <p:cNvSpPr/>
          <p:nvPr/>
        </p:nvSpPr>
        <p:spPr>
          <a:xfrm rot="5400000">
            <a:off x="4772607" y="9885759"/>
            <a:ext cx="360786" cy="0"/>
          </a:xfrm>
          <a:prstGeom prst="line">
            <a:avLst/>
          </a:prstGeom>
          <a:ln w="28575" cap="rnd">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AutoShape 17"/>
          <p:cNvSpPr/>
          <p:nvPr/>
        </p:nvSpPr>
        <p:spPr>
          <a:xfrm>
            <a:off x="17696885" y="3515168"/>
            <a:ext cx="360786" cy="0"/>
          </a:xfrm>
          <a:prstGeom prst="line">
            <a:avLst/>
          </a:prstGeom>
          <a:ln w="28575" cap="rnd">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AutoShape 18"/>
          <p:cNvSpPr/>
          <p:nvPr/>
        </p:nvSpPr>
        <p:spPr>
          <a:xfrm rot="5400000">
            <a:off x="4600546" y="9885759"/>
            <a:ext cx="360786" cy="0"/>
          </a:xfrm>
          <a:prstGeom prst="line">
            <a:avLst/>
          </a:prstGeom>
          <a:ln w="28575" cap="rnd">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AutoShape 19"/>
          <p:cNvSpPr/>
          <p:nvPr/>
        </p:nvSpPr>
        <p:spPr>
          <a:xfrm>
            <a:off x="17696885" y="3766299"/>
            <a:ext cx="360786" cy="0"/>
          </a:xfrm>
          <a:prstGeom prst="line">
            <a:avLst/>
          </a:prstGeom>
          <a:ln w="28575" cap="rnd">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AutoShape 20"/>
          <p:cNvSpPr/>
          <p:nvPr/>
        </p:nvSpPr>
        <p:spPr>
          <a:xfrm rot="5400000">
            <a:off x="4471335" y="9885759"/>
            <a:ext cx="360786" cy="0"/>
          </a:xfrm>
          <a:prstGeom prst="line">
            <a:avLst/>
          </a:prstGeom>
          <a:ln w="28575" cap="rnd">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 name="Group 21"/>
          <p:cNvGrpSpPr/>
          <p:nvPr/>
        </p:nvGrpSpPr>
        <p:grpSpPr>
          <a:xfrm rot="-10800000">
            <a:off x="17694487" y="348553"/>
            <a:ext cx="365583" cy="245806"/>
            <a:chOff x="0" y="0"/>
            <a:chExt cx="1930400" cy="1297940"/>
          </a:xfrm>
        </p:grpSpPr>
        <p:sp>
          <p:nvSpPr>
            <p:cNvPr id="22" name="Freeform 22"/>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FFF5F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 name="Group 23"/>
          <p:cNvGrpSpPr/>
          <p:nvPr/>
        </p:nvGrpSpPr>
        <p:grpSpPr>
          <a:xfrm rot="5400000">
            <a:off x="1715060" y="9765255"/>
            <a:ext cx="365583" cy="245806"/>
            <a:chOff x="0" y="0"/>
            <a:chExt cx="1930400" cy="1297940"/>
          </a:xfrm>
        </p:grpSpPr>
        <p:sp>
          <p:nvSpPr>
            <p:cNvPr id="24" name="Freeform 24"/>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5" name="Group 25"/>
          <p:cNvGrpSpPr/>
          <p:nvPr/>
        </p:nvGrpSpPr>
        <p:grpSpPr>
          <a:xfrm rot="-5400000">
            <a:off x="15656293" y="9765255"/>
            <a:ext cx="365583" cy="245806"/>
            <a:chOff x="0" y="0"/>
            <a:chExt cx="1930400" cy="1297940"/>
          </a:xfrm>
        </p:grpSpPr>
        <p:sp>
          <p:nvSpPr>
            <p:cNvPr id="26" name="Freeform 26"/>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roup 27"/>
          <p:cNvGrpSpPr/>
          <p:nvPr/>
        </p:nvGrpSpPr>
        <p:grpSpPr>
          <a:xfrm>
            <a:off x="17694487" y="9657141"/>
            <a:ext cx="365583" cy="245806"/>
            <a:chOff x="0" y="0"/>
            <a:chExt cx="1930400" cy="1297940"/>
          </a:xfrm>
          <a:solidFill>
            <a:schemeClr val="tx1"/>
          </a:solidFill>
        </p:grpSpPr>
        <p:sp>
          <p:nvSpPr>
            <p:cNvPr id="28" name="Freeform 28"/>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grpFill/>
            <a:ln>
              <a:solidFill>
                <a:schemeClr val="tx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824" y="356173"/>
            <a:ext cx="7940427" cy="4764256"/>
          </a:xfrm>
          <a:prstGeom prst="rect">
            <a:avLst/>
          </a:prstGeom>
          <a:ln w="28575">
            <a:solidFill>
              <a:schemeClr val="tx1"/>
            </a:solidFill>
          </a:ln>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8118" y="358752"/>
            <a:ext cx="7626908" cy="4766817"/>
          </a:xfrm>
          <a:prstGeom prst="rect">
            <a:avLst/>
          </a:prstGeom>
        </p:spPr>
      </p:pic>
      <p:sp>
        <p:nvSpPr>
          <p:cNvPr id="32" name="TextBox 31"/>
          <p:cNvSpPr txBox="1"/>
          <p:nvPr/>
        </p:nvSpPr>
        <p:spPr>
          <a:xfrm>
            <a:off x="1449221" y="5327080"/>
            <a:ext cx="6172200" cy="707886"/>
          </a:xfrm>
          <a:prstGeom prst="rect">
            <a:avLst/>
          </a:prstGeom>
          <a:solidFill>
            <a:schemeClr val="accent3">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Hệ</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hành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Windows</a:t>
            </a:r>
          </a:p>
        </p:txBody>
      </p:sp>
      <p:sp>
        <p:nvSpPr>
          <p:cNvPr id="33" name="TextBox 32"/>
          <p:cNvSpPr txBox="1"/>
          <p:nvPr/>
        </p:nvSpPr>
        <p:spPr>
          <a:xfrm>
            <a:off x="9918715" y="5327080"/>
            <a:ext cx="6172200" cy="707886"/>
          </a:xfrm>
          <a:prstGeom prst="rect">
            <a:avLst/>
          </a:prstGeom>
          <a:solidFill>
            <a:schemeClr val="accent6">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Hệ</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hành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Mac OS</a:t>
            </a:r>
          </a:p>
        </p:txBody>
      </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7349" y="5684294"/>
            <a:ext cx="7620000" cy="4095750"/>
          </a:xfrm>
          <a:prstGeom prst="rect">
            <a:avLst/>
          </a:prstGeom>
        </p:spPr>
      </p:pic>
      <p:sp>
        <p:nvSpPr>
          <p:cNvPr id="35" name="TextBox 34"/>
          <p:cNvSpPr txBox="1"/>
          <p:nvPr/>
        </p:nvSpPr>
        <p:spPr>
          <a:xfrm>
            <a:off x="1449221" y="7434973"/>
            <a:ext cx="4265779" cy="707886"/>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Hệ</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hành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iOS</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TextBox 35"/>
          <p:cNvSpPr txBox="1"/>
          <p:nvPr/>
        </p:nvSpPr>
        <p:spPr>
          <a:xfrm>
            <a:off x="12071099" y="7438045"/>
            <a:ext cx="5196949" cy="707886"/>
          </a:xfrm>
          <a:prstGeom prst="rect">
            <a:avLst/>
          </a:prstGeom>
          <a:solidFill>
            <a:schemeClr val="accent1">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Hệ</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hành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Android</a:t>
            </a:r>
          </a:p>
        </p:txBody>
      </p:sp>
    </p:spTree>
    <p:extLst>
      <p:ext uri="{BB962C8B-B14F-4D97-AF65-F5344CB8AC3E}">
        <p14:creationId xmlns:p14="http://schemas.microsoft.com/office/powerpoint/2010/main" val="821054978"/>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7F5"/>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9810290" y="2467868"/>
            <a:ext cx="781789" cy="14323809"/>
            <a:chOff x="0" y="0"/>
            <a:chExt cx="2359009" cy="43221369"/>
          </a:xfrm>
        </p:grpSpPr>
        <p:sp>
          <p:nvSpPr>
            <p:cNvPr id="3" name="Freeform 3"/>
            <p:cNvSpPr/>
            <p:nvPr/>
          </p:nvSpPr>
          <p:spPr>
            <a:xfrm>
              <a:off x="72390" y="72390"/>
              <a:ext cx="2214229" cy="43076589"/>
            </a:xfrm>
            <a:custGeom>
              <a:avLst/>
              <a:gdLst/>
              <a:ahLst/>
              <a:cxnLst/>
              <a:rect l="l" t="t" r="r" b="b"/>
              <a:pathLst>
                <a:path w="2214229" h="43076589">
                  <a:moveTo>
                    <a:pt x="0" y="0"/>
                  </a:moveTo>
                  <a:lnTo>
                    <a:pt x="2214229" y="0"/>
                  </a:lnTo>
                  <a:lnTo>
                    <a:pt x="2214229" y="43076589"/>
                  </a:lnTo>
                  <a:lnTo>
                    <a:pt x="0" y="43076589"/>
                  </a:lnTo>
                  <a:lnTo>
                    <a:pt x="0" y="0"/>
                  </a:lnTo>
                  <a:close/>
                </a:path>
              </a:pathLst>
            </a:custGeom>
            <a:solidFill>
              <a:srgbClr val="FFEEEA"/>
            </a:solidFill>
          </p:spPr>
          <p:txBody>
            <a:bodyPr/>
            <a:lstStyle/>
            <a:p>
              <a:endParaRPr lang="en-US"/>
            </a:p>
          </p:txBody>
        </p:sp>
        <p:sp>
          <p:nvSpPr>
            <p:cNvPr id="4" name="Freeform 4"/>
            <p:cNvSpPr/>
            <p:nvPr/>
          </p:nvSpPr>
          <p:spPr>
            <a:xfrm>
              <a:off x="0" y="0"/>
              <a:ext cx="2359009" cy="43221368"/>
            </a:xfrm>
            <a:custGeom>
              <a:avLst/>
              <a:gdLst/>
              <a:ahLst/>
              <a:cxnLst/>
              <a:rect l="l" t="t" r="r" b="b"/>
              <a:pathLst>
                <a:path w="2359009" h="43221368">
                  <a:moveTo>
                    <a:pt x="2214229" y="43076589"/>
                  </a:moveTo>
                  <a:lnTo>
                    <a:pt x="2359009" y="43076589"/>
                  </a:lnTo>
                  <a:lnTo>
                    <a:pt x="2359009" y="43221368"/>
                  </a:lnTo>
                  <a:lnTo>
                    <a:pt x="2214229" y="43221368"/>
                  </a:lnTo>
                  <a:lnTo>
                    <a:pt x="2214229" y="43076589"/>
                  </a:lnTo>
                  <a:close/>
                  <a:moveTo>
                    <a:pt x="0" y="144780"/>
                  </a:moveTo>
                  <a:lnTo>
                    <a:pt x="144780" y="144780"/>
                  </a:lnTo>
                  <a:lnTo>
                    <a:pt x="144780" y="43076589"/>
                  </a:lnTo>
                  <a:lnTo>
                    <a:pt x="0" y="43076589"/>
                  </a:lnTo>
                  <a:lnTo>
                    <a:pt x="0" y="144780"/>
                  </a:lnTo>
                  <a:close/>
                  <a:moveTo>
                    <a:pt x="0" y="43076589"/>
                  </a:moveTo>
                  <a:lnTo>
                    <a:pt x="144780" y="43076589"/>
                  </a:lnTo>
                  <a:lnTo>
                    <a:pt x="144780" y="43221368"/>
                  </a:lnTo>
                  <a:lnTo>
                    <a:pt x="0" y="43221368"/>
                  </a:lnTo>
                  <a:lnTo>
                    <a:pt x="0" y="43076589"/>
                  </a:lnTo>
                  <a:close/>
                  <a:moveTo>
                    <a:pt x="2214229" y="144780"/>
                  </a:moveTo>
                  <a:lnTo>
                    <a:pt x="2359009" y="144780"/>
                  </a:lnTo>
                  <a:lnTo>
                    <a:pt x="2359009" y="43076589"/>
                  </a:lnTo>
                  <a:lnTo>
                    <a:pt x="2214229" y="43076589"/>
                  </a:lnTo>
                  <a:lnTo>
                    <a:pt x="2214229" y="144780"/>
                  </a:lnTo>
                  <a:close/>
                  <a:moveTo>
                    <a:pt x="144780" y="43076589"/>
                  </a:moveTo>
                  <a:lnTo>
                    <a:pt x="2214229" y="43076589"/>
                  </a:lnTo>
                  <a:lnTo>
                    <a:pt x="2214229" y="43221368"/>
                  </a:lnTo>
                  <a:lnTo>
                    <a:pt x="144780" y="43221368"/>
                  </a:lnTo>
                  <a:lnTo>
                    <a:pt x="144780" y="43076589"/>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txBody>
            <a:bodyPr/>
            <a:lstStyle/>
            <a:p>
              <a:endParaRPr lang="en-US"/>
            </a:p>
          </p:txBody>
        </p:sp>
      </p:grpSp>
      <p:grpSp>
        <p:nvGrpSpPr>
          <p:cNvPr id="6" name="Group 6"/>
          <p:cNvGrpSpPr/>
          <p:nvPr/>
        </p:nvGrpSpPr>
        <p:grpSpPr>
          <a:xfrm rot="-5400000">
            <a:off x="4664160" y="8411693"/>
            <a:ext cx="781789" cy="2436158"/>
            <a:chOff x="0" y="0"/>
            <a:chExt cx="2359009" cy="7350984"/>
          </a:xfrm>
        </p:grpSpPr>
        <p:sp>
          <p:nvSpPr>
            <p:cNvPr id="7" name="Freeform 7"/>
            <p:cNvSpPr/>
            <p:nvPr/>
          </p:nvSpPr>
          <p:spPr>
            <a:xfrm>
              <a:off x="72390" y="72390"/>
              <a:ext cx="2214229" cy="7206204"/>
            </a:xfrm>
            <a:custGeom>
              <a:avLst/>
              <a:gdLst/>
              <a:ahLst/>
              <a:cxnLst/>
              <a:rect l="l" t="t" r="r" b="b"/>
              <a:pathLst>
                <a:path w="2214229" h="7206204">
                  <a:moveTo>
                    <a:pt x="0" y="0"/>
                  </a:moveTo>
                  <a:lnTo>
                    <a:pt x="2214229" y="0"/>
                  </a:lnTo>
                  <a:lnTo>
                    <a:pt x="2214229" y="7206204"/>
                  </a:lnTo>
                  <a:lnTo>
                    <a:pt x="0" y="7206204"/>
                  </a:lnTo>
                  <a:lnTo>
                    <a:pt x="0" y="0"/>
                  </a:lnTo>
                  <a:close/>
                </a:path>
              </a:pathLst>
            </a:custGeom>
            <a:solidFill>
              <a:srgbClr val="F6D1C8"/>
            </a:solidFill>
          </p:spPr>
          <p:txBody>
            <a:bodyPr/>
            <a:lstStyle/>
            <a:p>
              <a:endParaRPr lang="en-US"/>
            </a:p>
          </p:txBody>
        </p:sp>
        <p:sp>
          <p:nvSpPr>
            <p:cNvPr id="8" name="Freeform 8"/>
            <p:cNvSpPr/>
            <p:nvPr/>
          </p:nvSpPr>
          <p:spPr>
            <a:xfrm>
              <a:off x="0" y="0"/>
              <a:ext cx="2359009" cy="7350984"/>
            </a:xfrm>
            <a:custGeom>
              <a:avLst/>
              <a:gdLst/>
              <a:ahLst/>
              <a:cxnLst/>
              <a:rect l="l" t="t" r="r" b="b"/>
              <a:pathLst>
                <a:path w="2359009" h="7350984">
                  <a:moveTo>
                    <a:pt x="2214229" y="7206204"/>
                  </a:moveTo>
                  <a:lnTo>
                    <a:pt x="2359009" y="7206204"/>
                  </a:lnTo>
                  <a:lnTo>
                    <a:pt x="2359009" y="7350984"/>
                  </a:lnTo>
                  <a:lnTo>
                    <a:pt x="2214229" y="7350984"/>
                  </a:lnTo>
                  <a:lnTo>
                    <a:pt x="2214229" y="7206204"/>
                  </a:lnTo>
                  <a:close/>
                  <a:moveTo>
                    <a:pt x="0" y="144780"/>
                  </a:moveTo>
                  <a:lnTo>
                    <a:pt x="144780" y="144780"/>
                  </a:lnTo>
                  <a:lnTo>
                    <a:pt x="144780" y="7206204"/>
                  </a:lnTo>
                  <a:lnTo>
                    <a:pt x="0" y="7206204"/>
                  </a:lnTo>
                  <a:lnTo>
                    <a:pt x="0" y="144780"/>
                  </a:lnTo>
                  <a:close/>
                  <a:moveTo>
                    <a:pt x="0" y="7206204"/>
                  </a:moveTo>
                  <a:lnTo>
                    <a:pt x="144780" y="7206204"/>
                  </a:lnTo>
                  <a:lnTo>
                    <a:pt x="144780" y="7350984"/>
                  </a:lnTo>
                  <a:lnTo>
                    <a:pt x="0" y="7350984"/>
                  </a:lnTo>
                  <a:lnTo>
                    <a:pt x="0" y="7206204"/>
                  </a:lnTo>
                  <a:close/>
                  <a:moveTo>
                    <a:pt x="2214229" y="144780"/>
                  </a:moveTo>
                  <a:lnTo>
                    <a:pt x="2359009" y="144780"/>
                  </a:lnTo>
                  <a:lnTo>
                    <a:pt x="2359009" y="7206204"/>
                  </a:lnTo>
                  <a:lnTo>
                    <a:pt x="2214229" y="7206204"/>
                  </a:lnTo>
                  <a:lnTo>
                    <a:pt x="2214229" y="144780"/>
                  </a:lnTo>
                  <a:close/>
                  <a:moveTo>
                    <a:pt x="144780" y="7206204"/>
                  </a:moveTo>
                  <a:lnTo>
                    <a:pt x="2214229" y="7206204"/>
                  </a:lnTo>
                  <a:lnTo>
                    <a:pt x="2214229" y="7350984"/>
                  </a:lnTo>
                  <a:lnTo>
                    <a:pt x="144780" y="7350984"/>
                  </a:lnTo>
                  <a:lnTo>
                    <a:pt x="144780" y="7206204"/>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txBody>
            <a:bodyPr/>
            <a:lstStyle/>
            <a:p>
              <a:endParaRPr lang="en-US"/>
            </a:p>
          </p:txBody>
        </p:sp>
      </p:grpSp>
      <p:grpSp>
        <p:nvGrpSpPr>
          <p:cNvPr id="9" name="Group 9"/>
          <p:cNvGrpSpPr/>
          <p:nvPr/>
        </p:nvGrpSpPr>
        <p:grpSpPr>
          <a:xfrm>
            <a:off x="17230376" y="1258957"/>
            <a:ext cx="781789" cy="8156503"/>
            <a:chOff x="0" y="0"/>
            <a:chExt cx="2359009" cy="24611835"/>
          </a:xfrm>
        </p:grpSpPr>
        <p:sp>
          <p:nvSpPr>
            <p:cNvPr id="10" name="Freeform 10"/>
            <p:cNvSpPr/>
            <p:nvPr/>
          </p:nvSpPr>
          <p:spPr>
            <a:xfrm>
              <a:off x="72390" y="72390"/>
              <a:ext cx="2214229" cy="24467055"/>
            </a:xfrm>
            <a:custGeom>
              <a:avLst/>
              <a:gdLst/>
              <a:ahLst/>
              <a:cxnLst/>
              <a:rect l="l" t="t" r="r" b="b"/>
              <a:pathLst>
                <a:path w="2214229" h="24467055">
                  <a:moveTo>
                    <a:pt x="0" y="0"/>
                  </a:moveTo>
                  <a:lnTo>
                    <a:pt x="2214229" y="0"/>
                  </a:lnTo>
                  <a:lnTo>
                    <a:pt x="2214229" y="24467055"/>
                  </a:lnTo>
                  <a:lnTo>
                    <a:pt x="0" y="24467055"/>
                  </a:lnTo>
                  <a:lnTo>
                    <a:pt x="0" y="0"/>
                  </a:lnTo>
                  <a:close/>
                </a:path>
              </a:pathLst>
            </a:custGeom>
            <a:solidFill>
              <a:srgbClr val="FFEEEA"/>
            </a:solidFill>
          </p:spPr>
          <p:txBody>
            <a:bodyPr/>
            <a:lstStyle/>
            <a:p>
              <a:endParaRPr lang="en-US"/>
            </a:p>
          </p:txBody>
        </p:sp>
        <p:sp>
          <p:nvSpPr>
            <p:cNvPr id="11" name="Freeform 11"/>
            <p:cNvSpPr/>
            <p:nvPr/>
          </p:nvSpPr>
          <p:spPr>
            <a:xfrm>
              <a:off x="0" y="0"/>
              <a:ext cx="2359009" cy="24611836"/>
            </a:xfrm>
            <a:custGeom>
              <a:avLst/>
              <a:gdLst/>
              <a:ahLst/>
              <a:cxnLst/>
              <a:rect l="l" t="t" r="r" b="b"/>
              <a:pathLst>
                <a:path w="2359009" h="24611836">
                  <a:moveTo>
                    <a:pt x="2214229" y="24467055"/>
                  </a:moveTo>
                  <a:lnTo>
                    <a:pt x="2359009" y="24467055"/>
                  </a:lnTo>
                  <a:lnTo>
                    <a:pt x="2359009" y="24611836"/>
                  </a:lnTo>
                  <a:lnTo>
                    <a:pt x="2214229" y="24611836"/>
                  </a:lnTo>
                  <a:lnTo>
                    <a:pt x="2214229" y="24467055"/>
                  </a:lnTo>
                  <a:close/>
                  <a:moveTo>
                    <a:pt x="0" y="144780"/>
                  </a:moveTo>
                  <a:lnTo>
                    <a:pt x="144780" y="144780"/>
                  </a:lnTo>
                  <a:lnTo>
                    <a:pt x="144780" y="24467055"/>
                  </a:lnTo>
                  <a:lnTo>
                    <a:pt x="0" y="24467055"/>
                  </a:lnTo>
                  <a:lnTo>
                    <a:pt x="0" y="144780"/>
                  </a:lnTo>
                  <a:close/>
                  <a:moveTo>
                    <a:pt x="0" y="24467055"/>
                  </a:moveTo>
                  <a:lnTo>
                    <a:pt x="144780" y="24467055"/>
                  </a:lnTo>
                  <a:lnTo>
                    <a:pt x="144780" y="24611836"/>
                  </a:lnTo>
                  <a:lnTo>
                    <a:pt x="0" y="24611836"/>
                  </a:lnTo>
                  <a:lnTo>
                    <a:pt x="0" y="24467055"/>
                  </a:lnTo>
                  <a:close/>
                  <a:moveTo>
                    <a:pt x="2214229" y="144780"/>
                  </a:moveTo>
                  <a:lnTo>
                    <a:pt x="2359009" y="144780"/>
                  </a:lnTo>
                  <a:lnTo>
                    <a:pt x="2359009" y="24467055"/>
                  </a:lnTo>
                  <a:lnTo>
                    <a:pt x="2214229" y="24467055"/>
                  </a:lnTo>
                  <a:lnTo>
                    <a:pt x="2214229" y="144780"/>
                  </a:lnTo>
                  <a:close/>
                  <a:moveTo>
                    <a:pt x="144780" y="24467055"/>
                  </a:moveTo>
                  <a:lnTo>
                    <a:pt x="2214229" y="24467055"/>
                  </a:lnTo>
                  <a:lnTo>
                    <a:pt x="2214229" y="24611836"/>
                  </a:lnTo>
                  <a:lnTo>
                    <a:pt x="144780" y="24611836"/>
                  </a:lnTo>
                  <a:lnTo>
                    <a:pt x="144780" y="24467055"/>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txBody>
            <a:bodyPr/>
            <a:lstStyle/>
            <a:p>
              <a:endParaRPr lang="en-US"/>
            </a:p>
          </p:txBody>
        </p:sp>
      </p:grpSp>
      <p:sp>
        <p:nvSpPr>
          <p:cNvPr id="13" name="AutoShape 13"/>
          <p:cNvSpPr/>
          <p:nvPr/>
        </p:nvSpPr>
        <p:spPr>
          <a:xfrm rot="5400000">
            <a:off x="-878216" y="5406471"/>
            <a:ext cx="7882616" cy="0"/>
          </a:xfrm>
          <a:prstGeom prst="line">
            <a:avLst/>
          </a:prstGeom>
          <a:ln w="47625" cap="rnd">
            <a:solidFill>
              <a:srgbClr val="CD8451"/>
            </a:solidFill>
            <a:prstDash val="solid"/>
            <a:headEnd type="none" w="sm" len="sm"/>
            <a:tailEnd type="none" w="sm" len="sm"/>
          </a:ln>
        </p:spPr>
        <p:txBody>
          <a:bodyPr/>
          <a:lstStyle/>
          <a:p>
            <a:endParaRPr lang="en-US"/>
          </a:p>
        </p:txBody>
      </p:sp>
      <p:grpSp>
        <p:nvGrpSpPr>
          <p:cNvPr id="14" name="Group 14"/>
          <p:cNvGrpSpPr/>
          <p:nvPr/>
        </p:nvGrpSpPr>
        <p:grpSpPr>
          <a:xfrm>
            <a:off x="256785" y="1857742"/>
            <a:ext cx="2346665" cy="5813618"/>
            <a:chOff x="0" y="0"/>
            <a:chExt cx="2784331" cy="6897890"/>
          </a:xfrm>
        </p:grpSpPr>
        <p:sp>
          <p:nvSpPr>
            <p:cNvPr id="15" name="Freeform 15"/>
            <p:cNvSpPr/>
            <p:nvPr/>
          </p:nvSpPr>
          <p:spPr>
            <a:xfrm>
              <a:off x="31750" y="31750"/>
              <a:ext cx="2720831" cy="6834391"/>
            </a:xfrm>
            <a:custGeom>
              <a:avLst/>
              <a:gdLst/>
              <a:ahLst/>
              <a:cxnLst/>
              <a:rect l="l" t="t" r="r" b="b"/>
              <a:pathLst>
                <a:path w="2720831" h="6834391">
                  <a:moveTo>
                    <a:pt x="2628121" y="6834391"/>
                  </a:moveTo>
                  <a:lnTo>
                    <a:pt x="92710" y="6834391"/>
                  </a:lnTo>
                  <a:cubicBezTo>
                    <a:pt x="41910" y="6834391"/>
                    <a:pt x="0" y="6792480"/>
                    <a:pt x="0" y="6741680"/>
                  </a:cubicBezTo>
                  <a:lnTo>
                    <a:pt x="0" y="92710"/>
                  </a:lnTo>
                  <a:cubicBezTo>
                    <a:pt x="0" y="41910"/>
                    <a:pt x="41910" y="0"/>
                    <a:pt x="92710" y="0"/>
                  </a:cubicBezTo>
                  <a:lnTo>
                    <a:pt x="2626851" y="0"/>
                  </a:lnTo>
                  <a:cubicBezTo>
                    <a:pt x="2677651" y="0"/>
                    <a:pt x="2719561" y="41910"/>
                    <a:pt x="2719561" y="92710"/>
                  </a:cubicBezTo>
                  <a:lnTo>
                    <a:pt x="2719561" y="6740410"/>
                  </a:lnTo>
                  <a:cubicBezTo>
                    <a:pt x="2720831" y="6792480"/>
                    <a:pt x="2678921" y="6834391"/>
                    <a:pt x="2628121" y="6834391"/>
                  </a:cubicBezTo>
                  <a:close/>
                </a:path>
              </a:pathLst>
            </a:custGeom>
            <a:solidFill>
              <a:srgbClr val="FFF7F5"/>
            </a:solidFill>
          </p:spPr>
          <p:txBody>
            <a:bodyPr/>
            <a:lstStyle/>
            <a:p>
              <a:endParaRPr lang="en-US"/>
            </a:p>
          </p:txBody>
        </p:sp>
        <p:sp>
          <p:nvSpPr>
            <p:cNvPr id="16" name="Freeform 16"/>
            <p:cNvSpPr/>
            <p:nvPr/>
          </p:nvSpPr>
          <p:spPr>
            <a:xfrm>
              <a:off x="0" y="0"/>
              <a:ext cx="2784331" cy="6897891"/>
            </a:xfrm>
            <a:custGeom>
              <a:avLst/>
              <a:gdLst/>
              <a:ahLst/>
              <a:cxnLst/>
              <a:rect l="l" t="t" r="r" b="b"/>
              <a:pathLst>
                <a:path w="2784331" h="6897891">
                  <a:moveTo>
                    <a:pt x="2659871" y="59690"/>
                  </a:moveTo>
                  <a:cubicBezTo>
                    <a:pt x="2695431" y="59690"/>
                    <a:pt x="2724641" y="88900"/>
                    <a:pt x="2724641" y="124460"/>
                  </a:cubicBezTo>
                  <a:lnTo>
                    <a:pt x="2724641" y="6773431"/>
                  </a:lnTo>
                  <a:cubicBezTo>
                    <a:pt x="2724641" y="6808991"/>
                    <a:pt x="2695431" y="6838200"/>
                    <a:pt x="2659871" y="6838200"/>
                  </a:cubicBezTo>
                  <a:lnTo>
                    <a:pt x="124460" y="6838200"/>
                  </a:lnTo>
                  <a:cubicBezTo>
                    <a:pt x="88900" y="6838200"/>
                    <a:pt x="59690" y="6808991"/>
                    <a:pt x="59690" y="6773431"/>
                  </a:cubicBezTo>
                  <a:lnTo>
                    <a:pt x="59690" y="124460"/>
                  </a:lnTo>
                  <a:cubicBezTo>
                    <a:pt x="59690" y="88900"/>
                    <a:pt x="88900" y="59690"/>
                    <a:pt x="124460" y="59690"/>
                  </a:cubicBezTo>
                  <a:lnTo>
                    <a:pt x="2659871" y="59690"/>
                  </a:lnTo>
                  <a:moveTo>
                    <a:pt x="2659871" y="0"/>
                  </a:moveTo>
                  <a:lnTo>
                    <a:pt x="124460" y="0"/>
                  </a:lnTo>
                  <a:cubicBezTo>
                    <a:pt x="55880" y="0"/>
                    <a:pt x="0" y="55880"/>
                    <a:pt x="0" y="124460"/>
                  </a:cubicBezTo>
                  <a:lnTo>
                    <a:pt x="0" y="6773431"/>
                  </a:lnTo>
                  <a:cubicBezTo>
                    <a:pt x="0" y="6842010"/>
                    <a:pt x="55880" y="6897891"/>
                    <a:pt x="124460" y="6897891"/>
                  </a:cubicBezTo>
                  <a:lnTo>
                    <a:pt x="2659871" y="6897891"/>
                  </a:lnTo>
                  <a:cubicBezTo>
                    <a:pt x="2728451" y="6897891"/>
                    <a:pt x="2784331" y="6842010"/>
                    <a:pt x="2784331" y="6773431"/>
                  </a:cubicBezTo>
                  <a:lnTo>
                    <a:pt x="2784331" y="124460"/>
                  </a:lnTo>
                  <a:cubicBezTo>
                    <a:pt x="2784331" y="55880"/>
                    <a:pt x="2728451" y="0"/>
                    <a:pt x="2659871" y="0"/>
                  </a:cubicBezTo>
                  <a:close/>
                </a:path>
              </a:pathLst>
            </a:custGeom>
            <a:solidFill>
              <a:srgbClr val="CD8451"/>
            </a:solidFill>
          </p:spPr>
          <p:txBody>
            <a:bodyPr/>
            <a:lstStyle/>
            <a:p>
              <a:endParaRPr lang="en-US"/>
            </a:p>
          </p:txBody>
        </p:sp>
      </p:grpSp>
      <p:sp>
        <p:nvSpPr>
          <p:cNvPr id="17" name="AutoShape 17"/>
          <p:cNvSpPr/>
          <p:nvPr/>
        </p:nvSpPr>
        <p:spPr>
          <a:xfrm rot="5385919">
            <a:off x="-1464810" y="4740739"/>
            <a:ext cx="5813667" cy="0"/>
          </a:xfrm>
          <a:prstGeom prst="line">
            <a:avLst/>
          </a:prstGeom>
          <a:ln w="47625" cap="rnd">
            <a:solidFill>
              <a:srgbClr val="CD8451"/>
            </a:solidFill>
            <a:prstDash val="solid"/>
            <a:headEnd type="none" w="sm" len="sm"/>
            <a:tailEnd type="none" w="sm" len="sm"/>
          </a:ln>
        </p:spPr>
        <p:txBody>
          <a:bodyPr/>
          <a:lstStyle/>
          <a:p>
            <a:endParaRPr lang="en-US"/>
          </a:p>
        </p:txBody>
      </p:sp>
      <p:sp>
        <p:nvSpPr>
          <p:cNvPr id="18" name="AutoShape 18"/>
          <p:cNvSpPr/>
          <p:nvPr/>
        </p:nvSpPr>
        <p:spPr>
          <a:xfrm>
            <a:off x="256785" y="2979088"/>
            <a:ext cx="2346665" cy="0"/>
          </a:xfrm>
          <a:prstGeom prst="line">
            <a:avLst/>
          </a:prstGeom>
          <a:ln w="47625" cap="rnd">
            <a:solidFill>
              <a:srgbClr val="CD8451"/>
            </a:solidFill>
            <a:prstDash val="solid"/>
            <a:headEnd type="none" w="sm" len="sm"/>
            <a:tailEnd type="none" w="sm" len="sm"/>
          </a:ln>
        </p:spPr>
        <p:txBody>
          <a:bodyPr/>
          <a:lstStyle/>
          <a:p>
            <a:endParaRPr lang="en-US"/>
          </a:p>
        </p:txBody>
      </p:sp>
      <p:sp>
        <p:nvSpPr>
          <p:cNvPr id="19" name="AutoShape 19"/>
          <p:cNvSpPr/>
          <p:nvPr/>
        </p:nvSpPr>
        <p:spPr>
          <a:xfrm>
            <a:off x="256785" y="4148489"/>
            <a:ext cx="2346665" cy="0"/>
          </a:xfrm>
          <a:prstGeom prst="line">
            <a:avLst/>
          </a:prstGeom>
          <a:ln w="47625" cap="rnd">
            <a:solidFill>
              <a:srgbClr val="CD8451"/>
            </a:solidFill>
            <a:prstDash val="solid"/>
            <a:headEnd type="none" w="sm" len="sm"/>
            <a:tailEnd type="none" w="sm" len="sm"/>
          </a:ln>
        </p:spPr>
        <p:txBody>
          <a:bodyPr/>
          <a:lstStyle/>
          <a:p>
            <a:endParaRPr lang="en-US"/>
          </a:p>
        </p:txBody>
      </p:sp>
      <p:sp>
        <p:nvSpPr>
          <p:cNvPr id="20" name="AutoShape 20"/>
          <p:cNvSpPr/>
          <p:nvPr/>
        </p:nvSpPr>
        <p:spPr>
          <a:xfrm>
            <a:off x="256785" y="5317890"/>
            <a:ext cx="2346665" cy="0"/>
          </a:xfrm>
          <a:prstGeom prst="line">
            <a:avLst/>
          </a:prstGeom>
          <a:ln w="47625" cap="rnd">
            <a:solidFill>
              <a:srgbClr val="CD8451"/>
            </a:solidFill>
            <a:prstDash val="solid"/>
            <a:headEnd type="none" w="sm" len="sm"/>
            <a:tailEnd type="none" w="sm" len="sm"/>
          </a:ln>
        </p:spPr>
        <p:txBody>
          <a:bodyPr/>
          <a:lstStyle/>
          <a:p>
            <a:endParaRPr lang="en-US"/>
          </a:p>
        </p:txBody>
      </p:sp>
      <p:sp>
        <p:nvSpPr>
          <p:cNvPr id="21" name="AutoShape 21"/>
          <p:cNvSpPr/>
          <p:nvPr/>
        </p:nvSpPr>
        <p:spPr>
          <a:xfrm>
            <a:off x="256785" y="6487291"/>
            <a:ext cx="2346665" cy="0"/>
          </a:xfrm>
          <a:prstGeom prst="line">
            <a:avLst/>
          </a:prstGeom>
          <a:ln w="47625" cap="rnd">
            <a:solidFill>
              <a:srgbClr val="CD8451"/>
            </a:solidFill>
            <a:prstDash val="solid"/>
            <a:headEnd type="none" w="sm" len="sm"/>
            <a:tailEnd type="none" w="sm" len="sm"/>
          </a:ln>
        </p:spPr>
        <p:txBody>
          <a:bodyPr/>
          <a:lstStyle/>
          <a:p>
            <a:endParaRPr lang="en-US"/>
          </a:p>
        </p:txBody>
      </p:sp>
      <p:grpSp>
        <p:nvGrpSpPr>
          <p:cNvPr id="22" name="Group 22"/>
          <p:cNvGrpSpPr/>
          <p:nvPr/>
        </p:nvGrpSpPr>
        <p:grpSpPr>
          <a:xfrm>
            <a:off x="17230376" y="9238878"/>
            <a:ext cx="781789" cy="781789"/>
            <a:chOff x="0" y="0"/>
            <a:chExt cx="2359009" cy="2359009"/>
          </a:xfrm>
        </p:grpSpPr>
        <p:sp>
          <p:nvSpPr>
            <p:cNvPr id="23" name="Freeform 23"/>
            <p:cNvSpPr/>
            <p:nvPr/>
          </p:nvSpPr>
          <p:spPr>
            <a:xfrm>
              <a:off x="72390" y="72390"/>
              <a:ext cx="2214229" cy="2214229"/>
            </a:xfrm>
            <a:custGeom>
              <a:avLst/>
              <a:gdLst/>
              <a:ahLst/>
              <a:cxnLst/>
              <a:rect l="l" t="t" r="r" b="b"/>
              <a:pathLst>
                <a:path w="2214229" h="2214229">
                  <a:moveTo>
                    <a:pt x="0" y="0"/>
                  </a:moveTo>
                  <a:lnTo>
                    <a:pt x="2214229" y="0"/>
                  </a:lnTo>
                  <a:lnTo>
                    <a:pt x="2214229" y="2214229"/>
                  </a:lnTo>
                  <a:lnTo>
                    <a:pt x="0" y="2214229"/>
                  </a:lnTo>
                  <a:lnTo>
                    <a:pt x="0" y="0"/>
                  </a:lnTo>
                  <a:close/>
                </a:path>
              </a:pathLst>
            </a:custGeom>
            <a:solidFill>
              <a:srgbClr val="FFEEEA"/>
            </a:solidFill>
          </p:spPr>
          <p:txBody>
            <a:bodyPr/>
            <a:lstStyle/>
            <a:p>
              <a:endParaRPr lang="en-US"/>
            </a:p>
          </p:txBody>
        </p:sp>
        <p:sp>
          <p:nvSpPr>
            <p:cNvPr id="24" name="Freeform 24"/>
            <p:cNvSpPr/>
            <p:nvPr/>
          </p:nvSpPr>
          <p:spPr>
            <a:xfrm>
              <a:off x="0" y="0"/>
              <a:ext cx="2359009" cy="2359009"/>
            </a:xfrm>
            <a:custGeom>
              <a:avLst/>
              <a:gdLst/>
              <a:ahLst/>
              <a:cxnLst/>
              <a:rect l="l" t="t" r="r" b="b"/>
              <a:pathLst>
                <a:path w="2359009" h="2359009">
                  <a:moveTo>
                    <a:pt x="2214229" y="2214229"/>
                  </a:moveTo>
                  <a:lnTo>
                    <a:pt x="2359009" y="2214229"/>
                  </a:lnTo>
                  <a:lnTo>
                    <a:pt x="2359009" y="2359009"/>
                  </a:lnTo>
                  <a:lnTo>
                    <a:pt x="2214229" y="2359009"/>
                  </a:lnTo>
                  <a:lnTo>
                    <a:pt x="2214229" y="2214229"/>
                  </a:lnTo>
                  <a:close/>
                  <a:moveTo>
                    <a:pt x="0" y="144780"/>
                  </a:moveTo>
                  <a:lnTo>
                    <a:pt x="144780" y="144780"/>
                  </a:lnTo>
                  <a:lnTo>
                    <a:pt x="144780" y="2214229"/>
                  </a:lnTo>
                  <a:lnTo>
                    <a:pt x="0" y="2214229"/>
                  </a:lnTo>
                  <a:lnTo>
                    <a:pt x="0" y="144780"/>
                  </a:lnTo>
                  <a:close/>
                  <a:moveTo>
                    <a:pt x="0" y="2214229"/>
                  </a:moveTo>
                  <a:lnTo>
                    <a:pt x="144780" y="2214229"/>
                  </a:lnTo>
                  <a:lnTo>
                    <a:pt x="144780" y="2359009"/>
                  </a:lnTo>
                  <a:lnTo>
                    <a:pt x="0" y="2359009"/>
                  </a:lnTo>
                  <a:lnTo>
                    <a:pt x="0" y="2214229"/>
                  </a:lnTo>
                  <a:close/>
                  <a:moveTo>
                    <a:pt x="2214229" y="144780"/>
                  </a:moveTo>
                  <a:lnTo>
                    <a:pt x="2359009" y="144780"/>
                  </a:lnTo>
                  <a:lnTo>
                    <a:pt x="2359009" y="2214229"/>
                  </a:lnTo>
                  <a:lnTo>
                    <a:pt x="2214229" y="2214229"/>
                  </a:lnTo>
                  <a:lnTo>
                    <a:pt x="2214229" y="144780"/>
                  </a:lnTo>
                  <a:close/>
                  <a:moveTo>
                    <a:pt x="144780" y="2214229"/>
                  </a:moveTo>
                  <a:lnTo>
                    <a:pt x="2214229" y="2214229"/>
                  </a:lnTo>
                  <a:lnTo>
                    <a:pt x="2214229" y="2359009"/>
                  </a:lnTo>
                  <a:lnTo>
                    <a:pt x="144780" y="2359009"/>
                  </a:lnTo>
                  <a:lnTo>
                    <a:pt x="144780" y="2214229"/>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txBody>
            <a:bodyPr/>
            <a:lstStyle/>
            <a:p>
              <a:endParaRPr lang="en-US"/>
            </a:p>
          </p:txBody>
        </p:sp>
      </p:grpSp>
      <p:grpSp>
        <p:nvGrpSpPr>
          <p:cNvPr id="25" name="Group 25"/>
          <p:cNvGrpSpPr/>
          <p:nvPr/>
        </p:nvGrpSpPr>
        <p:grpSpPr>
          <a:xfrm>
            <a:off x="256785" y="247283"/>
            <a:ext cx="17755380" cy="1328283"/>
            <a:chOff x="0" y="0"/>
            <a:chExt cx="21066856" cy="1576015"/>
          </a:xfrm>
        </p:grpSpPr>
        <p:sp>
          <p:nvSpPr>
            <p:cNvPr id="26" name="Freeform 26"/>
            <p:cNvSpPr/>
            <p:nvPr/>
          </p:nvSpPr>
          <p:spPr>
            <a:xfrm>
              <a:off x="31750" y="31750"/>
              <a:ext cx="21003355" cy="1512515"/>
            </a:xfrm>
            <a:custGeom>
              <a:avLst/>
              <a:gdLst/>
              <a:ahLst/>
              <a:cxnLst/>
              <a:rect l="l" t="t" r="r" b="b"/>
              <a:pathLst>
                <a:path w="21003355" h="1512515">
                  <a:moveTo>
                    <a:pt x="20910646" y="1512515"/>
                  </a:moveTo>
                  <a:lnTo>
                    <a:pt x="92710" y="1512515"/>
                  </a:lnTo>
                  <a:cubicBezTo>
                    <a:pt x="41910" y="1512515"/>
                    <a:pt x="0" y="1470605"/>
                    <a:pt x="0" y="1419805"/>
                  </a:cubicBezTo>
                  <a:lnTo>
                    <a:pt x="0" y="92710"/>
                  </a:lnTo>
                  <a:cubicBezTo>
                    <a:pt x="0" y="41910"/>
                    <a:pt x="41910" y="0"/>
                    <a:pt x="92710" y="0"/>
                  </a:cubicBezTo>
                  <a:lnTo>
                    <a:pt x="20909376" y="0"/>
                  </a:lnTo>
                  <a:cubicBezTo>
                    <a:pt x="20960176" y="0"/>
                    <a:pt x="21002085" y="41910"/>
                    <a:pt x="21002085" y="92710"/>
                  </a:cubicBezTo>
                  <a:lnTo>
                    <a:pt x="21002085" y="1418535"/>
                  </a:lnTo>
                  <a:cubicBezTo>
                    <a:pt x="21003355" y="1470605"/>
                    <a:pt x="20961446" y="1512515"/>
                    <a:pt x="20910646" y="1512515"/>
                  </a:cubicBezTo>
                  <a:close/>
                </a:path>
              </a:pathLst>
            </a:custGeom>
            <a:solidFill>
              <a:srgbClr val="F6D1C8"/>
            </a:solidFill>
          </p:spPr>
          <p:txBody>
            <a:bodyPr/>
            <a:lstStyle/>
            <a:p>
              <a:endParaRPr lang="en-US"/>
            </a:p>
          </p:txBody>
        </p:sp>
        <p:sp>
          <p:nvSpPr>
            <p:cNvPr id="27" name="Freeform 27"/>
            <p:cNvSpPr/>
            <p:nvPr/>
          </p:nvSpPr>
          <p:spPr>
            <a:xfrm>
              <a:off x="0" y="0"/>
              <a:ext cx="21066855" cy="1576016"/>
            </a:xfrm>
            <a:custGeom>
              <a:avLst/>
              <a:gdLst/>
              <a:ahLst/>
              <a:cxnLst/>
              <a:rect l="l" t="t" r="r" b="b"/>
              <a:pathLst>
                <a:path w="21066855" h="1576016">
                  <a:moveTo>
                    <a:pt x="20942396" y="59690"/>
                  </a:moveTo>
                  <a:cubicBezTo>
                    <a:pt x="20977955" y="59690"/>
                    <a:pt x="21007166" y="88900"/>
                    <a:pt x="21007166" y="124460"/>
                  </a:cubicBezTo>
                  <a:lnTo>
                    <a:pt x="21007166" y="1451555"/>
                  </a:lnTo>
                  <a:cubicBezTo>
                    <a:pt x="21007166" y="1487116"/>
                    <a:pt x="20977955" y="1516326"/>
                    <a:pt x="20942396" y="1516326"/>
                  </a:cubicBezTo>
                  <a:lnTo>
                    <a:pt x="124460" y="1516326"/>
                  </a:lnTo>
                  <a:cubicBezTo>
                    <a:pt x="88900" y="1516326"/>
                    <a:pt x="59690" y="1487116"/>
                    <a:pt x="59690" y="1451555"/>
                  </a:cubicBezTo>
                  <a:lnTo>
                    <a:pt x="59690" y="124460"/>
                  </a:lnTo>
                  <a:cubicBezTo>
                    <a:pt x="59690" y="88900"/>
                    <a:pt x="88900" y="59690"/>
                    <a:pt x="124460" y="59690"/>
                  </a:cubicBezTo>
                  <a:lnTo>
                    <a:pt x="20942396" y="59690"/>
                  </a:lnTo>
                  <a:moveTo>
                    <a:pt x="20942396" y="0"/>
                  </a:moveTo>
                  <a:lnTo>
                    <a:pt x="124460" y="0"/>
                  </a:lnTo>
                  <a:cubicBezTo>
                    <a:pt x="55880" y="0"/>
                    <a:pt x="0" y="55880"/>
                    <a:pt x="0" y="124460"/>
                  </a:cubicBezTo>
                  <a:lnTo>
                    <a:pt x="0" y="1451555"/>
                  </a:lnTo>
                  <a:cubicBezTo>
                    <a:pt x="0" y="1520136"/>
                    <a:pt x="55880" y="1576016"/>
                    <a:pt x="124460" y="1576016"/>
                  </a:cubicBezTo>
                  <a:lnTo>
                    <a:pt x="20942396" y="1576016"/>
                  </a:lnTo>
                  <a:cubicBezTo>
                    <a:pt x="21010976" y="1576016"/>
                    <a:pt x="21066855" y="1520136"/>
                    <a:pt x="21066855" y="1451555"/>
                  </a:cubicBezTo>
                  <a:lnTo>
                    <a:pt x="21066855" y="124460"/>
                  </a:lnTo>
                  <a:cubicBezTo>
                    <a:pt x="21066855" y="55880"/>
                    <a:pt x="21010976" y="0"/>
                    <a:pt x="20942396" y="0"/>
                  </a:cubicBezTo>
                  <a:close/>
                </a:path>
              </a:pathLst>
            </a:custGeom>
            <a:solidFill>
              <a:srgbClr val="CD8451"/>
            </a:solidFill>
          </p:spPr>
          <p:txBody>
            <a:bodyPr/>
            <a:lstStyle/>
            <a:p>
              <a:endParaRPr lang="en-US"/>
            </a:p>
          </p:txBody>
        </p:sp>
      </p:grpSp>
      <p:grpSp>
        <p:nvGrpSpPr>
          <p:cNvPr id="28" name="Group 28"/>
          <p:cNvGrpSpPr/>
          <p:nvPr/>
        </p:nvGrpSpPr>
        <p:grpSpPr>
          <a:xfrm>
            <a:off x="256785" y="8016068"/>
            <a:ext cx="2346665" cy="2004599"/>
            <a:chOff x="0" y="0"/>
            <a:chExt cx="2784331" cy="2378468"/>
          </a:xfrm>
        </p:grpSpPr>
        <p:sp>
          <p:nvSpPr>
            <p:cNvPr id="29" name="Freeform 29"/>
            <p:cNvSpPr/>
            <p:nvPr/>
          </p:nvSpPr>
          <p:spPr>
            <a:xfrm>
              <a:off x="31750" y="31750"/>
              <a:ext cx="2720831" cy="2314968"/>
            </a:xfrm>
            <a:custGeom>
              <a:avLst/>
              <a:gdLst/>
              <a:ahLst/>
              <a:cxnLst/>
              <a:rect l="l" t="t" r="r" b="b"/>
              <a:pathLst>
                <a:path w="2720831" h="2314968">
                  <a:moveTo>
                    <a:pt x="2628121" y="2314967"/>
                  </a:moveTo>
                  <a:lnTo>
                    <a:pt x="92710" y="2314967"/>
                  </a:lnTo>
                  <a:cubicBezTo>
                    <a:pt x="41910" y="2314967"/>
                    <a:pt x="0" y="2273058"/>
                    <a:pt x="0" y="2222258"/>
                  </a:cubicBezTo>
                  <a:lnTo>
                    <a:pt x="0" y="92710"/>
                  </a:lnTo>
                  <a:cubicBezTo>
                    <a:pt x="0" y="41910"/>
                    <a:pt x="41910" y="0"/>
                    <a:pt x="92710" y="0"/>
                  </a:cubicBezTo>
                  <a:lnTo>
                    <a:pt x="2626851" y="0"/>
                  </a:lnTo>
                  <a:cubicBezTo>
                    <a:pt x="2677651" y="0"/>
                    <a:pt x="2719561" y="41910"/>
                    <a:pt x="2719561" y="92710"/>
                  </a:cubicBezTo>
                  <a:lnTo>
                    <a:pt x="2719561" y="2220987"/>
                  </a:lnTo>
                  <a:cubicBezTo>
                    <a:pt x="2720831" y="2273058"/>
                    <a:pt x="2678921" y="2314968"/>
                    <a:pt x="2628121" y="2314968"/>
                  </a:cubicBezTo>
                  <a:close/>
                </a:path>
              </a:pathLst>
            </a:custGeom>
            <a:solidFill>
              <a:srgbClr val="F6D1C8"/>
            </a:solidFill>
          </p:spPr>
          <p:txBody>
            <a:bodyPr/>
            <a:lstStyle/>
            <a:p>
              <a:endParaRPr lang="en-US"/>
            </a:p>
          </p:txBody>
        </p:sp>
        <p:sp>
          <p:nvSpPr>
            <p:cNvPr id="30" name="Freeform 30"/>
            <p:cNvSpPr/>
            <p:nvPr/>
          </p:nvSpPr>
          <p:spPr>
            <a:xfrm>
              <a:off x="0" y="0"/>
              <a:ext cx="2784331" cy="2378468"/>
            </a:xfrm>
            <a:custGeom>
              <a:avLst/>
              <a:gdLst/>
              <a:ahLst/>
              <a:cxnLst/>
              <a:rect l="l" t="t" r="r" b="b"/>
              <a:pathLst>
                <a:path w="2784331" h="2378468">
                  <a:moveTo>
                    <a:pt x="2659871" y="59690"/>
                  </a:moveTo>
                  <a:cubicBezTo>
                    <a:pt x="2695431" y="59690"/>
                    <a:pt x="2724641" y="88900"/>
                    <a:pt x="2724641" y="124460"/>
                  </a:cubicBezTo>
                  <a:lnTo>
                    <a:pt x="2724641" y="2254008"/>
                  </a:lnTo>
                  <a:cubicBezTo>
                    <a:pt x="2724641" y="2289568"/>
                    <a:pt x="2695431" y="2318778"/>
                    <a:pt x="2659871" y="2318778"/>
                  </a:cubicBezTo>
                  <a:lnTo>
                    <a:pt x="124460" y="2318778"/>
                  </a:lnTo>
                  <a:cubicBezTo>
                    <a:pt x="88900" y="2318778"/>
                    <a:pt x="59690" y="2289568"/>
                    <a:pt x="59690" y="2254008"/>
                  </a:cubicBezTo>
                  <a:lnTo>
                    <a:pt x="59690" y="124460"/>
                  </a:lnTo>
                  <a:cubicBezTo>
                    <a:pt x="59690" y="88900"/>
                    <a:pt x="88900" y="59690"/>
                    <a:pt x="124460" y="59690"/>
                  </a:cubicBezTo>
                  <a:lnTo>
                    <a:pt x="2659871" y="59690"/>
                  </a:lnTo>
                  <a:moveTo>
                    <a:pt x="2659871" y="0"/>
                  </a:moveTo>
                  <a:lnTo>
                    <a:pt x="124460" y="0"/>
                  </a:lnTo>
                  <a:cubicBezTo>
                    <a:pt x="55880" y="0"/>
                    <a:pt x="0" y="55880"/>
                    <a:pt x="0" y="124460"/>
                  </a:cubicBezTo>
                  <a:lnTo>
                    <a:pt x="0" y="2254008"/>
                  </a:lnTo>
                  <a:cubicBezTo>
                    <a:pt x="0" y="2322588"/>
                    <a:pt x="55880" y="2378468"/>
                    <a:pt x="124460" y="2378468"/>
                  </a:cubicBezTo>
                  <a:lnTo>
                    <a:pt x="2659871" y="2378468"/>
                  </a:lnTo>
                  <a:cubicBezTo>
                    <a:pt x="2728451" y="2378468"/>
                    <a:pt x="2784331" y="2322588"/>
                    <a:pt x="2784331" y="2254008"/>
                  </a:cubicBezTo>
                  <a:lnTo>
                    <a:pt x="2784331" y="124460"/>
                  </a:lnTo>
                  <a:cubicBezTo>
                    <a:pt x="2784331" y="55880"/>
                    <a:pt x="2728451" y="0"/>
                    <a:pt x="2659871" y="0"/>
                  </a:cubicBezTo>
                  <a:close/>
                </a:path>
              </a:pathLst>
            </a:custGeom>
            <a:solidFill>
              <a:srgbClr val="CD8451"/>
            </a:solidFill>
          </p:spPr>
          <p:txBody>
            <a:bodyPr/>
            <a:lstStyle/>
            <a:p>
              <a:endParaRPr lang="en-US"/>
            </a:p>
          </p:txBody>
        </p:sp>
      </p:grpSp>
      <p:grpSp>
        <p:nvGrpSpPr>
          <p:cNvPr id="31" name="Group 31"/>
          <p:cNvGrpSpPr/>
          <p:nvPr/>
        </p:nvGrpSpPr>
        <p:grpSpPr>
          <a:xfrm>
            <a:off x="809613" y="8469341"/>
            <a:ext cx="747887" cy="756547"/>
            <a:chOff x="0" y="0"/>
            <a:chExt cx="818544" cy="828022"/>
          </a:xfrm>
        </p:grpSpPr>
        <p:sp>
          <p:nvSpPr>
            <p:cNvPr id="32" name="Freeform 32"/>
            <p:cNvSpPr/>
            <p:nvPr/>
          </p:nvSpPr>
          <p:spPr>
            <a:xfrm>
              <a:off x="31750" y="31750"/>
              <a:ext cx="755044" cy="764522"/>
            </a:xfrm>
            <a:custGeom>
              <a:avLst/>
              <a:gdLst/>
              <a:ahLst/>
              <a:cxnLst/>
              <a:rect l="l" t="t" r="r" b="b"/>
              <a:pathLst>
                <a:path w="755044" h="764522">
                  <a:moveTo>
                    <a:pt x="662334" y="764522"/>
                  </a:moveTo>
                  <a:lnTo>
                    <a:pt x="92710" y="764522"/>
                  </a:lnTo>
                  <a:cubicBezTo>
                    <a:pt x="41910" y="764522"/>
                    <a:pt x="0" y="722612"/>
                    <a:pt x="0" y="671812"/>
                  </a:cubicBezTo>
                  <a:lnTo>
                    <a:pt x="0" y="92710"/>
                  </a:lnTo>
                  <a:cubicBezTo>
                    <a:pt x="0" y="41910"/>
                    <a:pt x="41910" y="0"/>
                    <a:pt x="92710" y="0"/>
                  </a:cubicBezTo>
                  <a:lnTo>
                    <a:pt x="661064" y="0"/>
                  </a:lnTo>
                  <a:cubicBezTo>
                    <a:pt x="711864" y="0"/>
                    <a:pt x="753774" y="41910"/>
                    <a:pt x="753774" y="92710"/>
                  </a:cubicBezTo>
                  <a:lnTo>
                    <a:pt x="753774" y="670542"/>
                  </a:lnTo>
                  <a:cubicBezTo>
                    <a:pt x="755044" y="722612"/>
                    <a:pt x="713134" y="764522"/>
                    <a:pt x="662334" y="764522"/>
                  </a:cubicBezTo>
                  <a:close/>
                </a:path>
              </a:pathLst>
            </a:custGeom>
            <a:solidFill>
              <a:srgbClr val="CD8451"/>
            </a:solidFill>
          </p:spPr>
          <p:txBody>
            <a:bodyPr/>
            <a:lstStyle/>
            <a:p>
              <a:endParaRPr lang="en-US"/>
            </a:p>
          </p:txBody>
        </p:sp>
        <p:sp>
          <p:nvSpPr>
            <p:cNvPr id="33" name="Freeform 33"/>
            <p:cNvSpPr/>
            <p:nvPr/>
          </p:nvSpPr>
          <p:spPr>
            <a:xfrm>
              <a:off x="0" y="0"/>
              <a:ext cx="818544" cy="828022"/>
            </a:xfrm>
            <a:custGeom>
              <a:avLst/>
              <a:gdLst/>
              <a:ahLst/>
              <a:cxnLst/>
              <a:rect l="l" t="t" r="r" b="b"/>
              <a:pathLst>
                <a:path w="818544" h="828022">
                  <a:moveTo>
                    <a:pt x="694084" y="59690"/>
                  </a:moveTo>
                  <a:cubicBezTo>
                    <a:pt x="729644" y="59690"/>
                    <a:pt x="758854" y="88900"/>
                    <a:pt x="758854" y="124460"/>
                  </a:cubicBezTo>
                  <a:lnTo>
                    <a:pt x="758854" y="703562"/>
                  </a:lnTo>
                  <a:cubicBezTo>
                    <a:pt x="758854" y="739122"/>
                    <a:pt x="729644" y="768332"/>
                    <a:pt x="694084" y="768332"/>
                  </a:cubicBezTo>
                  <a:lnTo>
                    <a:pt x="124460" y="768332"/>
                  </a:lnTo>
                  <a:cubicBezTo>
                    <a:pt x="88900" y="768332"/>
                    <a:pt x="59690" y="739122"/>
                    <a:pt x="59690" y="703562"/>
                  </a:cubicBezTo>
                  <a:lnTo>
                    <a:pt x="59690" y="124460"/>
                  </a:lnTo>
                  <a:cubicBezTo>
                    <a:pt x="59690" y="88900"/>
                    <a:pt x="88900" y="59690"/>
                    <a:pt x="124460" y="59690"/>
                  </a:cubicBezTo>
                  <a:lnTo>
                    <a:pt x="694084" y="59690"/>
                  </a:lnTo>
                  <a:moveTo>
                    <a:pt x="694084" y="0"/>
                  </a:moveTo>
                  <a:lnTo>
                    <a:pt x="124460" y="0"/>
                  </a:lnTo>
                  <a:cubicBezTo>
                    <a:pt x="55880" y="0"/>
                    <a:pt x="0" y="55880"/>
                    <a:pt x="0" y="124460"/>
                  </a:cubicBezTo>
                  <a:lnTo>
                    <a:pt x="0" y="703562"/>
                  </a:lnTo>
                  <a:cubicBezTo>
                    <a:pt x="0" y="772142"/>
                    <a:pt x="55880" y="828022"/>
                    <a:pt x="124460" y="828022"/>
                  </a:cubicBezTo>
                  <a:lnTo>
                    <a:pt x="694084" y="828022"/>
                  </a:lnTo>
                  <a:cubicBezTo>
                    <a:pt x="762664" y="828022"/>
                    <a:pt x="818544" y="772142"/>
                    <a:pt x="818544" y="703562"/>
                  </a:cubicBezTo>
                  <a:lnTo>
                    <a:pt x="818544" y="124460"/>
                  </a:lnTo>
                  <a:cubicBezTo>
                    <a:pt x="818544" y="55880"/>
                    <a:pt x="762664" y="0"/>
                    <a:pt x="694084" y="0"/>
                  </a:cubicBezTo>
                  <a:close/>
                </a:path>
              </a:pathLst>
            </a:custGeom>
            <a:solidFill>
              <a:srgbClr val="FFF7F5"/>
            </a:solidFill>
          </p:spPr>
          <p:txBody>
            <a:bodyPr/>
            <a:lstStyle/>
            <a:p>
              <a:endParaRPr lang="en-US"/>
            </a:p>
          </p:txBody>
        </p:sp>
      </p:grpSp>
      <p:grpSp>
        <p:nvGrpSpPr>
          <p:cNvPr id="34" name="Group 34"/>
          <p:cNvGrpSpPr/>
          <p:nvPr/>
        </p:nvGrpSpPr>
        <p:grpSpPr>
          <a:xfrm>
            <a:off x="1255110" y="8815997"/>
            <a:ext cx="747887" cy="756547"/>
            <a:chOff x="0" y="0"/>
            <a:chExt cx="818544" cy="828022"/>
          </a:xfrm>
        </p:grpSpPr>
        <p:sp>
          <p:nvSpPr>
            <p:cNvPr id="35" name="Freeform 35"/>
            <p:cNvSpPr/>
            <p:nvPr/>
          </p:nvSpPr>
          <p:spPr>
            <a:xfrm>
              <a:off x="31750" y="31750"/>
              <a:ext cx="755044" cy="764522"/>
            </a:xfrm>
            <a:custGeom>
              <a:avLst/>
              <a:gdLst/>
              <a:ahLst/>
              <a:cxnLst/>
              <a:rect l="l" t="t" r="r" b="b"/>
              <a:pathLst>
                <a:path w="755044" h="764522">
                  <a:moveTo>
                    <a:pt x="662334" y="764522"/>
                  </a:moveTo>
                  <a:lnTo>
                    <a:pt x="92710" y="764522"/>
                  </a:lnTo>
                  <a:cubicBezTo>
                    <a:pt x="41910" y="764522"/>
                    <a:pt x="0" y="722612"/>
                    <a:pt x="0" y="671812"/>
                  </a:cubicBezTo>
                  <a:lnTo>
                    <a:pt x="0" y="92710"/>
                  </a:lnTo>
                  <a:cubicBezTo>
                    <a:pt x="0" y="41910"/>
                    <a:pt x="41910" y="0"/>
                    <a:pt x="92710" y="0"/>
                  </a:cubicBezTo>
                  <a:lnTo>
                    <a:pt x="661064" y="0"/>
                  </a:lnTo>
                  <a:cubicBezTo>
                    <a:pt x="711864" y="0"/>
                    <a:pt x="753774" y="41910"/>
                    <a:pt x="753774" y="92710"/>
                  </a:cubicBezTo>
                  <a:lnTo>
                    <a:pt x="753774" y="670542"/>
                  </a:lnTo>
                  <a:cubicBezTo>
                    <a:pt x="755044" y="722612"/>
                    <a:pt x="713134" y="764522"/>
                    <a:pt x="662334" y="764522"/>
                  </a:cubicBezTo>
                  <a:close/>
                </a:path>
              </a:pathLst>
            </a:custGeom>
            <a:solidFill>
              <a:srgbClr val="94562B"/>
            </a:solidFill>
          </p:spPr>
          <p:txBody>
            <a:bodyPr/>
            <a:lstStyle/>
            <a:p>
              <a:endParaRPr lang="en-US"/>
            </a:p>
          </p:txBody>
        </p:sp>
        <p:sp>
          <p:nvSpPr>
            <p:cNvPr id="36" name="Freeform 36"/>
            <p:cNvSpPr/>
            <p:nvPr/>
          </p:nvSpPr>
          <p:spPr>
            <a:xfrm>
              <a:off x="0" y="0"/>
              <a:ext cx="818544" cy="828022"/>
            </a:xfrm>
            <a:custGeom>
              <a:avLst/>
              <a:gdLst/>
              <a:ahLst/>
              <a:cxnLst/>
              <a:rect l="l" t="t" r="r" b="b"/>
              <a:pathLst>
                <a:path w="818544" h="828022">
                  <a:moveTo>
                    <a:pt x="694084" y="59690"/>
                  </a:moveTo>
                  <a:cubicBezTo>
                    <a:pt x="729644" y="59690"/>
                    <a:pt x="758854" y="88900"/>
                    <a:pt x="758854" y="124460"/>
                  </a:cubicBezTo>
                  <a:lnTo>
                    <a:pt x="758854" y="703562"/>
                  </a:lnTo>
                  <a:cubicBezTo>
                    <a:pt x="758854" y="739122"/>
                    <a:pt x="729644" y="768332"/>
                    <a:pt x="694084" y="768332"/>
                  </a:cubicBezTo>
                  <a:lnTo>
                    <a:pt x="124460" y="768332"/>
                  </a:lnTo>
                  <a:cubicBezTo>
                    <a:pt x="88900" y="768332"/>
                    <a:pt x="59690" y="739122"/>
                    <a:pt x="59690" y="703562"/>
                  </a:cubicBezTo>
                  <a:lnTo>
                    <a:pt x="59690" y="124460"/>
                  </a:lnTo>
                  <a:cubicBezTo>
                    <a:pt x="59690" y="88900"/>
                    <a:pt x="88900" y="59690"/>
                    <a:pt x="124460" y="59690"/>
                  </a:cubicBezTo>
                  <a:lnTo>
                    <a:pt x="694084" y="59690"/>
                  </a:lnTo>
                  <a:moveTo>
                    <a:pt x="694084" y="0"/>
                  </a:moveTo>
                  <a:lnTo>
                    <a:pt x="124460" y="0"/>
                  </a:lnTo>
                  <a:cubicBezTo>
                    <a:pt x="55880" y="0"/>
                    <a:pt x="0" y="55880"/>
                    <a:pt x="0" y="124460"/>
                  </a:cubicBezTo>
                  <a:lnTo>
                    <a:pt x="0" y="703562"/>
                  </a:lnTo>
                  <a:cubicBezTo>
                    <a:pt x="0" y="772142"/>
                    <a:pt x="55880" y="828022"/>
                    <a:pt x="124460" y="828022"/>
                  </a:cubicBezTo>
                  <a:lnTo>
                    <a:pt x="694084" y="828022"/>
                  </a:lnTo>
                  <a:cubicBezTo>
                    <a:pt x="762664" y="828022"/>
                    <a:pt x="818544" y="772142"/>
                    <a:pt x="818544" y="703562"/>
                  </a:cubicBezTo>
                  <a:lnTo>
                    <a:pt x="818544" y="124460"/>
                  </a:lnTo>
                  <a:cubicBezTo>
                    <a:pt x="818544" y="55880"/>
                    <a:pt x="762664" y="0"/>
                    <a:pt x="694084" y="0"/>
                  </a:cubicBezTo>
                  <a:close/>
                </a:path>
              </a:pathLst>
            </a:custGeom>
            <a:solidFill>
              <a:srgbClr val="FFF7F5"/>
            </a:solidFill>
          </p:spPr>
          <p:txBody>
            <a:bodyPr/>
            <a:lstStyle/>
            <a:p>
              <a:endParaRPr lang="en-US"/>
            </a:p>
          </p:txBody>
        </p:sp>
      </p:grpSp>
      <p:grpSp>
        <p:nvGrpSpPr>
          <p:cNvPr id="38" name="Group 38"/>
          <p:cNvGrpSpPr/>
          <p:nvPr/>
        </p:nvGrpSpPr>
        <p:grpSpPr>
          <a:xfrm>
            <a:off x="17230376" y="2402144"/>
            <a:ext cx="781789" cy="2436158"/>
            <a:chOff x="0" y="0"/>
            <a:chExt cx="2359009" cy="7350984"/>
          </a:xfrm>
        </p:grpSpPr>
        <p:sp>
          <p:nvSpPr>
            <p:cNvPr id="39" name="Freeform 39"/>
            <p:cNvSpPr/>
            <p:nvPr/>
          </p:nvSpPr>
          <p:spPr>
            <a:xfrm>
              <a:off x="72390" y="72390"/>
              <a:ext cx="2214229" cy="7206204"/>
            </a:xfrm>
            <a:custGeom>
              <a:avLst/>
              <a:gdLst/>
              <a:ahLst/>
              <a:cxnLst/>
              <a:rect l="l" t="t" r="r" b="b"/>
              <a:pathLst>
                <a:path w="2214229" h="7206204">
                  <a:moveTo>
                    <a:pt x="0" y="0"/>
                  </a:moveTo>
                  <a:lnTo>
                    <a:pt x="2214229" y="0"/>
                  </a:lnTo>
                  <a:lnTo>
                    <a:pt x="2214229" y="7206204"/>
                  </a:lnTo>
                  <a:lnTo>
                    <a:pt x="0" y="7206204"/>
                  </a:lnTo>
                  <a:lnTo>
                    <a:pt x="0" y="0"/>
                  </a:lnTo>
                  <a:close/>
                </a:path>
              </a:pathLst>
            </a:custGeom>
            <a:solidFill>
              <a:srgbClr val="F6D1C8"/>
            </a:solidFill>
          </p:spPr>
          <p:txBody>
            <a:bodyPr/>
            <a:lstStyle/>
            <a:p>
              <a:endParaRPr lang="en-US"/>
            </a:p>
          </p:txBody>
        </p:sp>
        <p:sp>
          <p:nvSpPr>
            <p:cNvPr id="40" name="Freeform 40"/>
            <p:cNvSpPr/>
            <p:nvPr/>
          </p:nvSpPr>
          <p:spPr>
            <a:xfrm>
              <a:off x="0" y="0"/>
              <a:ext cx="2359009" cy="7350984"/>
            </a:xfrm>
            <a:custGeom>
              <a:avLst/>
              <a:gdLst/>
              <a:ahLst/>
              <a:cxnLst/>
              <a:rect l="l" t="t" r="r" b="b"/>
              <a:pathLst>
                <a:path w="2359009" h="7350984">
                  <a:moveTo>
                    <a:pt x="2214229" y="7206204"/>
                  </a:moveTo>
                  <a:lnTo>
                    <a:pt x="2359009" y="7206204"/>
                  </a:lnTo>
                  <a:lnTo>
                    <a:pt x="2359009" y="7350984"/>
                  </a:lnTo>
                  <a:lnTo>
                    <a:pt x="2214229" y="7350984"/>
                  </a:lnTo>
                  <a:lnTo>
                    <a:pt x="2214229" y="7206204"/>
                  </a:lnTo>
                  <a:close/>
                  <a:moveTo>
                    <a:pt x="0" y="144780"/>
                  </a:moveTo>
                  <a:lnTo>
                    <a:pt x="144780" y="144780"/>
                  </a:lnTo>
                  <a:lnTo>
                    <a:pt x="144780" y="7206204"/>
                  </a:lnTo>
                  <a:lnTo>
                    <a:pt x="0" y="7206204"/>
                  </a:lnTo>
                  <a:lnTo>
                    <a:pt x="0" y="144780"/>
                  </a:lnTo>
                  <a:close/>
                  <a:moveTo>
                    <a:pt x="0" y="7206204"/>
                  </a:moveTo>
                  <a:lnTo>
                    <a:pt x="144780" y="7206204"/>
                  </a:lnTo>
                  <a:lnTo>
                    <a:pt x="144780" y="7350984"/>
                  </a:lnTo>
                  <a:lnTo>
                    <a:pt x="0" y="7350984"/>
                  </a:lnTo>
                  <a:lnTo>
                    <a:pt x="0" y="7206204"/>
                  </a:lnTo>
                  <a:close/>
                  <a:moveTo>
                    <a:pt x="2214229" y="144780"/>
                  </a:moveTo>
                  <a:lnTo>
                    <a:pt x="2359009" y="144780"/>
                  </a:lnTo>
                  <a:lnTo>
                    <a:pt x="2359009" y="7206204"/>
                  </a:lnTo>
                  <a:lnTo>
                    <a:pt x="2214229" y="7206204"/>
                  </a:lnTo>
                  <a:lnTo>
                    <a:pt x="2214229" y="144780"/>
                  </a:lnTo>
                  <a:close/>
                  <a:moveTo>
                    <a:pt x="144780" y="7206204"/>
                  </a:moveTo>
                  <a:lnTo>
                    <a:pt x="2214229" y="7206204"/>
                  </a:lnTo>
                  <a:lnTo>
                    <a:pt x="2214229" y="7350984"/>
                  </a:lnTo>
                  <a:lnTo>
                    <a:pt x="144780" y="7350984"/>
                  </a:lnTo>
                  <a:lnTo>
                    <a:pt x="144780" y="7206204"/>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txBody>
            <a:bodyPr/>
            <a:lstStyle/>
            <a:p>
              <a:endParaRPr lang="en-US"/>
            </a:p>
          </p:txBody>
        </p:sp>
      </p:grpSp>
      <p:sp>
        <p:nvSpPr>
          <p:cNvPr id="41" name="AutoShape 41"/>
          <p:cNvSpPr/>
          <p:nvPr/>
        </p:nvSpPr>
        <p:spPr>
          <a:xfrm>
            <a:off x="17449174" y="3430382"/>
            <a:ext cx="344192" cy="0"/>
          </a:xfrm>
          <a:prstGeom prst="line">
            <a:avLst/>
          </a:prstGeom>
          <a:ln w="47625" cap="rnd">
            <a:solidFill>
              <a:srgbClr val="CD8451"/>
            </a:solidFill>
            <a:prstDash val="solid"/>
            <a:headEnd type="none" w="sm" len="sm"/>
            <a:tailEnd type="none" w="sm" len="sm"/>
          </a:ln>
        </p:spPr>
        <p:txBody>
          <a:bodyPr/>
          <a:lstStyle/>
          <a:p>
            <a:endParaRPr lang="en-US"/>
          </a:p>
        </p:txBody>
      </p:sp>
      <p:sp>
        <p:nvSpPr>
          <p:cNvPr id="42" name="AutoShape 42"/>
          <p:cNvSpPr/>
          <p:nvPr/>
        </p:nvSpPr>
        <p:spPr>
          <a:xfrm rot="-5400000">
            <a:off x="4716929" y="9605960"/>
            <a:ext cx="344192" cy="0"/>
          </a:xfrm>
          <a:prstGeom prst="line">
            <a:avLst/>
          </a:prstGeom>
          <a:ln w="47625" cap="rnd">
            <a:solidFill>
              <a:srgbClr val="CD8451"/>
            </a:solidFill>
            <a:prstDash val="solid"/>
            <a:headEnd type="none" w="sm" len="sm"/>
            <a:tailEnd type="none" w="sm" len="sm"/>
          </a:ln>
        </p:spPr>
        <p:txBody>
          <a:bodyPr/>
          <a:lstStyle/>
          <a:p>
            <a:endParaRPr lang="en-US"/>
          </a:p>
        </p:txBody>
      </p:sp>
      <p:sp>
        <p:nvSpPr>
          <p:cNvPr id="43" name="AutoShape 43"/>
          <p:cNvSpPr/>
          <p:nvPr/>
        </p:nvSpPr>
        <p:spPr>
          <a:xfrm>
            <a:off x="17449174" y="3596411"/>
            <a:ext cx="344192" cy="0"/>
          </a:xfrm>
          <a:prstGeom prst="line">
            <a:avLst/>
          </a:prstGeom>
          <a:ln w="47625" cap="rnd">
            <a:solidFill>
              <a:srgbClr val="CD8451"/>
            </a:solidFill>
            <a:prstDash val="solid"/>
            <a:headEnd type="none" w="sm" len="sm"/>
            <a:tailEnd type="none" w="sm" len="sm"/>
          </a:ln>
        </p:spPr>
        <p:txBody>
          <a:bodyPr/>
          <a:lstStyle/>
          <a:p>
            <a:endParaRPr lang="en-US"/>
          </a:p>
        </p:txBody>
      </p:sp>
      <p:sp>
        <p:nvSpPr>
          <p:cNvPr id="44" name="AutoShape 44"/>
          <p:cNvSpPr/>
          <p:nvPr/>
        </p:nvSpPr>
        <p:spPr>
          <a:xfrm rot="-5400000">
            <a:off x="4882958" y="9605960"/>
            <a:ext cx="344192" cy="0"/>
          </a:xfrm>
          <a:prstGeom prst="line">
            <a:avLst/>
          </a:prstGeom>
          <a:ln w="47625" cap="rnd">
            <a:solidFill>
              <a:srgbClr val="CD8451"/>
            </a:solidFill>
            <a:prstDash val="solid"/>
            <a:headEnd type="none" w="sm" len="sm"/>
            <a:tailEnd type="none" w="sm" len="sm"/>
          </a:ln>
        </p:spPr>
        <p:txBody>
          <a:bodyPr/>
          <a:lstStyle/>
          <a:p>
            <a:endParaRPr lang="en-US"/>
          </a:p>
        </p:txBody>
      </p:sp>
      <p:sp>
        <p:nvSpPr>
          <p:cNvPr id="45" name="AutoShape 45"/>
          <p:cNvSpPr/>
          <p:nvPr/>
        </p:nvSpPr>
        <p:spPr>
          <a:xfrm>
            <a:off x="17449174" y="3762440"/>
            <a:ext cx="344192" cy="0"/>
          </a:xfrm>
          <a:prstGeom prst="line">
            <a:avLst/>
          </a:prstGeom>
          <a:ln w="47625" cap="rnd">
            <a:solidFill>
              <a:srgbClr val="CD8451"/>
            </a:solidFill>
            <a:prstDash val="solid"/>
            <a:headEnd type="none" w="sm" len="sm"/>
            <a:tailEnd type="none" w="sm" len="sm"/>
          </a:ln>
        </p:spPr>
        <p:txBody>
          <a:bodyPr/>
          <a:lstStyle/>
          <a:p>
            <a:endParaRPr lang="en-US"/>
          </a:p>
        </p:txBody>
      </p:sp>
      <p:sp>
        <p:nvSpPr>
          <p:cNvPr id="46" name="AutoShape 46"/>
          <p:cNvSpPr/>
          <p:nvPr/>
        </p:nvSpPr>
        <p:spPr>
          <a:xfrm rot="-5400000">
            <a:off x="5048987" y="9605960"/>
            <a:ext cx="344192" cy="0"/>
          </a:xfrm>
          <a:prstGeom prst="line">
            <a:avLst/>
          </a:prstGeom>
          <a:ln w="47625" cap="rnd">
            <a:solidFill>
              <a:srgbClr val="CD8451"/>
            </a:solidFill>
            <a:prstDash val="solid"/>
            <a:headEnd type="none" w="sm" len="sm"/>
            <a:tailEnd type="none" w="sm" len="sm"/>
          </a:ln>
        </p:spPr>
        <p:txBody>
          <a:bodyPr/>
          <a:lstStyle/>
          <a:p>
            <a:endParaRPr lang="en-US"/>
          </a:p>
        </p:txBody>
      </p:sp>
      <p:grpSp>
        <p:nvGrpSpPr>
          <p:cNvPr id="47" name="Group 47"/>
          <p:cNvGrpSpPr/>
          <p:nvPr/>
        </p:nvGrpSpPr>
        <p:grpSpPr>
          <a:xfrm rot="-5400000">
            <a:off x="14476271" y="483333"/>
            <a:ext cx="850758" cy="837134"/>
            <a:chOff x="0" y="0"/>
            <a:chExt cx="2359009" cy="2321231"/>
          </a:xfrm>
        </p:grpSpPr>
        <p:sp>
          <p:nvSpPr>
            <p:cNvPr id="48" name="Freeform 48"/>
            <p:cNvSpPr/>
            <p:nvPr/>
          </p:nvSpPr>
          <p:spPr>
            <a:xfrm>
              <a:off x="72390" y="72390"/>
              <a:ext cx="2214229" cy="2176451"/>
            </a:xfrm>
            <a:custGeom>
              <a:avLst/>
              <a:gdLst/>
              <a:ahLst/>
              <a:cxnLst/>
              <a:rect l="l" t="t" r="r" b="b"/>
              <a:pathLst>
                <a:path w="2214229" h="2176451">
                  <a:moveTo>
                    <a:pt x="0" y="0"/>
                  </a:moveTo>
                  <a:lnTo>
                    <a:pt x="2214229" y="0"/>
                  </a:lnTo>
                  <a:lnTo>
                    <a:pt x="2214229" y="2176451"/>
                  </a:lnTo>
                  <a:lnTo>
                    <a:pt x="0" y="2176451"/>
                  </a:lnTo>
                  <a:lnTo>
                    <a:pt x="0" y="0"/>
                  </a:lnTo>
                  <a:close/>
                </a:path>
              </a:pathLst>
            </a:custGeom>
            <a:solidFill>
              <a:srgbClr val="FFF7F5"/>
            </a:solidFill>
          </p:spPr>
          <p:txBody>
            <a:bodyPr/>
            <a:lstStyle/>
            <a:p>
              <a:endParaRPr lang="en-US"/>
            </a:p>
          </p:txBody>
        </p:sp>
        <p:sp>
          <p:nvSpPr>
            <p:cNvPr id="49" name="Freeform 49"/>
            <p:cNvSpPr/>
            <p:nvPr/>
          </p:nvSpPr>
          <p:spPr>
            <a:xfrm>
              <a:off x="0" y="0"/>
              <a:ext cx="2359009" cy="2321231"/>
            </a:xfrm>
            <a:custGeom>
              <a:avLst/>
              <a:gdLst/>
              <a:ahLst/>
              <a:cxnLst/>
              <a:rect l="l" t="t" r="r" b="b"/>
              <a:pathLst>
                <a:path w="2359009" h="2321231">
                  <a:moveTo>
                    <a:pt x="2214229" y="2176451"/>
                  </a:moveTo>
                  <a:lnTo>
                    <a:pt x="2359009" y="2176451"/>
                  </a:lnTo>
                  <a:lnTo>
                    <a:pt x="2359009" y="2321231"/>
                  </a:lnTo>
                  <a:lnTo>
                    <a:pt x="2214229" y="2321231"/>
                  </a:lnTo>
                  <a:lnTo>
                    <a:pt x="2214229" y="2176451"/>
                  </a:lnTo>
                  <a:close/>
                  <a:moveTo>
                    <a:pt x="0" y="144780"/>
                  </a:moveTo>
                  <a:lnTo>
                    <a:pt x="144780" y="144780"/>
                  </a:lnTo>
                  <a:lnTo>
                    <a:pt x="144780" y="2176452"/>
                  </a:lnTo>
                  <a:lnTo>
                    <a:pt x="0" y="2176452"/>
                  </a:lnTo>
                  <a:lnTo>
                    <a:pt x="0" y="144780"/>
                  </a:lnTo>
                  <a:close/>
                  <a:moveTo>
                    <a:pt x="0" y="2176452"/>
                  </a:moveTo>
                  <a:lnTo>
                    <a:pt x="144780" y="2176452"/>
                  </a:lnTo>
                  <a:lnTo>
                    <a:pt x="144780" y="2321231"/>
                  </a:lnTo>
                  <a:lnTo>
                    <a:pt x="0" y="2321231"/>
                  </a:lnTo>
                  <a:lnTo>
                    <a:pt x="0" y="2176451"/>
                  </a:lnTo>
                  <a:close/>
                  <a:moveTo>
                    <a:pt x="2214229" y="144780"/>
                  </a:moveTo>
                  <a:lnTo>
                    <a:pt x="2359009" y="144780"/>
                  </a:lnTo>
                  <a:lnTo>
                    <a:pt x="2359009" y="2176452"/>
                  </a:lnTo>
                  <a:lnTo>
                    <a:pt x="2214229" y="2176452"/>
                  </a:lnTo>
                  <a:lnTo>
                    <a:pt x="2214229" y="144780"/>
                  </a:lnTo>
                  <a:close/>
                  <a:moveTo>
                    <a:pt x="144780" y="2176451"/>
                  </a:moveTo>
                  <a:lnTo>
                    <a:pt x="2214229" y="2176451"/>
                  </a:lnTo>
                  <a:lnTo>
                    <a:pt x="2214229" y="2321231"/>
                  </a:lnTo>
                  <a:lnTo>
                    <a:pt x="144780" y="2321231"/>
                  </a:lnTo>
                  <a:lnTo>
                    <a:pt x="144780" y="2176451"/>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txBody>
            <a:bodyPr/>
            <a:lstStyle/>
            <a:p>
              <a:endParaRPr lang="en-US"/>
            </a:p>
          </p:txBody>
        </p:sp>
      </p:grpSp>
      <p:grpSp>
        <p:nvGrpSpPr>
          <p:cNvPr id="50" name="Group 50"/>
          <p:cNvGrpSpPr/>
          <p:nvPr/>
        </p:nvGrpSpPr>
        <p:grpSpPr>
          <a:xfrm rot="-5400000">
            <a:off x="15583302" y="483333"/>
            <a:ext cx="850758" cy="837134"/>
            <a:chOff x="0" y="0"/>
            <a:chExt cx="2359009" cy="2321231"/>
          </a:xfrm>
        </p:grpSpPr>
        <p:sp>
          <p:nvSpPr>
            <p:cNvPr id="51" name="Freeform 51"/>
            <p:cNvSpPr/>
            <p:nvPr/>
          </p:nvSpPr>
          <p:spPr>
            <a:xfrm>
              <a:off x="72390" y="72390"/>
              <a:ext cx="2214229" cy="2176451"/>
            </a:xfrm>
            <a:custGeom>
              <a:avLst/>
              <a:gdLst/>
              <a:ahLst/>
              <a:cxnLst/>
              <a:rect l="l" t="t" r="r" b="b"/>
              <a:pathLst>
                <a:path w="2214229" h="2176451">
                  <a:moveTo>
                    <a:pt x="0" y="0"/>
                  </a:moveTo>
                  <a:lnTo>
                    <a:pt x="2214229" y="0"/>
                  </a:lnTo>
                  <a:lnTo>
                    <a:pt x="2214229" y="2176451"/>
                  </a:lnTo>
                  <a:lnTo>
                    <a:pt x="0" y="2176451"/>
                  </a:lnTo>
                  <a:lnTo>
                    <a:pt x="0" y="0"/>
                  </a:lnTo>
                  <a:close/>
                </a:path>
              </a:pathLst>
            </a:custGeom>
            <a:solidFill>
              <a:srgbClr val="FFF7F5"/>
            </a:solidFill>
          </p:spPr>
          <p:txBody>
            <a:bodyPr/>
            <a:lstStyle/>
            <a:p>
              <a:endParaRPr lang="en-US"/>
            </a:p>
          </p:txBody>
        </p:sp>
        <p:sp>
          <p:nvSpPr>
            <p:cNvPr id="52" name="Freeform 52"/>
            <p:cNvSpPr/>
            <p:nvPr/>
          </p:nvSpPr>
          <p:spPr>
            <a:xfrm>
              <a:off x="0" y="0"/>
              <a:ext cx="2359009" cy="2321231"/>
            </a:xfrm>
            <a:custGeom>
              <a:avLst/>
              <a:gdLst/>
              <a:ahLst/>
              <a:cxnLst/>
              <a:rect l="l" t="t" r="r" b="b"/>
              <a:pathLst>
                <a:path w="2359009" h="2321231">
                  <a:moveTo>
                    <a:pt x="2214229" y="2176451"/>
                  </a:moveTo>
                  <a:lnTo>
                    <a:pt x="2359009" y="2176451"/>
                  </a:lnTo>
                  <a:lnTo>
                    <a:pt x="2359009" y="2321231"/>
                  </a:lnTo>
                  <a:lnTo>
                    <a:pt x="2214229" y="2321231"/>
                  </a:lnTo>
                  <a:lnTo>
                    <a:pt x="2214229" y="2176451"/>
                  </a:lnTo>
                  <a:close/>
                  <a:moveTo>
                    <a:pt x="0" y="144780"/>
                  </a:moveTo>
                  <a:lnTo>
                    <a:pt x="144780" y="144780"/>
                  </a:lnTo>
                  <a:lnTo>
                    <a:pt x="144780" y="2176452"/>
                  </a:lnTo>
                  <a:lnTo>
                    <a:pt x="0" y="2176452"/>
                  </a:lnTo>
                  <a:lnTo>
                    <a:pt x="0" y="144780"/>
                  </a:lnTo>
                  <a:close/>
                  <a:moveTo>
                    <a:pt x="0" y="2176452"/>
                  </a:moveTo>
                  <a:lnTo>
                    <a:pt x="144780" y="2176452"/>
                  </a:lnTo>
                  <a:lnTo>
                    <a:pt x="144780" y="2321231"/>
                  </a:lnTo>
                  <a:lnTo>
                    <a:pt x="0" y="2321231"/>
                  </a:lnTo>
                  <a:lnTo>
                    <a:pt x="0" y="2176451"/>
                  </a:lnTo>
                  <a:close/>
                  <a:moveTo>
                    <a:pt x="2214229" y="144780"/>
                  </a:moveTo>
                  <a:lnTo>
                    <a:pt x="2359009" y="144780"/>
                  </a:lnTo>
                  <a:lnTo>
                    <a:pt x="2359009" y="2176452"/>
                  </a:lnTo>
                  <a:lnTo>
                    <a:pt x="2214229" y="2176452"/>
                  </a:lnTo>
                  <a:lnTo>
                    <a:pt x="2214229" y="144780"/>
                  </a:lnTo>
                  <a:close/>
                  <a:moveTo>
                    <a:pt x="144780" y="2176451"/>
                  </a:moveTo>
                  <a:lnTo>
                    <a:pt x="2214229" y="2176451"/>
                  </a:lnTo>
                  <a:lnTo>
                    <a:pt x="2214229" y="2321231"/>
                  </a:lnTo>
                  <a:lnTo>
                    <a:pt x="144780" y="2321231"/>
                  </a:lnTo>
                  <a:lnTo>
                    <a:pt x="144780" y="2176451"/>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txBody>
            <a:bodyPr/>
            <a:lstStyle/>
            <a:p>
              <a:endParaRPr lang="en-US"/>
            </a:p>
          </p:txBody>
        </p:sp>
      </p:grpSp>
      <p:grpSp>
        <p:nvGrpSpPr>
          <p:cNvPr id="53" name="Group 53"/>
          <p:cNvGrpSpPr/>
          <p:nvPr/>
        </p:nvGrpSpPr>
        <p:grpSpPr>
          <a:xfrm rot="-5400000">
            <a:off x="15792523" y="685742"/>
            <a:ext cx="432315" cy="432315"/>
            <a:chOff x="0" y="0"/>
            <a:chExt cx="1198737" cy="1198737"/>
          </a:xfrm>
        </p:grpSpPr>
        <p:sp>
          <p:nvSpPr>
            <p:cNvPr id="54" name="Freeform 54"/>
            <p:cNvSpPr/>
            <p:nvPr/>
          </p:nvSpPr>
          <p:spPr>
            <a:xfrm>
              <a:off x="72390" y="72390"/>
              <a:ext cx="1053958" cy="1053958"/>
            </a:xfrm>
            <a:custGeom>
              <a:avLst/>
              <a:gdLst/>
              <a:ahLst/>
              <a:cxnLst/>
              <a:rect l="l" t="t" r="r" b="b"/>
              <a:pathLst>
                <a:path w="1053958" h="1053958">
                  <a:moveTo>
                    <a:pt x="0" y="0"/>
                  </a:moveTo>
                  <a:lnTo>
                    <a:pt x="1053958" y="0"/>
                  </a:lnTo>
                  <a:lnTo>
                    <a:pt x="1053958" y="1053958"/>
                  </a:lnTo>
                  <a:lnTo>
                    <a:pt x="0" y="1053958"/>
                  </a:lnTo>
                  <a:lnTo>
                    <a:pt x="0" y="0"/>
                  </a:lnTo>
                  <a:close/>
                </a:path>
              </a:pathLst>
            </a:custGeom>
            <a:solidFill>
              <a:srgbClr val="FFF7F5"/>
            </a:solidFill>
          </p:spPr>
          <p:txBody>
            <a:bodyPr/>
            <a:lstStyle/>
            <a:p>
              <a:endParaRPr lang="en-US"/>
            </a:p>
          </p:txBody>
        </p:sp>
        <p:sp>
          <p:nvSpPr>
            <p:cNvPr id="55" name="Freeform 55"/>
            <p:cNvSpPr/>
            <p:nvPr/>
          </p:nvSpPr>
          <p:spPr>
            <a:xfrm>
              <a:off x="0" y="0"/>
              <a:ext cx="1198737" cy="1198737"/>
            </a:xfrm>
            <a:custGeom>
              <a:avLst/>
              <a:gdLst/>
              <a:ahLst/>
              <a:cxnLst/>
              <a:rect l="l" t="t" r="r" b="b"/>
              <a:pathLst>
                <a:path w="1198737" h="1198737">
                  <a:moveTo>
                    <a:pt x="1053958" y="1053958"/>
                  </a:moveTo>
                  <a:lnTo>
                    <a:pt x="1198737" y="1053958"/>
                  </a:lnTo>
                  <a:lnTo>
                    <a:pt x="1198737" y="1198737"/>
                  </a:lnTo>
                  <a:lnTo>
                    <a:pt x="1053957" y="1198737"/>
                  </a:lnTo>
                  <a:lnTo>
                    <a:pt x="1053957" y="1053957"/>
                  </a:lnTo>
                  <a:close/>
                  <a:moveTo>
                    <a:pt x="0" y="144780"/>
                  </a:moveTo>
                  <a:lnTo>
                    <a:pt x="144780" y="144780"/>
                  </a:lnTo>
                  <a:lnTo>
                    <a:pt x="144780" y="1053958"/>
                  </a:lnTo>
                  <a:lnTo>
                    <a:pt x="0" y="1053958"/>
                  </a:lnTo>
                  <a:lnTo>
                    <a:pt x="0" y="144780"/>
                  </a:lnTo>
                  <a:close/>
                  <a:moveTo>
                    <a:pt x="0" y="1053958"/>
                  </a:moveTo>
                  <a:lnTo>
                    <a:pt x="144780" y="1053958"/>
                  </a:lnTo>
                  <a:lnTo>
                    <a:pt x="144780" y="1198737"/>
                  </a:lnTo>
                  <a:lnTo>
                    <a:pt x="0" y="1198737"/>
                  </a:lnTo>
                  <a:lnTo>
                    <a:pt x="0" y="1053957"/>
                  </a:lnTo>
                  <a:close/>
                  <a:moveTo>
                    <a:pt x="1053958" y="144780"/>
                  </a:moveTo>
                  <a:lnTo>
                    <a:pt x="1198737" y="144780"/>
                  </a:lnTo>
                  <a:lnTo>
                    <a:pt x="1198737" y="1053958"/>
                  </a:lnTo>
                  <a:lnTo>
                    <a:pt x="1053957" y="1053958"/>
                  </a:lnTo>
                  <a:lnTo>
                    <a:pt x="1053957" y="144780"/>
                  </a:lnTo>
                  <a:close/>
                  <a:moveTo>
                    <a:pt x="144780" y="1053958"/>
                  </a:moveTo>
                  <a:lnTo>
                    <a:pt x="1053958" y="1053958"/>
                  </a:lnTo>
                  <a:lnTo>
                    <a:pt x="1053958" y="1198737"/>
                  </a:lnTo>
                  <a:lnTo>
                    <a:pt x="144780" y="1198737"/>
                  </a:lnTo>
                  <a:lnTo>
                    <a:pt x="144780" y="1053957"/>
                  </a:lnTo>
                  <a:close/>
                  <a:moveTo>
                    <a:pt x="1053958" y="0"/>
                  </a:moveTo>
                  <a:lnTo>
                    <a:pt x="1198737" y="0"/>
                  </a:lnTo>
                  <a:lnTo>
                    <a:pt x="1198737" y="144780"/>
                  </a:lnTo>
                  <a:lnTo>
                    <a:pt x="1053957" y="144780"/>
                  </a:lnTo>
                  <a:lnTo>
                    <a:pt x="1053957" y="0"/>
                  </a:lnTo>
                  <a:close/>
                  <a:moveTo>
                    <a:pt x="0" y="0"/>
                  </a:moveTo>
                  <a:lnTo>
                    <a:pt x="144780" y="0"/>
                  </a:lnTo>
                  <a:lnTo>
                    <a:pt x="144780" y="144780"/>
                  </a:lnTo>
                  <a:lnTo>
                    <a:pt x="0" y="144780"/>
                  </a:lnTo>
                  <a:lnTo>
                    <a:pt x="0" y="0"/>
                  </a:lnTo>
                  <a:close/>
                  <a:moveTo>
                    <a:pt x="144780" y="0"/>
                  </a:moveTo>
                  <a:lnTo>
                    <a:pt x="1053958" y="0"/>
                  </a:lnTo>
                  <a:lnTo>
                    <a:pt x="1053958" y="144780"/>
                  </a:lnTo>
                  <a:lnTo>
                    <a:pt x="144780" y="144780"/>
                  </a:lnTo>
                  <a:lnTo>
                    <a:pt x="144780" y="0"/>
                  </a:lnTo>
                  <a:close/>
                </a:path>
              </a:pathLst>
            </a:custGeom>
            <a:solidFill>
              <a:srgbClr val="CD8451"/>
            </a:solidFill>
          </p:spPr>
          <p:txBody>
            <a:bodyPr/>
            <a:lstStyle/>
            <a:p>
              <a:endParaRPr lang="en-US"/>
            </a:p>
          </p:txBody>
        </p:sp>
      </p:grpSp>
      <p:grpSp>
        <p:nvGrpSpPr>
          <p:cNvPr id="56" name="Group 56"/>
          <p:cNvGrpSpPr/>
          <p:nvPr/>
        </p:nvGrpSpPr>
        <p:grpSpPr>
          <a:xfrm rot="-5400000">
            <a:off x="16690333" y="483333"/>
            <a:ext cx="850758" cy="837134"/>
            <a:chOff x="0" y="0"/>
            <a:chExt cx="2359009" cy="2321231"/>
          </a:xfrm>
        </p:grpSpPr>
        <p:sp>
          <p:nvSpPr>
            <p:cNvPr id="57" name="Freeform 57"/>
            <p:cNvSpPr/>
            <p:nvPr/>
          </p:nvSpPr>
          <p:spPr>
            <a:xfrm>
              <a:off x="72390" y="72390"/>
              <a:ext cx="2214229" cy="2176451"/>
            </a:xfrm>
            <a:custGeom>
              <a:avLst/>
              <a:gdLst/>
              <a:ahLst/>
              <a:cxnLst/>
              <a:rect l="l" t="t" r="r" b="b"/>
              <a:pathLst>
                <a:path w="2214229" h="2176451">
                  <a:moveTo>
                    <a:pt x="0" y="0"/>
                  </a:moveTo>
                  <a:lnTo>
                    <a:pt x="2214229" y="0"/>
                  </a:lnTo>
                  <a:lnTo>
                    <a:pt x="2214229" y="2176451"/>
                  </a:lnTo>
                  <a:lnTo>
                    <a:pt x="0" y="2176451"/>
                  </a:lnTo>
                  <a:lnTo>
                    <a:pt x="0" y="0"/>
                  </a:lnTo>
                  <a:close/>
                </a:path>
              </a:pathLst>
            </a:custGeom>
            <a:solidFill>
              <a:srgbClr val="FFF7F5"/>
            </a:solidFill>
          </p:spPr>
          <p:txBody>
            <a:bodyPr/>
            <a:lstStyle/>
            <a:p>
              <a:endParaRPr lang="en-US"/>
            </a:p>
          </p:txBody>
        </p:sp>
        <p:sp>
          <p:nvSpPr>
            <p:cNvPr id="58" name="Freeform 58"/>
            <p:cNvSpPr/>
            <p:nvPr/>
          </p:nvSpPr>
          <p:spPr>
            <a:xfrm>
              <a:off x="0" y="0"/>
              <a:ext cx="2359009" cy="2321231"/>
            </a:xfrm>
            <a:custGeom>
              <a:avLst/>
              <a:gdLst/>
              <a:ahLst/>
              <a:cxnLst/>
              <a:rect l="l" t="t" r="r" b="b"/>
              <a:pathLst>
                <a:path w="2359009" h="2321231">
                  <a:moveTo>
                    <a:pt x="2214229" y="2176451"/>
                  </a:moveTo>
                  <a:lnTo>
                    <a:pt x="2359009" y="2176451"/>
                  </a:lnTo>
                  <a:lnTo>
                    <a:pt x="2359009" y="2321231"/>
                  </a:lnTo>
                  <a:lnTo>
                    <a:pt x="2214229" y="2321231"/>
                  </a:lnTo>
                  <a:lnTo>
                    <a:pt x="2214229" y="2176451"/>
                  </a:lnTo>
                  <a:close/>
                  <a:moveTo>
                    <a:pt x="0" y="144780"/>
                  </a:moveTo>
                  <a:lnTo>
                    <a:pt x="144780" y="144780"/>
                  </a:lnTo>
                  <a:lnTo>
                    <a:pt x="144780" y="2176452"/>
                  </a:lnTo>
                  <a:lnTo>
                    <a:pt x="0" y="2176452"/>
                  </a:lnTo>
                  <a:lnTo>
                    <a:pt x="0" y="144780"/>
                  </a:lnTo>
                  <a:close/>
                  <a:moveTo>
                    <a:pt x="0" y="2176452"/>
                  </a:moveTo>
                  <a:lnTo>
                    <a:pt x="144780" y="2176452"/>
                  </a:lnTo>
                  <a:lnTo>
                    <a:pt x="144780" y="2321231"/>
                  </a:lnTo>
                  <a:lnTo>
                    <a:pt x="0" y="2321231"/>
                  </a:lnTo>
                  <a:lnTo>
                    <a:pt x="0" y="2176451"/>
                  </a:lnTo>
                  <a:close/>
                  <a:moveTo>
                    <a:pt x="2214229" y="144780"/>
                  </a:moveTo>
                  <a:lnTo>
                    <a:pt x="2359009" y="144780"/>
                  </a:lnTo>
                  <a:lnTo>
                    <a:pt x="2359009" y="2176452"/>
                  </a:lnTo>
                  <a:lnTo>
                    <a:pt x="2214229" y="2176452"/>
                  </a:lnTo>
                  <a:lnTo>
                    <a:pt x="2214229" y="144780"/>
                  </a:lnTo>
                  <a:close/>
                  <a:moveTo>
                    <a:pt x="144780" y="2176451"/>
                  </a:moveTo>
                  <a:lnTo>
                    <a:pt x="2214229" y="2176451"/>
                  </a:lnTo>
                  <a:lnTo>
                    <a:pt x="2214229" y="2321231"/>
                  </a:lnTo>
                  <a:lnTo>
                    <a:pt x="144780" y="2321231"/>
                  </a:lnTo>
                  <a:lnTo>
                    <a:pt x="144780" y="2176451"/>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txBody>
            <a:bodyPr/>
            <a:lstStyle/>
            <a:p>
              <a:endParaRPr lang="en-US"/>
            </a:p>
          </p:txBody>
        </p:sp>
      </p:grpSp>
      <p:sp>
        <p:nvSpPr>
          <p:cNvPr id="59" name="AutoShape 59"/>
          <p:cNvSpPr/>
          <p:nvPr/>
        </p:nvSpPr>
        <p:spPr>
          <a:xfrm rot="8100000">
            <a:off x="16833831" y="878087"/>
            <a:ext cx="563761" cy="0"/>
          </a:xfrm>
          <a:prstGeom prst="line">
            <a:avLst/>
          </a:prstGeom>
          <a:ln w="47625" cap="rnd">
            <a:solidFill>
              <a:srgbClr val="CD8451"/>
            </a:solidFill>
            <a:prstDash val="solid"/>
            <a:headEnd type="none" w="sm" len="sm"/>
            <a:tailEnd type="none" w="sm" len="sm"/>
          </a:ln>
        </p:spPr>
        <p:txBody>
          <a:bodyPr/>
          <a:lstStyle/>
          <a:p>
            <a:endParaRPr lang="en-US"/>
          </a:p>
        </p:txBody>
      </p:sp>
      <p:sp>
        <p:nvSpPr>
          <p:cNvPr id="60" name="AutoShape 60"/>
          <p:cNvSpPr/>
          <p:nvPr/>
        </p:nvSpPr>
        <p:spPr>
          <a:xfrm rot="2700000">
            <a:off x="16833831" y="878087"/>
            <a:ext cx="563761" cy="0"/>
          </a:xfrm>
          <a:prstGeom prst="line">
            <a:avLst/>
          </a:prstGeom>
          <a:ln w="47625" cap="rnd">
            <a:solidFill>
              <a:srgbClr val="CD8451"/>
            </a:solidFill>
            <a:prstDash val="solid"/>
            <a:headEnd type="none" w="sm" len="sm"/>
            <a:tailEnd type="none" w="sm" len="sm"/>
          </a:ln>
        </p:spPr>
        <p:txBody>
          <a:bodyPr/>
          <a:lstStyle/>
          <a:p>
            <a:endParaRPr lang="en-US"/>
          </a:p>
        </p:txBody>
      </p:sp>
      <p:sp>
        <p:nvSpPr>
          <p:cNvPr id="61" name="AutoShape 61"/>
          <p:cNvSpPr/>
          <p:nvPr/>
        </p:nvSpPr>
        <p:spPr>
          <a:xfrm>
            <a:off x="15819755" y="809464"/>
            <a:ext cx="377851" cy="0"/>
          </a:xfrm>
          <a:prstGeom prst="line">
            <a:avLst/>
          </a:prstGeom>
          <a:ln w="47625" cap="rnd">
            <a:solidFill>
              <a:srgbClr val="CD8451"/>
            </a:solidFill>
            <a:prstDash val="solid"/>
            <a:headEnd type="none" w="sm" len="sm"/>
            <a:tailEnd type="none" w="sm" len="sm"/>
          </a:ln>
        </p:spPr>
        <p:txBody>
          <a:bodyPr/>
          <a:lstStyle/>
          <a:p>
            <a:endParaRPr lang="en-US"/>
          </a:p>
        </p:txBody>
      </p:sp>
      <p:sp>
        <p:nvSpPr>
          <p:cNvPr id="62" name="AutoShape 62"/>
          <p:cNvSpPr/>
          <p:nvPr/>
        </p:nvSpPr>
        <p:spPr>
          <a:xfrm>
            <a:off x="14685493" y="1070432"/>
            <a:ext cx="432315" cy="0"/>
          </a:xfrm>
          <a:prstGeom prst="line">
            <a:avLst/>
          </a:prstGeom>
          <a:ln w="47625" cap="rnd">
            <a:solidFill>
              <a:srgbClr val="CD8451"/>
            </a:solidFill>
            <a:prstDash val="solid"/>
            <a:headEnd type="none" w="sm" len="sm"/>
            <a:tailEnd type="none" w="sm" len="sm"/>
          </a:ln>
        </p:spPr>
        <p:txBody>
          <a:bodyPr/>
          <a:lstStyle/>
          <a:p>
            <a:endParaRPr lang="en-US"/>
          </a:p>
        </p:txBody>
      </p:sp>
      <p:pic>
        <p:nvPicPr>
          <p:cNvPr id="63" name="Picture 6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7485199" y="1745562"/>
            <a:ext cx="272143" cy="428625"/>
          </a:xfrm>
          <a:prstGeom prst="rect">
            <a:avLst/>
          </a:prstGeom>
        </p:spPr>
      </p:pic>
      <p:pic>
        <p:nvPicPr>
          <p:cNvPr id="64" name="Picture 6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7485199" y="8670559"/>
            <a:ext cx="272143" cy="428625"/>
          </a:xfrm>
          <a:prstGeom prst="rect">
            <a:avLst/>
          </a:prstGeom>
        </p:spPr>
      </p:pic>
      <p:pic>
        <p:nvPicPr>
          <p:cNvPr id="65" name="Picture 6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743238" y="9415460"/>
            <a:ext cx="272143" cy="428625"/>
          </a:xfrm>
          <a:prstGeom prst="rect">
            <a:avLst/>
          </a:prstGeom>
        </p:spPr>
      </p:pic>
      <p:pic>
        <p:nvPicPr>
          <p:cNvPr id="66" name="Picture 6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3308796" y="9415460"/>
            <a:ext cx="272143" cy="428625"/>
          </a:xfrm>
          <a:prstGeom prst="rect">
            <a:avLst/>
          </a:prstGeom>
        </p:spPr>
      </p:pic>
      <p:pic>
        <p:nvPicPr>
          <p:cNvPr id="67" name="Picture 6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5734" y="3314325"/>
            <a:ext cx="523857" cy="516654"/>
          </a:xfrm>
          <a:prstGeom prst="rect">
            <a:avLst/>
          </a:prstGeom>
        </p:spPr>
      </p:pic>
      <p:pic>
        <p:nvPicPr>
          <p:cNvPr id="68" name="Picture 6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92499" y="4488044"/>
            <a:ext cx="530730" cy="530730"/>
          </a:xfrm>
          <a:prstGeom prst="rect">
            <a:avLst/>
          </a:prstGeom>
        </p:spPr>
      </p:pic>
      <p:pic>
        <p:nvPicPr>
          <p:cNvPr id="69" name="Picture 6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37595" y="5752232"/>
            <a:ext cx="614069" cy="357695"/>
          </a:xfrm>
          <a:prstGeom prst="rect">
            <a:avLst/>
          </a:prstGeom>
        </p:spPr>
      </p:pic>
      <p:pic>
        <p:nvPicPr>
          <p:cNvPr id="70" name="Picture 7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737723" y="2132855"/>
            <a:ext cx="556437" cy="556437"/>
          </a:xfrm>
          <a:prstGeom prst="rect">
            <a:avLst/>
          </a:prstGeom>
        </p:spPr>
      </p:pic>
      <p:pic>
        <p:nvPicPr>
          <p:cNvPr id="71" name="Picture 7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92525" y="2114996"/>
            <a:ext cx="404879" cy="574296"/>
          </a:xfrm>
          <a:prstGeom prst="rect">
            <a:avLst/>
          </a:prstGeom>
        </p:spPr>
      </p:pic>
      <p:pic>
        <p:nvPicPr>
          <p:cNvPr id="72" name="Picture 7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759065" y="6840246"/>
            <a:ext cx="504260" cy="504260"/>
          </a:xfrm>
          <a:prstGeom prst="rect">
            <a:avLst/>
          </a:prstGeom>
        </p:spPr>
      </p:pic>
      <p:pic>
        <p:nvPicPr>
          <p:cNvPr id="73" name="Picture 7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754881" y="4510329"/>
            <a:ext cx="508445" cy="508445"/>
          </a:xfrm>
          <a:prstGeom prst="rect">
            <a:avLst/>
          </a:prstGeom>
        </p:spPr>
      </p:pic>
      <p:pic>
        <p:nvPicPr>
          <p:cNvPr id="74" name="Picture 7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605734" y="6840246"/>
            <a:ext cx="504260" cy="504260"/>
          </a:xfrm>
          <a:prstGeom prst="rect">
            <a:avLst/>
          </a:prstGeom>
        </p:spPr>
      </p:pic>
      <p:pic>
        <p:nvPicPr>
          <p:cNvPr id="75" name="Picture 75"/>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737723" y="3314325"/>
            <a:ext cx="542760" cy="542760"/>
          </a:xfrm>
          <a:prstGeom prst="rect">
            <a:avLst/>
          </a:prstGeom>
        </p:spPr>
      </p:pic>
      <p:pic>
        <p:nvPicPr>
          <p:cNvPr id="76" name="Picture 76"/>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727862" y="5649838"/>
            <a:ext cx="562482" cy="562482"/>
          </a:xfrm>
          <a:prstGeom prst="rect">
            <a:avLst/>
          </a:prstGeom>
        </p:spPr>
      </p:pic>
      <p:sp>
        <p:nvSpPr>
          <p:cNvPr id="77" name="TextBox 77"/>
          <p:cNvSpPr txBox="1"/>
          <p:nvPr/>
        </p:nvSpPr>
        <p:spPr>
          <a:xfrm>
            <a:off x="923685" y="678739"/>
            <a:ext cx="10576784" cy="589905"/>
          </a:xfrm>
          <a:prstGeom prst="rect">
            <a:avLst/>
          </a:prstGeom>
        </p:spPr>
        <p:txBody>
          <a:bodyPr wrap="square" lIns="0" tIns="0" rIns="0" bIns="0" rtlCol="0" anchor="t">
            <a:spAutoFit/>
          </a:bodyPr>
          <a:lstStyle/>
          <a:p>
            <a:pPr>
              <a:lnSpc>
                <a:spcPts val="4600"/>
              </a:lnSpc>
            </a:pPr>
            <a:r>
              <a:rPr lang="en-US" sz="4400" b="1" dirty="0" err="1">
                <a:solidFill>
                  <a:schemeClr val="accent1">
                    <a:lumMod val="50000"/>
                  </a:schemeClr>
                </a:solidFill>
                <a:latin typeface="Arial" panose="020B0604020202020204" pitchFamily="34" charset="0"/>
                <a:cs typeface="Arial" panose="020B0604020202020204" pitchFamily="34" charset="0"/>
              </a:rPr>
              <a:t>Thảo</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luận</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nhóm</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đôi</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và</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trả</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lời</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câu</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hỏi</a:t>
            </a:r>
            <a:r>
              <a:rPr lang="en-US" sz="4400" b="1" dirty="0">
                <a:solidFill>
                  <a:schemeClr val="accent1">
                    <a:lumMod val="50000"/>
                  </a:schemeClr>
                </a:solidFill>
                <a:latin typeface="Arial" panose="020B0604020202020204" pitchFamily="34" charset="0"/>
                <a:cs typeface="Arial" panose="020B0604020202020204" pitchFamily="34" charset="0"/>
              </a:rPr>
              <a:t>:</a:t>
            </a:r>
          </a:p>
        </p:txBody>
      </p:sp>
      <p:sp>
        <p:nvSpPr>
          <p:cNvPr id="79" name="Rectangle 78"/>
          <p:cNvSpPr/>
          <p:nvPr/>
        </p:nvSpPr>
        <p:spPr>
          <a:xfrm>
            <a:off x="4308038" y="2312041"/>
            <a:ext cx="11569270" cy="6186309"/>
          </a:xfrm>
          <a:prstGeom prst="rect">
            <a:avLst/>
          </a:prstGeom>
        </p:spPr>
        <p:txBody>
          <a:bodyPr wrap="square">
            <a:spAutoFit/>
          </a:bodyPr>
          <a:lstStyle/>
          <a:p>
            <a:pPr algn="just">
              <a:lnSpc>
                <a:spcPct val="150000"/>
              </a:lnSpc>
            </a:pPr>
            <a:r>
              <a:rPr lang="en-US" sz="4400" b="1" dirty="0" err="1">
                <a:solidFill>
                  <a:srgbClr val="C00000"/>
                </a:solidFill>
                <a:latin typeface="Arial" panose="020B0604020202020204" pitchFamily="34" charset="0"/>
                <a:cs typeface="Arial" panose="020B0604020202020204" pitchFamily="34" charset="0"/>
              </a:rPr>
              <a:t>Câu</a:t>
            </a:r>
            <a:r>
              <a:rPr lang="en-US" sz="4400" b="1" dirty="0">
                <a:solidFill>
                  <a:srgbClr val="C00000"/>
                </a:solidFill>
                <a:latin typeface="Arial" panose="020B0604020202020204" pitchFamily="34" charset="0"/>
                <a:cs typeface="Arial" panose="020B0604020202020204" pitchFamily="34" charset="0"/>
              </a:rPr>
              <a:t> 1. </a:t>
            </a:r>
            <a:r>
              <a:rPr lang="en-US" sz="4400" dirty="0" err="1">
                <a:latin typeface="Arial" panose="020B0604020202020204" pitchFamily="34" charset="0"/>
                <a:cs typeface="Arial" panose="020B0604020202020204" pitchFamily="34" charset="0"/>
              </a:rPr>
              <a:t>Phần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mềm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nào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đây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phải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điều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hành</a:t>
            </a:r>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A. Windows 7                    </a:t>
            </a:r>
          </a:p>
          <a:p>
            <a:pPr algn="just">
              <a:lnSpc>
                <a:spcPct val="150000"/>
              </a:lnSpc>
            </a:pPr>
            <a:r>
              <a:rPr lang="en-US" sz="4400" dirty="0">
                <a:latin typeface="Arial" panose="020B0604020202020204" pitchFamily="34" charset="0"/>
                <a:cs typeface="Arial" panose="020B0604020202020204" pitchFamily="34" charset="0"/>
              </a:rPr>
              <a:t>B. Windows 10.</a:t>
            </a:r>
          </a:p>
          <a:p>
            <a:pPr algn="just">
              <a:lnSpc>
                <a:spcPct val="150000"/>
              </a:lnSpc>
            </a:pPr>
            <a:r>
              <a:rPr lang="en-US" sz="4400" dirty="0">
                <a:latin typeface="Arial" panose="020B0604020202020204" pitchFamily="34" charset="0"/>
                <a:cs typeface="Arial" panose="020B0604020202020204" pitchFamily="34" charset="0"/>
              </a:rPr>
              <a:t>C. Windows Explorer.        </a:t>
            </a:r>
          </a:p>
          <a:p>
            <a:pPr algn="just">
              <a:lnSpc>
                <a:spcPct val="150000"/>
              </a:lnSpc>
            </a:pPr>
            <a:r>
              <a:rPr lang="en-US" sz="4400" dirty="0">
                <a:latin typeface="Arial" panose="020B0604020202020204" pitchFamily="34" charset="0"/>
                <a:cs typeface="Arial" panose="020B0604020202020204" pitchFamily="34" charset="0"/>
              </a:rPr>
              <a:t>D. Windows Phone.</a:t>
            </a:r>
          </a:p>
        </p:txBody>
      </p:sp>
      <p:pic>
        <p:nvPicPr>
          <p:cNvPr id="80" name="Picture 16"/>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5400000" flipH="1" flipV="1">
            <a:off x="10196625" y="6465315"/>
            <a:ext cx="705962" cy="913866"/>
          </a:xfrm>
          <a:prstGeom prst="rect">
            <a:avLst/>
          </a:prstGeom>
        </p:spPr>
      </p:pic>
    </p:spTree>
    <p:extLst>
      <p:ext uri="{BB962C8B-B14F-4D97-AF65-F5344CB8AC3E}">
        <p14:creationId xmlns:p14="http://schemas.microsoft.com/office/powerpoint/2010/main" val="3942574425"/>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p:tgtEl>
                                          <p:spTgt spid="80"/>
                                        </p:tgtEl>
                                        <p:attrNameLst>
                                          <p:attrName>ppt_x</p:attrName>
                                        </p:attrNameLst>
                                      </p:cBhvr>
                                      <p:tavLst>
                                        <p:tav tm="0">
                                          <p:val>
                                            <p:strVal val="#ppt_x+#ppt_w*1.125000"/>
                                          </p:val>
                                        </p:tav>
                                        <p:tav tm="100000">
                                          <p:val>
                                            <p:strVal val="#ppt_x"/>
                                          </p:val>
                                        </p:tav>
                                      </p:tavLst>
                                    </p:anim>
                                    <p:animEffect transition="in" filter="wipe(left)">
                                      <p:cBhvr>
                                        <p:cTn id="8" dur="500"/>
                                        <p:tgtEl>
                                          <p:spTgt spid="8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16" presetClass="emph" presetSubtype="0" fill="hold" nodeType="withEffect">
                                  <p:stCondLst>
                                    <p:cond delay="0"/>
                                  </p:stCondLst>
                                  <p:iterate type="lt">
                                    <p:tmPct val="4000"/>
                                  </p:iterate>
                                  <p:childTnLst>
                                    <p:set>
                                      <p:cBhvr override="childStyle">
                                        <p:cTn id="10" dur="500" fill="hold"/>
                                        <p:tgtEl>
                                          <p:spTgt spid="79">
                                            <p:txEl>
                                              <p:pRg st="3" end="3"/>
                                            </p:txEl>
                                          </p:spTgt>
                                        </p:tgtEl>
                                        <p:attrNameLst>
                                          <p:attrName>style.color</p:attrName>
                                        </p:attrNameLst>
                                      </p:cBhvr>
                                      <p:to>
                                        <p:clrVal>
                                          <a:srgbClr val="0070C0"/>
                                        </p:clrVal>
                                      </p:to>
                                    </p:set>
                                    <p:set>
                                      <p:cBhvr>
                                        <p:cTn id="11" dur="500" fill="hold"/>
                                        <p:tgtEl>
                                          <p:spTgt spid="79">
                                            <p:txEl>
                                              <p:pRg st="3" end="3"/>
                                            </p:txEl>
                                          </p:spTgt>
                                        </p:tgtEl>
                                        <p:attrNameLst>
                                          <p:attrName>fillcolor</p:attrName>
                                        </p:attrNameLst>
                                      </p:cBhvr>
                                      <p:to>
                                        <p:clrVal>
                                          <a:srgbClr val="0070C0"/>
                                        </p:clrVal>
                                      </p:to>
                                    </p:set>
                                    <p:set>
                                      <p:cBhvr>
                                        <p:cTn id="12" dur="500" fill="hold"/>
                                        <p:tgtEl>
                                          <p:spTgt spid="79">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7F5"/>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9810290" y="2467868"/>
            <a:ext cx="781789" cy="14323809"/>
            <a:chOff x="0" y="0"/>
            <a:chExt cx="2359009" cy="43221369"/>
          </a:xfrm>
        </p:grpSpPr>
        <p:sp>
          <p:nvSpPr>
            <p:cNvPr id="3" name="Freeform 3"/>
            <p:cNvSpPr/>
            <p:nvPr/>
          </p:nvSpPr>
          <p:spPr>
            <a:xfrm>
              <a:off x="72390" y="72390"/>
              <a:ext cx="2214229" cy="43076589"/>
            </a:xfrm>
            <a:custGeom>
              <a:avLst/>
              <a:gdLst/>
              <a:ahLst/>
              <a:cxnLst/>
              <a:rect l="l" t="t" r="r" b="b"/>
              <a:pathLst>
                <a:path w="2214229" h="43076589">
                  <a:moveTo>
                    <a:pt x="0" y="0"/>
                  </a:moveTo>
                  <a:lnTo>
                    <a:pt x="2214229" y="0"/>
                  </a:lnTo>
                  <a:lnTo>
                    <a:pt x="2214229" y="43076589"/>
                  </a:lnTo>
                  <a:lnTo>
                    <a:pt x="0" y="43076589"/>
                  </a:lnTo>
                  <a:lnTo>
                    <a:pt x="0" y="0"/>
                  </a:lnTo>
                  <a:close/>
                </a:path>
              </a:pathLst>
            </a:custGeom>
            <a:solidFill>
              <a:srgbClr val="FFEEEA"/>
            </a:solidFill>
          </p:spPr>
          <p:txBody>
            <a:bodyPr/>
            <a:lstStyle/>
            <a:p>
              <a:endParaRPr lang="en-US"/>
            </a:p>
          </p:txBody>
        </p:sp>
        <p:sp>
          <p:nvSpPr>
            <p:cNvPr id="4" name="Freeform 4"/>
            <p:cNvSpPr/>
            <p:nvPr/>
          </p:nvSpPr>
          <p:spPr>
            <a:xfrm>
              <a:off x="0" y="0"/>
              <a:ext cx="2359009" cy="43221368"/>
            </a:xfrm>
            <a:custGeom>
              <a:avLst/>
              <a:gdLst/>
              <a:ahLst/>
              <a:cxnLst/>
              <a:rect l="l" t="t" r="r" b="b"/>
              <a:pathLst>
                <a:path w="2359009" h="43221368">
                  <a:moveTo>
                    <a:pt x="2214229" y="43076589"/>
                  </a:moveTo>
                  <a:lnTo>
                    <a:pt x="2359009" y="43076589"/>
                  </a:lnTo>
                  <a:lnTo>
                    <a:pt x="2359009" y="43221368"/>
                  </a:lnTo>
                  <a:lnTo>
                    <a:pt x="2214229" y="43221368"/>
                  </a:lnTo>
                  <a:lnTo>
                    <a:pt x="2214229" y="43076589"/>
                  </a:lnTo>
                  <a:close/>
                  <a:moveTo>
                    <a:pt x="0" y="144780"/>
                  </a:moveTo>
                  <a:lnTo>
                    <a:pt x="144780" y="144780"/>
                  </a:lnTo>
                  <a:lnTo>
                    <a:pt x="144780" y="43076589"/>
                  </a:lnTo>
                  <a:lnTo>
                    <a:pt x="0" y="43076589"/>
                  </a:lnTo>
                  <a:lnTo>
                    <a:pt x="0" y="144780"/>
                  </a:lnTo>
                  <a:close/>
                  <a:moveTo>
                    <a:pt x="0" y="43076589"/>
                  </a:moveTo>
                  <a:lnTo>
                    <a:pt x="144780" y="43076589"/>
                  </a:lnTo>
                  <a:lnTo>
                    <a:pt x="144780" y="43221368"/>
                  </a:lnTo>
                  <a:lnTo>
                    <a:pt x="0" y="43221368"/>
                  </a:lnTo>
                  <a:lnTo>
                    <a:pt x="0" y="43076589"/>
                  </a:lnTo>
                  <a:close/>
                  <a:moveTo>
                    <a:pt x="2214229" y="144780"/>
                  </a:moveTo>
                  <a:lnTo>
                    <a:pt x="2359009" y="144780"/>
                  </a:lnTo>
                  <a:lnTo>
                    <a:pt x="2359009" y="43076589"/>
                  </a:lnTo>
                  <a:lnTo>
                    <a:pt x="2214229" y="43076589"/>
                  </a:lnTo>
                  <a:lnTo>
                    <a:pt x="2214229" y="144780"/>
                  </a:lnTo>
                  <a:close/>
                  <a:moveTo>
                    <a:pt x="144780" y="43076589"/>
                  </a:moveTo>
                  <a:lnTo>
                    <a:pt x="2214229" y="43076589"/>
                  </a:lnTo>
                  <a:lnTo>
                    <a:pt x="2214229" y="43221368"/>
                  </a:lnTo>
                  <a:lnTo>
                    <a:pt x="144780" y="43221368"/>
                  </a:lnTo>
                  <a:lnTo>
                    <a:pt x="144780" y="43076589"/>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txBody>
            <a:bodyPr/>
            <a:lstStyle/>
            <a:p>
              <a:endParaRPr lang="en-US"/>
            </a:p>
          </p:txBody>
        </p:sp>
      </p:grpSp>
      <p:grpSp>
        <p:nvGrpSpPr>
          <p:cNvPr id="6" name="Group 6"/>
          <p:cNvGrpSpPr/>
          <p:nvPr/>
        </p:nvGrpSpPr>
        <p:grpSpPr>
          <a:xfrm rot="-5400000">
            <a:off x="4664160" y="8411693"/>
            <a:ext cx="781789" cy="2436158"/>
            <a:chOff x="0" y="0"/>
            <a:chExt cx="2359009" cy="7350984"/>
          </a:xfrm>
        </p:grpSpPr>
        <p:sp>
          <p:nvSpPr>
            <p:cNvPr id="7" name="Freeform 7"/>
            <p:cNvSpPr/>
            <p:nvPr/>
          </p:nvSpPr>
          <p:spPr>
            <a:xfrm>
              <a:off x="72390" y="72390"/>
              <a:ext cx="2214229" cy="7206204"/>
            </a:xfrm>
            <a:custGeom>
              <a:avLst/>
              <a:gdLst/>
              <a:ahLst/>
              <a:cxnLst/>
              <a:rect l="l" t="t" r="r" b="b"/>
              <a:pathLst>
                <a:path w="2214229" h="7206204">
                  <a:moveTo>
                    <a:pt x="0" y="0"/>
                  </a:moveTo>
                  <a:lnTo>
                    <a:pt x="2214229" y="0"/>
                  </a:lnTo>
                  <a:lnTo>
                    <a:pt x="2214229" y="7206204"/>
                  </a:lnTo>
                  <a:lnTo>
                    <a:pt x="0" y="7206204"/>
                  </a:lnTo>
                  <a:lnTo>
                    <a:pt x="0" y="0"/>
                  </a:lnTo>
                  <a:close/>
                </a:path>
              </a:pathLst>
            </a:custGeom>
            <a:solidFill>
              <a:srgbClr val="F6D1C8"/>
            </a:solidFill>
          </p:spPr>
          <p:txBody>
            <a:bodyPr/>
            <a:lstStyle/>
            <a:p>
              <a:endParaRPr lang="en-US"/>
            </a:p>
          </p:txBody>
        </p:sp>
        <p:sp>
          <p:nvSpPr>
            <p:cNvPr id="8" name="Freeform 8"/>
            <p:cNvSpPr/>
            <p:nvPr/>
          </p:nvSpPr>
          <p:spPr>
            <a:xfrm>
              <a:off x="0" y="0"/>
              <a:ext cx="2359009" cy="7350984"/>
            </a:xfrm>
            <a:custGeom>
              <a:avLst/>
              <a:gdLst/>
              <a:ahLst/>
              <a:cxnLst/>
              <a:rect l="l" t="t" r="r" b="b"/>
              <a:pathLst>
                <a:path w="2359009" h="7350984">
                  <a:moveTo>
                    <a:pt x="2214229" y="7206204"/>
                  </a:moveTo>
                  <a:lnTo>
                    <a:pt x="2359009" y="7206204"/>
                  </a:lnTo>
                  <a:lnTo>
                    <a:pt x="2359009" y="7350984"/>
                  </a:lnTo>
                  <a:lnTo>
                    <a:pt x="2214229" y="7350984"/>
                  </a:lnTo>
                  <a:lnTo>
                    <a:pt x="2214229" y="7206204"/>
                  </a:lnTo>
                  <a:close/>
                  <a:moveTo>
                    <a:pt x="0" y="144780"/>
                  </a:moveTo>
                  <a:lnTo>
                    <a:pt x="144780" y="144780"/>
                  </a:lnTo>
                  <a:lnTo>
                    <a:pt x="144780" y="7206204"/>
                  </a:lnTo>
                  <a:lnTo>
                    <a:pt x="0" y="7206204"/>
                  </a:lnTo>
                  <a:lnTo>
                    <a:pt x="0" y="144780"/>
                  </a:lnTo>
                  <a:close/>
                  <a:moveTo>
                    <a:pt x="0" y="7206204"/>
                  </a:moveTo>
                  <a:lnTo>
                    <a:pt x="144780" y="7206204"/>
                  </a:lnTo>
                  <a:lnTo>
                    <a:pt x="144780" y="7350984"/>
                  </a:lnTo>
                  <a:lnTo>
                    <a:pt x="0" y="7350984"/>
                  </a:lnTo>
                  <a:lnTo>
                    <a:pt x="0" y="7206204"/>
                  </a:lnTo>
                  <a:close/>
                  <a:moveTo>
                    <a:pt x="2214229" y="144780"/>
                  </a:moveTo>
                  <a:lnTo>
                    <a:pt x="2359009" y="144780"/>
                  </a:lnTo>
                  <a:lnTo>
                    <a:pt x="2359009" y="7206204"/>
                  </a:lnTo>
                  <a:lnTo>
                    <a:pt x="2214229" y="7206204"/>
                  </a:lnTo>
                  <a:lnTo>
                    <a:pt x="2214229" y="144780"/>
                  </a:lnTo>
                  <a:close/>
                  <a:moveTo>
                    <a:pt x="144780" y="7206204"/>
                  </a:moveTo>
                  <a:lnTo>
                    <a:pt x="2214229" y="7206204"/>
                  </a:lnTo>
                  <a:lnTo>
                    <a:pt x="2214229" y="7350984"/>
                  </a:lnTo>
                  <a:lnTo>
                    <a:pt x="144780" y="7350984"/>
                  </a:lnTo>
                  <a:lnTo>
                    <a:pt x="144780" y="7206204"/>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txBody>
            <a:bodyPr/>
            <a:lstStyle/>
            <a:p>
              <a:endParaRPr lang="en-US"/>
            </a:p>
          </p:txBody>
        </p:sp>
      </p:grpSp>
      <p:grpSp>
        <p:nvGrpSpPr>
          <p:cNvPr id="9" name="Group 9"/>
          <p:cNvGrpSpPr/>
          <p:nvPr/>
        </p:nvGrpSpPr>
        <p:grpSpPr>
          <a:xfrm>
            <a:off x="17230376" y="1258957"/>
            <a:ext cx="781789" cy="8156503"/>
            <a:chOff x="0" y="0"/>
            <a:chExt cx="2359009" cy="24611835"/>
          </a:xfrm>
        </p:grpSpPr>
        <p:sp>
          <p:nvSpPr>
            <p:cNvPr id="10" name="Freeform 10"/>
            <p:cNvSpPr/>
            <p:nvPr/>
          </p:nvSpPr>
          <p:spPr>
            <a:xfrm>
              <a:off x="72390" y="72390"/>
              <a:ext cx="2214229" cy="24467055"/>
            </a:xfrm>
            <a:custGeom>
              <a:avLst/>
              <a:gdLst/>
              <a:ahLst/>
              <a:cxnLst/>
              <a:rect l="l" t="t" r="r" b="b"/>
              <a:pathLst>
                <a:path w="2214229" h="24467055">
                  <a:moveTo>
                    <a:pt x="0" y="0"/>
                  </a:moveTo>
                  <a:lnTo>
                    <a:pt x="2214229" y="0"/>
                  </a:lnTo>
                  <a:lnTo>
                    <a:pt x="2214229" y="24467055"/>
                  </a:lnTo>
                  <a:lnTo>
                    <a:pt x="0" y="24467055"/>
                  </a:lnTo>
                  <a:lnTo>
                    <a:pt x="0" y="0"/>
                  </a:lnTo>
                  <a:close/>
                </a:path>
              </a:pathLst>
            </a:custGeom>
            <a:solidFill>
              <a:srgbClr val="FFEEEA"/>
            </a:solidFill>
          </p:spPr>
          <p:txBody>
            <a:bodyPr/>
            <a:lstStyle/>
            <a:p>
              <a:endParaRPr lang="en-US"/>
            </a:p>
          </p:txBody>
        </p:sp>
        <p:sp>
          <p:nvSpPr>
            <p:cNvPr id="11" name="Freeform 11"/>
            <p:cNvSpPr/>
            <p:nvPr/>
          </p:nvSpPr>
          <p:spPr>
            <a:xfrm>
              <a:off x="0" y="0"/>
              <a:ext cx="2359009" cy="24611836"/>
            </a:xfrm>
            <a:custGeom>
              <a:avLst/>
              <a:gdLst/>
              <a:ahLst/>
              <a:cxnLst/>
              <a:rect l="l" t="t" r="r" b="b"/>
              <a:pathLst>
                <a:path w="2359009" h="24611836">
                  <a:moveTo>
                    <a:pt x="2214229" y="24467055"/>
                  </a:moveTo>
                  <a:lnTo>
                    <a:pt x="2359009" y="24467055"/>
                  </a:lnTo>
                  <a:lnTo>
                    <a:pt x="2359009" y="24611836"/>
                  </a:lnTo>
                  <a:lnTo>
                    <a:pt x="2214229" y="24611836"/>
                  </a:lnTo>
                  <a:lnTo>
                    <a:pt x="2214229" y="24467055"/>
                  </a:lnTo>
                  <a:close/>
                  <a:moveTo>
                    <a:pt x="0" y="144780"/>
                  </a:moveTo>
                  <a:lnTo>
                    <a:pt x="144780" y="144780"/>
                  </a:lnTo>
                  <a:lnTo>
                    <a:pt x="144780" y="24467055"/>
                  </a:lnTo>
                  <a:lnTo>
                    <a:pt x="0" y="24467055"/>
                  </a:lnTo>
                  <a:lnTo>
                    <a:pt x="0" y="144780"/>
                  </a:lnTo>
                  <a:close/>
                  <a:moveTo>
                    <a:pt x="0" y="24467055"/>
                  </a:moveTo>
                  <a:lnTo>
                    <a:pt x="144780" y="24467055"/>
                  </a:lnTo>
                  <a:lnTo>
                    <a:pt x="144780" y="24611836"/>
                  </a:lnTo>
                  <a:lnTo>
                    <a:pt x="0" y="24611836"/>
                  </a:lnTo>
                  <a:lnTo>
                    <a:pt x="0" y="24467055"/>
                  </a:lnTo>
                  <a:close/>
                  <a:moveTo>
                    <a:pt x="2214229" y="144780"/>
                  </a:moveTo>
                  <a:lnTo>
                    <a:pt x="2359009" y="144780"/>
                  </a:lnTo>
                  <a:lnTo>
                    <a:pt x="2359009" y="24467055"/>
                  </a:lnTo>
                  <a:lnTo>
                    <a:pt x="2214229" y="24467055"/>
                  </a:lnTo>
                  <a:lnTo>
                    <a:pt x="2214229" y="144780"/>
                  </a:lnTo>
                  <a:close/>
                  <a:moveTo>
                    <a:pt x="144780" y="24467055"/>
                  </a:moveTo>
                  <a:lnTo>
                    <a:pt x="2214229" y="24467055"/>
                  </a:lnTo>
                  <a:lnTo>
                    <a:pt x="2214229" y="24611836"/>
                  </a:lnTo>
                  <a:lnTo>
                    <a:pt x="144780" y="24611836"/>
                  </a:lnTo>
                  <a:lnTo>
                    <a:pt x="144780" y="24467055"/>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txBody>
            <a:bodyPr/>
            <a:lstStyle/>
            <a:p>
              <a:endParaRPr lang="en-US"/>
            </a:p>
          </p:txBody>
        </p:sp>
      </p:grpSp>
      <p:sp>
        <p:nvSpPr>
          <p:cNvPr id="13" name="AutoShape 13"/>
          <p:cNvSpPr/>
          <p:nvPr/>
        </p:nvSpPr>
        <p:spPr>
          <a:xfrm rot="5400000">
            <a:off x="-878216" y="5406471"/>
            <a:ext cx="7882616" cy="0"/>
          </a:xfrm>
          <a:prstGeom prst="line">
            <a:avLst/>
          </a:prstGeom>
          <a:ln w="47625" cap="rnd">
            <a:solidFill>
              <a:srgbClr val="CD8451"/>
            </a:solidFill>
            <a:prstDash val="solid"/>
            <a:headEnd type="none" w="sm" len="sm"/>
            <a:tailEnd type="none" w="sm" len="sm"/>
          </a:ln>
        </p:spPr>
        <p:txBody>
          <a:bodyPr/>
          <a:lstStyle/>
          <a:p>
            <a:endParaRPr lang="en-US"/>
          </a:p>
        </p:txBody>
      </p:sp>
      <p:grpSp>
        <p:nvGrpSpPr>
          <p:cNvPr id="14" name="Group 14"/>
          <p:cNvGrpSpPr/>
          <p:nvPr/>
        </p:nvGrpSpPr>
        <p:grpSpPr>
          <a:xfrm>
            <a:off x="256785" y="1857742"/>
            <a:ext cx="2346665" cy="5813618"/>
            <a:chOff x="0" y="0"/>
            <a:chExt cx="2784331" cy="6897890"/>
          </a:xfrm>
        </p:grpSpPr>
        <p:sp>
          <p:nvSpPr>
            <p:cNvPr id="15" name="Freeform 15"/>
            <p:cNvSpPr/>
            <p:nvPr/>
          </p:nvSpPr>
          <p:spPr>
            <a:xfrm>
              <a:off x="31750" y="31750"/>
              <a:ext cx="2720831" cy="6834391"/>
            </a:xfrm>
            <a:custGeom>
              <a:avLst/>
              <a:gdLst/>
              <a:ahLst/>
              <a:cxnLst/>
              <a:rect l="l" t="t" r="r" b="b"/>
              <a:pathLst>
                <a:path w="2720831" h="6834391">
                  <a:moveTo>
                    <a:pt x="2628121" y="6834391"/>
                  </a:moveTo>
                  <a:lnTo>
                    <a:pt x="92710" y="6834391"/>
                  </a:lnTo>
                  <a:cubicBezTo>
                    <a:pt x="41910" y="6834391"/>
                    <a:pt x="0" y="6792480"/>
                    <a:pt x="0" y="6741680"/>
                  </a:cubicBezTo>
                  <a:lnTo>
                    <a:pt x="0" y="92710"/>
                  </a:lnTo>
                  <a:cubicBezTo>
                    <a:pt x="0" y="41910"/>
                    <a:pt x="41910" y="0"/>
                    <a:pt x="92710" y="0"/>
                  </a:cubicBezTo>
                  <a:lnTo>
                    <a:pt x="2626851" y="0"/>
                  </a:lnTo>
                  <a:cubicBezTo>
                    <a:pt x="2677651" y="0"/>
                    <a:pt x="2719561" y="41910"/>
                    <a:pt x="2719561" y="92710"/>
                  </a:cubicBezTo>
                  <a:lnTo>
                    <a:pt x="2719561" y="6740410"/>
                  </a:lnTo>
                  <a:cubicBezTo>
                    <a:pt x="2720831" y="6792480"/>
                    <a:pt x="2678921" y="6834391"/>
                    <a:pt x="2628121" y="6834391"/>
                  </a:cubicBezTo>
                  <a:close/>
                </a:path>
              </a:pathLst>
            </a:custGeom>
            <a:solidFill>
              <a:srgbClr val="FFF7F5"/>
            </a:solidFill>
          </p:spPr>
          <p:txBody>
            <a:bodyPr/>
            <a:lstStyle/>
            <a:p>
              <a:endParaRPr lang="en-US"/>
            </a:p>
          </p:txBody>
        </p:sp>
        <p:sp>
          <p:nvSpPr>
            <p:cNvPr id="16" name="Freeform 16"/>
            <p:cNvSpPr/>
            <p:nvPr/>
          </p:nvSpPr>
          <p:spPr>
            <a:xfrm>
              <a:off x="0" y="0"/>
              <a:ext cx="2784331" cy="6897891"/>
            </a:xfrm>
            <a:custGeom>
              <a:avLst/>
              <a:gdLst/>
              <a:ahLst/>
              <a:cxnLst/>
              <a:rect l="l" t="t" r="r" b="b"/>
              <a:pathLst>
                <a:path w="2784331" h="6897891">
                  <a:moveTo>
                    <a:pt x="2659871" y="59690"/>
                  </a:moveTo>
                  <a:cubicBezTo>
                    <a:pt x="2695431" y="59690"/>
                    <a:pt x="2724641" y="88900"/>
                    <a:pt x="2724641" y="124460"/>
                  </a:cubicBezTo>
                  <a:lnTo>
                    <a:pt x="2724641" y="6773431"/>
                  </a:lnTo>
                  <a:cubicBezTo>
                    <a:pt x="2724641" y="6808991"/>
                    <a:pt x="2695431" y="6838200"/>
                    <a:pt x="2659871" y="6838200"/>
                  </a:cubicBezTo>
                  <a:lnTo>
                    <a:pt x="124460" y="6838200"/>
                  </a:lnTo>
                  <a:cubicBezTo>
                    <a:pt x="88900" y="6838200"/>
                    <a:pt x="59690" y="6808991"/>
                    <a:pt x="59690" y="6773431"/>
                  </a:cubicBezTo>
                  <a:lnTo>
                    <a:pt x="59690" y="124460"/>
                  </a:lnTo>
                  <a:cubicBezTo>
                    <a:pt x="59690" y="88900"/>
                    <a:pt x="88900" y="59690"/>
                    <a:pt x="124460" y="59690"/>
                  </a:cubicBezTo>
                  <a:lnTo>
                    <a:pt x="2659871" y="59690"/>
                  </a:lnTo>
                  <a:moveTo>
                    <a:pt x="2659871" y="0"/>
                  </a:moveTo>
                  <a:lnTo>
                    <a:pt x="124460" y="0"/>
                  </a:lnTo>
                  <a:cubicBezTo>
                    <a:pt x="55880" y="0"/>
                    <a:pt x="0" y="55880"/>
                    <a:pt x="0" y="124460"/>
                  </a:cubicBezTo>
                  <a:lnTo>
                    <a:pt x="0" y="6773431"/>
                  </a:lnTo>
                  <a:cubicBezTo>
                    <a:pt x="0" y="6842010"/>
                    <a:pt x="55880" y="6897891"/>
                    <a:pt x="124460" y="6897891"/>
                  </a:cubicBezTo>
                  <a:lnTo>
                    <a:pt x="2659871" y="6897891"/>
                  </a:lnTo>
                  <a:cubicBezTo>
                    <a:pt x="2728451" y="6897891"/>
                    <a:pt x="2784331" y="6842010"/>
                    <a:pt x="2784331" y="6773431"/>
                  </a:cubicBezTo>
                  <a:lnTo>
                    <a:pt x="2784331" y="124460"/>
                  </a:lnTo>
                  <a:cubicBezTo>
                    <a:pt x="2784331" y="55880"/>
                    <a:pt x="2728451" y="0"/>
                    <a:pt x="2659871" y="0"/>
                  </a:cubicBezTo>
                  <a:close/>
                </a:path>
              </a:pathLst>
            </a:custGeom>
            <a:solidFill>
              <a:srgbClr val="CD8451"/>
            </a:solidFill>
          </p:spPr>
          <p:txBody>
            <a:bodyPr/>
            <a:lstStyle/>
            <a:p>
              <a:endParaRPr lang="en-US"/>
            </a:p>
          </p:txBody>
        </p:sp>
      </p:grpSp>
      <p:sp>
        <p:nvSpPr>
          <p:cNvPr id="17" name="AutoShape 17"/>
          <p:cNvSpPr/>
          <p:nvPr/>
        </p:nvSpPr>
        <p:spPr>
          <a:xfrm rot="5385919">
            <a:off x="-1464810" y="4740739"/>
            <a:ext cx="5813667" cy="0"/>
          </a:xfrm>
          <a:prstGeom prst="line">
            <a:avLst/>
          </a:prstGeom>
          <a:ln w="47625" cap="rnd">
            <a:solidFill>
              <a:srgbClr val="CD8451"/>
            </a:solidFill>
            <a:prstDash val="solid"/>
            <a:headEnd type="none" w="sm" len="sm"/>
            <a:tailEnd type="none" w="sm" len="sm"/>
          </a:ln>
        </p:spPr>
        <p:txBody>
          <a:bodyPr/>
          <a:lstStyle/>
          <a:p>
            <a:endParaRPr lang="en-US"/>
          </a:p>
        </p:txBody>
      </p:sp>
      <p:sp>
        <p:nvSpPr>
          <p:cNvPr id="18" name="AutoShape 18"/>
          <p:cNvSpPr/>
          <p:nvPr/>
        </p:nvSpPr>
        <p:spPr>
          <a:xfrm>
            <a:off x="256785" y="2979088"/>
            <a:ext cx="2346665" cy="0"/>
          </a:xfrm>
          <a:prstGeom prst="line">
            <a:avLst/>
          </a:prstGeom>
          <a:ln w="47625" cap="rnd">
            <a:solidFill>
              <a:srgbClr val="CD8451"/>
            </a:solidFill>
            <a:prstDash val="solid"/>
            <a:headEnd type="none" w="sm" len="sm"/>
            <a:tailEnd type="none" w="sm" len="sm"/>
          </a:ln>
        </p:spPr>
        <p:txBody>
          <a:bodyPr/>
          <a:lstStyle/>
          <a:p>
            <a:endParaRPr lang="en-US"/>
          </a:p>
        </p:txBody>
      </p:sp>
      <p:sp>
        <p:nvSpPr>
          <p:cNvPr id="19" name="AutoShape 19"/>
          <p:cNvSpPr/>
          <p:nvPr/>
        </p:nvSpPr>
        <p:spPr>
          <a:xfrm>
            <a:off x="256785" y="4148489"/>
            <a:ext cx="2346665" cy="0"/>
          </a:xfrm>
          <a:prstGeom prst="line">
            <a:avLst/>
          </a:prstGeom>
          <a:ln w="47625" cap="rnd">
            <a:solidFill>
              <a:srgbClr val="CD8451"/>
            </a:solidFill>
            <a:prstDash val="solid"/>
            <a:headEnd type="none" w="sm" len="sm"/>
            <a:tailEnd type="none" w="sm" len="sm"/>
          </a:ln>
        </p:spPr>
        <p:txBody>
          <a:bodyPr/>
          <a:lstStyle/>
          <a:p>
            <a:endParaRPr lang="en-US"/>
          </a:p>
        </p:txBody>
      </p:sp>
      <p:sp>
        <p:nvSpPr>
          <p:cNvPr id="20" name="AutoShape 20"/>
          <p:cNvSpPr/>
          <p:nvPr/>
        </p:nvSpPr>
        <p:spPr>
          <a:xfrm>
            <a:off x="256785" y="5317890"/>
            <a:ext cx="2346665" cy="0"/>
          </a:xfrm>
          <a:prstGeom prst="line">
            <a:avLst/>
          </a:prstGeom>
          <a:ln w="47625" cap="rnd">
            <a:solidFill>
              <a:srgbClr val="CD8451"/>
            </a:solidFill>
            <a:prstDash val="solid"/>
            <a:headEnd type="none" w="sm" len="sm"/>
            <a:tailEnd type="none" w="sm" len="sm"/>
          </a:ln>
        </p:spPr>
        <p:txBody>
          <a:bodyPr/>
          <a:lstStyle/>
          <a:p>
            <a:endParaRPr lang="en-US"/>
          </a:p>
        </p:txBody>
      </p:sp>
      <p:sp>
        <p:nvSpPr>
          <p:cNvPr id="21" name="AutoShape 21"/>
          <p:cNvSpPr/>
          <p:nvPr/>
        </p:nvSpPr>
        <p:spPr>
          <a:xfrm>
            <a:off x="256785" y="6487291"/>
            <a:ext cx="2346665" cy="0"/>
          </a:xfrm>
          <a:prstGeom prst="line">
            <a:avLst/>
          </a:prstGeom>
          <a:ln w="47625" cap="rnd">
            <a:solidFill>
              <a:srgbClr val="CD8451"/>
            </a:solidFill>
            <a:prstDash val="solid"/>
            <a:headEnd type="none" w="sm" len="sm"/>
            <a:tailEnd type="none" w="sm" len="sm"/>
          </a:ln>
        </p:spPr>
        <p:txBody>
          <a:bodyPr/>
          <a:lstStyle/>
          <a:p>
            <a:endParaRPr lang="en-US"/>
          </a:p>
        </p:txBody>
      </p:sp>
      <p:grpSp>
        <p:nvGrpSpPr>
          <p:cNvPr id="22" name="Group 22"/>
          <p:cNvGrpSpPr/>
          <p:nvPr/>
        </p:nvGrpSpPr>
        <p:grpSpPr>
          <a:xfrm>
            <a:off x="17230376" y="9238878"/>
            <a:ext cx="781789" cy="781789"/>
            <a:chOff x="0" y="0"/>
            <a:chExt cx="2359009" cy="2359009"/>
          </a:xfrm>
        </p:grpSpPr>
        <p:sp>
          <p:nvSpPr>
            <p:cNvPr id="23" name="Freeform 23"/>
            <p:cNvSpPr/>
            <p:nvPr/>
          </p:nvSpPr>
          <p:spPr>
            <a:xfrm>
              <a:off x="72390" y="72390"/>
              <a:ext cx="2214229" cy="2214229"/>
            </a:xfrm>
            <a:custGeom>
              <a:avLst/>
              <a:gdLst/>
              <a:ahLst/>
              <a:cxnLst/>
              <a:rect l="l" t="t" r="r" b="b"/>
              <a:pathLst>
                <a:path w="2214229" h="2214229">
                  <a:moveTo>
                    <a:pt x="0" y="0"/>
                  </a:moveTo>
                  <a:lnTo>
                    <a:pt x="2214229" y="0"/>
                  </a:lnTo>
                  <a:lnTo>
                    <a:pt x="2214229" y="2214229"/>
                  </a:lnTo>
                  <a:lnTo>
                    <a:pt x="0" y="2214229"/>
                  </a:lnTo>
                  <a:lnTo>
                    <a:pt x="0" y="0"/>
                  </a:lnTo>
                  <a:close/>
                </a:path>
              </a:pathLst>
            </a:custGeom>
            <a:solidFill>
              <a:srgbClr val="FFEEEA"/>
            </a:solidFill>
          </p:spPr>
          <p:txBody>
            <a:bodyPr/>
            <a:lstStyle/>
            <a:p>
              <a:endParaRPr lang="en-US"/>
            </a:p>
          </p:txBody>
        </p:sp>
        <p:sp>
          <p:nvSpPr>
            <p:cNvPr id="24" name="Freeform 24"/>
            <p:cNvSpPr/>
            <p:nvPr/>
          </p:nvSpPr>
          <p:spPr>
            <a:xfrm>
              <a:off x="0" y="0"/>
              <a:ext cx="2359009" cy="2359009"/>
            </a:xfrm>
            <a:custGeom>
              <a:avLst/>
              <a:gdLst/>
              <a:ahLst/>
              <a:cxnLst/>
              <a:rect l="l" t="t" r="r" b="b"/>
              <a:pathLst>
                <a:path w="2359009" h="2359009">
                  <a:moveTo>
                    <a:pt x="2214229" y="2214229"/>
                  </a:moveTo>
                  <a:lnTo>
                    <a:pt x="2359009" y="2214229"/>
                  </a:lnTo>
                  <a:lnTo>
                    <a:pt x="2359009" y="2359009"/>
                  </a:lnTo>
                  <a:lnTo>
                    <a:pt x="2214229" y="2359009"/>
                  </a:lnTo>
                  <a:lnTo>
                    <a:pt x="2214229" y="2214229"/>
                  </a:lnTo>
                  <a:close/>
                  <a:moveTo>
                    <a:pt x="0" y="144780"/>
                  </a:moveTo>
                  <a:lnTo>
                    <a:pt x="144780" y="144780"/>
                  </a:lnTo>
                  <a:lnTo>
                    <a:pt x="144780" y="2214229"/>
                  </a:lnTo>
                  <a:lnTo>
                    <a:pt x="0" y="2214229"/>
                  </a:lnTo>
                  <a:lnTo>
                    <a:pt x="0" y="144780"/>
                  </a:lnTo>
                  <a:close/>
                  <a:moveTo>
                    <a:pt x="0" y="2214229"/>
                  </a:moveTo>
                  <a:lnTo>
                    <a:pt x="144780" y="2214229"/>
                  </a:lnTo>
                  <a:lnTo>
                    <a:pt x="144780" y="2359009"/>
                  </a:lnTo>
                  <a:lnTo>
                    <a:pt x="0" y="2359009"/>
                  </a:lnTo>
                  <a:lnTo>
                    <a:pt x="0" y="2214229"/>
                  </a:lnTo>
                  <a:close/>
                  <a:moveTo>
                    <a:pt x="2214229" y="144780"/>
                  </a:moveTo>
                  <a:lnTo>
                    <a:pt x="2359009" y="144780"/>
                  </a:lnTo>
                  <a:lnTo>
                    <a:pt x="2359009" y="2214229"/>
                  </a:lnTo>
                  <a:lnTo>
                    <a:pt x="2214229" y="2214229"/>
                  </a:lnTo>
                  <a:lnTo>
                    <a:pt x="2214229" y="144780"/>
                  </a:lnTo>
                  <a:close/>
                  <a:moveTo>
                    <a:pt x="144780" y="2214229"/>
                  </a:moveTo>
                  <a:lnTo>
                    <a:pt x="2214229" y="2214229"/>
                  </a:lnTo>
                  <a:lnTo>
                    <a:pt x="2214229" y="2359009"/>
                  </a:lnTo>
                  <a:lnTo>
                    <a:pt x="144780" y="2359009"/>
                  </a:lnTo>
                  <a:lnTo>
                    <a:pt x="144780" y="2214229"/>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txBody>
            <a:bodyPr/>
            <a:lstStyle/>
            <a:p>
              <a:endParaRPr lang="en-US"/>
            </a:p>
          </p:txBody>
        </p:sp>
      </p:grpSp>
      <p:grpSp>
        <p:nvGrpSpPr>
          <p:cNvPr id="25" name="Group 25"/>
          <p:cNvGrpSpPr/>
          <p:nvPr/>
        </p:nvGrpSpPr>
        <p:grpSpPr>
          <a:xfrm>
            <a:off x="256785" y="247283"/>
            <a:ext cx="17755380" cy="1328283"/>
            <a:chOff x="0" y="0"/>
            <a:chExt cx="21066856" cy="1576015"/>
          </a:xfrm>
        </p:grpSpPr>
        <p:sp>
          <p:nvSpPr>
            <p:cNvPr id="26" name="Freeform 26"/>
            <p:cNvSpPr/>
            <p:nvPr/>
          </p:nvSpPr>
          <p:spPr>
            <a:xfrm>
              <a:off x="31750" y="31750"/>
              <a:ext cx="21003355" cy="1512515"/>
            </a:xfrm>
            <a:custGeom>
              <a:avLst/>
              <a:gdLst/>
              <a:ahLst/>
              <a:cxnLst/>
              <a:rect l="l" t="t" r="r" b="b"/>
              <a:pathLst>
                <a:path w="21003355" h="1512515">
                  <a:moveTo>
                    <a:pt x="20910646" y="1512515"/>
                  </a:moveTo>
                  <a:lnTo>
                    <a:pt x="92710" y="1512515"/>
                  </a:lnTo>
                  <a:cubicBezTo>
                    <a:pt x="41910" y="1512515"/>
                    <a:pt x="0" y="1470605"/>
                    <a:pt x="0" y="1419805"/>
                  </a:cubicBezTo>
                  <a:lnTo>
                    <a:pt x="0" y="92710"/>
                  </a:lnTo>
                  <a:cubicBezTo>
                    <a:pt x="0" y="41910"/>
                    <a:pt x="41910" y="0"/>
                    <a:pt x="92710" y="0"/>
                  </a:cubicBezTo>
                  <a:lnTo>
                    <a:pt x="20909376" y="0"/>
                  </a:lnTo>
                  <a:cubicBezTo>
                    <a:pt x="20960176" y="0"/>
                    <a:pt x="21002085" y="41910"/>
                    <a:pt x="21002085" y="92710"/>
                  </a:cubicBezTo>
                  <a:lnTo>
                    <a:pt x="21002085" y="1418535"/>
                  </a:lnTo>
                  <a:cubicBezTo>
                    <a:pt x="21003355" y="1470605"/>
                    <a:pt x="20961446" y="1512515"/>
                    <a:pt x="20910646" y="1512515"/>
                  </a:cubicBezTo>
                  <a:close/>
                </a:path>
              </a:pathLst>
            </a:custGeom>
            <a:solidFill>
              <a:srgbClr val="F6D1C8"/>
            </a:solidFill>
          </p:spPr>
          <p:txBody>
            <a:bodyPr/>
            <a:lstStyle/>
            <a:p>
              <a:endParaRPr lang="en-US"/>
            </a:p>
          </p:txBody>
        </p:sp>
        <p:sp>
          <p:nvSpPr>
            <p:cNvPr id="27" name="Freeform 27"/>
            <p:cNvSpPr/>
            <p:nvPr/>
          </p:nvSpPr>
          <p:spPr>
            <a:xfrm>
              <a:off x="0" y="0"/>
              <a:ext cx="21066855" cy="1576016"/>
            </a:xfrm>
            <a:custGeom>
              <a:avLst/>
              <a:gdLst/>
              <a:ahLst/>
              <a:cxnLst/>
              <a:rect l="l" t="t" r="r" b="b"/>
              <a:pathLst>
                <a:path w="21066855" h="1576016">
                  <a:moveTo>
                    <a:pt x="20942396" y="59690"/>
                  </a:moveTo>
                  <a:cubicBezTo>
                    <a:pt x="20977955" y="59690"/>
                    <a:pt x="21007166" y="88900"/>
                    <a:pt x="21007166" y="124460"/>
                  </a:cubicBezTo>
                  <a:lnTo>
                    <a:pt x="21007166" y="1451555"/>
                  </a:lnTo>
                  <a:cubicBezTo>
                    <a:pt x="21007166" y="1487116"/>
                    <a:pt x="20977955" y="1516326"/>
                    <a:pt x="20942396" y="1516326"/>
                  </a:cubicBezTo>
                  <a:lnTo>
                    <a:pt x="124460" y="1516326"/>
                  </a:lnTo>
                  <a:cubicBezTo>
                    <a:pt x="88900" y="1516326"/>
                    <a:pt x="59690" y="1487116"/>
                    <a:pt x="59690" y="1451555"/>
                  </a:cubicBezTo>
                  <a:lnTo>
                    <a:pt x="59690" y="124460"/>
                  </a:lnTo>
                  <a:cubicBezTo>
                    <a:pt x="59690" y="88900"/>
                    <a:pt x="88900" y="59690"/>
                    <a:pt x="124460" y="59690"/>
                  </a:cubicBezTo>
                  <a:lnTo>
                    <a:pt x="20942396" y="59690"/>
                  </a:lnTo>
                  <a:moveTo>
                    <a:pt x="20942396" y="0"/>
                  </a:moveTo>
                  <a:lnTo>
                    <a:pt x="124460" y="0"/>
                  </a:lnTo>
                  <a:cubicBezTo>
                    <a:pt x="55880" y="0"/>
                    <a:pt x="0" y="55880"/>
                    <a:pt x="0" y="124460"/>
                  </a:cubicBezTo>
                  <a:lnTo>
                    <a:pt x="0" y="1451555"/>
                  </a:lnTo>
                  <a:cubicBezTo>
                    <a:pt x="0" y="1520136"/>
                    <a:pt x="55880" y="1576016"/>
                    <a:pt x="124460" y="1576016"/>
                  </a:cubicBezTo>
                  <a:lnTo>
                    <a:pt x="20942396" y="1576016"/>
                  </a:lnTo>
                  <a:cubicBezTo>
                    <a:pt x="21010976" y="1576016"/>
                    <a:pt x="21066855" y="1520136"/>
                    <a:pt x="21066855" y="1451555"/>
                  </a:cubicBezTo>
                  <a:lnTo>
                    <a:pt x="21066855" y="124460"/>
                  </a:lnTo>
                  <a:cubicBezTo>
                    <a:pt x="21066855" y="55880"/>
                    <a:pt x="21010976" y="0"/>
                    <a:pt x="20942396" y="0"/>
                  </a:cubicBezTo>
                  <a:close/>
                </a:path>
              </a:pathLst>
            </a:custGeom>
            <a:solidFill>
              <a:srgbClr val="CD8451"/>
            </a:solidFill>
          </p:spPr>
          <p:txBody>
            <a:bodyPr/>
            <a:lstStyle/>
            <a:p>
              <a:endParaRPr lang="en-US"/>
            </a:p>
          </p:txBody>
        </p:sp>
      </p:grpSp>
      <p:grpSp>
        <p:nvGrpSpPr>
          <p:cNvPr id="28" name="Group 28"/>
          <p:cNvGrpSpPr/>
          <p:nvPr/>
        </p:nvGrpSpPr>
        <p:grpSpPr>
          <a:xfrm>
            <a:off x="256785" y="8016068"/>
            <a:ext cx="2346665" cy="2004599"/>
            <a:chOff x="0" y="0"/>
            <a:chExt cx="2784331" cy="2378468"/>
          </a:xfrm>
        </p:grpSpPr>
        <p:sp>
          <p:nvSpPr>
            <p:cNvPr id="29" name="Freeform 29"/>
            <p:cNvSpPr/>
            <p:nvPr/>
          </p:nvSpPr>
          <p:spPr>
            <a:xfrm>
              <a:off x="31750" y="31750"/>
              <a:ext cx="2720831" cy="2314968"/>
            </a:xfrm>
            <a:custGeom>
              <a:avLst/>
              <a:gdLst/>
              <a:ahLst/>
              <a:cxnLst/>
              <a:rect l="l" t="t" r="r" b="b"/>
              <a:pathLst>
                <a:path w="2720831" h="2314968">
                  <a:moveTo>
                    <a:pt x="2628121" y="2314967"/>
                  </a:moveTo>
                  <a:lnTo>
                    <a:pt x="92710" y="2314967"/>
                  </a:lnTo>
                  <a:cubicBezTo>
                    <a:pt x="41910" y="2314967"/>
                    <a:pt x="0" y="2273058"/>
                    <a:pt x="0" y="2222258"/>
                  </a:cubicBezTo>
                  <a:lnTo>
                    <a:pt x="0" y="92710"/>
                  </a:lnTo>
                  <a:cubicBezTo>
                    <a:pt x="0" y="41910"/>
                    <a:pt x="41910" y="0"/>
                    <a:pt x="92710" y="0"/>
                  </a:cubicBezTo>
                  <a:lnTo>
                    <a:pt x="2626851" y="0"/>
                  </a:lnTo>
                  <a:cubicBezTo>
                    <a:pt x="2677651" y="0"/>
                    <a:pt x="2719561" y="41910"/>
                    <a:pt x="2719561" y="92710"/>
                  </a:cubicBezTo>
                  <a:lnTo>
                    <a:pt x="2719561" y="2220987"/>
                  </a:lnTo>
                  <a:cubicBezTo>
                    <a:pt x="2720831" y="2273058"/>
                    <a:pt x="2678921" y="2314968"/>
                    <a:pt x="2628121" y="2314968"/>
                  </a:cubicBezTo>
                  <a:close/>
                </a:path>
              </a:pathLst>
            </a:custGeom>
            <a:solidFill>
              <a:srgbClr val="F6D1C8"/>
            </a:solidFill>
          </p:spPr>
          <p:txBody>
            <a:bodyPr/>
            <a:lstStyle/>
            <a:p>
              <a:endParaRPr lang="en-US"/>
            </a:p>
          </p:txBody>
        </p:sp>
        <p:sp>
          <p:nvSpPr>
            <p:cNvPr id="30" name="Freeform 30"/>
            <p:cNvSpPr/>
            <p:nvPr/>
          </p:nvSpPr>
          <p:spPr>
            <a:xfrm>
              <a:off x="0" y="0"/>
              <a:ext cx="2784331" cy="2378468"/>
            </a:xfrm>
            <a:custGeom>
              <a:avLst/>
              <a:gdLst/>
              <a:ahLst/>
              <a:cxnLst/>
              <a:rect l="l" t="t" r="r" b="b"/>
              <a:pathLst>
                <a:path w="2784331" h="2378468">
                  <a:moveTo>
                    <a:pt x="2659871" y="59690"/>
                  </a:moveTo>
                  <a:cubicBezTo>
                    <a:pt x="2695431" y="59690"/>
                    <a:pt x="2724641" y="88900"/>
                    <a:pt x="2724641" y="124460"/>
                  </a:cubicBezTo>
                  <a:lnTo>
                    <a:pt x="2724641" y="2254008"/>
                  </a:lnTo>
                  <a:cubicBezTo>
                    <a:pt x="2724641" y="2289568"/>
                    <a:pt x="2695431" y="2318778"/>
                    <a:pt x="2659871" y="2318778"/>
                  </a:cubicBezTo>
                  <a:lnTo>
                    <a:pt x="124460" y="2318778"/>
                  </a:lnTo>
                  <a:cubicBezTo>
                    <a:pt x="88900" y="2318778"/>
                    <a:pt x="59690" y="2289568"/>
                    <a:pt x="59690" y="2254008"/>
                  </a:cubicBezTo>
                  <a:lnTo>
                    <a:pt x="59690" y="124460"/>
                  </a:lnTo>
                  <a:cubicBezTo>
                    <a:pt x="59690" y="88900"/>
                    <a:pt x="88900" y="59690"/>
                    <a:pt x="124460" y="59690"/>
                  </a:cubicBezTo>
                  <a:lnTo>
                    <a:pt x="2659871" y="59690"/>
                  </a:lnTo>
                  <a:moveTo>
                    <a:pt x="2659871" y="0"/>
                  </a:moveTo>
                  <a:lnTo>
                    <a:pt x="124460" y="0"/>
                  </a:lnTo>
                  <a:cubicBezTo>
                    <a:pt x="55880" y="0"/>
                    <a:pt x="0" y="55880"/>
                    <a:pt x="0" y="124460"/>
                  </a:cubicBezTo>
                  <a:lnTo>
                    <a:pt x="0" y="2254008"/>
                  </a:lnTo>
                  <a:cubicBezTo>
                    <a:pt x="0" y="2322588"/>
                    <a:pt x="55880" y="2378468"/>
                    <a:pt x="124460" y="2378468"/>
                  </a:cubicBezTo>
                  <a:lnTo>
                    <a:pt x="2659871" y="2378468"/>
                  </a:lnTo>
                  <a:cubicBezTo>
                    <a:pt x="2728451" y="2378468"/>
                    <a:pt x="2784331" y="2322588"/>
                    <a:pt x="2784331" y="2254008"/>
                  </a:cubicBezTo>
                  <a:lnTo>
                    <a:pt x="2784331" y="124460"/>
                  </a:lnTo>
                  <a:cubicBezTo>
                    <a:pt x="2784331" y="55880"/>
                    <a:pt x="2728451" y="0"/>
                    <a:pt x="2659871" y="0"/>
                  </a:cubicBezTo>
                  <a:close/>
                </a:path>
              </a:pathLst>
            </a:custGeom>
            <a:solidFill>
              <a:srgbClr val="CD8451"/>
            </a:solidFill>
          </p:spPr>
          <p:txBody>
            <a:bodyPr/>
            <a:lstStyle/>
            <a:p>
              <a:endParaRPr lang="en-US"/>
            </a:p>
          </p:txBody>
        </p:sp>
      </p:grpSp>
      <p:grpSp>
        <p:nvGrpSpPr>
          <p:cNvPr id="31" name="Group 31"/>
          <p:cNvGrpSpPr/>
          <p:nvPr/>
        </p:nvGrpSpPr>
        <p:grpSpPr>
          <a:xfrm>
            <a:off x="809613" y="8469341"/>
            <a:ext cx="747887" cy="756547"/>
            <a:chOff x="0" y="0"/>
            <a:chExt cx="818544" cy="828022"/>
          </a:xfrm>
        </p:grpSpPr>
        <p:sp>
          <p:nvSpPr>
            <p:cNvPr id="32" name="Freeform 32"/>
            <p:cNvSpPr/>
            <p:nvPr/>
          </p:nvSpPr>
          <p:spPr>
            <a:xfrm>
              <a:off x="31750" y="31750"/>
              <a:ext cx="755044" cy="764522"/>
            </a:xfrm>
            <a:custGeom>
              <a:avLst/>
              <a:gdLst/>
              <a:ahLst/>
              <a:cxnLst/>
              <a:rect l="l" t="t" r="r" b="b"/>
              <a:pathLst>
                <a:path w="755044" h="764522">
                  <a:moveTo>
                    <a:pt x="662334" y="764522"/>
                  </a:moveTo>
                  <a:lnTo>
                    <a:pt x="92710" y="764522"/>
                  </a:lnTo>
                  <a:cubicBezTo>
                    <a:pt x="41910" y="764522"/>
                    <a:pt x="0" y="722612"/>
                    <a:pt x="0" y="671812"/>
                  </a:cubicBezTo>
                  <a:lnTo>
                    <a:pt x="0" y="92710"/>
                  </a:lnTo>
                  <a:cubicBezTo>
                    <a:pt x="0" y="41910"/>
                    <a:pt x="41910" y="0"/>
                    <a:pt x="92710" y="0"/>
                  </a:cubicBezTo>
                  <a:lnTo>
                    <a:pt x="661064" y="0"/>
                  </a:lnTo>
                  <a:cubicBezTo>
                    <a:pt x="711864" y="0"/>
                    <a:pt x="753774" y="41910"/>
                    <a:pt x="753774" y="92710"/>
                  </a:cubicBezTo>
                  <a:lnTo>
                    <a:pt x="753774" y="670542"/>
                  </a:lnTo>
                  <a:cubicBezTo>
                    <a:pt x="755044" y="722612"/>
                    <a:pt x="713134" y="764522"/>
                    <a:pt x="662334" y="764522"/>
                  </a:cubicBezTo>
                  <a:close/>
                </a:path>
              </a:pathLst>
            </a:custGeom>
            <a:solidFill>
              <a:srgbClr val="CD8451"/>
            </a:solidFill>
          </p:spPr>
          <p:txBody>
            <a:bodyPr/>
            <a:lstStyle/>
            <a:p>
              <a:endParaRPr lang="en-US"/>
            </a:p>
          </p:txBody>
        </p:sp>
        <p:sp>
          <p:nvSpPr>
            <p:cNvPr id="33" name="Freeform 33"/>
            <p:cNvSpPr/>
            <p:nvPr/>
          </p:nvSpPr>
          <p:spPr>
            <a:xfrm>
              <a:off x="0" y="0"/>
              <a:ext cx="818544" cy="828022"/>
            </a:xfrm>
            <a:custGeom>
              <a:avLst/>
              <a:gdLst/>
              <a:ahLst/>
              <a:cxnLst/>
              <a:rect l="l" t="t" r="r" b="b"/>
              <a:pathLst>
                <a:path w="818544" h="828022">
                  <a:moveTo>
                    <a:pt x="694084" y="59690"/>
                  </a:moveTo>
                  <a:cubicBezTo>
                    <a:pt x="729644" y="59690"/>
                    <a:pt x="758854" y="88900"/>
                    <a:pt x="758854" y="124460"/>
                  </a:cubicBezTo>
                  <a:lnTo>
                    <a:pt x="758854" y="703562"/>
                  </a:lnTo>
                  <a:cubicBezTo>
                    <a:pt x="758854" y="739122"/>
                    <a:pt x="729644" y="768332"/>
                    <a:pt x="694084" y="768332"/>
                  </a:cubicBezTo>
                  <a:lnTo>
                    <a:pt x="124460" y="768332"/>
                  </a:lnTo>
                  <a:cubicBezTo>
                    <a:pt x="88900" y="768332"/>
                    <a:pt x="59690" y="739122"/>
                    <a:pt x="59690" y="703562"/>
                  </a:cubicBezTo>
                  <a:lnTo>
                    <a:pt x="59690" y="124460"/>
                  </a:lnTo>
                  <a:cubicBezTo>
                    <a:pt x="59690" y="88900"/>
                    <a:pt x="88900" y="59690"/>
                    <a:pt x="124460" y="59690"/>
                  </a:cubicBezTo>
                  <a:lnTo>
                    <a:pt x="694084" y="59690"/>
                  </a:lnTo>
                  <a:moveTo>
                    <a:pt x="694084" y="0"/>
                  </a:moveTo>
                  <a:lnTo>
                    <a:pt x="124460" y="0"/>
                  </a:lnTo>
                  <a:cubicBezTo>
                    <a:pt x="55880" y="0"/>
                    <a:pt x="0" y="55880"/>
                    <a:pt x="0" y="124460"/>
                  </a:cubicBezTo>
                  <a:lnTo>
                    <a:pt x="0" y="703562"/>
                  </a:lnTo>
                  <a:cubicBezTo>
                    <a:pt x="0" y="772142"/>
                    <a:pt x="55880" y="828022"/>
                    <a:pt x="124460" y="828022"/>
                  </a:cubicBezTo>
                  <a:lnTo>
                    <a:pt x="694084" y="828022"/>
                  </a:lnTo>
                  <a:cubicBezTo>
                    <a:pt x="762664" y="828022"/>
                    <a:pt x="818544" y="772142"/>
                    <a:pt x="818544" y="703562"/>
                  </a:cubicBezTo>
                  <a:lnTo>
                    <a:pt x="818544" y="124460"/>
                  </a:lnTo>
                  <a:cubicBezTo>
                    <a:pt x="818544" y="55880"/>
                    <a:pt x="762664" y="0"/>
                    <a:pt x="694084" y="0"/>
                  </a:cubicBezTo>
                  <a:close/>
                </a:path>
              </a:pathLst>
            </a:custGeom>
            <a:solidFill>
              <a:srgbClr val="FFF7F5"/>
            </a:solidFill>
          </p:spPr>
          <p:txBody>
            <a:bodyPr/>
            <a:lstStyle/>
            <a:p>
              <a:endParaRPr lang="en-US"/>
            </a:p>
          </p:txBody>
        </p:sp>
      </p:grpSp>
      <p:grpSp>
        <p:nvGrpSpPr>
          <p:cNvPr id="34" name="Group 34"/>
          <p:cNvGrpSpPr/>
          <p:nvPr/>
        </p:nvGrpSpPr>
        <p:grpSpPr>
          <a:xfrm>
            <a:off x="1255110" y="8815997"/>
            <a:ext cx="747887" cy="756547"/>
            <a:chOff x="0" y="0"/>
            <a:chExt cx="818544" cy="828022"/>
          </a:xfrm>
        </p:grpSpPr>
        <p:sp>
          <p:nvSpPr>
            <p:cNvPr id="35" name="Freeform 35"/>
            <p:cNvSpPr/>
            <p:nvPr/>
          </p:nvSpPr>
          <p:spPr>
            <a:xfrm>
              <a:off x="31750" y="31750"/>
              <a:ext cx="755044" cy="764522"/>
            </a:xfrm>
            <a:custGeom>
              <a:avLst/>
              <a:gdLst/>
              <a:ahLst/>
              <a:cxnLst/>
              <a:rect l="l" t="t" r="r" b="b"/>
              <a:pathLst>
                <a:path w="755044" h="764522">
                  <a:moveTo>
                    <a:pt x="662334" y="764522"/>
                  </a:moveTo>
                  <a:lnTo>
                    <a:pt x="92710" y="764522"/>
                  </a:lnTo>
                  <a:cubicBezTo>
                    <a:pt x="41910" y="764522"/>
                    <a:pt x="0" y="722612"/>
                    <a:pt x="0" y="671812"/>
                  </a:cubicBezTo>
                  <a:lnTo>
                    <a:pt x="0" y="92710"/>
                  </a:lnTo>
                  <a:cubicBezTo>
                    <a:pt x="0" y="41910"/>
                    <a:pt x="41910" y="0"/>
                    <a:pt x="92710" y="0"/>
                  </a:cubicBezTo>
                  <a:lnTo>
                    <a:pt x="661064" y="0"/>
                  </a:lnTo>
                  <a:cubicBezTo>
                    <a:pt x="711864" y="0"/>
                    <a:pt x="753774" y="41910"/>
                    <a:pt x="753774" y="92710"/>
                  </a:cubicBezTo>
                  <a:lnTo>
                    <a:pt x="753774" y="670542"/>
                  </a:lnTo>
                  <a:cubicBezTo>
                    <a:pt x="755044" y="722612"/>
                    <a:pt x="713134" y="764522"/>
                    <a:pt x="662334" y="764522"/>
                  </a:cubicBezTo>
                  <a:close/>
                </a:path>
              </a:pathLst>
            </a:custGeom>
            <a:solidFill>
              <a:srgbClr val="94562B"/>
            </a:solidFill>
          </p:spPr>
          <p:txBody>
            <a:bodyPr/>
            <a:lstStyle/>
            <a:p>
              <a:endParaRPr lang="en-US"/>
            </a:p>
          </p:txBody>
        </p:sp>
        <p:sp>
          <p:nvSpPr>
            <p:cNvPr id="36" name="Freeform 36"/>
            <p:cNvSpPr/>
            <p:nvPr/>
          </p:nvSpPr>
          <p:spPr>
            <a:xfrm>
              <a:off x="0" y="0"/>
              <a:ext cx="818544" cy="828022"/>
            </a:xfrm>
            <a:custGeom>
              <a:avLst/>
              <a:gdLst/>
              <a:ahLst/>
              <a:cxnLst/>
              <a:rect l="l" t="t" r="r" b="b"/>
              <a:pathLst>
                <a:path w="818544" h="828022">
                  <a:moveTo>
                    <a:pt x="694084" y="59690"/>
                  </a:moveTo>
                  <a:cubicBezTo>
                    <a:pt x="729644" y="59690"/>
                    <a:pt x="758854" y="88900"/>
                    <a:pt x="758854" y="124460"/>
                  </a:cubicBezTo>
                  <a:lnTo>
                    <a:pt x="758854" y="703562"/>
                  </a:lnTo>
                  <a:cubicBezTo>
                    <a:pt x="758854" y="739122"/>
                    <a:pt x="729644" y="768332"/>
                    <a:pt x="694084" y="768332"/>
                  </a:cubicBezTo>
                  <a:lnTo>
                    <a:pt x="124460" y="768332"/>
                  </a:lnTo>
                  <a:cubicBezTo>
                    <a:pt x="88900" y="768332"/>
                    <a:pt x="59690" y="739122"/>
                    <a:pt x="59690" y="703562"/>
                  </a:cubicBezTo>
                  <a:lnTo>
                    <a:pt x="59690" y="124460"/>
                  </a:lnTo>
                  <a:cubicBezTo>
                    <a:pt x="59690" y="88900"/>
                    <a:pt x="88900" y="59690"/>
                    <a:pt x="124460" y="59690"/>
                  </a:cubicBezTo>
                  <a:lnTo>
                    <a:pt x="694084" y="59690"/>
                  </a:lnTo>
                  <a:moveTo>
                    <a:pt x="694084" y="0"/>
                  </a:moveTo>
                  <a:lnTo>
                    <a:pt x="124460" y="0"/>
                  </a:lnTo>
                  <a:cubicBezTo>
                    <a:pt x="55880" y="0"/>
                    <a:pt x="0" y="55880"/>
                    <a:pt x="0" y="124460"/>
                  </a:cubicBezTo>
                  <a:lnTo>
                    <a:pt x="0" y="703562"/>
                  </a:lnTo>
                  <a:cubicBezTo>
                    <a:pt x="0" y="772142"/>
                    <a:pt x="55880" y="828022"/>
                    <a:pt x="124460" y="828022"/>
                  </a:cubicBezTo>
                  <a:lnTo>
                    <a:pt x="694084" y="828022"/>
                  </a:lnTo>
                  <a:cubicBezTo>
                    <a:pt x="762664" y="828022"/>
                    <a:pt x="818544" y="772142"/>
                    <a:pt x="818544" y="703562"/>
                  </a:cubicBezTo>
                  <a:lnTo>
                    <a:pt x="818544" y="124460"/>
                  </a:lnTo>
                  <a:cubicBezTo>
                    <a:pt x="818544" y="55880"/>
                    <a:pt x="762664" y="0"/>
                    <a:pt x="694084" y="0"/>
                  </a:cubicBezTo>
                  <a:close/>
                </a:path>
              </a:pathLst>
            </a:custGeom>
            <a:solidFill>
              <a:srgbClr val="FFF7F5"/>
            </a:solidFill>
          </p:spPr>
          <p:txBody>
            <a:bodyPr/>
            <a:lstStyle/>
            <a:p>
              <a:endParaRPr lang="en-US"/>
            </a:p>
          </p:txBody>
        </p:sp>
      </p:grpSp>
      <p:grpSp>
        <p:nvGrpSpPr>
          <p:cNvPr id="38" name="Group 38"/>
          <p:cNvGrpSpPr/>
          <p:nvPr/>
        </p:nvGrpSpPr>
        <p:grpSpPr>
          <a:xfrm>
            <a:off x="17230376" y="2402144"/>
            <a:ext cx="781789" cy="2436158"/>
            <a:chOff x="0" y="0"/>
            <a:chExt cx="2359009" cy="7350984"/>
          </a:xfrm>
        </p:grpSpPr>
        <p:sp>
          <p:nvSpPr>
            <p:cNvPr id="39" name="Freeform 39"/>
            <p:cNvSpPr/>
            <p:nvPr/>
          </p:nvSpPr>
          <p:spPr>
            <a:xfrm>
              <a:off x="72390" y="72390"/>
              <a:ext cx="2214229" cy="7206204"/>
            </a:xfrm>
            <a:custGeom>
              <a:avLst/>
              <a:gdLst/>
              <a:ahLst/>
              <a:cxnLst/>
              <a:rect l="l" t="t" r="r" b="b"/>
              <a:pathLst>
                <a:path w="2214229" h="7206204">
                  <a:moveTo>
                    <a:pt x="0" y="0"/>
                  </a:moveTo>
                  <a:lnTo>
                    <a:pt x="2214229" y="0"/>
                  </a:lnTo>
                  <a:lnTo>
                    <a:pt x="2214229" y="7206204"/>
                  </a:lnTo>
                  <a:lnTo>
                    <a:pt x="0" y="7206204"/>
                  </a:lnTo>
                  <a:lnTo>
                    <a:pt x="0" y="0"/>
                  </a:lnTo>
                  <a:close/>
                </a:path>
              </a:pathLst>
            </a:custGeom>
            <a:solidFill>
              <a:srgbClr val="F6D1C8"/>
            </a:solidFill>
          </p:spPr>
          <p:txBody>
            <a:bodyPr/>
            <a:lstStyle/>
            <a:p>
              <a:endParaRPr lang="en-US"/>
            </a:p>
          </p:txBody>
        </p:sp>
        <p:sp>
          <p:nvSpPr>
            <p:cNvPr id="40" name="Freeform 40"/>
            <p:cNvSpPr/>
            <p:nvPr/>
          </p:nvSpPr>
          <p:spPr>
            <a:xfrm>
              <a:off x="0" y="0"/>
              <a:ext cx="2359009" cy="7350984"/>
            </a:xfrm>
            <a:custGeom>
              <a:avLst/>
              <a:gdLst/>
              <a:ahLst/>
              <a:cxnLst/>
              <a:rect l="l" t="t" r="r" b="b"/>
              <a:pathLst>
                <a:path w="2359009" h="7350984">
                  <a:moveTo>
                    <a:pt x="2214229" y="7206204"/>
                  </a:moveTo>
                  <a:lnTo>
                    <a:pt x="2359009" y="7206204"/>
                  </a:lnTo>
                  <a:lnTo>
                    <a:pt x="2359009" y="7350984"/>
                  </a:lnTo>
                  <a:lnTo>
                    <a:pt x="2214229" y="7350984"/>
                  </a:lnTo>
                  <a:lnTo>
                    <a:pt x="2214229" y="7206204"/>
                  </a:lnTo>
                  <a:close/>
                  <a:moveTo>
                    <a:pt x="0" y="144780"/>
                  </a:moveTo>
                  <a:lnTo>
                    <a:pt x="144780" y="144780"/>
                  </a:lnTo>
                  <a:lnTo>
                    <a:pt x="144780" y="7206204"/>
                  </a:lnTo>
                  <a:lnTo>
                    <a:pt x="0" y="7206204"/>
                  </a:lnTo>
                  <a:lnTo>
                    <a:pt x="0" y="144780"/>
                  </a:lnTo>
                  <a:close/>
                  <a:moveTo>
                    <a:pt x="0" y="7206204"/>
                  </a:moveTo>
                  <a:lnTo>
                    <a:pt x="144780" y="7206204"/>
                  </a:lnTo>
                  <a:lnTo>
                    <a:pt x="144780" y="7350984"/>
                  </a:lnTo>
                  <a:lnTo>
                    <a:pt x="0" y="7350984"/>
                  </a:lnTo>
                  <a:lnTo>
                    <a:pt x="0" y="7206204"/>
                  </a:lnTo>
                  <a:close/>
                  <a:moveTo>
                    <a:pt x="2214229" y="144780"/>
                  </a:moveTo>
                  <a:lnTo>
                    <a:pt x="2359009" y="144780"/>
                  </a:lnTo>
                  <a:lnTo>
                    <a:pt x="2359009" y="7206204"/>
                  </a:lnTo>
                  <a:lnTo>
                    <a:pt x="2214229" y="7206204"/>
                  </a:lnTo>
                  <a:lnTo>
                    <a:pt x="2214229" y="144780"/>
                  </a:lnTo>
                  <a:close/>
                  <a:moveTo>
                    <a:pt x="144780" y="7206204"/>
                  </a:moveTo>
                  <a:lnTo>
                    <a:pt x="2214229" y="7206204"/>
                  </a:lnTo>
                  <a:lnTo>
                    <a:pt x="2214229" y="7350984"/>
                  </a:lnTo>
                  <a:lnTo>
                    <a:pt x="144780" y="7350984"/>
                  </a:lnTo>
                  <a:lnTo>
                    <a:pt x="144780" y="7206204"/>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txBody>
            <a:bodyPr/>
            <a:lstStyle/>
            <a:p>
              <a:endParaRPr lang="en-US"/>
            </a:p>
          </p:txBody>
        </p:sp>
      </p:grpSp>
      <p:sp>
        <p:nvSpPr>
          <p:cNvPr id="41" name="AutoShape 41"/>
          <p:cNvSpPr/>
          <p:nvPr/>
        </p:nvSpPr>
        <p:spPr>
          <a:xfrm>
            <a:off x="17449174" y="3430382"/>
            <a:ext cx="344192" cy="0"/>
          </a:xfrm>
          <a:prstGeom prst="line">
            <a:avLst/>
          </a:prstGeom>
          <a:ln w="47625" cap="rnd">
            <a:solidFill>
              <a:srgbClr val="CD8451"/>
            </a:solidFill>
            <a:prstDash val="solid"/>
            <a:headEnd type="none" w="sm" len="sm"/>
            <a:tailEnd type="none" w="sm" len="sm"/>
          </a:ln>
        </p:spPr>
        <p:txBody>
          <a:bodyPr/>
          <a:lstStyle/>
          <a:p>
            <a:endParaRPr lang="en-US"/>
          </a:p>
        </p:txBody>
      </p:sp>
      <p:sp>
        <p:nvSpPr>
          <p:cNvPr id="42" name="AutoShape 42"/>
          <p:cNvSpPr/>
          <p:nvPr/>
        </p:nvSpPr>
        <p:spPr>
          <a:xfrm rot="-5400000">
            <a:off x="4716929" y="9605960"/>
            <a:ext cx="344192" cy="0"/>
          </a:xfrm>
          <a:prstGeom prst="line">
            <a:avLst/>
          </a:prstGeom>
          <a:ln w="47625" cap="rnd">
            <a:solidFill>
              <a:srgbClr val="CD8451"/>
            </a:solidFill>
            <a:prstDash val="solid"/>
            <a:headEnd type="none" w="sm" len="sm"/>
            <a:tailEnd type="none" w="sm" len="sm"/>
          </a:ln>
        </p:spPr>
        <p:txBody>
          <a:bodyPr/>
          <a:lstStyle/>
          <a:p>
            <a:endParaRPr lang="en-US"/>
          </a:p>
        </p:txBody>
      </p:sp>
      <p:sp>
        <p:nvSpPr>
          <p:cNvPr id="43" name="AutoShape 43"/>
          <p:cNvSpPr/>
          <p:nvPr/>
        </p:nvSpPr>
        <p:spPr>
          <a:xfrm>
            <a:off x="17449174" y="3596411"/>
            <a:ext cx="344192" cy="0"/>
          </a:xfrm>
          <a:prstGeom prst="line">
            <a:avLst/>
          </a:prstGeom>
          <a:ln w="47625" cap="rnd">
            <a:solidFill>
              <a:srgbClr val="CD8451"/>
            </a:solidFill>
            <a:prstDash val="solid"/>
            <a:headEnd type="none" w="sm" len="sm"/>
            <a:tailEnd type="none" w="sm" len="sm"/>
          </a:ln>
        </p:spPr>
        <p:txBody>
          <a:bodyPr/>
          <a:lstStyle/>
          <a:p>
            <a:endParaRPr lang="en-US"/>
          </a:p>
        </p:txBody>
      </p:sp>
      <p:sp>
        <p:nvSpPr>
          <p:cNvPr id="44" name="AutoShape 44"/>
          <p:cNvSpPr/>
          <p:nvPr/>
        </p:nvSpPr>
        <p:spPr>
          <a:xfrm rot="-5400000">
            <a:off x="4882958" y="9605960"/>
            <a:ext cx="344192" cy="0"/>
          </a:xfrm>
          <a:prstGeom prst="line">
            <a:avLst/>
          </a:prstGeom>
          <a:ln w="47625" cap="rnd">
            <a:solidFill>
              <a:srgbClr val="CD8451"/>
            </a:solidFill>
            <a:prstDash val="solid"/>
            <a:headEnd type="none" w="sm" len="sm"/>
            <a:tailEnd type="none" w="sm" len="sm"/>
          </a:ln>
        </p:spPr>
        <p:txBody>
          <a:bodyPr/>
          <a:lstStyle/>
          <a:p>
            <a:endParaRPr lang="en-US"/>
          </a:p>
        </p:txBody>
      </p:sp>
      <p:sp>
        <p:nvSpPr>
          <p:cNvPr id="45" name="AutoShape 45"/>
          <p:cNvSpPr/>
          <p:nvPr/>
        </p:nvSpPr>
        <p:spPr>
          <a:xfrm>
            <a:off x="17449174" y="3762440"/>
            <a:ext cx="344192" cy="0"/>
          </a:xfrm>
          <a:prstGeom prst="line">
            <a:avLst/>
          </a:prstGeom>
          <a:ln w="47625" cap="rnd">
            <a:solidFill>
              <a:srgbClr val="CD8451"/>
            </a:solidFill>
            <a:prstDash val="solid"/>
            <a:headEnd type="none" w="sm" len="sm"/>
            <a:tailEnd type="none" w="sm" len="sm"/>
          </a:ln>
        </p:spPr>
        <p:txBody>
          <a:bodyPr/>
          <a:lstStyle/>
          <a:p>
            <a:endParaRPr lang="en-US"/>
          </a:p>
        </p:txBody>
      </p:sp>
      <p:sp>
        <p:nvSpPr>
          <p:cNvPr id="46" name="AutoShape 46"/>
          <p:cNvSpPr/>
          <p:nvPr/>
        </p:nvSpPr>
        <p:spPr>
          <a:xfrm rot="-5400000">
            <a:off x="5048987" y="9605960"/>
            <a:ext cx="344192" cy="0"/>
          </a:xfrm>
          <a:prstGeom prst="line">
            <a:avLst/>
          </a:prstGeom>
          <a:ln w="47625" cap="rnd">
            <a:solidFill>
              <a:srgbClr val="CD8451"/>
            </a:solidFill>
            <a:prstDash val="solid"/>
            <a:headEnd type="none" w="sm" len="sm"/>
            <a:tailEnd type="none" w="sm" len="sm"/>
          </a:ln>
        </p:spPr>
        <p:txBody>
          <a:bodyPr/>
          <a:lstStyle/>
          <a:p>
            <a:endParaRPr lang="en-US"/>
          </a:p>
        </p:txBody>
      </p:sp>
      <p:grpSp>
        <p:nvGrpSpPr>
          <p:cNvPr id="47" name="Group 47"/>
          <p:cNvGrpSpPr/>
          <p:nvPr/>
        </p:nvGrpSpPr>
        <p:grpSpPr>
          <a:xfrm rot="-5400000">
            <a:off x="14476271" y="483333"/>
            <a:ext cx="850758" cy="837134"/>
            <a:chOff x="0" y="0"/>
            <a:chExt cx="2359009" cy="2321231"/>
          </a:xfrm>
        </p:grpSpPr>
        <p:sp>
          <p:nvSpPr>
            <p:cNvPr id="48" name="Freeform 48"/>
            <p:cNvSpPr/>
            <p:nvPr/>
          </p:nvSpPr>
          <p:spPr>
            <a:xfrm>
              <a:off x="72390" y="72390"/>
              <a:ext cx="2214229" cy="2176451"/>
            </a:xfrm>
            <a:custGeom>
              <a:avLst/>
              <a:gdLst/>
              <a:ahLst/>
              <a:cxnLst/>
              <a:rect l="l" t="t" r="r" b="b"/>
              <a:pathLst>
                <a:path w="2214229" h="2176451">
                  <a:moveTo>
                    <a:pt x="0" y="0"/>
                  </a:moveTo>
                  <a:lnTo>
                    <a:pt x="2214229" y="0"/>
                  </a:lnTo>
                  <a:lnTo>
                    <a:pt x="2214229" y="2176451"/>
                  </a:lnTo>
                  <a:lnTo>
                    <a:pt x="0" y="2176451"/>
                  </a:lnTo>
                  <a:lnTo>
                    <a:pt x="0" y="0"/>
                  </a:lnTo>
                  <a:close/>
                </a:path>
              </a:pathLst>
            </a:custGeom>
            <a:solidFill>
              <a:srgbClr val="FFF7F5"/>
            </a:solidFill>
          </p:spPr>
          <p:txBody>
            <a:bodyPr/>
            <a:lstStyle/>
            <a:p>
              <a:endParaRPr lang="en-US"/>
            </a:p>
          </p:txBody>
        </p:sp>
        <p:sp>
          <p:nvSpPr>
            <p:cNvPr id="49" name="Freeform 49"/>
            <p:cNvSpPr/>
            <p:nvPr/>
          </p:nvSpPr>
          <p:spPr>
            <a:xfrm>
              <a:off x="0" y="0"/>
              <a:ext cx="2359009" cy="2321231"/>
            </a:xfrm>
            <a:custGeom>
              <a:avLst/>
              <a:gdLst/>
              <a:ahLst/>
              <a:cxnLst/>
              <a:rect l="l" t="t" r="r" b="b"/>
              <a:pathLst>
                <a:path w="2359009" h="2321231">
                  <a:moveTo>
                    <a:pt x="2214229" y="2176451"/>
                  </a:moveTo>
                  <a:lnTo>
                    <a:pt x="2359009" y="2176451"/>
                  </a:lnTo>
                  <a:lnTo>
                    <a:pt x="2359009" y="2321231"/>
                  </a:lnTo>
                  <a:lnTo>
                    <a:pt x="2214229" y="2321231"/>
                  </a:lnTo>
                  <a:lnTo>
                    <a:pt x="2214229" y="2176451"/>
                  </a:lnTo>
                  <a:close/>
                  <a:moveTo>
                    <a:pt x="0" y="144780"/>
                  </a:moveTo>
                  <a:lnTo>
                    <a:pt x="144780" y="144780"/>
                  </a:lnTo>
                  <a:lnTo>
                    <a:pt x="144780" y="2176452"/>
                  </a:lnTo>
                  <a:lnTo>
                    <a:pt x="0" y="2176452"/>
                  </a:lnTo>
                  <a:lnTo>
                    <a:pt x="0" y="144780"/>
                  </a:lnTo>
                  <a:close/>
                  <a:moveTo>
                    <a:pt x="0" y="2176452"/>
                  </a:moveTo>
                  <a:lnTo>
                    <a:pt x="144780" y="2176452"/>
                  </a:lnTo>
                  <a:lnTo>
                    <a:pt x="144780" y="2321231"/>
                  </a:lnTo>
                  <a:lnTo>
                    <a:pt x="0" y="2321231"/>
                  </a:lnTo>
                  <a:lnTo>
                    <a:pt x="0" y="2176451"/>
                  </a:lnTo>
                  <a:close/>
                  <a:moveTo>
                    <a:pt x="2214229" y="144780"/>
                  </a:moveTo>
                  <a:lnTo>
                    <a:pt x="2359009" y="144780"/>
                  </a:lnTo>
                  <a:lnTo>
                    <a:pt x="2359009" y="2176452"/>
                  </a:lnTo>
                  <a:lnTo>
                    <a:pt x="2214229" y="2176452"/>
                  </a:lnTo>
                  <a:lnTo>
                    <a:pt x="2214229" y="144780"/>
                  </a:lnTo>
                  <a:close/>
                  <a:moveTo>
                    <a:pt x="144780" y="2176451"/>
                  </a:moveTo>
                  <a:lnTo>
                    <a:pt x="2214229" y="2176451"/>
                  </a:lnTo>
                  <a:lnTo>
                    <a:pt x="2214229" y="2321231"/>
                  </a:lnTo>
                  <a:lnTo>
                    <a:pt x="144780" y="2321231"/>
                  </a:lnTo>
                  <a:lnTo>
                    <a:pt x="144780" y="2176451"/>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txBody>
            <a:bodyPr/>
            <a:lstStyle/>
            <a:p>
              <a:endParaRPr lang="en-US"/>
            </a:p>
          </p:txBody>
        </p:sp>
      </p:grpSp>
      <p:grpSp>
        <p:nvGrpSpPr>
          <p:cNvPr id="50" name="Group 50"/>
          <p:cNvGrpSpPr/>
          <p:nvPr/>
        </p:nvGrpSpPr>
        <p:grpSpPr>
          <a:xfrm rot="-5400000">
            <a:off x="15583302" y="483333"/>
            <a:ext cx="850758" cy="837134"/>
            <a:chOff x="0" y="0"/>
            <a:chExt cx="2359009" cy="2321231"/>
          </a:xfrm>
        </p:grpSpPr>
        <p:sp>
          <p:nvSpPr>
            <p:cNvPr id="51" name="Freeform 51"/>
            <p:cNvSpPr/>
            <p:nvPr/>
          </p:nvSpPr>
          <p:spPr>
            <a:xfrm>
              <a:off x="72390" y="72390"/>
              <a:ext cx="2214229" cy="2176451"/>
            </a:xfrm>
            <a:custGeom>
              <a:avLst/>
              <a:gdLst/>
              <a:ahLst/>
              <a:cxnLst/>
              <a:rect l="l" t="t" r="r" b="b"/>
              <a:pathLst>
                <a:path w="2214229" h="2176451">
                  <a:moveTo>
                    <a:pt x="0" y="0"/>
                  </a:moveTo>
                  <a:lnTo>
                    <a:pt x="2214229" y="0"/>
                  </a:lnTo>
                  <a:lnTo>
                    <a:pt x="2214229" y="2176451"/>
                  </a:lnTo>
                  <a:lnTo>
                    <a:pt x="0" y="2176451"/>
                  </a:lnTo>
                  <a:lnTo>
                    <a:pt x="0" y="0"/>
                  </a:lnTo>
                  <a:close/>
                </a:path>
              </a:pathLst>
            </a:custGeom>
            <a:solidFill>
              <a:srgbClr val="FFF7F5"/>
            </a:solidFill>
          </p:spPr>
          <p:txBody>
            <a:bodyPr/>
            <a:lstStyle/>
            <a:p>
              <a:endParaRPr lang="en-US"/>
            </a:p>
          </p:txBody>
        </p:sp>
        <p:sp>
          <p:nvSpPr>
            <p:cNvPr id="52" name="Freeform 52"/>
            <p:cNvSpPr/>
            <p:nvPr/>
          </p:nvSpPr>
          <p:spPr>
            <a:xfrm>
              <a:off x="0" y="0"/>
              <a:ext cx="2359009" cy="2321231"/>
            </a:xfrm>
            <a:custGeom>
              <a:avLst/>
              <a:gdLst/>
              <a:ahLst/>
              <a:cxnLst/>
              <a:rect l="l" t="t" r="r" b="b"/>
              <a:pathLst>
                <a:path w="2359009" h="2321231">
                  <a:moveTo>
                    <a:pt x="2214229" y="2176451"/>
                  </a:moveTo>
                  <a:lnTo>
                    <a:pt x="2359009" y="2176451"/>
                  </a:lnTo>
                  <a:lnTo>
                    <a:pt x="2359009" y="2321231"/>
                  </a:lnTo>
                  <a:lnTo>
                    <a:pt x="2214229" y="2321231"/>
                  </a:lnTo>
                  <a:lnTo>
                    <a:pt x="2214229" y="2176451"/>
                  </a:lnTo>
                  <a:close/>
                  <a:moveTo>
                    <a:pt x="0" y="144780"/>
                  </a:moveTo>
                  <a:lnTo>
                    <a:pt x="144780" y="144780"/>
                  </a:lnTo>
                  <a:lnTo>
                    <a:pt x="144780" y="2176452"/>
                  </a:lnTo>
                  <a:lnTo>
                    <a:pt x="0" y="2176452"/>
                  </a:lnTo>
                  <a:lnTo>
                    <a:pt x="0" y="144780"/>
                  </a:lnTo>
                  <a:close/>
                  <a:moveTo>
                    <a:pt x="0" y="2176452"/>
                  </a:moveTo>
                  <a:lnTo>
                    <a:pt x="144780" y="2176452"/>
                  </a:lnTo>
                  <a:lnTo>
                    <a:pt x="144780" y="2321231"/>
                  </a:lnTo>
                  <a:lnTo>
                    <a:pt x="0" y="2321231"/>
                  </a:lnTo>
                  <a:lnTo>
                    <a:pt x="0" y="2176451"/>
                  </a:lnTo>
                  <a:close/>
                  <a:moveTo>
                    <a:pt x="2214229" y="144780"/>
                  </a:moveTo>
                  <a:lnTo>
                    <a:pt x="2359009" y="144780"/>
                  </a:lnTo>
                  <a:lnTo>
                    <a:pt x="2359009" y="2176452"/>
                  </a:lnTo>
                  <a:lnTo>
                    <a:pt x="2214229" y="2176452"/>
                  </a:lnTo>
                  <a:lnTo>
                    <a:pt x="2214229" y="144780"/>
                  </a:lnTo>
                  <a:close/>
                  <a:moveTo>
                    <a:pt x="144780" y="2176451"/>
                  </a:moveTo>
                  <a:lnTo>
                    <a:pt x="2214229" y="2176451"/>
                  </a:lnTo>
                  <a:lnTo>
                    <a:pt x="2214229" y="2321231"/>
                  </a:lnTo>
                  <a:lnTo>
                    <a:pt x="144780" y="2321231"/>
                  </a:lnTo>
                  <a:lnTo>
                    <a:pt x="144780" y="2176451"/>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txBody>
            <a:bodyPr/>
            <a:lstStyle/>
            <a:p>
              <a:endParaRPr lang="en-US"/>
            </a:p>
          </p:txBody>
        </p:sp>
      </p:grpSp>
      <p:grpSp>
        <p:nvGrpSpPr>
          <p:cNvPr id="53" name="Group 53"/>
          <p:cNvGrpSpPr/>
          <p:nvPr/>
        </p:nvGrpSpPr>
        <p:grpSpPr>
          <a:xfrm rot="-5400000">
            <a:off x="15792523" y="685742"/>
            <a:ext cx="432315" cy="432315"/>
            <a:chOff x="0" y="0"/>
            <a:chExt cx="1198737" cy="1198737"/>
          </a:xfrm>
        </p:grpSpPr>
        <p:sp>
          <p:nvSpPr>
            <p:cNvPr id="54" name="Freeform 54"/>
            <p:cNvSpPr/>
            <p:nvPr/>
          </p:nvSpPr>
          <p:spPr>
            <a:xfrm>
              <a:off x="72390" y="72390"/>
              <a:ext cx="1053958" cy="1053958"/>
            </a:xfrm>
            <a:custGeom>
              <a:avLst/>
              <a:gdLst/>
              <a:ahLst/>
              <a:cxnLst/>
              <a:rect l="l" t="t" r="r" b="b"/>
              <a:pathLst>
                <a:path w="1053958" h="1053958">
                  <a:moveTo>
                    <a:pt x="0" y="0"/>
                  </a:moveTo>
                  <a:lnTo>
                    <a:pt x="1053958" y="0"/>
                  </a:lnTo>
                  <a:lnTo>
                    <a:pt x="1053958" y="1053958"/>
                  </a:lnTo>
                  <a:lnTo>
                    <a:pt x="0" y="1053958"/>
                  </a:lnTo>
                  <a:lnTo>
                    <a:pt x="0" y="0"/>
                  </a:lnTo>
                  <a:close/>
                </a:path>
              </a:pathLst>
            </a:custGeom>
            <a:solidFill>
              <a:srgbClr val="FFF7F5"/>
            </a:solidFill>
          </p:spPr>
          <p:txBody>
            <a:bodyPr/>
            <a:lstStyle/>
            <a:p>
              <a:endParaRPr lang="en-US"/>
            </a:p>
          </p:txBody>
        </p:sp>
        <p:sp>
          <p:nvSpPr>
            <p:cNvPr id="55" name="Freeform 55"/>
            <p:cNvSpPr/>
            <p:nvPr/>
          </p:nvSpPr>
          <p:spPr>
            <a:xfrm>
              <a:off x="0" y="0"/>
              <a:ext cx="1198737" cy="1198737"/>
            </a:xfrm>
            <a:custGeom>
              <a:avLst/>
              <a:gdLst/>
              <a:ahLst/>
              <a:cxnLst/>
              <a:rect l="l" t="t" r="r" b="b"/>
              <a:pathLst>
                <a:path w="1198737" h="1198737">
                  <a:moveTo>
                    <a:pt x="1053958" y="1053958"/>
                  </a:moveTo>
                  <a:lnTo>
                    <a:pt x="1198737" y="1053958"/>
                  </a:lnTo>
                  <a:lnTo>
                    <a:pt x="1198737" y="1198737"/>
                  </a:lnTo>
                  <a:lnTo>
                    <a:pt x="1053957" y="1198737"/>
                  </a:lnTo>
                  <a:lnTo>
                    <a:pt x="1053957" y="1053957"/>
                  </a:lnTo>
                  <a:close/>
                  <a:moveTo>
                    <a:pt x="0" y="144780"/>
                  </a:moveTo>
                  <a:lnTo>
                    <a:pt x="144780" y="144780"/>
                  </a:lnTo>
                  <a:lnTo>
                    <a:pt x="144780" y="1053958"/>
                  </a:lnTo>
                  <a:lnTo>
                    <a:pt x="0" y="1053958"/>
                  </a:lnTo>
                  <a:lnTo>
                    <a:pt x="0" y="144780"/>
                  </a:lnTo>
                  <a:close/>
                  <a:moveTo>
                    <a:pt x="0" y="1053958"/>
                  </a:moveTo>
                  <a:lnTo>
                    <a:pt x="144780" y="1053958"/>
                  </a:lnTo>
                  <a:lnTo>
                    <a:pt x="144780" y="1198737"/>
                  </a:lnTo>
                  <a:lnTo>
                    <a:pt x="0" y="1198737"/>
                  </a:lnTo>
                  <a:lnTo>
                    <a:pt x="0" y="1053957"/>
                  </a:lnTo>
                  <a:close/>
                  <a:moveTo>
                    <a:pt x="1053958" y="144780"/>
                  </a:moveTo>
                  <a:lnTo>
                    <a:pt x="1198737" y="144780"/>
                  </a:lnTo>
                  <a:lnTo>
                    <a:pt x="1198737" y="1053958"/>
                  </a:lnTo>
                  <a:lnTo>
                    <a:pt x="1053957" y="1053958"/>
                  </a:lnTo>
                  <a:lnTo>
                    <a:pt x="1053957" y="144780"/>
                  </a:lnTo>
                  <a:close/>
                  <a:moveTo>
                    <a:pt x="144780" y="1053958"/>
                  </a:moveTo>
                  <a:lnTo>
                    <a:pt x="1053958" y="1053958"/>
                  </a:lnTo>
                  <a:lnTo>
                    <a:pt x="1053958" y="1198737"/>
                  </a:lnTo>
                  <a:lnTo>
                    <a:pt x="144780" y="1198737"/>
                  </a:lnTo>
                  <a:lnTo>
                    <a:pt x="144780" y="1053957"/>
                  </a:lnTo>
                  <a:close/>
                  <a:moveTo>
                    <a:pt x="1053958" y="0"/>
                  </a:moveTo>
                  <a:lnTo>
                    <a:pt x="1198737" y="0"/>
                  </a:lnTo>
                  <a:lnTo>
                    <a:pt x="1198737" y="144780"/>
                  </a:lnTo>
                  <a:lnTo>
                    <a:pt x="1053957" y="144780"/>
                  </a:lnTo>
                  <a:lnTo>
                    <a:pt x="1053957" y="0"/>
                  </a:lnTo>
                  <a:close/>
                  <a:moveTo>
                    <a:pt x="0" y="0"/>
                  </a:moveTo>
                  <a:lnTo>
                    <a:pt x="144780" y="0"/>
                  </a:lnTo>
                  <a:lnTo>
                    <a:pt x="144780" y="144780"/>
                  </a:lnTo>
                  <a:lnTo>
                    <a:pt x="0" y="144780"/>
                  </a:lnTo>
                  <a:lnTo>
                    <a:pt x="0" y="0"/>
                  </a:lnTo>
                  <a:close/>
                  <a:moveTo>
                    <a:pt x="144780" y="0"/>
                  </a:moveTo>
                  <a:lnTo>
                    <a:pt x="1053958" y="0"/>
                  </a:lnTo>
                  <a:lnTo>
                    <a:pt x="1053958" y="144780"/>
                  </a:lnTo>
                  <a:lnTo>
                    <a:pt x="144780" y="144780"/>
                  </a:lnTo>
                  <a:lnTo>
                    <a:pt x="144780" y="0"/>
                  </a:lnTo>
                  <a:close/>
                </a:path>
              </a:pathLst>
            </a:custGeom>
            <a:solidFill>
              <a:srgbClr val="CD8451"/>
            </a:solidFill>
          </p:spPr>
          <p:txBody>
            <a:bodyPr/>
            <a:lstStyle/>
            <a:p>
              <a:endParaRPr lang="en-US"/>
            </a:p>
          </p:txBody>
        </p:sp>
      </p:grpSp>
      <p:grpSp>
        <p:nvGrpSpPr>
          <p:cNvPr id="56" name="Group 56"/>
          <p:cNvGrpSpPr/>
          <p:nvPr/>
        </p:nvGrpSpPr>
        <p:grpSpPr>
          <a:xfrm rot="-5400000">
            <a:off x="16690333" y="483333"/>
            <a:ext cx="850758" cy="837134"/>
            <a:chOff x="0" y="0"/>
            <a:chExt cx="2359009" cy="2321231"/>
          </a:xfrm>
        </p:grpSpPr>
        <p:sp>
          <p:nvSpPr>
            <p:cNvPr id="57" name="Freeform 57"/>
            <p:cNvSpPr/>
            <p:nvPr/>
          </p:nvSpPr>
          <p:spPr>
            <a:xfrm>
              <a:off x="72390" y="72390"/>
              <a:ext cx="2214229" cy="2176451"/>
            </a:xfrm>
            <a:custGeom>
              <a:avLst/>
              <a:gdLst/>
              <a:ahLst/>
              <a:cxnLst/>
              <a:rect l="l" t="t" r="r" b="b"/>
              <a:pathLst>
                <a:path w="2214229" h="2176451">
                  <a:moveTo>
                    <a:pt x="0" y="0"/>
                  </a:moveTo>
                  <a:lnTo>
                    <a:pt x="2214229" y="0"/>
                  </a:lnTo>
                  <a:lnTo>
                    <a:pt x="2214229" y="2176451"/>
                  </a:lnTo>
                  <a:lnTo>
                    <a:pt x="0" y="2176451"/>
                  </a:lnTo>
                  <a:lnTo>
                    <a:pt x="0" y="0"/>
                  </a:lnTo>
                  <a:close/>
                </a:path>
              </a:pathLst>
            </a:custGeom>
            <a:solidFill>
              <a:srgbClr val="FFF7F5"/>
            </a:solidFill>
          </p:spPr>
          <p:txBody>
            <a:bodyPr/>
            <a:lstStyle/>
            <a:p>
              <a:endParaRPr lang="en-US"/>
            </a:p>
          </p:txBody>
        </p:sp>
        <p:sp>
          <p:nvSpPr>
            <p:cNvPr id="58" name="Freeform 58"/>
            <p:cNvSpPr/>
            <p:nvPr/>
          </p:nvSpPr>
          <p:spPr>
            <a:xfrm>
              <a:off x="0" y="0"/>
              <a:ext cx="2359009" cy="2321231"/>
            </a:xfrm>
            <a:custGeom>
              <a:avLst/>
              <a:gdLst/>
              <a:ahLst/>
              <a:cxnLst/>
              <a:rect l="l" t="t" r="r" b="b"/>
              <a:pathLst>
                <a:path w="2359009" h="2321231">
                  <a:moveTo>
                    <a:pt x="2214229" y="2176451"/>
                  </a:moveTo>
                  <a:lnTo>
                    <a:pt x="2359009" y="2176451"/>
                  </a:lnTo>
                  <a:lnTo>
                    <a:pt x="2359009" y="2321231"/>
                  </a:lnTo>
                  <a:lnTo>
                    <a:pt x="2214229" y="2321231"/>
                  </a:lnTo>
                  <a:lnTo>
                    <a:pt x="2214229" y="2176451"/>
                  </a:lnTo>
                  <a:close/>
                  <a:moveTo>
                    <a:pt x="0" y="144780"/>
                  </a:moveTo>
                  <a:lnTo>
                    <a:pt x="144780" y="144780"/>
                  </a:lnTo>
                  <a:lnTo>
                    <a:pt x="144780" y="2176452"/>
                  </a:lnTo>
                  <a:lnTo>
                    <a:pt x="0" y="2176452"/>
                  </a:lnTo>
                  <a:lnTo>
                    <a:pt x="0" y="144780"/>
                  </a:lnTo>
                  <a:close/>
                  <a:moveTo>
                    <a:pt x="0" y="2176452"/>
                  </a:moveTo>
                  <a:lnTo>
                    <a:pt x="144780" y="2176452"/>
                  </a:lnTo>
                  <a:lnTo>
                    <a:pt x="144780" y="2321231"/>
                  </a:lnTo>
                  <a:lnTo>
                    <a:pt x="0" y="2321231"/>
                  </a:lnTo>
                  <a:lnTo>
                    <a:pt x="0" y="2176451"/>
                  </a:lnTo>
                  <a:close/>
                  <a:moveTo>
                    <a:pt x="2214229" y="144780"/>
                  </a:moveTo>
                  <a:lnTo>
                    <a:pt x="2359009" y="144780"/>
                  </a:lnTo>
                  <a:lnTo>
                    <a:pt x="2359009" y="2176452"/>
                  </a:lnTo>
                  <a:lnTo>
                    <a:pt x="2214229" y="2176452"/>
                  </a:lnTo>
                  <a:lnTo>
                    <a:pt x="2214229" y="144780"/>
                  </a:lnTo>
                  <a:close/>
                  <a:moveTo>
                    <a:pt x="144780" y="2176451"/>
                  </a:moveTo>
                  <a:lnTo>
                    <a:pt x="2214229" y="2176451"/>
                  </a:lnTo>
                  <a:lnTo>
                    <a:pt x="2214229" y="2321231"/>
                  </a:lnTo>
                  <a:lnTo>
                    <a:pt x="144780" y="2321231"/>
                  </a:lnTo>
                  <a:lnTo>
                    <a:pt x="144780" y="2176451"/>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txBody>
            <a:bodyPr/>
            <a:lstStyle/>
            <a:p>
              <a:endParaRPr lang="en-US"/>
            </a:p>
          </p:txBody>
        </p:sp>
      </p:grpSp>
      <p:sp>
        <p:nvSpPr>
          <p:cNvPr id="59" name="AutoShape 59"/>
          <p:cNvSpPr/>
          <p:nvPr/>
        </p:nvSpPr>
        <p:spPr>
          <a:xfrm rot="8100000">
            <a:off x="16833831" y="878087"/>
            <a:ext cx="563761" cy="0"/>
          </a:xfrm>
          <a:prstGeom prst="line">
            <a:avLst/>
          </a:prstGeom>
          <a:ln w="47625" cap="rnd">
            <a:solidFill>
              <a:srgbClr val="CD8451"/>
            </a:solidFill>
            <a:prstDash val="solid"/>
            <a:headEnd type="none" w="sm" len="sm"/>
            <a:tailEnd type="none" w="sm" len="sm"/>
          </a:ln>
        </p:spPr>
        <p:txBody>
          <a:bodyPr/>
          <a:lstStyle/>
          <a:p>
            <a:endParaRPr lang="en-US"/>
          </a:p>
        </p:txBody>
      </p:sp>
      <p:sp>
        <p:nvSpPr>
          <p:cNvPr id="60" name="AutoShape 60"/>
          <p:cNvSpPr/>
          <p:nvPr/>
        </p:nvSpPr>
        <p:spPr>
          <a:xfrm rot="2700000">
            <a:off x="16833831" y="878087"/>
            <a:ext cx="563761" cy="0"/>
          </a:xfrm>
          <a:prstGeom prst="line">
            <a:avLst/>
          </a:prstGeom>
          <a:ln w="47625" cap="rnd">
            <a:solidFill>
              <a:srgbClr val="CD8451"/>
            </a:solidFill>
            <a:prstDash val="solid"/>
            <a:headEnd type="none" w="sm" len="sm"/>
            <a:tailEnd type="none" w="sm" len="sm"/>
          </a:ln>
        </p:spPr>
        <p:txBody>
          <a:bodyPr/>
          <a:lstStyle/>
          <a:p>
            <a:endParaRPr lang="en-US"/>
          </a:p>
        </p:txBody>
      </p:sp>
      <p:sp>
        <p:nvSpPr>
          <p:cNvPr id="61" name="AutoShape 61"/>
          <p:cNvSpPr/>
          <p:nvPr/>
        </p:nvSpPr>
        <p:spPr>
          <a:xfrm>
            <a:off x="15819755" y="809464"/>
            <a:ext cx="377851" cy="0"/>
          </a:xfrm>
          <a:prstGeom prst="line">
            <a:avLst/>
          </a:prstGeom>
          <a:ln w="47625" cap="rnd">
            <a:solidFill>
              <a:srgbClr val="CD8451"/>
            </a:solidFill>
            <a:prstDash val="solid"/>
            <a:headEnd type="none" w="sm" len="sm"/>
            <a:tailEnd type="none" w="sm" len="sm"/>
          </a:ln>
        </p:spPr>
        <p:txBody>
          <a:bodyPr/>
          <a:lstStyle/>
          <a:p>
            <a:endParaRPr lang="en-US"/>
          </a:p>
        </p:txBody>
      </p:sp>
      <p:sp>
        <p:nvSpPr>
          <p:cNvPr id="62" name="AutoShape 62"/>
          <p:cNvSpPr/>
          <p:nvPr/>
        </p:nvSpPr>
        <p:spPr>
          <a:xfrm>
            <a:off x="14685493" y="1070432"/>
            <a:ext cx="432315" cy="0"/>
          </a:xfrm>
          <a:prstGeom prst="line">
            <a:avLst/>
          </a:prstGeom>
          <a:ln w="47625" cap="rnd">
            <a:solidFill>
              <a:srgbClr val="CD8451"/>
            </a:solidFill>
            <a:prstDash val="solid"/>
            <a:headEnd type="none" w="sm" len="sm"/>
            <a:tailEnd type="none" w="sm" len="sm"/>
          </a:ln>
        </p:spPr>
        <p:txBody>
          <a:bodyPr/>
          <a:lstStyle/>
          <a:p>
            <a:endParaRPr lang="en-US"/>
          </a:p>
        </p:txBody>
      </p:sp>
      <p:pic>
        <p:nvPicPr>
          <p:cNvPr id="63" name="Picture 6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7485199" y="1745562"/>
            <a:ext cx="272143" cy="428625"/>
          </a:xfrm>
          <a:prstGeom prst="rect">
            <a:avLst/>
          </a:prstGeom>
        </p:spPr>
      </p:pic>
      <p:pic>
        <p:nvPicPr>
          <p:cNvPr id="64" name="Picture 6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7485199" y="8670559"/>
            <a:ext cx="272143" cy="428625"/>
          </a:xfrm>
          <a:prstGeom prst="rect">
            <a:avLst/>
          </a:prstGeom>
        </p:spPr>
      </p:pic>
      <p:pic>
        <p:nvPicPr>
          <p:cNvPr id="65" name="Picture 6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743238" y="9415460"/>
            <a:ext cx="272143" cy="428625"/>
          </a:xfrm>
          <a:prstGeom prst="rect">
            <a:avLst/>
          </a:prstGeom>
        </p:spPr>
      </p:pic>
      <p:pic>
        <p:nvPicPr>
          <p:cNvPr id="66" name="Picture 6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3308796" y="9415460"/>
            <a:ext cx="272143" cy="428625"/>
          </a:xfrm>
          <a:prstGeom prst="rect">
            <a:avLst/>
          </a:prstGeom>
        </p:spPr>
      </p:pic>
      <p:pic>
        <p:nvPicPr>
          <p:cNvPr id="67" name="Picture 6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5734" y="3314325"/>
            <a:ext cx="523857" cy="516654"/>
          </a:xfrm>
          <a:prstGeom prst="rect">
            <a:avLst/>
          </a:prstGeom>
        </p:spPr>
      </p:pic>
      <p:pic>
        <p:nvPicPr>
          <p:cNvPr id="68" name="Picture 6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92499" y="4488044"/>
            <a:ext cx="530730" cy="530730"/>
          </a:xfrm>
          <a:prstGeom prst="rect">
            <a:avLst/>
          </a:prstGeom>
        </p:spPr>
      </p:pic>
      <p:pic>
        <p:nvPicPr>
          <p:cNvPr id="69" name="Picture 6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37595" y="5752232"/>
            <a:ext cx="614069" cy="357695"/>
          </a:xfrm>
          <a:prstGeom prst="rect">
            <a:avLst/>
          </a:prstGeom>
        </p:spPr>
      </p:pic>
      <p:pic>
        <p:nvPicPr>
          <p:cNvPr id="70" name="Picture 7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737723" y="2132855"/>
            <a:ext cx="556437" cy="556437"/>
          </a:xfrm>
          <a:prstGeom prst="rect">
            <a:avLst/>
          </a:prstGeom>
        </p:spPr>
      </p:pic>
      <p:pic>
        <p:nvPicPr>
          <p:cNvPr id="71" name="Picture 7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92525" y="2114996"/>
            <a:ext cx="404879" cy="574296"/>
          </a:xfrm>
          <a:prstGeom prst="rect">
            <a:avLst/>
          </a:prstGeom>
        </p:spPr>
      </p:pic>
      <p:pic>
        <p:nvPicPr>
          <p:cNvPr id="72" name="Picture 7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759065" y="6840246"/>
            <a:ext cx="504260" cy="504260"/>
          </a:xfrm>
          <a:prstGeom prst="rect">
            <a:avLst/>
          </a:prstGeom>
        </p:spPr>
      </p:pic>
      <p:pic>
        <p:nvPicPr>
          <p:cNvPr id="73" name="Picture 7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754881" y="4510329"/>
            <a:ext cx="508445" cy="508445"/>
          </a:xfrm>
          <a:prstGeom prst="rect">
            <a:avLst/>
          </a:prstGeom>
        </p:spPr>
      </p:pic>
      <p:pic>
        <p:nvPicPr>
          <p:cNvPr id="74" name="Picture 7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605734" y="6840246"/>
            <a:ext cx="504260" cy="504260"/>
          </a:xfrm>
          <a:prstGeom prst="rect">
            <a:avLst/>
          </a:prstGeom>
        </p:spPr>
      </p:pic>
      <p:pic>
        <p:nvPicPr>
          <p:cNvPr id="75" name="Picture 75"/>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737723" y="3314325"/>
            <a:ext cx="542760" cy="542760"/>
          </a:xfrm>
          <a:prstGeom prst="rect">
            <a:avLst/>
          </a:prstGeom>
        </p:spPr>
      </p:pic>
      <p:pic>
        <p:nvPicPr>
          <p:cNvPr id="76" name="Picture 76"/>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727862" y="5649838"/>
            <a:ext cx="562482" cy="562482"/>
          </a:xfrm>
          <a:prstGeom prst="rect">
            <a:avLst/>
          </a:prstGeom>
        </p:spPr>
      </p:pic>
      <p:sp>
        <p:nvSpPr>
          <p:cNvPr id="77" name="TextBox 77"/>
          <p:cNvSpPr txBox="1"/>
          <p:nvPr/>
        </p:nvSpPr>
        <p:spPr>
          <a:xfrm>
            <a:off x="923685" y="678739"/>
            <a:ext cx="10576784" cy="589905"/>
          </a:xfrm>
          <a:prstGeom prst="rect">
            <a:avLst/>
          </a:prstGeom>
        </p:spPr>
        <p:txBody>
          <a:bodyPr wrap="square" lIns="0" tIns="0" rIns="0" bIns="0" rtlCol="0" anchor="t">
            <a:spAutoFit/>
          </a:bodyPr>
          <a:lstStyle/>
          <a:p>
            <a:pPr>
              <a:lnSpc>
                <a:spcPts val="4600"/>
              </a:lnSpc>
            </a:pPr>
            <a:r>
              <a:rPr lang="en-US" sz="4400" b="1" dirty="0" err="1">
                <a:solidFill>
                  <a:schemeClr val="accent1">
                    <a:lumMod val="50000"/>
                  </a:schemeClr>
                </a:solidFill>
                <a:latin typeface="Arial" panose="020B0604020202020204" pitchFamily="34" charset="0"/>
                <a:cs typeface="Arial" panose="020B0604020202020204" pitchFamily="34" charset="0"/>
              </a:rPr>
              <a:t>Thảo</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luận</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nhóm</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đôi</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và</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trả</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lời</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câu</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hỏi</a:t>
            </a:r>
            <a:r>
              <a:rPr lang="en-US" sz="4400" b="1" dirty="0">
                <a:solidFill>
                  <a:schemeClr val="accent1">
                    <a:lumMod val="50000"/>
                  </a:schemeClr>
                </a:solidFill>
                <a:latin typeface="Arial" panose="020B0604020202020204" pitchFamily="34" charset="0"/>
                <a:cs typeface="Arial" panose="020B0604020202020204" pitchFamily="34" charset="0"/>
              </a:rPr>
              <a:t>:</a:t>
            </a:r>
          </a:p>
        </p:txBody>
      </p:sp>
      <p:sp>
        <p:nvSpPr>
          <p:cNvPr id="5" name="Rectangle 4"/>
          <p:cNvSpPr/>
          <p:nvPr/>
        </p:nvSpPr>
        <p:spPr>
          <a:xfrm>
            <a:off x="4302698" y="2114996"/>
            <a:ext cx="10936589" cy="6555641"/>
          </a:xfrm>
          <a:prstGeom prst="rect">
            <a:avLst/>
          </a:prstGeom>
        </p:spPr>
        <p:txBody>
          <a:bodyPr wrap="square">
            <a:spAutoFit/>
          </a:bodyPr>
          <a:lstStyle/>
          <a:p>
            <a:pPr algn="just">
              <a:lnSpc>
                <a:spcPct val="150000"/>
              </a:lnSpc>
            </a:pPr>
            <a:r>
              <a:rPr lang="vi-VN" sz="4000" b="1" dirty="0">
                <a:solidFill>
                  <a:srgbClr val="C00000"/>
                </a:solidFill>
              </a:rPr>
              <a:t>Câu 2. </a:t>
            </a:r>
            <a:r>
              <a:rPr lang="vi-VN" sz="4000" dirty="0"/>
              <a:t>Chức năng nào sau đây </a:t>
            </a:r>
            <a:r>
              <a:rPr lang="vi-VN" sz="4000" b="1" dirty="0"/>
              <a:t>không</a:t>
            </a:r>
            <a:r>
              <a:rPr lang="vi-VN" sz="4000" dirty="0"/>
              <a:t> phải của hệ điều hành?</a:t>
            </a:r>
          </a:p>
          <a:p>
            <a:pPr algn="just">
              <a:lnSpc>
                <a:spcPct val="150000"/>
              </a:lnSpc>
            </a:pPr>
            <a:r>
              <a:rPr lang="vi-VN" sz="4000" dirty="0"/>
              <a:t>A. Quản lí các tệp dữ liệu trên đĩa.</a:t>
            </a:r>
          </a:p>
          <a:p>
            <a:pPr algn="just">
              <a:lnSpc>
                <a:spcPct val="150000"/>
              </a:lnSpc>
            </a:pPr>
            <a:r>
              <a:rPr lang="vi-VN" sz="4000" dirty="0"/>
              <a:t>B. Tạo và chỉnh sửa nội dung một tệp hình ảnh.</a:t>
            </a:r>
          </a:p>
          <a:p>
            <a:pPr algn="just">
              <a:lnSpc>
                <a:spcPct val="150000"/>
              </a:lnSpc>
            </a:pPr>
            <a:r>
              <a:rPr lang="vi-VN" sz="4000" dirty="0"/>
              <a:t>C. Điều khiển các thiết bị vào - ra.</a:t>
            </a:r>
          </a:p>
          <a:p>
            <a:pPr algn="just">
              <a:lnSpc>
                <a:spcPct val="150000"/>
              </a:lnSpc>
            </a:pPr>
            <a:r>
              <a:rPr lang="vi-VN" sz="4000" dirty="0"/>
              <a:t>D. Quản lí giao diện giữa người sử dụng và máy tính.</a:t>
            </a:r>
          </a:p>
        </p:txBody>
      </p:sp>
      <p:pic>
        <p:nvPicPr>
          <p:cNvPr id="78" name="Picture 16"/>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5400000" flipH="1" flipV="1">
            <a:off x="15534434" y="4935883"/>
            <a:ext cx="705962" cy="913866"/>
          </a:xfrm>
          <a:prstGeom prst="rect">
            <a:avLst/>
          </a:prstGeom>
        </p:spPr>
      </p:pic>
    </p:spTree>
    <p:extLst>
      <p:ext uri="{BB962C8B-B14F-4D97-AF65-F5344CB8AC3E}">
        <p14:creationId xmlns:p14="http://schemas.microsoft.com/office/powerpoint/2010/main" val="2447723647"/>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500"/>
                                        <p:tgtEl>
                                          <p:spTgt spid="78"/>
                                        </p:tgtEl>
                                        <p:attrNameLst>
                                          <p:attrName>ppt_x</p:attrName>
                                        </p:attrNameLst>
                                      </p:cBhvr>
                                      <p:tavLst>
                                        <p:tav tm="0">
                                          <p:val>
                                            <p:strVal val="#ppt_x+#ppt_w*1.125000"/>
                                          </p:val>
                                        </p:tav>
                                        <p:tav tm="100000">
                                          <p:val>
                                            <p:strVal val="#ppt_x"/>
                                          </p:val>
                                        </p:tav>
                                      </p:tavLst>
                                    </p:anim>
                                    <p:animEffect transition="in" filter="wipe(left)">
                                      <p:cBhvr>
                                        <p:cTn id="8" dur="500"/>
                                        <p:tgtEl>
                                          <p:spTgt spid="7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16" presetClass="emph" presetSubtype="0" fill="hold" nodeType="withEffect">
                                  <p:stCondLst>
                                    <p:cond delay="0"/>
                                  </p:stCondLst>
                                  <p:iterate type="lt">
                                    <p:tmPct val="4000"/>
                                  </p:iterate>
                                  <p:childTnLst>
                                    <p:set>
                                      <p:cBhvr override="childStyle">
                                        <p:cTn id="10" dur="500" fill="hold"/>
                                        <p:tgtEl>
                                          <p:spTgt spid="5">
                                            <p:txEl>
                                              <p:pRg st="2" end="2"/>
                                            </p:txEl>
                                          </p:spTgt>
                                        </p:tgtEl>
                                        <p:attrNameLst>
                                          <p:attrName>style.color</p:attrName>
                                        </p:attrNameLst>
                                      </p:cBhvr>
                                      <p:to>
                                        <p:clrVal>
                                          <a:srgbClr val="0070C0"/>
                                        </p:clrVal>
                                      </p:to>
                                    </p:set>
                                    <p:set>
                                      <p:cBhvr>
                                        <p:cTn id="11" dur="500" fill="hold"/>
                                        <p:tgtEl>
                                          <p:spTgt spid="5">
                                            <p:txEl>
                                              <p:pRg st="2" end="2"/>
                                            </p:txEl>
                                          </p:spTgt>
                                        </p:tgtEl>
                                        <p:attrNameLst>
                                          <p:attrName>fillcolor</p:attrName>
                                        </p:attrNameLst>
                                      </p:cBhvr>
                                      <p:to>
                                        <p:clrVal>
                                          <a:srgbClr val="0070C0"/>
                                        </p:clrVal>
                                      </p:to>
                                    </p:set>
                                    <p:set>
                                      <p:cBhvr>
                                        <p:cTn id="12" dur="500" fill="hold"/>
                                        <p:tgtEl>
                                          <p:spTgt spid="5">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C6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28600" y="190500"/>
            <a:ext cx="17907000" cy="12827410"/>
          </a:xfrm>
          <a:prstGeom prst="rect">
            <a:avLst/>
          </a:prstGeom>
        </p:spPr>
      </p:pic>
      <p:sp>
        <p:nvSpPr>
          <p:cNvPr id="3" name="TextBox 3"/>
          <p:cNvSpPr txBox="1"/>
          <p:nvPr/>
        </p:nvSpPr>
        <p:spPr>
          <a:xfrm>
            <a:off x="5570946" y="279570"/>
            <a:ext cx="7146108" cy="971100"/>
          </a:xfrm>
          <a:prstGeom prst="rect">
            <a:avLst/>
          </a:prstGeom>
          <a:solidFill>
            <a:srgbClr val="FFFF00"/>
          </a:solidFill>
        </p:spPr>
        <p:txBody>
          <a:bodyPr wrap="square" lIns="0" tIns="0" rIns="0" bIns="0" rtlCol="0" anchor="ctr">
            <a:spAutoFit/>
          </a:bodyPr>
          <a:lstStyle/>
          <a:p>
            <a:pPr algn="ctr">
              <a:lnSpc>
                <a:spcPct val="150000"/>
              </a:lnSpc>
            </a:pPr>
            <a:r>
              <a:rPr lang="en-US" sz="4800" b="1" dirty="0">
                <a:solidFill>
                  <a:srgbClr val="C00000"/>
                </a:solidFill>
                <a:latin typeface="Arial" panose="020B0604020202020204" pitchFamily="34" charset="0"/>
                <a:cs typeface="Arial" panose="020B0604020202020204" pitchFamily="34" charset="0"/>
              </a:rPr>
              <a:t>KẾT LUẬN</a:t>
            </a:r>
          </a:p>
        </p:txBody>
      </p:sp>
      <p:sp>
        <p:nvSpPr>
          <p:cNvPr id="4" name="Rectangle 3">
            <a:extLst>
              <a:ext uri="{FF2B5EF4-FFF2-40B4-BE49-F238E27FC236}">
                <a16:creationId xmlns:a16="http://schemas.microsoft.com/office/drawing/2014/main" id="{141C4B7F-801F-0216-23F8-D556779444CD}"/>
              </a:ext>
            </a:extLst>
          </p:cNvPr>
          <p:cNvSpPr/>
          <p:nvPr/>
        </p:nvSpPr>
        <p:spPr>
          <a:xfrm>
            <a:off x="838200" y="1402729"/>
            <a:ext cx="6114076" cy="3339569"/>
          </a:xfrm>
          <a:prstGeom prst="rect">
            <a:avLst/>
          </a:prstGeom>
        </p:spPr>
        <p:txBody>
          <a:bodyPr wrap="square">
            <a:spAutoFit/>
          </a:bodyPr>
          <a:lstStyle/>
          <a:p>
            <a:pPr algn="just">
              <a:lnSpc>
                <a:spcPct val="150000"/>
              </a:lnSpc>
            </a:pPr>
            <a:r>
              <a:rPr lang="vi-VN" sz="4000" b="1" dirty="0">
                <a:solidFill>
                  <a:srgbClr val="FF0000"/>
                </a:solidFill>
                <a:latin typeface="Arial" panose="020B0604020202020204" pitchFamily="34" charset="0"/>
                <a:cs typeface="Arial" panose="020B0604020202020204" pitchFamily="34" charset="0"/>
              </a:rPr>
              <a:t>Vai trò của </a:t>
            </a:r>
            <a:r>
              <a:rPr lang="en-US" sz="4000" b="1" dirty="0">
                <a:solidFill>
                  <a:srgbClr val="FF0000"/>
                </a:solidFill>
                <a:latin typeface="Arial" panose="020B0604020202020204" pitchFamily="34" charset="0"/>
                <a:cs typeface="Arial" panose="020B0604020202020204" pitchFamily="34" charset="0"/>
              </a:rPr>
              <a:t>HĐH:</a:t>
            </a:r>
          </a:p>
          <a:p>
            <a:pPr algn="just">
              <a:lnSpc>
                <a:spcPct val="150000"/>
              </a:lnSpc>
            </a:pPr>
            <a:r>
              <a:rPr lang="en-US" sz="3500" dirty="0">
                <a:latin typeface="Arial" panose="020B0604020202020204" pitchFamily="34" charset="0"/>
                <a:cs typeface="Arial" panose="020B0604020202020204" pitchFamily="34" charset="0"/>
              </a:rPr>
              <a:t>K</a:t>
            </a:r>
            <a:r>
              <a:rPr lang="vi-VN" sz="3500" dirty="0">
                <a:latin typeface="Arial" panose="020B0604020202020204" pitchFamily="34" charset="0"/>
                <a:cs typeface="Arial" panose="020B0604020202020204" pitchFamily="34" charset="0"/>
              </a:rPr>
              <a:t>ết nối giúp người sử dụng khai thác khả năng xử lí của máy tính. </a:t>
            </a:r>
            <a:endParaRPr lang="en-US" sz="35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7B342716-ACF6-3D13-55ED-FC2D987571AB}"/>
              </a:ext>
            </a:extLst>
          </p:cNvPr>
          <p:cNvSpPr/>
          <p:nvPr/>
        </p:nvSpPr>
        <p:spPr>
          <a:xfrm>
            <a:off x="7620000" y="1402729"/>
            <a:ext cx="9829800" cy="7392024"/>
          </a:xfrm>
          <a:prstGeom prst="rect">
            <a:avLst/>
          </a:prstGeom>
        </p:spPr>
        <p:txBody>
          <a:bodyPr wrap="square">
            <a:spAutoFit/>
          </a:bodyPr>
          <a:lstStyle/>
          <a:p>
            <a:pPr algn="just">
              <a:lnSpc>
                <a:spcPct val="150000"/>
              </a:lnSpc>
            </a:pPr>
            <a:r>
              <a:rPr lang="en-US" sz="4000" b="1" dirty="0" err="1">
                <a:solidFill>
                  <a:srgbClr val="FF0000"/>
                </a:solidFill>
                <a:latin typeface="Arial" panose="020B0604020202020204" pitchFamily="34" charset="0"/>
                <a:cs typeface="Arial" panose="020B0604020202020204" pitchFamily="34" charset="0"/>
              </a:rPr>
              <a:t>Chức</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năng</a:t>
            </a:r>
            <a:r>
              <a:rPr lang="en-US" sz="4000" b="1" dirty="0">
                <a:solidFill>
                  <a:srgbClr val="FF0000"/>
                </a:solidFill>
                <a:latin typeface="Arial" panose="020B0604020202020204" pitchFamily="34" charset="0"/>
                <a:cs typeface="Arial" panose="020B0604020202020204" pitchFamily="34" charset="0"/>
              </a:rPr>
              <a:t> </a:t>
            </a:r>
            <a:r>
              <a:rPr lang="vi-VN" sz="4000" b="1" dirty="0">
                <a:solidFill>
                  <a:srgbClr val="FF0000"/>
                </a:solidFill>
                <a:latin typeface="Arial" panose="020B0604020202020204" pitchFamily="34" charset="0"/>
                <a:cs typeface="Arial" panose="020B0604020202020204" pitchFamily="34" charset="0"/>
              </a:rPr>
              <a:t>của </a:t>
            </a:r>
            <a:r>
              <a:rPr lang="en-US" sz="4000" b="1" dirty="0">
                <a:solidFill>
                  <a:srgbClr val="FF0000"/>
                </a:solidFill>
                <a:latin typeface="Arial" panose="020B0604020202020204" pitchFamily="34" charset="0"/>
                <a:cs typeface="Arial" panose="020B0604020202020204" pitchFamily="34" charset="0"/>
              </a:rPr>
              <a:t>HĐH:</a:t>
            </a:r>
          </a:p>
          <a:p>
            <a:pPr marL="571500" indent="-571500" algn="just">
              <a:lnSpc>
                <a:spcPct val="150000"/>
              </a:lnSpc>
              <a:buFont typeface="Arial" panose="020B0604020202020204" pitchFamily="34" charset="0"/>
              <a:buChar char="•"/>
            </a:pPr>
            <a:r>
              <a:rPr lang="en-US" sz="3500" dirty="0" err="1">
                <a:latin typeface="Arial" panose="020B0604020202020204" pitchFamily="34" charset="0"/>
                <a:cs typeface="Arial" panose="020B0604020202020204" pitchFamily="34" charset="0"/>
              </a:rPr>
              <a:t>Quản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lí</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các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thiết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bị</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và</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dữ</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liệu</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của</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máy</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tính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điều</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khiển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chúng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phối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hợp</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hoạt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động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nhịp</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nhàng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với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nhau</a:t>
            </a:r>
            <a:r>
              <a:rPr lang="en-US" sz="35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vi-VN" sz="3500" dirty="0"/>
              <a:t>Cung cấp và quản lí môi trường trao đổi thông tin giữa người sử dụng và máy tính</a:t>
            </a:r>
            <a:r>
              <a:rPr lang="en-US" sz="3500" dirty="0"/>
              <a:t>.</a:t>
            </a:r>
          </a:p>
          <a:p>
            <a:pPr marL="571500" indent="-571500" algn="just">
              <a:lnSpc>
                <a:spcPct val="150000"/>
              </a:lnSpc>
              <a:buFont typeface="Arial" panose="020B0604020202020204" pitchFamily="34" charset="0"/>
              <a:buChar char="•"/>
            </a:pPr>
            <a:r>
              <a:rPr lang="vi-VN" sz="3500" dirty="0"/>
              <a:t>Cung cấp, quản lí môi trường cho phép người sử dụng chạy các phần mềm ứng dụng trên máy tính.</a:t>
            </a:r>
            <a:endParaRPr lang="en-US" sz="3500" dirty="0"/>
          </a:p>
        </p:txBody>
      </p:sp>
      <p:sp>
        <p:nvSpPr>
          <p:cNvPr id="8" name="Rectangle 7">
            <a:extLst>
              <a:ext uri="{FF2B5EF4-FFF2-40B4-BE49-F238E27FC236}">
                <a16:creationId xmlns:a16="http://schemas.microsoft.com/office/drawing/2014/main" id="{A63C32F8-37E9-EB66-0BE4-646B958F6A78}"/>
              </a:ext>
            </a:extLst>
          </p:cNvPr>
          <p:cNvSpPr/>
          <p:nvPr/>
        </p:nvSpPr>
        <p:spPr>
          <a:xfrm>
            <a:off x="864491" y="4875482"/>
            <a:ext cx="6114076" cy="4032066"/>
          </a:xfrm>
          <a:prstGeom prst="rect">
            <a:avLst/>
          </a:prstGeom>
        </p:spPr>
        <p:txBody>
          <a:bodyPr wrap="square">
            <a:spAutoFit/>
          </a:bodyPr>
          <a:lstStyle/>
          <a:p>
            <a:pPr algn="just">
              <a:lnSpc>
                <a:spcPct val="150000"/>
              </a:lnSpc>
            </a:pPr>
            <a:r>
              <a:rPr lang="vi-VN" sz="3500" b="1" dirty="0">
                <a:solidFill>
                  <a:srgbClr val="FF0000"/>
                </a:solidFill>
                <a:latin typeface="Arial" panose="020B0604020202020204" pitchFamily="34" charset="0"/>
                <a:cs typeface="Arial" panose="020B0604020202020204" pitchFamily="34" charset="0"/>
              </a:rPr>
              <a:t>V</a:t>
            </a:r>
            <a:r>
              <a:rPr lang="en-US" sz="3500" b="1" dirty="0">
                <a:solidFill>
                  <a:srgbClr val="FF0000"/>
                </a:solidFill>
                <a:latin typeface="Arial" panose="020B0604020202020204" pitchFamily="34" charset="0"/>
                <a:cs typeface="Arial" panose="020B0604020202020204" pitchFamily="34" charset="0"/>
              </a:rPr>
              <a:t>í </a:t>
            </a:r>
            <a:r>
              <a:rPr lang="en-US" sz="3500" b="1" dirty="0" err="1">
                <a:solidFill>
                  <a:srgbClr val="FF0000"/>
                </a:solidFill>
                <a:latin typeface="Arial" panose="020B0604020202020204" pitchFamily="34" charset="0"/>
                <a:cs typeface="Arial" panose="020B0604020202020204" pitchFamily="34" charset="0"/>
              </a:rPr>
              <a:t>dụ</a:t>
            </a:r>
            <a:r>
              <a:rPr lang="en-US" sz="3500" b="1" dirty="0">
                <a:solidFill>
                  <a:srgbClr val="FF0000"/>
                </a:solidFill>
                <a:latin typeface="Arial" panose="020B0604020202020204" pitchFamily="34" charset="0"/>
                <a:cs typeface="Arial" panose="020B0604020202020204" pitchFamily="34" charset="0"/>
              </a:rPr>
              <a:t> HĐH </a:t>
            </a:r>
            <a:r>
              <a:rPr lang="en-US" sz="3500" b="1" dirty="0" err="1">
                <a:solidFill>
                  <a:srgbClr val="FF0000"/>
                </a:solidFill>
                <a:latin typeface="Arial" panose="020B0604020202020204" pitchFamily="34" charset="0"/>
                <a:cs typeface="Arial" panose="020B0604020202020204" pitchFamily="34" charset="0"/>
              </a:rPr>
              <a:t>máy</a:t>
            </a:r>
            <a:r>
              <a:rPr lang="en-US" sz="3500" b="1" dirty="0">
                <a:solidFill>
                  <a:srgbClr val="FF0000"/>
                </a:solidFill>
                <a:latin typeface="Arial" panose="020B0604020202020204" pitchFamily="34" charset="0"/>
                <a:cs typeface="Arial" panose="020B0604020202020204" pitchFamily="34" charset="0"/>
              </a:rPr>
              <a:t> </a:t>
            </a:r>
            <a:r>
              <a:rPr lang="en-US" sz="3500" b="1" dirty="0" err="1">
                <a:solidFill>
                  <a:srgbClr val="FF0000"/>
                </a:solidFill>
                <a:latin typeface="Arial" panose="020B0604020202020204" pitchFamily="34" charset="0"/>
                <a:cs typeface="Arial" panose="020B0604020202020204" pitchFamily="34" charset="0"/>
              </a:rPr>
              <a:t>tính</a:t>
            </a:r>
            <a:r>
              <a:rPr lang="en-US" sz="3500" b="1" dirty="0">
                <a:solidFill>
                  <a:srgbClr val="FF0000"/>
                </a:solidFill>
                <a:latin typeface="Arial" panose="020B0604020202020204" pitchFamily="34" charset="0"/>
                <a:cs typeface="Arial" panose="020B0604020202020204" pitchFamily="34" charset="0"/>
              </a:rPr>
              <a:t>:</a:t>
            </a:r>
          </a:p>
          <a:p>
            <a:pPr algn="just">
              <a:lnSpc>
                <a:spcPct val="150000"/>
              </a:lnSpc>
            </a:pPr>
            <a:r>
              <a:rPr lang="en-US" sz="3500" dirty="0">
                <a:latin typeface="Arial" panose="020B0604020202020204" pitchFamily="34" charset="0"/>
                <a:cs typeface="Arial" panose="020B0604020202020204" pitchFamily="34" charset="0"/>
              </a:rPr>
              <a:t>Windows, Mac OS, Linux, Vista, Unix,…</a:t>
            </a:r>
          </a:p>
          <a:p>
            <a:pPr algn="just">
              <a:lnSpc>
                <a:spcPct val="150000"/>
              </a:lnSpc>
            </a:pPr>
            <a:r>
              <a:rPr lang="vi-VN" sz="3500" b="1" dirty="0">
                <a:solidFill>
                  <a:srgbClr val="FF0000"/>
                </a:solidFill>
                <a:latin typeface="Arial" panose="020B0604020202020204" pitchFamily="34" charset="0"/>
                <a:cs typeface="Arial" panose="020B0604020202020204" pitchFamily="34" charset="0"/>
              </a:rPr>
              <a:t>V</a:t>
            </a:r>
            <a:r>
              <a:rPr lang="en-US" sz="3500" b="1" dirty="0">
                <a:solidFill>
                  <a:srgbClr val="FF0000"/>
                </a:solidFill>
                <a:latin typeface="Arial" panose="020B0604020202020204" pitchFamily="34" charset="0"/>
                <a:cs typeface="Arial" panose="020B0604020202020204" pitchFamily="34" charset="0"/>
              </a:rPr>
              <a:t>í </a:t>
            </a:r>
            <a:r>
              <a:rPr lang="en-US" sz="3500" b="1" dirty="0" err="1">
                <a:solidFill>
                  <a:srgbClr val="FF0000"/>
                </a:solidFill>
                <a:latin typeface="Arial" panose="020B0604020202020204" pitchFamily="34" charset="0"/>
                <a:cs typeface="Arial" panose="020B0604020202020204" pitchFamily="34" charset="0"/>
              </a:rPr>
              <a:t>dụ</a:t>
            </a:r>
            <a:r>
              <a:rPr lang="en-US" sz="3500" b="1" dirty="0">
                <a:solidFill>
                  <a:srgbClr val="FF0000"/>
                </a:solidFill>
                <a:latin typeface="Arial" panose="020B0604020202020204" pitchFamily="34" charset="0"/>
                <a:cs typeface="Arial" panose="020B0604020202020204" pitchFamily="34" charset="0"/>
              </a:rPr>
              <a:t> HĐH </a:t>
            </a:r>
            <a:r>
              <a:rPr lang="en-US" sz="3500" b="1" dirty="0" err="1">
                <a:solidFill>
                  <a:srgbClr val="FF0000"/>
                </a:solidFill>
                <a:latin typeface="Arial" panose="020B0604020202020204" pitchFamily="34" charset="0"/>
                <a:cs typeface="Arial" panose="020B0604020202020204" pitchFamily="34" charset="0"/>
              </a:rPr>
              <a:t>điện</a:t>
            </a:r>
            <a:r>
              <a:rPr lang="en-US" sz="3500" b="1" dirty="0">
                <a:solidFill>
                  <a:srgbClr val="FF0000"/>
                </a:solidFill>
                <a:latin typeface="Arial" panose="020B0604020202020204" pitchFamily="34" charset="0"/>
                <a:cs typeface="Arial" panose="020B0604020202020204" pitchFamily="34" charset="0"/>
              </a:rPr>
              <a:t> </a:t>
            </a:r>
            <a:r>
              <a:rPr lang="en-US" sz="3500" b="1" dirty="0" err="1">
                <a:solidFill>
                  <a:srgbClr val="FF0000"/>
                </a:solidFill>
                <a:latin typeface="Arial" panose="020B0604020202020204" pitchFamily="34" charset="0"/>
                <a:cs typeface="Arial" panose="020B0604020202020204" pitchFamily="34" charset="0"/>
              </a:rPr>
              <a:t>thoại</a:t>
            </a:r>
            <a:r>
              <a:rPr lang="en-US" sz="3500" b="1" dirty="0">
                <a:solidFill>
                  <a:srgbClr val="FF0000"/>
                </a:solidFill>
                <a:latin typeface="Arial" panose="020B0604020202020204" pitchFamily="34" charset="0"/>
                <a:cs typeface="Arial" panose="020B0604020202020204" pitchFamily="34" charset="0"/>
              </a:rPr>
              <a:t>:</a:t>
            </a:r>
          </a:p>
          <a:p>
            <a:pPr algn="just">
              <a:lnSpc>
                <a:spcPct val="150000"/>
              </a:lnSpc>
            </a:pPr>
            <a:r>
              <a:rPr lang="en-US" sz="3500" dirty="0">
                <a:latin typeface="Arial" panose="020B0604020202020204" pitchFamily="34" charset="0"/>
                <a:cs typeface="Arial" panose="020B0604020202020204" pitchFamily="34" charset="0"/>
              </a:rPr>
              <a:t> iOS, Android,…</a:t>
            </a:r>
          </a:p>
        </p:txBody>
      </p:sp>
    </p:spTree>
    <p:extLst>
      <p:ext uri="{BB962C8B-B14F-4D97-AF65-F5344CB8AC3E}">
        <p14:creationId xmlns:p14="http://schemas.microsoft.com/office/powerpoint/2010/main" val="160794765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trips(down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7F5"/>
        </a:solidFill>
        <a:effectLst/>
      </p:bgPr>
    </p:bg>
    <p:spTree>
      <p:nvGrpSpPr>
        <p:cNvPr id="1" name=""/>
        <p:cNvGrpSpPr/>
        <p:nvPr/>
      </p:nvGrpSpPr>
      <p:grpSpPr>
        <a:xfrm>
          <a:off x="0" y="0"/>
          <a:ext cx="0" cy="0"/>
          <a:chOff x="0" y="0"/>
          <a:chExt cx="0" cy="0"/>
        </a:xfrm>
      </p:grpSpPr>
      <p:grpSp>
        <p:nvGrpSpPr>
          <p:cNvPr id="5" name="Group 5"/>
          <p:cNvGrpSpPr/>
          <p:nvPr/>
        </p:nvGrpSpPr>
        <p:grpSpPr>
          <a:xfrm rot="-5400000">
            <a:off x="8428568" y="1076643"/>
            <a:ext cx="781789" cy="17638924"/>
            <a:chOff x="0" y="0"/>
            <a:chExt cx="2359009" cy="53224560"/>
          </a:xfrm>
        </p:grpSpPr>
        <p:sp>
          <p:nvSpPr>
            <p:cNvPr id="6" name="Freeform 6"/>
            <p:cNvSpPr/>
            <p:nvPr/>
          </p:nvSpPr>
          <p:spPr>
            <a:xfrm>
              <a:off x="72390" y="72390"/>
              <a:ext cx="2214229" cy="53079783"/>
            </a:xfrm>
            <a:custGeom>
              <a:avLst/>
              <a:gdLst/>
              <a:ahLst/>
              <a:cxnLst/>
              <a:rect l="l" t="t" r="r" b="b"/>
              <a:pathLst>
                <a:path w="2214229" h="53079783">
                  <a:moveTo>
                    <a:pt x="0" y="0"/>
                  </a:moveTo>
                  <a:lnTo>
                    <a:pt x="2214229" y="0"/>
                  </a:lnTo>
                  <a:lnTo>
                    <a:pt x="2214229" y="53079783"/>
                  </a:lnTo>
                  <a:lnTo>
                    <a:pt x="0" y="53079783"/>
                  </a:lnTo>
                  <a:lnTo>
                    <a:pt x="0" y="0"/>
                  </a:lnTo>
                  <a:close/>
                </a:path>
              </a:pathLst>
            </a:custGeom>
            <a:solidFill>
              <a:srgbClr val="FFF7F5"/>
            </a:solidFill>
          </p:spPr>
          <p:txBody>
            <a:bodyPr/>
            <a:lstStyle/>
            <a:p>
              <a:endParaRPr lang="en-US"/>
            </a:p>
          </p:txBody>
        </p:sp>
        <p:sp>
          <p:nvSpPr>
            <p:cNvPr id="7" name="Freeform 7"/>
            <p:cNvSpPr/>
            <p:nvPr/>
          </p:nvSpPr>
          <p:spPr>
            <a:xfrm>
              <a:off x="0" y="0"/>
              <a:ext cx="2359009" cy="53224559"/>
            </a:xfrm>
            <a:custGeom>
              <a:avLst/>
              <a:gdLst/>
              <a:ahLst/>
              <a:cxnLst/>
              <a:rect l="l" t="t" r="r" b="b"/>
              <a:pathLst>
                <a:path w="2359009" h="53224559">
                  <a:moveTo>
                    <a:pt x="2214229" y="53079780"/>
                  </a:moveTo>
                  <a:lnTo>
                    <a:pt x="2359009" y="53079780"/>
                  </a:lnTo>
                  <a:lnTo>
                    <a:pt x="2359009" y="53224559"/>
                  </a:lnTo>
                  <a:lnTo>
                    <a:pt x="2214229" y="53224559"/>
                  </a:lnTo>
                  <a:lnTo>
                    <a:pt x="2214229" y="53079780"/>
                  </a:lnTo>
                  <a:close/>
                  <a:moveTo>
                    <a:pt x="0" y="144780"/>
                  </a:moveTo>
                  <a:lnTo>
                    <a:pt x="144780" y="144780"/>
                  </a:lnTo>
                  <a:lnTo>
                    <a:pt x="144780" y="53079780"/>
                  </a:lnTo>
                  <a:lnTo>
                    <a:pt x="0" y="53079780"/>
                  </a:lnTo>
                  <a:lnTo>
                    <a:pt x="0" y="144780"/>
                  </a:lnTo>
                  <a:close/>
                  <a:moveTo>
                    <a:pt x="0" y="53079780"/>
                  </a:moveTo>
                  <a:lnTo>
                    <a:pt x="144780" y="53079780"/>
                  </a:lnTo>
                  <a:lnTo>
                    <a:pt x="144780" y="53224559"/>
                  </a:lnTo>
                  <a:lnTo>
                    <a:pt x="0" y="53224559"/>
                  </a:lnTo>
                  <a:lnTo>
                    <a:pt x="0" y="53079780"/>
                  </a:lnTo>
                  <a:close/>
                  <a:moveTo>
                    <a:pt x="2214229" y="144780"/>
                  </a:moveTo>
                  <a:lnTo>
                    <a:pt x="2359009" y="144780"/>
                  </a:lnTo>
                  <a:lnTo>
                    <a:pt x="2359009" y="53079780"/>
                  </a:lnTo>
                  <a:lnTo>
                    <a:pt x="2214229" y="53079780"/>
                  </a:lnTo>
                  <a:lnTo>
                    <a:pt x="2214229" y="144780"/>
                  </a:lnTo>
                  <a:close/>
                  <a:moveTo>
                    <a:pt x="144780" y="53079780"/>
                  </a:moveTo>
                  <a:lnTo>
                    <a:pt x="2214229" y="53079780"/>
                  </a:lnTo>
                  <a:lnTo>
                    <a:pt x="2214229" y="53224559"/>
                  </a:lnTo>
                  <a:lnTo>
                    <a:pt x="144780" y="53224559"/>
                  </a:lnTo>
                  <a:lnTo>
                    <a:pt x="144780" y="53079780"/>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txBody>
            <a:bodyPr/>
            <a:lstStyle/>
            <a:p>
              <a:endParaRPr lang="en-US"/>
            </a:p>
          </p:txBody>
        </p:sp>
      </p:grpSp>
      <p:grpSp>
        <p:nvGrpSpPr>
          <p:cNvPr id="8" name="Group 8"/>
          <p:cNvGrpSpPr/>
          <p:nvPr/>
        </p:nvGrpSpPr>
        <p:grpSpPr>
          <a:xfrm rot="-5400000">
            <a:off x="12403822" y="8678026"/>
            <a:ext cx="781789" cy="2436158"/>
            <a:chOff x="0" y="0"/>
            <a:chExt cx="2359009" cy="7350984"/>
          </a:xfrm>
        </p:grpSpPr>
        <p:sp>
          <p:nvSpPr>
            <p:cNvPr id="9" name="Freeform 9"/>
            <p:cNvSpPr/>
            <p:nvPr/>
          </p:nvSpPr>
          <p:spPr>
            <a:xfrm>
              <a:off x="72390" y="72390"/>
              <a:ext cx="2214229" cy="7206204"/>
            </a:xfrm>
            <a:custGeom>
              <a:avLst/>
              <a:gdLst/>
              <a:ahLst/>
              <a:cxnLst/>
              <a:rect l="l" t="t" r="r" b="b"/>
              <a:pathLst>
                <a:path w="2214229" h="7206204">
                  <a:moveTo>
                    <a:pt x="0" y="0"/>
                  </a:moveTo>
                  <a:lnTo>
                    <a:pt x="2214229" y="0"/>
                  </a:lnTo>
                  <a:lnTo>
                    <a:pt x="2214229" y="7206204"/>
                  </a:lnTo>
                  <a:lnTo>
                    <a:pt x="0" y="7206204"/>
                  </a:lnTo>
                  <a:lnTo>
                    <a:pt x="0" y="0"/>
                  </a:lnTo>
                  <a:close/>
                </a:path>
              </a:pathLst>
            </a:custGeom>
            <a:solidFill>
              <a:srgbClr val="F6D1C8"/>
            </a:solidFill>
          </p:spPr>
          <p:txBody>
            <a:bodyPr/>
            <a:lstStyle/>
            <a:p>
              <a:endParaRPr lang="en-US"/>
            </a:p>
          </p:txBody>
        </p:sp>
        <p:sp>
          <p:nvSpPr>
            <p:cNvPr id="10" name="Freeform 10"/>
            <p:cNvSpPr/>
            <p:nvPr/>
          </p:nvSpPr>
          <p:spPr>
            <a:xfrm>
              <a:off x="0" y="0"/>
              <a:ext cx="2359009" cy="7350984"/>
            </a:xfrm>
            <a:custGeom>
              <a:avLst/>
              <a:gdLst/>
              <a:ahLst/>
              <a:cxnLst/>
              <a:rect l="l" t="t" r="r" b="b"/>
              <a:pathLst>
                <a:path w="2359009" h="7350984">
                  <a:moveTo>
                    <a:pt x="2214229" y="7206204"/>
                  </a:moveTo>
                  <a:lnTo>
                    <a:pt x="2359009" y="7206204"/>
                  </a:lnTo>
                  <a:lnTo>
                    <a:pt x="2359009" y="7350984"/>
                  </a:lnTo>
                  <a:lnTo>
                    <a:pt x="2214229" y="7350984"/>
                  </a:lnTo>
                  <a:lnTo>
                    <a:pt x="2214229" y="7206204"/>
                  </a:lnTo>
                  <a:close/>
                  <a:moveTo>
                    <a:pt x="0" y="144780"/>
                  </a:moveTo>
                  <a:lnTo>
                    <a:pt x="144780" y="144780"/>
                  </a:lnTo>
                  <a:lnTo>
                    <a:pt x="144780" y="7206204"/>
                  </a:lnTo>
                  <a:lnTo>
                    <a:pt x="0" y="7206204"/>
                  </a:lnTo>
                  <a:lnTo>
                    <a:pt x="0" y="144780"/>
                  </a:lnTo>
                  <a:close/>
                  <a:moveTo>
                    <a:pt x="0" y="7206204"/>
                  </a:moveTo>
                  <a:lnTo>
                    <a:pt x="144780" y="7206204"/>
                  </a:lnTo>
                  <a:lnTo>
                    <a:pt x="144780" y="7350984"/>
                  </a:lnTo>
                  <a:lnTo>
                    <a:pt x="0" y="7350984"/>
                  </a:lnTo>
                  <a:lnTo>
                    <a:pt x="0" y="7206204"/>
                  </a:lnTo>
                  <a:close/>
                  <a:moveTo>
                    <a:pt x="2214229" y="144780"/>
                  </a:moveTo>
                  <a:lnTo>
                    <a:pt x="2359009" y="144780"/>
                  </a:lnTo>
                  <a:lnTo>
                    <a:pt x="2359009" y="7206204"/>
                  </a:lnTo>
                  <a:lnTo>
                    <a:pt x="2214229" y="7206204"/>
                  </a:lnTo>
                  <a:lnTo>
                    <a:pt x="2214229" y="144780"/>
                  </a:lnTo>
                  <a:close/>
                  <a:moveTo>
                    <a:pt x="144780" y="7206204"/>
                  </a:moveTo>
                  <a:lnTo>
                    <a:pt x="2214229" y="7206204"/>
                  </a:lnTo>
                  <a:lnTo>
                    <a:pt x="2214229" y="7350984"/>
                  </a:lnTo>
                  <a:lnTo>
                    <a:pt x="144780" y="7350984"/>
                  </a:lnTo>
                  <a:lnTo>
                    <a:pt x="144780" y="7206204"/>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txBody>
            <a:bodyPr/>
            <a:lstStyle/>
            <a:p>
              <a:endParaRPr lang="en-US"/>
            </a:p>
          </p:txBody>
        </p:sp>
      </p:grpSp>
      <p:grpSp>
        <p:nvGrpSpPr>
          <p:cNvPr id="11" name="Group 11"/>
          <p:cNvGrpSpPr/>
          <p:nvPr/>
        </p:nvGrpSpPr>
        <p:grpSpPr>
          <a:xfrm>
            <a:off x="17506211" y="0"/>
            <a:ext cx="781789" cy="9681793"/>
            <a:chOff x="0" y="0"/>
            <a:chExt cx="2359009" cy="29214319"/>
          </a:xfrm>
        </p:grpSpPr>
        <p:sp>
          <p:nvSpPr>
            <p:cNvPr id="12" name="Freeform 12"/>
            <p:cNvSpPr/>
            <p:nvPr/>
          </p:nvSpPr>
          <p:spPr>
            <a:xfrm>
              <a:off x="72390" y="72390"/>
              <a:ext cx="2214229" cy="29069540"/>
            </a:xfrm>
            <a:custGeom>
              <a:avLst/>
              <a:gdLst/>
              <a:ahLst/>
              <a:cxnLst/>
              <a:rect l="l" t="t" r="r" b="b"/>
              <a:pathLst>
                <a:path w="2214229" h="29069540">
                  <a:moveTo>
                    <a:pt x="0" y="0"/>
                  </a:moveTo>
                  <a:lnTo>
                    <a:pt x="2214229" y="0"/>
                  </a:lnTo>
                  <a:lnTo>
                    <a:pt x="2214229" y="29069540"/>
                  </a:lnTo>
                  <a:lnTo>
                    <a:pt x="0" y="29069540"/>
                  </a:lnTo>
                  <a:lnTo>
                    <a:pt x="0" y="0"/>
                  </a:lnTo>
                  <a:close/>
                </a:path>
              </a:pathLst>
            </a:custGeom>
            <a:solidFill>
              <a:srgbClr val="FFF7F5"/>
            </a:solidFill>
          </p:spPr>
          <p:txBody>
            <a:bodyPr/>
            <a:lstStyle/>
            <a:p>
              <a:endParaRPr lang="en-US"/>
            </a:p>
          </p:txBody>
        </p:sp>
        <p:sp>
          <p:nvSpPr>
            <p:cNvPr id="13" name="Freeform 13"/>
            <p:cNvSpPr/>
            <p:nvPr/>
          </p:nvSpPr>
          <p:spPr>
            <a:xfrm>
              <a:off x="0" y="0"/>
              <a:ext cx="2359009" cy="29214319"/>
            </a:xfrm>
            <a:custGeom>
              <a:avLst/>
              <a:gdLst/>
              <a:ahLst/>
              <a:cxnLst/>
              <a:rect l="l" t="t" r="r" b="b"/>
              <a:pathLst>
                <a:path w="2359009" h="29214319">
                  <a:moveTo>
                    <a:pt x="2214229" y="29069540"/>
                  </a:moveTo>
                  <a:lnTo>
                    <a:pt x="2359009" y="29069540"/>
                  </a:lnTo>
                  <a:lnTo>
                    <a:pt x="2359009" y="29214319"/>
                  </a:lnTo>
                  <a:lnTo>
                    <a:pt x="2214229" y="29214319"/>
                  </a:lnTo>
                  <a:lnTo>
                    <a:pt x="2214229" y="29069540"/>
                  </a:lnTo>
                  <a:close/>
                  <a:moveTo>
                    <a:pt x="0" y="144780"/>
                  </a:moveTo>
                  <a:lnTo>
                    <a:pt x="144780" y="144780"/>
                  </a:lnTo>
                  <a:lnTo>
                    <a:pt x="144780" y="29069540"/>
                  </a:lnTo>
                  <a:lnTo>
                    <a:pt x="0" y="29069540"/>
                  </a:lnTo>
                  <a:lnTo>
                    <a:pt x="0" y="144780"/>
                  </a:lnTo>
                  <a:close/>
                  <a:moveTo>
                    <a:pt x="0" y="29069540"/>
                  </a:moveTo>
                  <a:lnTo>
                    <a:pt x="144780" y="29069540"/>
                  </a:lnTo>
                  <a:lnTo>
                    <a:pt x="144780" y="29214319"/>
                  </a:lnTo>
                  <a:lnTo>
                    <a:pt x="0" y="29214319"/>
                  </a:lnTo>
                  <a:lnTo>
                    <a:pt x="0" y="29069540"/>
                  </a:lnTo>
                  <a:close/>
                  <a:moveTo>
                    <a:pt x="2214229" y="144780"/>
                  </a:moveTo>
                  <a:lnTo>
                    <a:pt x="2359009" y="144780"/>
                  </a:lnTo>
                  <a:lnTo>
                    <a:pt x="2359009" y="29069540"/>
                  </a:lnTo>
                  <a:lnTo>
                    <a:pt x="2214229" y="29069540"/>
                  </a:lnTo>
                  <a:lnTo>
                    <a:pt x="2214229" y="144780"/>
                  </a:lnTo>
                  <a:close/>
                  <a:moveTo>
                    <a:pt x="144780" y="29069540"/>
                  </a:moveTo>
                  <a:lnTo>
                    <a:pt x="2214229" y="29069540"/>
                  </a:lnTo>
                  <a:lnTo>
                    <a:pt x="2214229" y="29214319"/>
                  </a:lnTo>
                  <a:lnTo>
                    <a:pt x="144780" y="29214319"/>
                  </a:lnTo>
                  <a:lnTo>
                    <a:pt x="144780" y="29069540"/>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txBody>
            <a:bodyPr/>
            <a:lstStyle/>
            <a:p>
              <a:endParaRPr lang="en-US"/>
            </a:p>
          </p:txBody>
        </p:sp>
      </p:grpSp>
      <p:grpSp>
        <p:nvGrpSpPr>
          <p:cNvPr id="14" name="Group 14"/>
          <p:cNvGrpSpPr/>
          <p:nvPr/>
        </p:nvGrpSpPr>
        <p:grpSpPr>
          <a:xfrm>
            <a:off x="17506211" y="9505211"/>
            <a:ext cx="781789" cy="781789"/>
            <a:chOff x="0" y="0"/>
            <a:chExt cx="2359009" cy="2359009"/>
          </a:xfrm>
        </p:grpSpPr>
        <p:sp>
          <p:nvSpPr>
            <p:cNvPr id="15" name="Freeform 15"/>
            <p:cNvSpPr/>
            <p:nvPr/>
          </p:nvSpPr>
          <p:spPr>
            <a:xfrm>
              <a:off x="72390" y="72390"/>
              <a:ext cx="2214229" cy="2214229"/>
            </a:xfrm>
            <a:custGeom>
              <a:avLst/>
              <a:gdLst/>
              <a:ahLst/>
              <a:cxnLst/>
              <a:rect l="l" t="t" r="r" b="b"/>
              <a:pathLst>
                <a:path w="2214229" h="2214229">
                  <a:moveTo>
                    <a:pt x="0" y="0"/>
                  </a:moveTo>
                  <a:lnTo>
                    <a:pt x="2214229" y="0"/>
                  </a:lnTo>
                  <a:lnTo>
                    <a:pt x="2214229" y="2214229"/>
                  </a:lnTo>
                  <a:lnTo>
                    <a:pt x="0" y="2214229"/>
                  </a:lnTo>
                  <a:lnTo>
                    <a:pt x="0" y="0"/>
                  </a:lnTo>
                  <a:close/>
                </a:path>
              </a:pathLst>
            </a:custGeom>
            <a:solidFill>
              <a:srgbClr val="FFF7F5"/>
            </a:solidFill>
          </p:spPr>
          <p:txBody>
            <a:bodyPr/>
            <a:lstStyle/>
            <a:p>
              <a:endParaRPr lang="en-US"/>
            </a:p>
          </p:txBody>
        </p:sp>
        <p:sp>
          <p:nvSpPr>
            <p:cNvPr id="16" name="Freeform 16"/>
            <p:cNvSpPr/>
            <p:nvPr/>
          </p:nvSpPr>
          <p:spPr>
            <a:xfrm>
              <a:off x="0" y="0"/>
              <a:ext cx="2359009" cy="2359009"/>
            </a:xfrm>
            <a:custGeom>
              <a:avLst/>
              <a:gdLst/>
              <a:ahLst/>
              <a:cxnLst/>
              <a:rect l="l" t="t" r="r" b="b"/>
              <a:pathLst>
                <a:path w="2359009" h="2359009">
                  <a:moveTo>
                    <a:pt x="2214229" y="2214229"/>
                  </a:moveTo>
                  <a:lnTo>
                    <a:pt x="2359009" y="2214229"/>
                  </a:lnTo>
                  <a:lnTo>
                    <a:pt x="2359009" y="2359009"/>
                  </a:lnTo>
                  <a:lnTo>
                    <a:pt x="2214229" y="2359009"/>
                  </a:lnTo>
                  <a:lnTo>
                    <a:pt x="2214229" y="2214229"/>
                  </a:lnTo>
                  <a:close/>
                  <a:moveTo>
                    <a:pt x="0" y="144780"/>
                  </a:moveTo>
                  <a:lnTo>
                    <a:pt x="144780" y="144780"/>
                  </a:lnTo>
                  <a:lnTo>
                    <a:pt x="144780" y="2214229"/>
                  </a:lnTo>
                  <a:lnTo>
                    <a:pt x="0" y="2214229"/>
                  </a:lnTo>
                  <a:lnTo>
                    <a:pt x="0" y="144780"/>
                  </a:lnTo>
                  <a:close/>
                  <a:moveTo>
                    <a:pt x="0" y="2214229"/>
                  </a:moveTo>
                  <a:lnTo>
                    <a:pt x="144780" y="2214229"/>
                  </a:lnTo>
                  <a:lnTo>
                    <a:pt x="144780" y="2359009"/>
                  </a:lnTo>
                  <a:lnTo>
                    <a:pt x="0" y="2359009"/>
                  </a:lnTo>
                  <a:lnTo>
                    <a:pt x="0" y="2214229"/>
                  </a:lnTo>
                  <a:close/>
                  <a:moveTo>
                    <a:pt x="2214229" y="144780"/>
                  </a:moveTo>
                  <a:lnTo>
                    <a:pt x="2359009" y="144780"/>
                  </a:lnTo>
                  <a:lnTo>
                    <a:pt x="2359009" y="2214229"/>
                  </a:lnTo>
                  <a:lnTo>
                    <a:pt x="2214229" y="2214229"/>
                  </a:lnTo>
                  <a:lnTo>
                    <a:pt x="2214229" y="144780"/>
                  </a:lnTo>
                  <a:close/>
                  <a:moveTo>
                    <a:pt x="144780" y="2214229"/>
                  </a:moveTo>
                  <a:lnTo>
                    <a:pt x="2214229" y="2214229"/>
                  </a:lnTo>
                  <a:lnTo>
                    <a:pt x="2214229" y="2359009"/>
                  </a:lnTo>
                  <a:lnTo>
                    <a:pt x="144780" y="2359009"/>
                  </a:lnTo>
                  <a:lnTo>
                    <a:pt x="144780" y="2214229"/>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txBody>
            <a:bodyPr/>
            <a:lstStyle/>
            <a:p>
              <a:endParaRPr lang="en-US"/>
            </a:p>
          </p:txBody>
        </p:sp>
      </p:grpSp>
      <p:grpSp>
        <p:nvGrpSpPr>
          <p:cNvPr id="17" name="Group 17"/>
          <p:cNvGrpSpPr/>
          <p:nvPr/>
        </p:nvGrpSpPr>
        <p:grpSpPr>
          <a:xfrm>
            <a:off x="17506211" y="5460021"/>
            <a:ext cx="781789" cy="2436158"/>
            <a:chOff x="0" y="0"/>
            <a:chExt cx="2359009" cy="7350984"/>
          </a:xfrm>
        </p:grpSpPr>
        <p:sp>
          <p:nvSpPr>
            <p:cNvPr id="18" name="Freeform 18"/>
            <p:cNvSpPr/>
            <p:nvPr/>
          </p:nvSpPr>
          <p:spPr>
            <a:xfrm>
              <a:off x="72390" y="72390"/>
              <a:ext cx="2214229" cy="7206204"/>
            </a:xfrm>
            <a:custGeom>
              <a:avLst/>
              <a:gdLst/>
              <a:ahLst/>
              <a:cxnLst/>
              <a:rect l="l" t="t" r="r" b="b"/>
              <a:pathLst>
                <a:path w="2214229" h="7206204">
                  <a:moveTo>
                    <a:pt x="0" y="0"/>
                  </a:moveTo>
                  <a:lnTo>
                    <a:pt x="2214229" y="0"/>
                  </a:lnTo>
                  <a:lnTo>
                    <a:pt x="2214229" y="7206204"/>
                  </a:lnTo>
                  <a:lnTo>
                    <a:pt x="0" y="7206204"/>
                  </a:lnTo>
                  <a:lnTo>
                    <a:pt x="0" y="0"/>
                  </a:lnTo>
                  <a:close/>
                </a:path>
              </a:pathLst>
            </a:custGeom>
            <a:solidFill>
              <a:srgbClr val="F6D1C8"/>
            </a:solidFill>
          </p:spPr>
          <p:txBody>
            <a:bodyPr/>
            <a:lstStyle/>
            <a:p>
              <a:endParaRPr lang="en-US"/>
            </a:p>
          </p:txBody>
        </p:sp>
        <p:sp>
          <p:nvSpPr>
            <p:cNvPr id="19" name="Freeform 19"/>
            <p:cNvSpPr/>
            <p:nvPr/>
          </p:nvSpPr>
          <p:spPr>
            <a:xfrm>
              <a:off x="0" y="0"/>
              <a:ext cx="2359009" cy="7350984"/>
            </a:xfrm>
            <a:custGeom>
              <a:avLst/>
              <a:gdLst/>
              <a:ahLst/>
              <a:cxnLst/>
              <a:rect l="l" t="t" r="r" b="b"/>
              <a:pathLst>
                <a:path w="2359009" h="7350984">
                  <a:moveTo>
                    <a:pt x="2214229" y="7206204"/>
                  </a:moveTo>
                  <a:lnTo>
                    <a:pt x="2359009" y="7206204"/>
                  </a:lnTo>
                  <a:lnTo>
                    <a:pt x="2359009" y="7350984"/>
                  </a:lnTo>
                  <a:lnTo>
                    <a:pt x="2214229" y="7350984"/>
                  </a:lnTo>
                  <a:lnTo>
                    <a:pt x="2214229" y="7206204"/>
                  </a:lnTo>
                  <a:close/>
                  <a:moveTo>
                    <a:pt x="0" y="144780"/>
                  </a:moveTo>
                  <a:lnTo>
                    <a:pt x="144780" y="144780"/>
                  </a:lnTo>
                  <a:lnTo>
                    <a:pt x="144780" y="7206204"/>
                  </a:lnTo>
                  <a:lnTo>
                    <a:pt x="0" y="7206204"/>
                  </a:lnTo>
                  <a:lnTo>
                    <a:pt x="0" y="144780"/>
                  </a:lnTo>
                  <a:close/>
                  <a:moveTo>
                    <a:pt x="0" y="7206204"/>
                  </a:moveTo>
                  <a:lnTo>
                    <a:pt x="144780" y="7206204"/>
                  </a:lnTo>
                  <a:lnTo>
                    <a:pt x="144780" y="7350984"/>
                  </a:lnTo>
                  <a:lnTo>
                    <a:pt x="0" y="7350984"/>
                  </a:lnTo>
                  <a:lnTo>
                    <a:pt x="0" y="7206204"/>
                  </a:lnTo>
                  <a:close/>
                  <a:moveTo>
                    <a:pt x="2214229" y="144780"/>
                  </a:moveTo>
                  <a:lnTo>
                    <a:pt x="2359009" y="144780"/>
                  </a:lnTo>
                  <a:lnTo>
                    <a:pt x="2359009" y="7206204"/>
                  </a:lnTo>
                  <a:lnTo>
                    <a:pt x="2214229" y="7206204"/>
                  </a:lnTo>
                  <a:lnTo>
                    <a:pt x="2214229" y="144780"/>
                  </a:lnTo>
                  <a:close/>
                  <a:moveTo>
                    <a:pt x="144780" y="7206204"/>
                  </a:moveTo>
                  <a:lnTo>
                    <a:pt x="2214229" y="7206204"/>
                  </a:lnTo>
                  <a:lnTo>
                    <a:pt x="2214229" y="7350984"/>
                  </a:lnTo>
                  <a:lnTo>
                    <a:pt x="144780" y="7350984"/>
                  </a:lnTo>
                  <a:lnTo>
                    <a:pt x="144780" y="7206204"/>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txBody>
            <a:bodyPr/>
            <a:lstStyle/>
            <a:p>
              <a:endParaRPr lang="en-US"/>
            </a:p>
          </p:txBody>
        </p:sp>
      </p:grpSp>
      <p:sp>
        <p:nvSpPr>
          <p:cNvPr id="20" name="AutoShape 20"/>
          <p:cNvSpPr/>
          <p:nvPr/>
        </p:nvSpPr>
        <p:spPr>
          <a:xfrm>
            <a:off x="17725010" y="6488259"/>
            <a:ext cx="344192" cy="0"/>
          </a:xfrm>
          <a:prstGeom prst="line">
            <a:avLst/>
          </a:prstGeom>
          <a:ln w="47625" cap="rnd">
            <a:solidFill>
              <a:srgbClr val="CD8451"/>
            </a:solidFill>
            <a:prstDash val="solid"/>
            <a:headEnd type="none" w="sm" len="sm"/>
            <a:tailEnd type="none" w="sm" len="sm"/>
          </a:ln>
        </p:spPr>
        <p:txBody>
          <a:bodyPr/>
          <a:lstStyle/>
          <a:p>
            <a:endParaRPr lang="en-US"/>
          </a:p>
        </p:txBody>
      </p:sp>
      <p:sp>
        <p:nvSpPr>
          <p:cNvPr id="21" name="AutoShape 21"/>
          <p:cNvSpPr/>
          <p:nvPr/>
        </p:nvSpPr>
        <p:spPr>
          <a:xfrm rot="-5400000">
            <a:off x="12456591" y="9872293"/>
            <a:ext cx="344192" cy="0"/>
          </a:xfrm>
          <a:prstGeom prst="line">
            <a:avLst/>
          </a:prstGeom>
          <a:ln w="47625" cap="rnd">
            <a:solidFill>
              <a:srgbClr val="CD8451"/>
            </a:solidFill>
            <a:prstDash val="solid"/>
            <a:headEnd type="none" w="sm" len="sm"/>
            <a:tailEnd type="none" w="sm" len="sm"/>
          </a:ln>
        </p:spPr>
        <p:txBody>
          <a:bodyPr/>
          <a:lstStyle/>
          <a:p>
            <a:endParaRPr lang="en-US"/>
          </a:p>
        </p:txBody>
      </p:sp>
      <p:sp>
        <p:nvSpPr>
          <p:cNvPr id="22" name="AutoShape 22"/>
          <p:cNvSpPr/>
          <p:nvPr/>
        </p:nvSpPr>
        <p:spPr>
          <a:xfrm>
            <a:off x="17725010" y="6654288"/>
            <a:ext cx="344192" cy="0"/>
          </a:xfrm>
          <a:prstGeom prst="line">
            <a:avLst/>
          </a:prstGeom>
          <a:ln w="47625" cap="rnd">
            <a:solidFill>
              <a:srgbClr val="CD8451"/>
            </a:solidFill>
            <a:prstDash val="solid"/>
            <a:headEnd type="none" w="sm" len="sm"/>
            <a:tailEnd type="none" w="sm" len="sm"/>
          </a:ln>
        </p:spPr>
        <p:txBody>
          <a:bodyPr/>
          <a:lstStyle/>
          <a:p>
            <a:endParaRPr lang="en-US"/>
          </a:p>
        </p:txBody>
      </p:sp>
      <p:sp>
        <p:nvSpPr>
          <p:cNvPr id="23" name="AutoShape 23"/>
          <p:cNvSpPr/>
          <p:nvPr/>
        </p:nvSpPr>
        <p:spPr>
          <a:xfrm rot="-5400000">
            <a:off x="12622621" y="9872293"/>
            <a:ext cx="344192" cy="0"/>
          </a:xfrm>
          <a:prstGeom prst="line">
            <a:avLst/>
          </a:prstGeom>
          <a:ln w="47625" cap="rnd">
            <a:solidFill>
              <a:srgbClr val="CD8451"/>
            </a:solidFill>
            <a:prstDash val="solid"/>
            <a:headEnd type="none" w="sm" len="sm"/>
            <a:tailEnd type="none" w="sm" len="sm"/>
          </a:ln>
        </p:spPr>
        <p:txBody>
          <a:bodyPr/>
          <a:lstStyle/>
          <a:p>
            <a:endParaRPr lang="en-US"/>
          </a:p>
        </p:txBody>
      </p:sp>
      <p:sp>
        <p:nvSpPr>
          <p:cNvPr id="24" name="AutoShape 24"/>
          <p:cNvSpPr/>
          <p:nvPr/>
        </p:nvSpPr>
        <p:spPr>
          <a:xfrm>
            <a:off x="17725010" y="6820317"/>
            <a:ext cx="344192" cy="0"/>
          </a:xfrm>
          <a:prstGeom prst="line">
            <a:avLst/>
          </a:prstGeom>
          <a:ln w="47625" cap="rnd">
            <a:solidFill>
              <a:srgbClr val="CD8451"/>
            </a:solidFill>
            <a:prstDash val="solid"/>
            <a:headEnd type="none" w="sm" len="sm"/>
            <a:tailEnd type="none" w="sm" len="sm"/>
          </a:ln>
        </p:spPr>
        <p:txBody>
          <a:bodyPr/>
          <a:lstStyle/>
          <a:p>
            <a:endParaRPr lang="en-US"/>
          </a:p>
        </p:txBody>
      </p:sp>
      <p:sp>
        <p:nvSpPr>
          <p:cNvPr id="25" name="AutoShape 25"/>
          <p:cNvSpPr/>
          <p:nvPr/>
        </p:nvSpPr>
        <p:spPr>
          <a:xfrm rot="-5400000">
            <a:off x="12788650" y="9872293"/>
            <a:ext cx="344192" cy="0"/>
          </a:xfrm>
          <a:prstGeom prst="line">
            <a:avLst/>
          </a:prstGeom>
          <a:ln w="47625" cap="rnd">
            <a:solidFill>
              <a:srgbClr val="CD8451"/>
            </a:solidFill>
            <a:prstDash val="solid"/>
            <a:headEnd type="none" w="sm" len="sm"/>
            <a:tailEnd type="none" w="sm" len="sm"/>
          </a:ln>
        </p:spPr>
        <p:txBody>
          <a:bodyPr/>
          <a:lstStyle/>
          <a:p>
            <a:endParaRPr lang="en-US"/>
          </a:p>
        </p:txBody>
      </p:sp>
      <p:pic>
        <p:nvPicPr>
          <p:cNvPr id="26" name="Picture 2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7761034" y="181806"/>
            <a:ext cx="272143" cy="428625"/>
          </a:xfrm>
          <a:prstGeom prst="rect">
            <a:avLst/>
          </a:prstGeom>
        </p:spPr>
      </p:pic>
      <p:pic>
        <p:nvPicPr>
          <p:cNvPr id="27" name="Picture 2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7761034" y="8907916"/>
            <a:ext cx="272143" cy="428625"/>
          </a:xfrm>
          <a:prstGeom prst="rect">
            <a:avLst/>
          </a:prstGeom>
        </p:spPr>
      </p:pic>
      <p:pic>
        <p:nvPicPr>
          <p:cNvPr id="28" name="Picture 2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019073" y="9681793"/>
            <a:ext cx="272143" cy="428625"/>
          </a:xfrm>
          <a:prstGeom prst="rect">
            <a:avLst/>
          </a:prstGeom>
        </p:spPr>
      </p:pic>
      <p:pic>
        <p:nvPicPr>
          <p:cNvPr id="29" name="Picture 2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260406" y="9681793"/>
            <a:ext cx="272143" cy="428625"/>
          </a:xfrm>
          <a:prstGeom prst="rect">
            <a:avLst/>
          </a:prstGeom>
        </p:spPr>
      </p:pic>
      <p:sp>
        <p:nvSpPr>
          <p:cNvPr id="46" name="TextBox 45"/>
          <p:cNvSpPr txBox="1"/>
          <p:nvPr/>
        </p:nvSpPr>
        <p:spPr>
          <a:xfrm>
            <a:off x="1903505" y="646462"/>
            <a:ext cx="6554695" cy="769441"/>
          </a:xfrm>
          <a:prstGeom prst="rect">
            <a:avLst/>
          </a:prstGeom>
          <a:noFill/>
        </p:spPr>
        <p:txBody>
          <a:bodyPr wrap="square" rtlCol="0">
            <a:spAutoFit/>
          </a:bodyPr>
          <a:lstStyle/>
          <a:p>
            <a:r>
              <a:rPr lang="en-US" sz="4400" b="1" dirty="0">
                <a:solidFill>
                  <a:schemeClr val="accent6">
                    <a:lumMod val="75000"/>
                  </a:schemeClr>
                </a:solidFill>
                <a:latin typeface="Arial" panose="020B0604020202020204" pitchFamily="34" charset="0"/>
                <a:cs typeface="Arial" panose="020B0604020202020204" pitchFamily="34" charset="0"/>
              </a:rPr>
              <a:t>2. </a:t>
            </a:r>
            <a:r>
              <a:rPr lang="en-US" sz="4400" b="1" dirty="0" err="1">
                <a:solidFill>
                  <a:schemeClr val="accent6">
                    <a:lumMod val="75000"/>
                  </a:schemeClr>
                </a:solidFill>
                <a:latin typeface="Arial" panose="020B0604020202020204" pitchFamily="34" charset="0"/>
                <a:cs typeface="Arial" panose="020B0604020202020204" pitchFamily="34" charset="0"/>
              </a:rPr>
              <a:t>Phần</a:t>
            </a:r>
            <a:r>
              <a:rPr lang="en-US" sz="4400" b="1" dirty="0">
                <a:solidFill>
                  <a:schemeClr val="accent6">
                    <a:lumMod val="75000"/>
                  </a:schemeClr>
                </a:solidFill>
                <a:latin typeface="Arial" panose="020B0604020202020204" pitchFamily="34" charset="0"/>
                <a:cs typeface="Arial" panose="020B0604020202020204" pitchFamily="34" charset="0"/>
              </a:rPr>
              <a:t> </a:t>
            </a:r>
            <a:r>
              <a:rPr lang="en-US" sz="4400" b="1" dirty="0" err="1">
                <a:solidFill>
                  <a:schemeClr val="accent6">
                    <a:lumMod val="75000"/>
                  </a:schemeClr>
                </a:solidFill>
                <a:latin typeface="Arial" panose="020B0604020202020204" pitchFamily="34" charset="0"/>
                <a:cs typeface="Arial" panose="020B0604020202020204" pitchFamily="34" charset="0"/>
              </a:rPr>
              <a:t>mềm</a:t>
            </a:r>
            <a:r>
              <a:rPr lang="en-US" sz="4400" b="1" dirty="0">
                <a:solidFill>
                  <a:schemeClr val="accent6">
                    <a:lumMod val="75000"/>
                  </a:schemeClr>
                </a:solidFill>
                <a:latin typeface="Arial" panose="020B0604020202020204" pitchFamily="34" charset="0"/>
                <a:cs typeface="Arial" panose="020B0604020202020204" pitchFamily="34" charset="0"/>
              </a:rPr>
              <a:t> </a:t>
            </a:r>
            <a:r>
              <a:rPr lang="en-US" sz="4400" b="1" dirty="0" err="1">
                <a:solidFill>
                  <a:schemeClr val="accent6">
                    <a:lumMod val="75000"/>
                  </a:schemeClr>
                </a:solidFill>
                <a:latin typeface="Arial" panose="020B0604020202020204" pitchFamily="34" charset="0"/>
                <a:cs typeface="Arial" panose="020B0604020202020204" pitchFamily="34" charset="0"/>
              </a:rPr>
              <a:t>ứng</a:t>
            </a:r>
            <a:r>
              <a:rPr lang="en-US" sz="4400" b="1" dirty="0">
                <a:solidFill>
                  <a:schemeClr val="accent6">
                    <a:lumMod val="75000"/>
                  </a:schemeClr>
                </a:solidFill>
                <a:latin typeface="Arial" panose="020B0604020202020204" pitchFamily="34" charset="0"/>
                <a:cs typeface="Arial" panose="020B0604020202020204" pitchFamily="34" charset="0"/>
              </a:rPr>
              <a:t> </a:t>
            </a:r>
            <a:r>
              <a:rPr lang="en-US" sz="4400" b="1" dirty="0" err="1">
                <a:solidFill>
                  <a:schemeClr val="accent6">
                    <a:lumMod val="75000"/>
                  </a:schemeClr>
                </a:solidFill>
                <a:latin typeface="Arial" panose="020B0604020202020204" pitchFamily="34" charset="0"/>
                <a:cs typeface="Arial" panose="020B0604020202020204" pitchFamily="34" charset="0"/>
              </a:rPr>
              <a:t>dụng</a:t>
            </a:r>
            <a:endParaRPr lang="en-US" sz="4400" b="1" dirty="0">
              <a:solidFill>
                <a:schemeClr val="accent6">
                  <a:lumMod val="75000"/>
                </a:schemeClr>
              </a:solidFill>
              <a:latin typeface="Arial" panose="020B0604020202020204" pitchFamily="34" charset="0"/>
              <a:cs typeface="Arial" panose="020B0604020202020204" pitchFamily="34" charset="0"/>
            </a:endParaRPr>
          </a:p>
        </p:txBody>
      </p:sp>
      <p:sp>
        <p:nvSpPr>
          <p:cNvPr id="47" name="Rectangle 46"/>
          <p:cNvSpPr/>
          <p:nvPr/>
        </p:nvSpPr>
        <p:spPr>
          <a:xfrm>
            <a:off x="1898425" y="1451650"/>
            <a:ext cx="14179775" cy="2585323"/>
          </a:xfrm>
          <a:prstGeom prst="rect">
            <a:avLst/>
          </a:prstGeom>
        </p:spPr>
        <p:txBody>
          <a:bodyPr wrap="square">
            <a:spAutoFit/>
          </a:bodyPr>
          <a:lstStyle/>
          <a:p>
            <a:pPr algn="just">
              <a:lnSpc>
                <a:spcPct val="150000"/>
              </a:lnSpc>
            </a:pPr>
            <a:r>
              <a:rPr lang="en-US" sz="3600" b="1" i="1" dirty="0" err="1">
                <a:latin typeface="Arial" panose="020B0604020202020204" pitchFamily="34" charset="0"/>
                <a:cs typeface="Arial" panose="020B0604020202020204" pitchFamily="34" charset="0"/>
              </a:rPr>
              <a:t>Hoạt</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động</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theo</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nhóm</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và</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thực</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hiện</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nhiệm</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vụ</a:t>
            </a:r>
            <a:r>
              <a:rPr lang="en-US" sz="3600" b="1" i="1" dirty="0">
                <a:latin typeface="Arial" panose="020B0604020202020204" pitchFamily="34" charset="0"/>
                <a:cs typeface="Arial" panose="020B0604020202020204" pitchFamily="34" charset="0"/>
              </a:rPr>
              <a:t>: </a:t>
            </a:r>
          </a:p>
          <a:p>
            <a:pPr algn="just">
              <a:lnSpc>
                <a:spcPct val="150000"/>
              </a:lnSpc>
            </a:pPr>
            <a:r>
              <a:rPr lang="en-US" sz="3600" dirty="0" err="1">
                <a:latin typeface="Arial" panose="020B0604020202020204" pitchFamily="34" charset="0"/>
                <a:cs typeface="Arial" panose="020B0604020202020204" pitchFamily="34" charset="0"/>
              </a:rPr>
              <a:t>Em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hãy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ghép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mỗi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loại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tệp</a:t>
            </a:r>
            <a:r>
              <a:rPr lang="en-US" sz="3600" dirty="0">
                <a:latin typeface="Arial" panose="020B0604020202020204" pitchFamily="34" charset="0"/>
                <a:cs typeface="Arial" panose="020B0604020202020204" pitchFamily="34" charset="0"/>
              </a:rPr>
              <a:t> ở </a:t>
            </a:r>
            <a:r>
              <a:rPr lang="en-US" sz="3600" dirty="0" err="1">
                <a:latin typeface="Arial" panose="020B0604020202020204" pitchFamily="34" charset="0"/>
                <a:cs typeface="Arial" panose="020B0604020202020204" pitchFamily="34" charset="0"/>
              </a:rPr>
              <a:t>cột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trái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một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mở</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rộng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tệp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phù</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hợp</a:t>
            </a:r>
            <a:r>
              <a:rPr lang="en-US" sz="3600" dirty="0">
                <a:latin typeface="Arial" panose="020B0604020202020204" pitchFamily="34" charset="0"/>
                <a:cs typeface="Arial" panose="020B0604020202020204" pitchFamily="34" charset="0"/>
              </a:rPr>
              <a:t> ở </a:t>
            </a:r>
            <a:r>
              <a:rPr lang="en-US" sz="3600" dirty="0" err="1">
                <a:latin typeface="Arial" panose="020B0604020202020204" pitchFamily="34" charset="0"/>
                <a:cs typeface="Arial" panose="020B0604020202020204" pitchFamily="34" charset="0"/>
              </a:rPr>
              <a:t>cột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phải</a:t>
            </a:r>
            <a:r>
              <a:rPr lang="en-US" sz="3600" dirty="0">
                <a:latin typeface="Arial" panose="020B0604020202020204" pitchFamily="34" charset="0"/>
                <a:cs typeface="Arial" panose="020B0604020202020204" pitchFamily="34" charset="0"/>
              </a:rPr>
              <a:t>. </a:t>
            </a:r>
          </a:p>
        </p:txBody>
      </p:sp>
      <p:graphicFrame>
        <p:nvGraphicFramePr>
          <p:cNvPr id="48" name="Table 47"/>
          <p:cNvGraphicFramePr>
            <a:graphicFrameLocks noGrp="1"/>
          </p:cNvGraphicFramePr>
          <p:nvPr>
            <p:extLst>
              <p:ext uri="{D42A27DB-BD31-4B8C-83A1-F6EECF244321}">
                <p14:modId xmlns:p14="http://schemas.microsoft.com/office/powerpoint/2010/main" val="1571153851"/>
              </p:ext>
            </p:extLst>
          </p:nvPr>
        </p:nvGraphicFramePr>
        <p:xfrm>
          <a:off x="1874435" y="4170526"/>
          <a:ext cx="14259340" cy="5358672"/>
        </p:xfrm>
        <a:graphic>
          <a:graphicData uri="http://schemas.openxmlformats.org/drawingml/2006/table">
            <a:tbl>
              <a:tblPr firstRow="1" firstCol="1" bandRow="1">
                <a:tableStyleId>{2D5ABB26-0587-4C30-8999-92F81FD0307C}</a:tableStyleId>
              </a:tblPr>
              <a:tblGrid>
                <a:gridCol w="7650565">
                  <a:extLst>
                    <a:ext uri="{9D8B030D-6E8A-4147-A177-3AD203B41FA5}">
                      <a16:colId xmlns:a16="http://schemas.microsoft.com/office/drawing/2014/main" val="20000"/>
                    </a:ext>
                  </a:extLst>
                </a:gridCol>
                <a:gridCol w="6608775">
                  <a:extLst>
                    <a:ext uri="{9D8B030D-6E8A-4147-A177-3AD203B41FA5}">
                      <a16:colId xmlns:a16="http://schemas.microsoft.com/office/drawing/2014/main" val="20001"/>
                    </a:ext>
                  </a:extLst>
                </a:gridCol>
              </a:tblGrid>
              <a:tr h="653515">
                <a:tc>
                  <a:txBody>
                    <a:bodyPr/>
                    <a:lstStyle/>
                    <a:p>
                      <a:pPr algn="ctr">
                        <a:lnSpc>
                          <a:spcPct val="150000"/>
                        </a:lnSpc>
                        <a:spcBef>
                          <a:spcPts val="300"/>
                        </a:spcBef>
                        <a:spcAft>
                          <a:spcPts val="300"/>
                        </a:spcAft>
                      </a:pPr>
                      <a:r>
                        <a:rPr lang="fr-FR" sz="3200" b="1" dirty="0" err="1">
                          <a:effectLst/>
                          <a:latin typeface="Arial" panose="020B0604020202020204" pitchFamily="34" charset="0"/>
                          <a:cs typeface="Arial" panose="020B0604020202020204" pitchFamily="34" charset="0"/>
                        </a:rPr>
                        <a:t>Loại</a:t>
                      </a:r>
                      <a:r>
                        <a:rPr lang="fr-FR" sz="3200" b="1" dirty="0">
                          <a:effectLst/>
                          <a:latin typeface="Arial" panose="020B0604020202020204" pitchFamily="34" charset="0"/>
                          <a:cs typeface="Arial" panose="020B0604020202020204" pitchFamily="34" charset="0"/>
                        </a:rPr>
                        <a:t> </a:t>
                      </a:r>
                      <a:r>
                        <a:rPr lang="fr-FR" sz="3200" b="1" dirty="0" err="1">
                          <a:effectLst/>
                          <a:latin typeface="Arial" panose="020B0604020202020204" pitchFamily="34" charset="0"/>
                          <a:cs typeface="Arial" panose="020B0604020202020204" pitchFamily="34" charset="0"/>
                        </a:rPr>
                        <a:t>tệp</a:t>
                      </a:r>
                      <a:endParaRPr lang="en-US" sz="3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lnSpc>
                          <a:spcPct val="150000"/>
                        </a:lnSpc>
                        <a:spcBef>
                          <a:spcPts val="300"/>
                        </a:spcBef>
                        <a:spcAft>
                          <a:spcPts val="300"/>
                        </a:spcAft>
                      </a:pPr>
                      <a:r>
                        <a:rPr lang="fr-FR" sz="3200" b="1" dirty="0" err="1">
                          <a:effectLst/>
                          <a:latin typeface="Arial" panose="020B0604020202020204" pitchFamily="34" charset="0"/>
                          <a:cs typeface="Arial" panose="020B0604020202020204" pitchFamily="34" charset="0"/>
                        </a:rPr>
                        <a:t>Phần</a:t>
                      </a:r>
                      <a:r>
                        <a:rPr lang="fr-FR" sz="3200" b="1" dirty="0">
                          <a:effectLst/>
                          <a:latin typeface="Arial" panose="020B0604020202020204" pitchFamily="34" charset="0"/>
                          <a:cs typeface="Arial" panose="020B0604020202020204" pitchFamily="34" charset="0"/>
                        </a:rPr>
                        <a:t> </a:t>
                      </a:r>
                      <a:r>
                        <a:rPr lang="fr-FR" sz="3200" b="1" dirty="0" err="1">
                          <a:effectLst/>
                          <a:latin typeface="Arial" panose="020B0604020202020204" pitchFamily="34" charset="0"/>
                          <a:cs typeface="Arial" panose="020B0604020202020204" pitchFamily="34" charset="0"/>
                        </a:rPr>
                        <a:t>mở</a:t>
                      </a:r>
                      <a:r>
                        <a:rPr lang="fr-FR" sz="3200" b="1" dirty="0">
                          <a:effectLst/>
                          <a:latin typeface="Arial" panose="020B0604020202020204" pitchFamily="34" charset="0"/>
                          <a:cs typeface="Arial" panose="020B0604020202020204" pitchFamily="34" charset="0"/>
                        </a:rPr>
                        <a:t> </a:t>
                      </a:r>
                      <a:r>
                        <a:rPr lang="fr-FR" sz="3200" b="1" dirty="0" err="1">
                          <a:effectLst/>
                          <a:latin typeface="Arial" panose="020B0604020202020204" pitchFamily="34" charset="0"/>
                          <a:cs typeface="Arial" panose="020B0604020202020204" pitchFamily="34" charset="0"/>
                        </a:rPr>
                        <a:t>rộng</a:t>
                      </a:r>
                      <a:endParaRPr lang="en-US" sz="3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0"/>
                  </a:ext>
                </a:extLst>
              </a:tr>
              <a:tr h="743071">
                <a:tc>
                  <a:txBody>
                    <a:bodyPr/>
                    <a:lstStyle/>
                    <a:p>
                      <a:pPr algn="just">
                        <a:lnSpc>
                          <a:spcPct val="150000"/>
                        </a:lnSpc>
                        <a:spcBef>
                          <a:spcPts val="300"/>
                        </a:spcBef>
                        <a:spcAft>
                          <a:spcPts val="300"/>
                        </a:spcAft>
                      </a:pPr>
                      <a:r>
                        <a:rPr lang="fr-FR" sz="3200" dirty="0">
                          <a:effectLst/>
                          <a:latin typeface="Arial" panose="020B0604020202020204" pitchFamily="34" charset="0"/>
                          <a:cs typeface="Arial" panose="020B0604020202020204" pitchFamily="34" charset="0"/>
                        </a:rPr>
                        <a:t>1) </a:t>
                      </a:r>
                      <a:r>
                        <a:rPr lang="fr-FR" sz="3200" dirty="0" err="1">
                          <a:effectLst/>
                          <a:latin typeface="Arial" panose="020B0604020202020204" pitchFamily="34" charset="0"/>
                          <a:cs typeface="Arial" panose="020B0604020202020204" pitchFamily="34" charset="0"/>
                        </a:rPr>
                        <a:t>Tài</a:t>
                      </a:r>
                      <a:r>
                        <a:rPr lang="fr-FR" sz="3200" dirty="0">
                          <a:effectLst/>
                          <a:latin typeface="Arial" panose="020B0604020202020204" pitchFamily="34" charset="0"/>
                          <a:cs typeface="Arial" panose="020B0604020202020204" pitchFamily="34" charset="0"/>
                        </a:rPr>
                        <a:t> </a:t>
                      </a:r>
                      <a:r>
                        <a:rPr lang="fr-FR" sz="3200" dirty="0" err="1">
                          <a:effectLst/>
                          <a:latin typeface="Arial" panose="020B0604020202020204" pitchFamily="34" charset="0"/>
                          <a:cs typeface="Arial" panose="020B0604020202020204" pitchFamily="34" charset="0"/>
                        </a:rPr>
                        <a:t>liệu</a:t>
                      </a:r>
                      <a:r>
                        <a:rPr lang="fr-FR" sz="3200" dirty="0">
                          <a:effectLst/>
                          <a:latin typeface="Arial" panose="020B0604020202020204" pitchFamily="34" charset="0"/>
                          <a:cs typeface="Arial" panose="020B0604020202020204" pitchFamily="34" charset="0"/>
                        </a:rPr>
                        <a:t> </a:t>
                      </a:r>
                      <a:r>
                        <a:rPr lang="fr-FR" sz="3200" dirty="0" err="1">
                          <a:effectLst/>
                          <a:latin typeface="Arial" panose="020B0604020202020204" pitchFamily="34" charset="0"/>
                          <a:cs typeface="Arial" panose="020B0604020202020204" pitchFamily="34" charset="0"/>
                        </a:rPr>
                        <a:t>word</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spcBef>
                          <a:spcPts val="300"/>
                        </a:spcBef>
                        <a:spcAft>
                          <a:spcPts val="300"/>
                        </a:spcAft>
                      </a:pPr>
                      <a:r>
                        <a:rPr lang="fr-FR" sz="3200" dirty="0">
                          <a:effectLst/>
                          <a:latin typeface="Arial" panose="020B0604020202020204" pitchFamily="34" charset="0"/>
                          <a:cs typeface="Arial" panose="020B0604020202020204" pitchFamily="34" charset="0"/>
                        </a:rPr>
                        <a:t>    a</a:t>
                      </a:r>
                      <a:r>
                        <a:rPr lang="fr-FR" sz="3200">
                          <a:effectLst/>
                          <a:latin typeface="Arial" panose="020B0604020202020204" pitchFamily="34" charset="0"/>
                          <a:cs typeface="Arial" panose="020B0604020202020204" pitchFamily="34" charset="0"/>
                        </a:rPr>
                        <a:t>) .</a:t>
                      </a:r>
                      <a:r>
                        <a:rPr lang="fr-FR" sz="3200" dirty="0">
                          <a:effectLst/>
                          <a:latin typeface="Arial" panose="020B0604020202020204" pitchFamily="34" charset="0"/>
                          <a:cs typeface="Arial" panose="020B0604020202020204" pitchFamily="34" charset="0"/>
                        </a:rPr>
                        <a:t>j</a:t>
                      </a:r>
                      <a:r>
                        <a:rPr lang="fr-FR" sz="3200">
                          <a:effectLst/>
                          <a:latin typeface="Arial" panose="020B0604020202020204" pitchFamily="34" charset="0"/>
                          <a:cs typeface="Arial" panose="020B0604020202020204" pitchFamily="34" charset="0"/>
                        </a:rPr>
                        <a:t>pg</a:t>
                      </a:r>
                      <a:r>
                        <a:rPr lang="fr-FR" sz="3200" dirty="0">
                          <a:effectLst/>
                          <a:latin typeface="Arial" panose="020B0604020202020204" pitchFamily="34" charset="0"/>
                          <a:cs typeface="Arial" panose="020B0604020202020204" pitchFamily="34" charset="0"/>
                        </a:rPr>
                        <a:t>, .</a:t>
                      </a:r>
                      <a:r>
                        <a:rPr lang="fr-FR" sz="3200" dirty="0" err="1">
                          <a:effectLst/>
                          <a:latin typeface="Arial" panose="020B0604020202020204" pitchFamily="34" charset="0"/>
                          <a:cs typeface="Arial" panose="020B0604020202020204" pitchFamily="34" charset="0"/>
                        </a:rPr>
                        <a:t>png</a:t>
                      </a:r>
                      <a:r>
                        <a:rPr lang="fr-FR" sz="3200" dirty="0">
                          <a:effectLst/>
                          <a:latin typeface="Arial" panose="020B0604020202020204" pitchFamily="34" charset="0"/>
                          <a:cs typeface="Arial" panose="020B0604020202020204" pitchFamily="34" charset="0"/>
                        </a:rPr>
                        <a:t>, .</a:t>
                      </a:r>
                      <a:r>
                        <a:rPr lang="fr-FR" sz="3200" dirty="0" err="1">
                          <a:effectLst/>
                          <a:latin typeface="Arial" panose="020B0604020202020204" pitchFamily="34" charset="0"/>
                          <a:cs typeface="Arial" panose="020B0604020202020204" pitchFamily="34" charset="0"/>
                        </a:rPr>
                        <a:t>bmp</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989802">
                <a:tc>
                  <a:txBody>
                    <a:bodyPr/>
                    <a:lstStyle/>
                    <a:p>
                      <a:pPr algn="just">
                        <a:lnSpc>
                          <a:spcPct val="150000"/>
                        </a:lnSpc>
                        <a:spcBef>
                          <a:spcPts val="300"/>
                        </a:spcBef>
                        <a:spcAft>
                          <a:spcPts val="300"/>
                        </a:spcAft>
                      </a:pPr>
                      <a:r>
                        <a:rPr lang="fr-FR" sz="3200" dirty="0">
                          <a:effectLst/>
                          <a:latin typeface="Arial" panose="020B0604020202020204" pitchFamily="34" charset="0"/>
                          <a:cs typeface="Arial" panose="020B0604020202020204" pitchFamily="34" charset="0"/>
                        </a:rPr>
                        <a:t>2) </a:t>
                      </a:r>
                      <a:r>
                        <a:rPr lang="fr-FR" sz="3200" dirty="0" err="1">
                          <a:effectLst/>
                          <a:latin typeface="Arial" panose="020B0604020202020204" pitchFamily="34" charset="0"/>
                          <a:cs typeface="Arial" panose="020B0604020202020204" pitchFamily="34" charset="0"/>
                        </a:rPr>
                        <a:t>Chương</a:t>
                      </a:r>
                      <a:r>
                        <a:rPr lang="fr-FR" sz="3200" dirty="0">
                          <a:effectLst/>
                          <a:latin typeface="Arial" panose="020B0604020202020204" pitchFamily="34" charset="0"/>
                          <a:cs typeface="Arial" panose="020B0604020202020204" pitchFamily="34" charset="0"/>
                        </a:rPr>
                        <a:t> </a:t>
                      </a:r>
                      <a:r>
                        <a:rPr lang="fr-FR" sz="3200" dirty="0" err="1">
                          <a:effectLst/>
                          <a:latin typeface="Arial" panose="020B0604020202020204" pitchFamily="34" charset="0"/>
                          <a:cs typeface="Arial" panose="020B0604020202020204" pitchFamily="34" charset="0"/>
                        </a:rPr>
                        <a:t>trình</a:t>
                      </a:r>
                      <a:r>
                        <a:rPr lang="fr-FR" sz="3200" dirty="0">
                          <a:effectLst/>
                          <a:latin typeface="Arial" panose="020B0604020202020204" pitchFamily="34" charset="0"/>
                          <a:cs typeface="Arial" panose="020B0604020202020204" pitchFamily="34" charset="0"/>
                        </a:rPr>
                        <a:t> </a:t>
                      </a:r>
                      <a:r>
                        <a:rPr lang="fr-FR" sz="3200" dirty="0" err="1">
                          <a:effectLst/>
                          <a:latin typeface="Arial" panose="020B0604020202020204" pitchFamily="34" charset="0"/>
                          <a:cs typeface="Arial" panose="020B0604020202020204" pitchFamily="34" charset="0"/>
                        </a:rPr>
                        <a:t>viết</a:t>
                      </a:r>
                      <a:r>
                        <a:rPr lang="fr-FR" sz="3200" dirty="0">
                          <a:effectLst/>
                          <a:latin typeface="Arial" panose="020B0604020202020204" pitchFamily="34" charset="0"/>
                          <a:cs typeface="Arial" panose="020B0604020202020204" pitchFamily="34" charset="0"/>
                        </a:rPr>
                        <a:t> </a:t>
                      </a:r>
                      <a:r>
                        <a:rPr lang="fr-FR" sz="3200" dirty="0" err="1">
                          <a:effectLst/>
                          <a:latin typeface="Arial" panose="020B0604020202020204" pitchFamily="34" charset="0"/>
                          <a:cs typeface="Arial" panose="020B0604020202020204" pitchFamily="34" charset="0"/>
                        </a:rPr>
                        <a:t>bằng</a:t>
                      </a:r>
                      <a:r>
                        <a:rPr lang="fr-FR" sz="3200" dirty="0">
                          <a:effectLst/>
                          <a:latin typeface="Arial" panose="020B0604020202020204" pitchFamily="34" charset="0"/>
                          <a:cs typeface="Arial" panose="020B0604020202020204" pitchFamily="34" charset="0"/>
                        </a:rPr>
                        <a:t> Scratch</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spcBef>
                          <a:spcPts val="300"/>
                        </a:spcBef>
                        <a:spcAft>
                          <a:spcPts val="300"/>
                        </a:spcAft>
                      </a:pPr>
                      <a:r>
                        <a:rPr lang="fr-FR" sz="3200" dirty="0">
                          <a:effectLst/>
                          <a:latin typeface="Arial" panose="020B0604020202020204" pitchFamily="34" charset="0"/>
                          <a:cs typeface="Arial" panose="020B0604020202020204" pitchFamily="34" charset="0"/>
                        </a:rPr>
                        <a:t>    b) .</a:t>
                      </a:r>
                      <a:r>
                        <a:rPr lang="fr-FR" sz="3200" dirty="0" err="1">
                          <a:effectLst/>
                          <a:latin typeface="Arial" panose="020B0604020202020204" pitchFamily="34" charset="0"/>
                          <a:cs typeface="Arial" panose="020B0604020202020204" pitchFamily="34" charset="0"/>
                        </a:rPr>
                        <a:t>exe</a:t>
                      </a:r>
                      <a:r>
                        <a:rPr lang="fr-FR" sz="3200" dirty="0">
                          <a:effectLst/>
                          <a:latin typeface="Arial" panose="020B0604020202020204" pitchFamily="34" charset="0"/>
                          <a:cs typeface="Arial" panose="020B0604020202020204" pitchFamily="34" charset="0"/>
                        </a:rPr>
                        <a:t>, .</a:t>
                      </a:r>
                      <a:r>
                        <a:rPr lang="fr-FR" sz="3200" dirty="0" err="1">
                          <a:effectLst/>
                          <a:latin typeface="Arial" panose="020B0604020202020204" pitchFamily="34" charset="0"/>
                          <a:cs typeface="Arial" panose="020B0604020202020204" pitchFamily="34" charset="0"/>
                        </a:rPr>
                        <a:t>com</a:t>
                      </a:r>
                      <a:r>
                        <a:rPr lang="fr-FR" sz="3200" dirty="0">
                          <a:effectLst/>
                          <a:latin typeface="Arial" panose="020B0604020202020204" pitchFamily="34" charset="0"/>
                          <a:cs typeface="Arial" panose="020B0604020202020204" pitchFamily="34" charset="0"/>
                        </a:rPr>
                        <a:t>, .bat, .</a:t>
                      </a:r>
                      <a:r>
                        <a:rPr lang="fr-FR" sz="3200" dirty="0" err="1">
                          <a:effectLst/>
                          <a:latin typeface="Arial" panose="020B0604020202020204" pitchFamily="34" charset="0"/>
                          <a:cs typeface="Arial" panose="020B0604020202020204" pitchFamily="34" charset="0"/>
                        </a:rPr>
                        <a:t>msi</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743071">
                <a:tc>
                  <a:txBody>
                    <a:bodyPr/>
                    <a:lstStyle/>
                    <a:p>
                      <a:pPr algn="just">
                        <a:lnSpc>
                          <a:spcPct val="150000"/>
                        </a:lnSpc>
                        <a:spcBef>
                          <a:spcPts val="300"/>
                        </a:spcBef>
                        <a:spcAft>
                          <a:spcPts val="300"/>
                        </a:spcAft>
                      </a:pPr>
                      <a:r>
                        <a:rPr lang="fr-FR" sz="3200" dirty="0">
                          <a:effectLst/>
                          <a:latin typeface="Arial" panose="020B0604020202020204" pitchFamily="34" charset="0"/>
                          <a:cs typeface="Arial" panose="020B0604020202020204" pitchFamily="34" charset="0"/>
                        </a:rPr>
                        <a:t>3) </a:t>
                      </a:r>
                      <a:r>
                        <a:rPr lang="fr-FR" sz="3200" dirty="0" err="1">
                          <a:effectLst/>
                          <a:latin typeface="Arial" panose="020B0604020202020204" pitchFamily="34" charset="0"/>
                          <a:cs typeface="Arial" panose="020B0604020202020204" pitchFamily="34" charset="0"/>
                        </a:rPr>
                        <a:t>Hình</a:t>
                      </a:r>
                      <a:r>
                        <a:rPr lang="fr-FR" sz="3200" dirty="0">
                          <a:effectLst/>
                          <a:latin typeface="Arial" panose="020B0604020202020204" pitchFamily="34" charset="0"/>
                          <a:cs typeface="Arial" panose="020B0604020202020204" pitchFamily="34" charset="0"/>
                        </a:rPr>
                        <a:t> </a:t>
                      </a:r>
                      <a:r>
                        <a:rPr lang="fr-FR" sz="3200" dirty="0" err="1">
                          <a:effectLst/>
                          <a:latin typeface="Arial" panose="020B0604020202020204" pitchFamily="34" charset="0"/>
                          <a:cs typeface="Arial" panose="020B0604020202020204" pitchFamily="34" charset="0"/>
                        </a:rPr>
                        <a:t>ảnh</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spcBef>
                          <a:spcPts val="300"/>
                        </a:spcBef>
                        <a:spcAft>
                          <a:spcPts val="300"/>
                        </a:spcAft>
                      </a:pPr>
                      <a:r>
                        <a:rPr lang="fr-FR" sz="3200" dirty="0">
                          <a:effectLst/>
                          <a:latin typeface="Arial" panose="020B0604020202020204" pitchFamily="34" charset="0"/>
                          <a:cs typeface="Arial" panose="020B0604020202020204" pitchFamily="34" charset="0"/>
                        </a:rPr>
                        <a:t>    c) .</a:t>
                      </a:r>
                      <a:r>
                        <a:rPr lang="fr-FR" sz="3200" dirty="0" err="1">
                          <a:effectLst/>
                          <a:latin typeface="Arial" panose="020B0604020202020204" pitchFamily="34" charset="0"/>
                          <a:cs typeface="Arial" panose="020B0604020202020204" pitchFamily="34" charset="0"/>
                        </a:rPr>
                        <a:t>sb</a:t>
                      </a:r>
                      <a:r>
                        <a:rPr lang="fr-FR" sz="3200" dirty="0">
                          <a:effectLst/>
                          <a:latin typeface="Arial" panose="020B0604020202020204" pitchFamily="34" charset="0"/>
                          <a:cs typeface="Arial" panose="020B0604020202020204" pitchFamily="34" charset="0"/>
                        </a:rPr>
                        <a:t>, .sb2, .sb3</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743071">
                <a:tc>
                  <a:txBody>
                    <a:bodyPr/>
                    <a:lstStyle/>
                    <a:p>
                      <a:pPr algn="just">
                        <a:lnSpc>
                          <a:spcPct val="150000"/>
                        </a:lnSpc>
                        <a:spcBef>
                          <a:spcPts val="300"/>
                        </a:spcBef>
                        <a:spcAft>
                          <a:spcPts val="300"/>
                        </a:spcAft>
                      </a:pPr>
                      <a:r>
                        <a:rPr lang="fr-FR" sz="3200" dirty="0">
                          <a:effectLst/>
                          <a:latin typeface="Arial" panose="020B0604020202020204" pitchFamily="34" charset="0"/>
                          <a:cs typeface="Arial" panose="020B0604020202020204" pitchFamily="34" charset="0"/>
                        </a:rPr>
                        <a:t>4) </a:t>
                      </a:r>
                      <a:r>
                        <a:rPr lang="fr-FR" sz="3200" dirty="0" err="1">
                          <a:effectLst/>
                          <a:latin typeface="Arial" panose="020B0604020202020204" pitchFamily="34" charset="0"/>
                          <a:cs typeface="Arial" panose="020B0604020202020204" pitchFamily="34" charset="0"/>
                        </a:rPr>
                        <a:t>Ứng</a:t>
                      </a:r>
                      <a:r>
                        <a:rPr lang="fr-FR" sz="3200" dirty="0">
                          <a:effectLst/>
                          <a:latin typeface="Arial" panose="020B0604020202020204" pitchFamily="34" charset="0"/>
                          <a:cs typeface="Arial" panose="020B0604020202020204" pitchFamily="34" charset="0"/>
                        </a:rPr>
                        <a:t> </a:t>
                      </a:r>
                      <a:r>
                        <a:rPr lang="fr-FR" sz="3200" dirty="0" err="1">
                          <a:effectLst/>
                          <a:latin typeface="Arial" panose="020B0604020202020204" pitchFamily="34" charset="0"/>
                          <a:cs typeface="Arial" panose="020B0604020202020204" pitchFamily="34" charset="0"/>
                        </a:rPr>
                        <a:t>dụng</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spcBef>
                          <a:spcPts val="300"/>
                        </a:spcBef>
                        <a:spcAft>
                          <a:spcPts val="300"/>
                        </a:spcAft>
                      </a:pPr>
                      <a:r>
                        <a:rPr lang="fr-FR" sz="3200" dirty="0">
                          <a:effectLst/>
                          <a:latin typeface="Arial" panose="020B0604020202020204" pitchFamily="34" charset="0"/>
                          <a:cs typeface="Arial" panose="020B0604020202020204" pitchFamily="34" charset="0"/>
                        </a:rPr>
                        <a:t>    d) .</a:t>
                      </a:r>
                      <a:r>
                        <a:rPr lang="fr-FR" sz="3200" dirty="0" err="1">
                          <a:effectLst/>
                          <a:latin typeface="Arial" panose="020B0604020202020204" pitchFamily="34" charset="0"/>
                          <a:cs typeface="Arial" panose="020B0604020202020204" pitchFamily="34" charset="0"/>
                        </a:rPr>
                        <a:t>ppt</a:t>
                      </a:r>
                      <a:r>
                        <a:rPr lang="fr-FR" sz="3200" dirty="0">
                          <a:effectLst/>
                          <a:latin typeface="Arial" panose="020B0604020202020204" pitchFamily="34" charset="0"/>
                          <a:cs typeface="Arial" panose="020B0604020202020204" pitchFamily="34" charset="0"/>
                        </a:rPr>
                        <a:t>, .</a:t>
                      </a:r>
                      <a:r>
                        <a:rPr lang="fr-FR" sz="3200" dirty="0" err="1">
                          <a:effectLst/>
                          <a:latin typeface="Arial" panose="020B0604020202020204" pitchFamily="34" charset="0"/>
                          <a:cs typeface="Arial" panose="020B0604020202020204" pitchFamily="34" charset="0"/>
                        </a:rPr>
                        <a:t>pptx</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743071">
                <a:tc>
                  <a:txBody>
                    <a:bodyPr/>
                    <a:lstStyle/>
                    <a:p>
                      <a:pPr algn="just">
                        <a:lnSpc>
                          <a:spcPct val="150000"/>
                        </a:lnSpc>
                        <a:spcBef>
                          <a:spcPts val="300"/>
                        </a:spcBef>
                        <a:spcAft>
                          <a:spcPts val="300"/>
                        </a:spcAft>
                      </a:pPr>
                      <a:r>
                        <a:rPr lang="fr-FR" sz="3200" dirty="0">
                          <a:effectLst/>
                          <a:latin typeface="Arial" panose="020B0604020202020204" pitchFamily="34" charset="0"/>
                          <a:cs typeface="Arial" panose="020B0604020202020204" pitchFamily="34" charset="0"/>
                        </a:rPr>
                        <a:t>5) </a:t>
                      </a:r>
                      <a:r>
                        <a:rPr lang="fr-FR" sz="3200" dirty="0" err="1">
                          <a:effectLst/>
                          <a:latin typeface="Arial" panose="020B0604020202020204" pitchFamily="34" charset="0"/>
                          <a:cs typeface="Arial" panose="020B0604020202020204" pitchFamily="34" charset="0"/>
                        </a:rPr>
                        <a:t>Trang</a:t>
                      </a:r>
                      <a:r>
                        <a:rPr lang="fr-FR" sz="3200" dirty="0">
                          <a:effectLst/>
                          <a:latin typeface="Arial" panose="020B0604020202020204" pitchFamily="34" charset="0"/>
                          <a:cs typeface="Arial" panose="020B0604020202020204" pitchFamily="34" charset="0"/>
                        </a:rPr>
                        <a:t> web</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spcBef>
                          <a:spcPts val="300"/>
                        </a:spcBef>
                        <a:spcAft>
                          <a:spcPts val="300"/>
                        </a:spcAft>
                      </a:pPr>
                      <a:r>
                        <a:rPr lang="fr-FR" sz="3200" dirty="0">
                          <a:effectLst/>
                          <a:latin typeface="Arial" panose="020B0604020202020204" pitchFamily="34" charset="0"/>
                          <a:cs typeface="Arial" panose="020B0604020202020204" pitchFamily="34" charset="0"/>
                        </a:rPr>
                        <a:t>    e) .htm, .html</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743071">
                <a:tc>
                  <a:txBody>
                    <a:bodyPr/>
                    <a:lstStyle/>
                    <a:p>
                      <a:pPr algn="just">
                        <a:lnSpc>
                          <a:spcPct val="150000"/>
                        </a:lnSpc>
                        <a:spcBef>
                          <a:spcPts val="300"/>
                        </a:spcBef>
                        <a:spcAft>
                          <a:spcPts val="300"/>
                        </a:spcAft>
                      </a:pPr>
                      <a:r>
                        <a:rPr lang="fr-FR" sz="3200" dirty="0">
                          <a:effectLst/>
                          <a:latin typeface="Arial" panose="020B0604020202020204" pitchFamily="34" charset="0"/>
                          <a:cs typeface="Arial" panose="020B0604020202020204" pitchFamily="34" charset="0"/>
                        </a:rPr>
                        <a:t>6) </a:t>
                      </a:r>
                      <a:r>
                        <a:rPr lang="fr-FR" sz="3200" dirty="0" err="1">
                          <a:effectLst/>
                          <a:latin typeface="Arial" panose="020B0604020202020204" pitchFamily="34" charset="0"/>
                          <a:cs typeface="Arial" panose="020B0604020202020204" pitchFamily="34" charset="0"/>
                        </a:rPr>
                        <a:t>Bài</a:t>
                      </a:r>
                      <a:r>
                        <a:rPr lang="fr-FR" sz="3200" dirty="0">
                          <a:effectLst/>
                          <a:latin typeface="Arial" panose="020B0604020202020204" pitchFamily="34" charset="0"/>
                          <a:cs typeface="Arial" panose="020B0604020202020204" pitchFamily="34" charset="0"/>
                        </a:rPr>
                        <a:t> </a:t>
                      </a:r>
                      <a:r>
                        <a:rPr lang="fr-FR" sz="3200" dirty="0" err="1">
                          <a:effectLst/>
                          <a:latin typeface="Arial" panose="020B0604020202020204" pitchFamily="34" charset="0"/>
                          <a:cs typeface="Arial" panose="020B0604020202020204" pitchFamily="34" charset="0"/>
                        </a:rPr>
                        <a:t>trình</a:t>
                      </a:r>
                      <a:r>
                        <a:rPr lang="fr-FR" sz="3200" dirty="0">
                          <a:effectLst/>
                          <a:latin typeface="Arial" panose="020B0604020202020204" pitchFamily="34" charset="0"/>
                          <a:cs typeface="Arial" panose="020B0604020202020204" pitchFamily="34" charset="0"/>
                        </a:rPr>
                        <a:t> </a:t>
                      </a:r>
                      <a:r>
                        <a:rPr lang="fr-FR" sz="3200" dirty="0" err="1">
                          <a:effectLst/>
                          <a:latin typeface="Arial" panose="020B0604020202020204" pitchFamily="34" charset="0"/>
                          <a:cs typeface="Arial" panose="020B0604020202020204" pitchFamily="34" charset="0"/>
                        </a:rPr>
                        <a:t>bày</a:t>
                      </a:r>
                      <a:r>
                        <a:rPr lang="fr-FR" sz="3200" dirty="0">
                          <a:effectLst/>
                          <a:latin typeface="Arial" panose="020B0604020202020204" pitchFamily="34" charset="0"/>
                          <a:cs typeface="Arial" panose="020B0604020202020204" pitchFamily="34" charset="0"/>
                        </a:rPr>
                        <a:t> PowerPoint</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spcBef>
                          <a:spcPts val="300"/>
                        </a:spcBef>
                        <a:spcAft>
                          <a:spcPts val="300"/>
                        </a:spcAft>
                      </a:pPr>
                      <a:r>
                        <a:rPr lang="fr-FR" sz="3200" dirty="0">
                          <a:effectLst/>
                          <a:latin typeface="Arial" panose="020B0604020202020204" pitchFamily="34" charset="0"/>
                          <a:cs typeface="Arial" panose="020B0604020202020204" pitchFamily="34" charset="0"/>
                        </a:rPr>
                        <a:t>    f) .doc, .</a:t>
                      </a:r>
                      <a:r>
                        <a:rPr lang="fr-FR" sz="3200" dirty="0" err="1">
                          <a:effectLst/>
                          <a:latin typeface="Arial" panose="020B0604020202020204" pitchFamily="34" charset="0"/>
                          <a:cs typeface="Arial" panose="020B0604020202020204" pitchFamily="34" charset="0"/>
                        </a:rPr>
                        <a:t>docx</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cxnSp>
        <p:nvCxnSpPr>
          <p:cNvPr id="50" name="Straight Arrow Connector 49"/>
          <p:cNvCxnSpPr/>
          <p:nvPr/>
        </p:nvCxnSpPr>
        <p:spPr>
          <a:xfrm>
            <a:off x="7924800" y="5295900"/>
            <a:ext cx="1905000" cy="382632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8077200" y="5295900"/>
            <a:ext cx="1947409" cy="175260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8077200" y="8437419"/>
            <a:ext cx="1947409"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8077200" y="7734300"/>
            <a:ext cx="1947409" cy="141191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8053209" y="6065133"/>
            <a:ext cx="1929183" cy="161940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8077200" y="6120082"/>
            <a:ext cx="1905000" cy="87817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66" name="Picture 3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57707">
            <a:off x="329871" y="646541"/>
            <a:ext cx="1262510" cy="1956001"/>
          </a:xfrm>
          <a:prstGeom prst="rect">
            <a:avLst/>
          </a:prstGeom>
        </p:spPr>
      </p:pic>
    </p:spTree>
    <p:extLst>
      <p:ext uri="{BB962C8B-B14F-4D97-AF65-F5344CB8AC3E}">
        <p14:creationId xmlns:p14="http://schemas.microsoft.com/office/powerpoint/2010/main" val="1480906043"/>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7">
                                            <p:txEl>
                                              <p:pRg st="0" end="0"/>
                                            </p:txEl>
                                          </p:spTgt>
                                        </p:tgtEl>
                                        <p:attrNameLst>
                                          <p:attrName>style.visibility</p:attrName>
                                        </p:attrNameLst>
                                      </p:cBhvr>
                                      <p:to>
                                        <p:strVal val="visible"/>
                                      </p:to>
                                    </p:set>
                                    <p:animEffect transition="in" filter="wipe(left)">
                                      <p:cBhvr>
                                        <p:cTn id="12" dur="500"/>
                                        <p:tgtEl>
                                          <p:spTgt spid="4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47">
                                            <p:txEl>
                                              <p:pRg st="1" end="1"/>
                                            </p:txEl>
                                          </p:spTgt>
                                        </p:tgtEl>
                                        <p:attrNameLst>
                                          <p:attrName>style.visibility</p:attrName>
                                        </p:attrNameLst>
                                      </p:cBhvr>
                                      <p:to>
                                        <p:strVal val="visible"/>
                                      </p:to>
                                    </p:set>
                                    <p:animEffect transition="in" filter="strips(downRight)">
                                      <p:cBhvr>
                                        <p:cTn id="17" dur="500"/>
                                        <p:tgtEl>
                                          <p:spTgt spid="4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blinds(vertical)">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wipe(up)">
                                      <p:cBhvr>
                                        <p:cTn id="27" dur="5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wipe(left)">
                                      <p:cBhvr>
                                        <p:cTn id="32" dur="500"/>
                                        <p:tgtEl>
                                          <p:spTgt spid="6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wipe(down)">
                                      <p:cBhvr>
                                        <p:cTn id="37" dur="500"/>
                                        <p:tgtEl>
                                          <p:spTgt spid="5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wipe(down)">
                                      <p:cBhvr>
                                        <p:cTn id="42" dur="500"/>
                                        <p:tgtEl>
                                          <p:spTgt spid="6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wipe(left)">
                                      <p:cBhvr>
                                        <p:cTn id="47" dur="500"/>
                                        <p:tgtEl>
                                          <p:spTgt spid="5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wipe(down)">
                                      <p:cBhvr>
                                        <p:cTn id="5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6F5D0185-1832-15A0-5061-F683EC26D3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 y="571500"/>
            <a:ext cx="7685643" cy="418555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 name="Picture 12">
            <a:extLst>
              <a:ext uri="{FF2B5EF4-FFF2-40B4-BE49-F238E27FC236}">
                <a16:creationId xmlns:a16="http://schemas.microsoft.com/office/drawing/2014/main" id="{49E551D0-5FB2-6334-C548-E7631F62D3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186" y="5379099"/>
            <a:ext cx="7712857" cy="3973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a:extLst>
              <a:ext uri="{FF2B5EF4-FFF2-40B4-BE49-F238E27FC236}">
                <a16:creationId xmlns:a16="http://schemas.microsoft.com/office/drawing/2014/main" id="{ED1F62DF-7F8F-6952-7ABE-7633E1059B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6028" y="462642"/>
            <a:ext cx="9334772" cy="4450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a:extLst>
              <a:ext uri="{FF2B5EF4-FFF2-40B4-BE49-F238E27FC236}">
                <a16:creationId xmlns:a16="http://schemas.microsoft.com/office/drawing/2014/main" id="{9A8E98E1-2901-5865-23E7-41976E342C6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0268"/>
          <a:stretch/>
        </p:blipFill>
        <p:spPr bwMode="auto">
          <a:xfrm>
            <a:off x="8830735" y="5448300"/>
            <a:ext cx="8665357"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6259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BE3"/>
        </a:solidFill>
        <a:effectLst/>
      </p:bgPr>
    </p:bg>
    <p:spTree>
      <p:nvGrpSpPr>
        <p:cNvPr id="1" name=""/>
        <p:cNvGrpSpPr/>
        <p:nvPr/>
      </p:nvGrpSpPr>
      <p:grpSpPr>
        <a:xfrm>
          <a:off x="0" y="0"/>
          <a:ext cx="0" cy="0"/>
          <a:chOff x="0" y="0"/>
          <a:chExt cx="0" cy="0"/>
        </a:xfrm>
      </p:grpSpPr>
      <p:sp>
        <p:nvSpPr>
          <p:cNvPr id="2" name="AutoShape 2"/>
          <p:cNvSpPr/>
          <p:nvPr/>
        </p:nvSpPr>
        <p:spPr>
          <a:xfrm>
            <a:off x="0" y="1047750"/>
            <a:ext cx="18288000" cy="0"/>
          </a:xfrm>
          <a:prstGeom prst="line">
            <a:avLst/>
          </a:prstGeom>
          <a:ln w="28575" cap="rnd">
            <a:solidFill>
              <a:srgbClr val="000000"/>
            </a:solidFill>
            <a:prstDash val="solid"/>
            <a:headEnd type="none" w="sm" len="sm"/>
            <a:tailEnd type="none" w="sm" len="sm"/>
          </a:ln>
        </p:spPr>
        <p:txBody>
          <a:bodyPr/>
          <a:lstStyle/>
          <a:p>
            <a:endParaRPr lang="en-US"/>
          </a:p>
        </p:txBody>
      </p:sp>
      <p:sp>
        <p:nvSpPr>
          <p:cNvPr id="3" name="AutoShape 3"/>
          <p:cNvSpPr/>
          <p:nvPr/>
        </p:nvSpPr>
        <p:spPr>
          <a:xfrm>
            <a:off x="0" y="2957371"/>
            <a:ext cx="18288000" cy="0"/>
          </a:xfrm>
          <a:prstGeom prst="line">
            <a:avLst/>
          </a:prstGeom>
          <a:ln w="28575" cap="rnd">
            <a:solidFill>
              <a:srgbClr val="000000"/>
            </a:solidFill>
            <a:prstDash val="solid"/>
            <a:headEnd type="none" w="sm" len="sm"/>
            <a:tailEnd type="none" w="sm" len="sm"/>
          </a:ln>
        </p:spPr>
        <p:txBody>
          <a:bodyPr/>
          <a:lstStyle/>
          <a:p>
            <a:endParaRPr lang="en-US"/>
          </a:p>
        </p:txBody>
      </p:sp>
      <p:sp>
        <p:nvSpPr>
          <p:cNvPr id="4" name="AutoShape 4"/>
          <p:cNvSpPr/>
          <p:nvPr/>
        </p:nvSpPr>
        <p:spPr>
          <a:xfrm rot="5393298">
            <a:off x="13837454" y="6607898"/>
            <a:ext cx="7329643" cy="0"/>
          </a:xfrm>
          <a:prstGeom prst="line">
            <a:avLst/>
          </a:prstGeom>
          <a:ln w="28575" cap="rnd">
            <a:solidFill>
              <a:srgbClr val="000000"/>
            </a:solidFill>
            <a:prstDash val="solid"/>
            <a:headEnd type="none" w="sm" len="sm"/>
            <a:tailEnd type="none" w="sm" len="sm"/>
          </a:ln>
        </p:spPr>
        <p:txBody>
          <a:bodyPr/>
          <a:lstStyle/>
          <a:p>
            <a:endParaRPr lang="en-US"/>
          </a:p>
        </p:txBody>
      </p:sp>
      <p:grpSp>
        <p:nvGrpSpPr>
          <p:cNvPr id="5" name="Group 5"/>
          <p:cNvGrpSpPr/>
          <p:nvPr/>
        </p:nvGrpSpPr>
        <p:grpSpPr>
          <a:xfrm>
            <a:off x="1028700" y="1499274"/>
            <a:ext cx="8963472" cy="1028700"/>
            <a:chOff x="0" y="0"/>
            <a:chExt cx="55330074" cy="6350000"/>
          </a:xfrm>
        </p:grpSpPr>
        <p:sp>
          <p:nvSpPr>
            <p:cNvPr id="6" name="Freeform 6"/>
            <p:cNvSpPr/>
            <p:nvPr/>
          </p:nvSpPr>
          <p:spPr>
            <a:xfrm>
              <a:off x="72390" y="72390"/>
              <a:ext cx="55185291" cy="6205220"/>
            </a:xfrm>
            <a:custGeom>
              <a:avLst/>
              <a:gdLst/>
              <a:ahLst/>
              <a:cxnLst/>
              <a:rect l="l" t="t" r="r" b="b"/>
              <a:pathLst>
                <a:path w="55185291" h="6205220">
                  <a:moveTo>
                    <a:pt x="0" y="0"/>
                  </a:moveTo>
                  <a:lnTo>
                    <a:pt x="55185291" y="0"/>
                  </a:lnTo>
                  <a:lnTo>
                    <a:pt x="55185291" y="6205220"/>
                  </a:lnTo>
                  <a:lnTo>
                    <a:pt x="0" y="6205220"/>
                  </a:lnTo>
                  <a:lnTo>
                    <a:pt x="0" y="0"/>
                  </a:lnTo>
                  <a:close/>
                </a:path>
              </a:pathLst>
            </a:custGeom>
            <a:solidFill>
              <a:srgbClr val="FFF5F2"/>
            </a:solidFill>
          </p:spPr>
          <p:txBody>
            <a:bodyPr/>
            <a:lstStyle/>
            <a:p>
              <a:endParaRPr lang="en-US"/>
            </a:p>
          </p:txBody>
        </p:sp>
        <p:sp>
          <p:nvSpPr>
            <p:cNvPr id="7" name="Freeform 7"/>
            <p:cNvSpPr/>
            <p:nvPr/>
          </p:nvSpPr>
          <p:spPr>
            <a:xfrm>
              <a:off x="0" y="0"/>
              <a:ext cx="55330074" cy="6350000"/>
            </a:xfrm>
            <a:custGeom>
              <a:avLst/>
              <a:gdLst/>
              <a:ahLst/>
              <a:cxnLst/>
              <a:rect l="l" t="t" r="r" b="b"/>
              <a:pathLst>
                <a:path w="55330074" h="6350000">
                  <a:moveTo>
                    <a:pt x="55185295" y="6205220"/>
                  </a:moveTo>
                  <a:lnTo>
                    <a:pt x="55330074" y="6205220"/>
                  </a:lnTo>
                  <a:lnTo>
                    <a:pt x="55330074" y="6350000"/>
                  </a:lnTo>
                  <a:lnTo>
                    <a:pt x="55185295" y="6350000"/>
                  </a:lnTo>
                  <a:lnTo>
                    <a:pt x="55185295" y="6205220"/>
                  </a:lnTo>
                  <a:close/>
                  <a:moveTo>
                    <a:pt x="0" y="144780"/>
                  </a:moveTo>
                  <a:lnTo>
                    <a:pt x="144780" y="144780"/>
                  </a:lnTo>
                  <a:lnTo>
                    <a:pt x="144780" y="6205220"/>
                  </a:lnTo>
                  <a:lnTo>
                    <a:pt x="0" y="6205220"/>
                  </a:lnTo>
                  <a:lnTo>
                    <a:pt x="0" y="144780"/>
                  </a:lnTo>
                  <a:close/>
                  <a:moveTo>
                    <a:pt x="0" y="6205220"/>
                  </a:moveTo>
                  <a:lnTo>
                    <a:pt x="144780" y="6205220"/>
                  </a:lnTo>
                  <a:lnTo>
                    <a:pt x="144780" y="6350000"/>
                  </a:lnTo>
                  <a:lnTo>
                    <a:pt x="0" y="6350000"/>
                  </a:lnTo>
                  <a:lnTo>
                    <a:pt x="0" y="6205220"/>
                  </a:lnTo>
                  <a:close/>
                  <a:moveTo>
                    <a:pt x="55185295" y="144780"/>
                  </a:moveTo>
                  <a:lnTo>
                    <a:pt x="55330074" y="144780"/>
                  </a:lnTo>
                  <a:lnTo>
                    <a:pt x="55330074" y="6205220"/>
                  </a:lnTo>
                  <a:lnTo>
                    <a:pt x="55185295" y="6205220"/>
                  </a:lnTo>
                  <a:lnTo>
                    <a:pt x="55185295" y="144780"/>
                  </a:lnTo>
                  <a:close/>
                  <a:moveTo>
                    <a:pt x="144780" y="6205220"/>
                  </a:moveTo>
                  <a:lnTo>
                    <a:pt x="55185295" y="6205220"/>
                  </a:lnTo>
                  <a:lnTo>
                    <a:pt x="55185295" y="6350000"/>
                  </a:lnTo>
                  <a:lnTo>
                    <a:pt x="144780" y="6350000"/>
                  </a:lnTo>
                  <a:lnTo>
                    <a:pt x="144780" y="6205220"/>
                  </a:lnTo>
                  <a:close/>
                  <a:moveTo>
                    <a:pt x="55185295" y="0"/>
                  </a:moveTo>
                  <a:lnTo>
                    <a:pt x="55330074" y="0"/>
                  </a:lnTo>
                  <a:lnTo>
                    <a:pt x="55330074" y="144780"/>
                  </a:lnTo>
                  <a:lnTo>
                    <a:pt x="55185295" y="144780"/>
                  </a:lnTo>
                  <a:lnTo>
                    <a:pt x="55185295" y="0"/>
                  </a:lnTo>
                  <a:close/>
                  <a:moveTo>
                    <a:pt x="0" y="0"/>
                  </a:moveTo>
                  <a:lnTo>
                    <a:pt x="144780" y="0"/>
                  </a:lnTo>
                  <a:lnTo>
                    <a:pt x="144780" y="144780"/>
                  </a:lnTo>
                  <a:lnTo>
                    <a:pt x="0" y="144780"/>
                  </a:lnTo>
                  <a:lnTo>
                    <a:pt x="0" y="0"/>
                  </a:lnTo>
                  <a:close/>
                  <a:moveTo>
                    <a:pt x="144780" y="0"/>
                  </a:moveTo>
                  <a:lnTo>
                    <a:pt x="55185295" y="0"/>
                  </a:lnTo>
                  <a:lnTo>
                    <a:pt x="55185295"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a:off x="17487988" y="3993771"/>
            <a:ext cx="800012" cy="2964431"/>
            <a:chOff x="0" y="0"/>
            <a:chExt cx="4938343" cy="18298954"/>
          </a:xfrm>
        </p:grpSpPr>
        <p:sp>
          <p:nvSpPr>
            <p:cNvPr id="9" name="Freeform 9"/>
            <p:cNvSpPr/>
            <p:nvPr/>
          </p:nvSpPr>
          <p:spPr>
            <a:xfrm>
              <a:off x="72390" y="72390"/>
              <a:ext cx="4793563" cy="18154173"/>
            </a:xfrm>
            <a:custGeom>
              <a:avLst/>
              <a:gdLst/>
              <a:ahLst/>
              <a:cxnLst/>
              <a:rect l="l" t="t" r="r" b="b"/>
              <a:pathLst>
                <a:path w="4793563" h="18154173">
                  <a:moveTo>
                    <a:pt x="0" y="0"/>
                  </a:moveTo>
                  <a:lnTo>
                    <a:pt x="4793563" y="0"/>
                  </a:lnTo>
                  <a:lnTo>
                    <a:pt x="4793563" y="18154173"/>
                  </a:lnTo>
                  <a:lnTo>
                    <a:pt x="0" y="18154173"/>
                  </a:lnTo>
                  <a:lnTo>
                    <a:pt x="0" y="0"/>
                  </a:lnTo>
                  <a:close/>
                </a:path>
              </a:pathLst>
            </a:custGeom>
            <a:solidFill>
              <a:srgbClr val="F1C5B8"/>
            </a:solidFill>
          </p:spPr>
          <p:txBody>
            <a:bodyPr/>
            <a:lstStyle/>
            <a:p>
              <a:endParaRPr lang="en-US"/>
            </a:p>
          </p:txBody>
        </p:sp>
        <p:sp>
          <p:nvSpPr>
            <p:cNvPr id="10" name="Freeform 10"/>
            <p:cNvSpPr/>
            <p:nvPr/>
          </p:nvSpPr>
          <p:spPr>
            <a:xfrm>
              <a:off x="0" y="0"/>
              <a:ext cx="4938343" cy="18298954"/>
            </a:xfrm>
            <a:custGeom>
              <a:avLst/>
              <a:gdLst/>
              <a:ahLst/>
              <a:cxnLst/>
              <a:rect l="l" t="t" r="r" b="b"/>
              <a:pathLst>
                <a:path w="4938343" h="18298954">
                  <a:moveTo>
                    <a:pt x="4793563" y="18154174"/>
                  </a:moveTo>
                  <a:lnTo>
                    <a:pt x="4938343" y="18154174"/>
                  </a:lnTo>
                  <a:lnTo>
                    <a:pt x="4938343" y="18298954"/>
                  </a:lnTo>
                  <a:lnTo>
                    <a:pt x="4793563" y="18298954"/>
                  </a:lnTo>
                  <a:lnTo>
                    <a:pt x="4793563" y="18154174"/>
                  </a:lnTo>
                  <a:close/>
                  <a:moveTo>
                    <a:pt x="0" y="144780"/>
                  </a:moveTo>
                  <a:lnTo>
                    <a:pt x="144780" y="144780"/>
                  </a:lnTo>
                  <a:lnTo>
                    <a:pt x="144780" y="18154174"/>
                  </a:lnTo>
                  <a:lnTo>
                    <a:pt x="0" y="18154174"/>
                  </a:lnTo>
                  <a:lnTo>
                    <a:pt x="0" y="144780"/>
                  </a:lnTo>
                  <a:close/>
                  <a:moveTo>
                    <a:pt x="0" y="18154174"/>
                  </a:moveTo>
                  <a:lnTo>
                    <a:pt x="144780" y="18154174"/>
                  </a:lnTo>
                  <a:lnTo>
                    <a:pt x="144780" y="18298954"/>
                  </a:lnTo>
                  <a:lnTo>
                    <a:pt x="0" y="18298954"/>
                  </a:lnTo>
                  <a:lnTo>
                    <a:pt x="0" y="18154174"/>
                  </a:lnTo>
                  <a:close/>
                  <a:moveTo>
                    <a:pt x="4793563" y="144780"/>
                  </a:moveTo>
                  <a:lnTo>
                    <a:pt x="4938343" y="144780"/>
                  </a:lnTo>
                  <a:lnTo>
                    <a:pt x="4938343" y="18154174"/>
                  </a:lnTo>
                  <a:lnTo>
                    <a:pt x="4793563" y="18154174"/>
                  </a:lnTo>
                  <a:lnTo>
                    <a:pt x="4793563" y="144780"/>
                  </a:lnTo>
                  <a:close/>
                  <a:moveTo>
                    <a:pt x="144780" y="18154174"/>
                  </a:moveTo>
                  <a:lnTo>
                    <a:pt x="4793563" y="18154174"/>
                  </a:lnTo>
                  <a:lnTo>
                    <a:pt x="4793563" y="18298954"/>
                  </a:lnTo>
                  <a:lnTo>
                    <a:pt x="144780" y="18298954"/>
                  </a:lnTo>
                  <a:lnTo>
                    <a:pt x="144780" y="18154174"/>
                  </a:lnTo>
                  <a:close/>
                  <a:moveTo>
                    <a:pt x="4793563" y="0"/>
                  </a:moveTo>
                  <a:lnTo>
                    <a:pt x="4938343" y="0"/>
                  </a:lnTo>
                  <a:lnTo>
                    <a:pt x="4938343" y="144780"/>
                  </a:lnTo>
                  <a:lnTo>
                    <a:pt x="4793563" y="144780"/>
                  </a:lnTo>
                  <a:lnTo>
                    <a:pt x="4793563" y="0"/>
                  </a:lnTo>
                  <a:close/>
                  <a:moveTo>
                    <a:pt x="0" y="0"/>
                  </a:moveTo>
                  <a:lnTo>
                    <a:pt x="144780" y="0"/>
                  </a:lnTo>
                  <a:lnTo>
                    <a:pt x="144780" y="144780"/>
                  </a:lnTo>
                  <a:lnTo>
                    <a:pt x="0" y="144780"/>
                  </a:lnTo>
                  <a:lnTo>
                    <a:pt x="0" y="0"/>
                  </a:lnTo>
                  <a:close/>
                  <a:moveTo>
                    <a:pt x="144780" y="0"/>
                  </a:moveTo>
                  <a:lnTo>
                    <a:pt x="4793563" y="0"/>
                  </a:lnTo>
                  <a:lnTo>
                    <a:pt x="4793563" y="144780"/>
                  </a:lnTo>
                  <a:lnTo>
                    <a:pt x="144780" y="144780"/>
                  </a:lnTo>
                  <a:lnTo>
                    <a:pt x="144780" y="0"/>
                  </a:lnTo>
                  <a:close/>
                </a:path>
              </a:pathLst>
            </a:custGeom>
            <a:solidFill>
              <a:srgbClr val="000000"/>
            </a:solidFill>
          </p:spPr>
          <p:txBody>
            <a:bodyPr/>
            <a:lstStyle/>
            <a:p>
              <a:endParaRPr lang="en-US"/>
            </a:p>
          </p:txBody>
        </p:sp>
      </p:grpSp>
      <p:grpSp>
        <p:nvGrpSpPr>
          <p:cNvPr id="11" name="Group 11"/>
          <p:cNvGrpSpPr/>
          <p:nvPr/>
        </p:nvGrpSpPr>
        <p:grpSpPr>
          <a:xfrm>
            <a:off x="9875564" y="1499274"/>
            <a:ext cx="997629" cy="1028700"/>
            <a:chOff x="0" y="0"/>
            <a:chExt cx="6158201" cy="6350000"/>
          </a:xfrm>
        </p:grpSpPr>
        <p:sp>
          <p:nvSpPr>
            <p:cNvPr id="12" name="Freeform 12"/>
            <p:cNvSpPr/>
            <p:nvPr/>
          </p:nvSpPr>
          <p:spPr>
            <a:xfrm>
              <a:off x="72390" y="72390"/>
              <a:ext cx="6013421" cy="6205220"/>
            </a:xfrm>
            <a:custGeom>
              <a:avLst/>
              <a:gdLst/>
              <a:ahLst/>
              <a:cxnLst/>
              <a:rect l="l" t="t" r="r" b="b"/>
              <a:pathLst>
                <a:path w="6013421" h="6205220">
                  <a:moveTo>
                    <a:pt x="0" y="0"/>
                  </a:moveTo>
                  <a:lnTo>
                    <a:pt x="6013421" y="0"/>
                  </a:lnTo>
                  <a:lnTo>
                    <a:pt x="6013421" y="6205220"/>
                  </a:lnTo>
                  <a:lnTo>
                    <a:pt x="0" y="6205220"/>
                  </a:lnTo>
                  <a:lnTo>
                    <a:pt x="0" y="0"/>
                  </a:lnTo>
                  <a:close/>
                </a:path>
              </a:pathLst>
            </a:custGeom>
            <a:solidFill>
              <a:srgbClr val="F1C5B8"/>
            </a:solidFill>
          </p:spPr>
          <p:txBody>
            <a:bodyPr/>
            <a:lstStyle/>
            <a:p>
              <a:endParaRPr lang="en-US"/>
            </a:p>
          </p:txBody>
        </p:sp>
        <p:sp>
          <p:nvSpPr>
            <p:cNvPr id="13" name="Freeform 13"/>
            <p:cNvSpPr/>
            <p:nvPr/>
          </p:nvSpPr>
          <p:spPr>
            <a:xfrm>
              <a:off x="0" y="0"/>
              <a:ext cx="6158201" cy="6350000"/>
            </a:xfrm>
            <a:custGeom>
              <a:avLst/>
              <a:gdLst/>
              <a:ahLst/>
              <a:cxnLst/>
              <a:rect l="l" t="t" r="r" b="b"/>
              <a:pathLst>
                <a:path w="6158201" h="6350000">
                  <a:moveTo>
                    <a:pt x="6013421" y="6205220"/>
                  </a:moveTo>
                  <a:lnTo>
                    <a:pt x="6158201" y="6205220"/>
                  </a:lnTo>
                  <a:lnTo>
                    <a:pt x="6158201" y="6350000"/>
                  </a:lnTo>
                  <a:lnTo>
                    <a:pt x="6013421" y="6350000"/>
                  </a:lnTo>
                  <a:lnTo>
                    <a:pt x="6013421" y="6205220"/>
                  </a:lnTo>
                  <a:close/>
                  <a:moveTo>
                    <a:pt x="0" y="144780"/>
                  </a:moveTo>
                  <a:lnTo>
                    <a:pt x="144780" y="144780"/>
                  </a:lnTo>
                  <a:lnTo>
                    <a:pt x="144780" y="6205220"/>
                  </a:lnTo>
                  <a:lnTo>
                    <a:pt x="0" y="6205220"/>
                  </a:lnTo>
                  <a:lnTo>
                    <a:pt x="0" y="144780"/>
                  </a:lnTo>
                  <a:close/>
                  <a:moveTo>
                    <a:pt x="0" y="6205220"/>
                  </a:moveTo>
                  <a:lnTo>
                    <a:pt x="144780" y="6205220"/>
                  </a:lnTo>
                  <a:lnTo>
                    <a:pt x="144780" y="6350000"/>
                  </a:lnTo>
                  <a:lnTo>
                    <a:pt x="0" y="6350000"/>
                  </a:lnTo>
                  <a:lnTo>
                    <a:pt x="0" y="6205220"/>
                  </a:lnTo>
                  <a:close/>
                  <a:moveTo>
                    <a:pt x="6013421" y="144780"/>
                  </a:moveTo>
                  <a:lnTo>
                    <a:pt x="6158201" y="144780"/>
                  </a:lnTo>
                  <a:lnTo>
                    <a:pt x="6158201" y="6205220"/>
                  </a:lnTo>
                  <a:lnTo>
                    <a:pt x="6013421" y="6205220"/>
                  </a:lnTo>
                  <a:lnTo>
                    <a:pt x="6013421" y="144780"/>
                  </a:lnTo>
                  <a:close/>
                  <a:moveTo>
                    <a:pt x="144780" y="6205220"/>
                  </a:moveTo>
                  <a:lnTo>
                    <a:pt x="6013421" y="6205220"/>
                  </a:lnTo>
                  <a:lnTo>
                    <a:pt x="6013421" y="6350000"/>
                  </a:lnTo>
                  <a:lnTo>
                    <a:pt x="144780" y="6350000"/>
                  </a:lnTo>
                  <a:lnTo>
                    <a:pt x="144780" y="6205220"/>
                  </a:lnTo>
                  <a:close/>
                  <a:moveTo>
                    <a:pt x="6013421" y="0"/>
                  </a:moveTo>
                  <a:lnTo>
                    <a:pt x="6158201" y="0"/>
                  </a:lnTo>
                  <a:lnTo>
                    <a:pt x="6158201" y="144780"/>
                  </a:lnTo>
                  <a:lnTo>
                    <a:pt x="6013421" y="144780"/>
                  </a:lnTo>
                  <a:lnTo>
                    <a:pt x="6013421" y="0"/>
                  </a:lnTo>
                  <a:close/>
                  <a:moveTo>
                    <a:pt x="0" y="0"/>
                  </a:moveTo>
                  <a:lnTo>
                    <a:pt x="144780" y="0"/>
                  </a:lnTo>
                  <a:lnTo>
                    <a:pt x="144780" y="144780"/>
                  </a:lnTo>
                  <a:lnTo>
                    <a:pt x="0" y="144780"/>
                  </a:lnTo>
                  <a:lnTo>
                    <a:pt x="0" y="0"/>
                  </a:lnTo>
                  <a:close/>
                  <a:moveTo>
                    <a:pt x="144780" y="0"/>
                  </a:moveTo>
                  <a:lnTo>
                    <a:pt x="6013421" y="0"/>
                  </a:lnTo>
                  <a:lnTo>
                    <a:pt x="6013421" y="144780"/>
                  </a:lnTo>
                  <a:lnTo>
                    <a:pt x="144780" y="144780"/>
                  </a:lnTo>
                  <a:lnTo>
                    <a:pt x="144780" y="0"/>
                  </a:lnTo>
                  <a:close/>
                </a:path>
              </a:pathLst>
            </a:custGeom>
            <a:solidFill>
              <a:srgbClr val="000000"/>
            </a:solidFill>
          </p:spPr>
          <p:txBody>
            <a:bodyPr/>
            <a:lstStyle/>
            <a:p>
              <a:endParaRPr lang="en-US"/>
            </a:p>
          </p:txBody>
        </p:sp>
      </p:grpSp>
      <p:sp>
        <p:nvSpPr>
          <p:cNvPr id="14" name="AutoShape 14"/>
          <p:cNvSpPr/>
          <p:nvPr/>
        </p:nvSpPr>
        <p:spPr>
          <a:xfrm>
            <a:off x="16971720" y="1745749"/>
            <a:ext cx="516268" cy="0"/>
          </a:xfrm>
          <a:prstGeom prst="line">
            <a:avLst/>
          </a:prstGeom>
          <a:ln w="28575" cap="rnd">
            <a:solidFill>
              <a:srgbClr val="000000"/>
            </a:solidFill>
            <a:prstDash val="solid"/>
            <a:headEnd type="none" w="sm" len="sm"/>
            <a:tailEnd type="none" w="sm" len="sm"/>
          </a:ln>
        </p:spPr>
        <p:txBody>
          <a:bodyPr/>
          <a:lstStyle/>
          <a:p>
            <a:endParaRPr lang="en-US"/>
          </a:p>
        </p:txBody>
      </p:sp>
      <p:sp>
        <p:nvSpPr>
          <p:cNvPr id="15" name="AutoShape 15"/>
          <p:cNvSpPr/>
          <p:nvPr/>
        </p:nvSpPr>
        <p:spPr>
          <a:xfrm>
            <a:off x="16971720" y="1996879"/>
            <a:ext cx="516268" cy="0"/>
          </a:xfrm>
          <a:prstGeom prst="line">
            <a:avLst/>
          </a:prstGeom>
          <a:ln w="28575" cap="rnd">
            <a:solidFill>
              <a:srgbClr val="000000"/>
            </a:solidFill>
            <a:prstDash val="solid"/>
            <a:headEnd type="none" w="sm" len="sm"/>
            <a:tailEnd type="none" w="sm" len="sm"/>
          </a:ln>
        </p:spPr>
        <p:txBody>
          <a:bodyPr/>
          <a:lstStyle/>
          <a:p>
            <a:endParaRPr lang="en-US"/>
          </a:p>
        </p:txBody>
      </p:sp>
      <p:sp>
        <p:nvSpPr>
          <p:cNvPr id="16" name="AutoShape 16"/>
          <p:cNvSpPr/>
          <p:nvPr/>
        </p:nvSpPr>
        <p:spPr>
          <a:xfrm>
            <a:off x="17696885" y="5461698"/>
            <a:ext cx="360786" cy="0"/>
          </a:xfrm>
          <a:prstGeom prst="line">
            <a:avLst/>
          </a:prstGeom>
          <a:ln w="28575" cap="rnd">
            <a:solidFill>
              <a:srgbClr val="000000"/>
            </a:solidFill>
            <a:prstDash val="solid"/>
            <a:headEnd type="none" w="sm" len="sm"/>
            <a:tailEnd type="none" w="sm" len="sm"/>
          </a:ln>
        </p:spPr>
        <p:txBody>
          <a:bodyPr/>
          <a:lstStyle/>
          <a:p>
            <a:endParaRPr lang="en-US"/>
          </a:p>
        </p:txBody>
      </p:sp>
      <p:sp>
        <p:nvSpPr>
          <p:cNvPr id="17" name="AutoShape 17"/>
          <p:cNvSpPr/>
          <p:nvPr/>
        </p:nvSpPr>
        <p:spPr>
          <a:xfrm>
            <a:off x="17127202" y="1871314"/>
            <a:ext cx="360786" cy="0"/>
          </a:xfrm>
          <a:prstGeom prst="line">
            <a:avLst/>
          </a:prstGeom>
          <a:ln w="28575" cap="rnd">
            <a:solidFill>
              <a:srgbClr val="000000"/>
            </a:solidFill>
            <a:prstDash val="solid"/>
            <a:headEnd type="none" w="sm" len="sm"/>
            <a:tailEnd type="none" w="sm" len="sm"/>
          </a:ln>
        </p:spPr>
        <p:txBody>
          <a:bodyPr/>
          <a:lstStyle/>
          <a:p>
            <a:endParaRPr lang="en-US"/>
          </a:p>
        </p:txBody>
      </p:sp>
      <p:sp>
        <p:nvSpPr>
          <p:cNvPr id="18" name="AutoShape 18"/>
          <p:cNvSpPr/>
          <p:nvPr/>
        </p:nvSpPr>
        <p:spPr>
          <a:xfrm>
            <a:off x="17696885" y="5336133"/>
            <a:ext cx="360786" cy="0"/>
          </a:xfrm>
          <a:prstGeom prst="line">
            <a:avLst/>
          </a:prstGeom>
          <a:ln w="28575" cap="rnd">
            <a:solidFill>
              <a:srgbClr val="000000"/>
            </a:solidFill>
            <a:prstDash val="solid"/>
            <a:headEnd type="none" w="sm" len="sm"/>
            <a:tailEnd type="none" w="sm" len="sm"/>
          </a:ln>
        </p:spPr>
        <p:txBody>
          <a:bodyPr/>
          <a:lstStyle/>
          <a:p>
            <a:endParaRPr lang="en-US"/>
          </a:p>
        </p:txBody>
      </p:sp>
      <p:sp>
        <p:nvSpPr>
          <p:cNvPr id="19" name="AutoShape 19"/>
          <p:cNvSpPr/>
          <p:nvPr/>
        </p:nvSpPr>
        <p:spPr>
          <a:xfrm>
            <a:off x="17127202" y="2122444"/>
            <a:ext cx="360786" cy="0"/>
          </a:xfrm>
          <a:prstGeom prst="line">
            <a:avLst/>
          </a:prstGeom>
          <a:ln w="28575" cap="rnd">
            <a:solidFill>
              <a:srgbClr val="000000"/>
            </a:solidFill>
            <a:prstDash val="solid"/>
            <a:headEnd type="none" w="sm" len="sm"/>
            <a:tailEnd type="none" w="sm" len="sm"/>
          </a:ln>
        </p:spPr>
        <p:txBody>
          <a:bodyPr/>
          <a:lstStyle/>
          <a:p>
            <a:endParaRPr lang="en-US"/>
          </a:p>
        </p:txBody>
      </p:sp>
      <p:sp>
        <p:nvSpPr>
          <p:cNvPr id="20" name="AutoShape 20"/>
          <p:cNvSpPr/>
          <p:nvPr/>
        </p:nvSpPr>
        <p:spPr>
          <a:xfrm>
            <a:off x="17696885" y="5587263"/>
            <a:ext cx="360786" cy="0"/>
          </a:xfrm>
          <a:prstGeom prst="line">
            <a:avLst/>
          </a:prstGeom>
          <a:ln w="28575" cap="rnd">
            <a:solidFill>
              <a:srgbClr val="000000"/>
            </a:solidFill>
            <a:prstDash val="solid"/>
            <a:headEnd type="none" w="sm" len="sm"/>
            <a:tailEnd type="none" w="sm" len="sm"/>
          </a:ln>
        </p:spPr>
        <p:txBody>
          <a:bodyPr/>
          <a:lstStyle/>
          <a:p>
            <a:endParaRPr lang="en-US"/>
          </a:p>
        </p:txBody>
      </p:sp>
      <p:sp>
        <p:nvSpPr>
          <p:cNvPr id="21" name="AutoShape 21"/>
          <p:cNvSpPr/>
          <p:nvPr/>
        </p:nvSpPr>
        <p:spPr>
          <a:xfrm>
            <a:off x="15980601" y="1745749"/>
            <a:ext cx="516268" cy="0"/>
          </a:xfrm>
          <a:prstGeom prst="line">
            <a:avLst/>
          </a:prstGeom>
          <a:ln w="28575" cap="rnd">
            <a:solidFill>
              <a:srgbClr val="000000"/>
            </a:solidFill>
            <a:prstDash val="solid"/>
            <a:headEnd type="none" w="sm" len="sm"/>
            <a:tailEnd type="none" w="sm" len="sm"/>
          </a:ln>
        </p:spPr>
        <p:txBody>
          <a:bodyPr/>
          <a:lstStyle/>
          <a:p>
            <a:endParaRPr lang="en-US"/>
          </a:p>
        </p:txBody>
      </p:sp>
      <p:sp>
        <p:nvSpPr>
          <p:cNvPr id="22" name="AutoShape 22"/>
          <p:cNvSpPr/>
          <p:nvPr/>
        </p:nvSpPr>
        <p:spPr>
          <a:xfrm>
            <a:off x="15980601" y="1996879"/>
            <a:ext cx="516268" cy="0"/>
          </a:xfrm>
          <a:prstGeom prst="line">
            <a:avLst/>
          </a:prstGeom>
          <a:ln w="28575" cap="rnd">
            <a:solidFill>
              <a:srgbClr val="000000"/>
            </a:solidFill>
            <a:prstDash val="solid"/>
            <a:headEnd type="none" w="sm" len="sm"/>
            <a:tailEnd type="none" w="sm" len="sm"/>
          </a:ln>
        </p:spPr>
        <p:txBody>
          <a:bodyPr/>
          <a:lstStyle/>
          <a:p>
            <a:endParaRPr lang="en-US"/>
          </a:p>
        </p:txBody>
      </p:sp>
      <p:sp>
        <p:nvSpPr>
          <p:cNvPr id="23" name="AutoShape 23"/>
          <p:cNvSpPr/>
          <p:nvPr/>
        </p:nvSpPr>
        <p:spPr>
          <a:xfrm>
            <a:off x="16058342" y="1871314"/>
            <a:ext cx="360786" cy="0"/>
          </a:xfrm>
          <a:prstGeom prst="line">
            <a:avLst/>
          </a:prstGeom>
          <a:ln w="28575" cap="rnd">
            <a:solidFill>
              <a:srgbClr val="000000"/>
            </a:solidFill>
            <a:prstDash val="solid"/>
            <a:headEnd type="none" w="sm" len="sm"/>
            <a:tailEnd type="none" w="sm" len="sm"/>
          </a:ln>
        </p:spPr>
        <p:txBody>
          <a:bodyPr/>
          <a:lstStyle/>
          <a:p>
            <a:endParaRPr lang="en-US"/>
          </a:p>
        </p:txBody>
      </p:sp>
      <p:sp>
        <p:nvSpPr>
          <p:cNvPr id="24" name="AutoShape 24"/>
          <p:cNvSpPr/>
          <p:nvPr/>
        </p:nvSpPr>
        <p:spPr>
          <a:xfrm>
            <a:off x="16058342" y="2122444"/>
            <a:ext cx="360786" cy="0"/>
          </a:xfrm>
          <a:prstGeom prst="line">
            <a:avLst/>
          </a:prstGeom>
          <a:ln w="28575" cap="rnd">
            <a:solidFill>
              <a:srgbClr val="000000"/>
            </a:solidFill>
            <a:prstDash val="solid"/>
            <a:headEnd type="none" w="sm" len="sm"/>
            <a:tailEnd type="none" w="sm" len="sm"/>
          </a:ln>
        </p:spPr>
        <p:txBody>
          <a:bodyPr/>
          <a:lstStyle/>
          <a:p>
            <a:endParaRPr lang="en-US"/>
          </a:p>
        </p:txBody>
      </p:sp>
      <p:sp>
        <p:nvSpPr>
          <p:cNvPr id="25" name="AutoShape 25"/>
          <p:cNvSpPr/>
          <p:nvPr/>
        </p:nvSpPr>
        <p:spPr>
          <a:xfrm>
            <a:off x="14989482" y="1745749"/>
            <a:ext cx="516268" cy="0"/>
          </a:xfrm>
          <a:prstGeom prst="line">
            <a:avLst/>
          </a:prstGeom>
          <a:ln w="28575" cap="rnd">
            <a:solidFill>
              <a:srgbClr val="000000"/>
            </a:solidFill>
            <a:prstDash val="solid"/>
            <a:headEnd type="none" w="sm" len="sm"/>
            <a:tailEnd type="none" w="sm" len="sm"/>
          </a:ln>
        </p:spPr>
        <p:txBody>
          <a:bodyPr/>
          <a:lstStyle/>
          <a:p>
            <a:endParaRPr lang="en-US"/>
          </a:p>
        </p:txBody>
      </p:sp>
      <p:sp>
        <p:nvSpPr>
          <p:cNvPr id="26" name="AutoShape 26"/>
          <p:cNvSpPr/>
          <p:nvPr/>
        </p:nvSpPr>
        <p:spPr>
          <a:xfrm>
            <a:off x="14989482" y="1996879"/>
            <a:ext cx="516268" cy="0"/>
          </a:xfrm>
          <a:prstGeom prst="line">
            <a:avLst/>
          </a:prstGeom>
          <a:ln w="28575" cap="rnd">
            <a:solidFill>
              <a:srgbClr val="000000"/>
            </a:solidFill>
            <a:prstDash val="solid"/>
            <a:headEnd type="none" w="sm" len="sm"/>
            <a:tailEnd type="none" w="sm" len="sm"/>
          </a:ln>
        </p:spPr>
        <p:txBody>
          <a:bodyPr/>
          <a:lstStyle/>
          <a:p>
            <a:endParaRPr lang="en-US"/>
          </a:p>
        </p:txBody>
      </p:sp>
      <p:sp>
        <p:nvSpPr>
          <p:cNvPr id="27" name="AutoShape 27"/>
          <p:cNvSpPr/>
          <p:nvPr/>
        </p:nvSpPr>
        <p:spPr>
          <a:xfrm>
            <a:off x="14989482" y="1871314"/>
            <a:ext cx="360786" cy="0"/>
          </a:xfrm>
          <a:prstGeom prst="line">
            <a:avLst/>
          </a:prstGeom>
          <a:ln w="28575" cap="rnd">
            <a:solidFill>
              <a:srgbClr val="000000"/>
            </a:solidFill>
            <a:prstDash val="solid"/>
            <a:headEnd type="none" w="sm" len="sm"/>
            <a:tailEnd type="none" w="sm" len="sm"/>
          </a:ln>
        </p:spPr>
        <p:txBody>
          <a:bodyPr/>
          <a:lstStyle/>
          <a:p>
            <a:endParaRPr lang="en-US"/>
          </a:p>
        </p:txBody>
      </p:sp>
      <p:sp>
        <p:nvSpPr>
          <p:cNvPr id="28" name="AutoShape 28"/>
          <p:cNvSpPr/>
          <p:nvPr/>
        </p:nvSpPr>
        <p:spPr>
          <a:xfrm>
            <a:off x="14989482" y="2122444"/>
            <a:ext cx="360786" cy="0"/>
          </a:xfrm>
          <a:prstGeom prst="line">
            <a:avLst/>
          </a:prstGeom>
          <a:ln w="28575" cap="rnd">
            <a:solidFill>
              <a:srgbClr val="000000"/>
            </a:solidFill>
            <a:prstDash val="solid"/>
            <a:headEnd type="none" w="sm" len="sm"/>
            <a:tailEnd type="none" w="sm" len="sm"/>
          </a:ln>
        </p:spPr>
        <p:txBody>
          <a:bodyPr/>
          <a:lstStyle/>
          <a:p>
            <a:endParaRPr lang="en-US"/>
          </a:p>
        </p:txBody>
      </p:sp>
      <p:grpSp>
        <p:nvGrpSpPr>
          <p:cNvPr id="29" name="Group 29"/>
          <p:cNvGrpSpPr/>
          <p:nvPr/>
        </p:nvGrpSpPr>
        <p:grpSpPr>
          <a:xfrm>
            <a:off x="10121518" y="1843609"/>
            <a:ext cx="505720" cy="340030"/>
            <a:chOff x="0" y="0"/>
            <a:chExt cx="1930400" cy="1297940"/>
          </a:xfrm>
        </p:grpSpPr>
        <p:sp>
          <p:nvSpPr>
            <p:cNvPr id="30" name="Freeform 30"/>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000000"/>
            </a:solidFill>
          </p:spPr>
          <p:txBody>
            <a:bodyPr/>
            <a:lstStyle/>
            <a:p>
              <a:endParaRPr lang="en-US"/>
            </a:p>
          </p:txBody>
        </p:sp>
      </p:grpSp>
      <p:grpSp>
        <p:nvGrpSpPr>
          <p:cNvPr id="31" name="Group 31"/>
          <p:cNvGrpSpPr/>
          <p:nvPr/>
        </p:nvGrpSpPr>
        <p:grpSpPr>
          <a:xfrm rot="-10800000">
            <a:off x="17694487" y="3318451"/>
            <a:ext cx="365583" cy="245806"/>
            <a:chOff x="0" y="0"/>
            <a:chExt cx="1930400" cy="1297940"/>
          </a:xfrm>
        </p:grpSpPr>
        <p:sp>
          <p:nvSpPr>
            <p:cNvPr id="32" name="Freeform 32"/>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000000"/>
            </a:solidFill>
          </p:spPr>
          <p:txBody>
            <a:bodyPr/>
            <a:lstStyle/>
            <a:p>
              <a:endParaRPr lang="en-US"/>
            </a:p>
          </p:txBody>
        </p:sp>
      </p:grpSp>
      <p:sp>
        <p:nvSpPr>
          <p:cNvPr id="33" name="TextBox 33"/>
          <p:cNvSpPr txBox="1"/>
          <p:nvPr/>
        </p:nvSpPr>
        <p:spPr>
          <a:xfrm>
            <a:off x="1028700" y="369524"/>
            <a:ext cx="1786021" cy="295163"/>
          </a:xfrm>
          <a:prstGeom prst="rect">
            <a:avLst/>
          </a:prstGeom>
        </p:spPr>
        <p:txBody>
          <a:bodyPr lIns="0" tIns="0" rIns="0" bIns="0" rtlCol="0" anchor="t">
            <a:spAutoFit/>
          </a:bodyPr>
          <a:lstStyle/>
          <a:p>
            <a:pPr>
              <a:lnSpc>
                <a:spcPts val="2399"/>
              </a:lnSpc>
            </a:pPr>
            <a:r>
              <a:rPr lang="en-US" sz="2399" u="sng">
                <a:solidFill>
                  <a:srgbClr val="000000"/>
                </a:solidFill>
                <a:latin typeface="Roboto Mono Regular"/>
              </a:rPr>
              <a:t>File</a:t>
            </a:r>
          </a:p>
        </p:txBody>
      </p:sp>
      <p:sp>
        <p:nvSpPr>
          <p:cNvPr id="34" name="TextBox 34"/>
          <p:cNvSpPr txBox="1"/>
          <p:nvPr/>
        </p:nvSpPr>
        <p:spPr>
          <a:xfrm>
            <a:off x="1428176" y="1920972"/>
            <a:ext cx="8213160" cy="388120"/>
          </a:xfrm>
          <a:prstGeom prst="rect">
            <a:avLst/>
          </a:prstGeom>
        </p:spPr>
        <p:txBody>
          <a:bodyPr lIns="0" tIns="0" rIns="0" bIns="0" rtlCol="0" anchor="t">
            <a:spAutoFit/>
          </a:bodyPr>
          <a:lstStyle/>
          <a:p>
            <a:pPr algn="ctr">
              <a:lnSpc>
                <a:spcPts val="2699"/>
              </a:lnSpc>
            </a:pPr>
            <a:r>
              <a:rPr lang="en-US" sz="4400" b="1" dirty="0" err="1">
                <a:solidFill>
                  <a:schemeClr val="accent1">
                    <a:lumMod val="50000"/>
                  </a:schemeClr>
                </a:solidFill>
                <a:latin typeface="Arial" panose="020B0604020202020204" pitchFamily="34" charset="0"/>
                <a:cs typeface="Arial" panose="020B0604020202020204" pitchFamily="34" charset="0"/>
              </a:rPr>
              <a:t>Thảo</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luận</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nhóm</a:t>
            </a:r>
            <a:endParaRPr lang="en-US" sz="4400" b="1" dirty="0">
              <a:solidFill>
                <a:schemeClr val="accent1">
                  <a:lumMod val="50000"/>
                </a:schemeClr>
              </a:solidFill>
              <a:latin typeface="Arial" panose="020B0604020202020204" pitchFamily="34" charset="0"/>
              <a:cs typeface="Arial" panose="020B0604020202020204" pitchFamily="34" charset="0"/>
            </a:endParaRPr>
          </a:p>
        </p:txBody>
      </p:sp>
      <p:sp>
        <p:nvSpPr>
          <p:cNvPr id="35" name="TextBox 35"/>
          <p:cNvSpPr txBox="1"/>
          <p:nvPr/>
        </p:nvSpPr>
        <p:spPr>
          <a:xfrm>
            <a:off x="3138460" y="369524"/>
            <a:ext cx="1786021" cy="295163"/>
          </a:xfrm>
          <a:prstGeom prst="rect">
            <a:avLst/>
          </a:prstGeom>
        </p:spPr>
        <p:txBody>
          <a:bodyPr lIns="0" tIns="0" rIns="0" bIns="0" rtlCol="0" anchor="t">
            <a:spAutoFit/>
          </a:bodyPr>
          <a:lstStyle/>
          <a:p>
            <a:pPr>
              <a:lnSpc>
                <a:spcPts val="2399"/>
              </a:lnSpc>
            </a:pPr>
            <a:r>
              <a:rPr lang="en-US" sz="2399" u="sng">
                <a:solidFill>
                  <a:srgbClr val="000000"/>
                </a:solidFill>
                <a:latin typeface="Roboto Mono Regular"/>
              </a:rPr>
              <a:t>Edit</a:t>
            </a:r>
          </a:p>
        </p:txBody>
      </p:sp>
      <p:sp>
        <p:nvSpPr>
          <p:cNvPr id="36" name="TextBox 36"/>
          <p:cNvSpPr txBox="1"/>
          <p:nvPr/>
        </p:nvSpPr>
        <p:spPr>
          <a:xfrm>
            <a:off x="5248219" y="369524"/>
            <a:ext cx="1786021" cy="295163"/>
          </a:xfrm>
          <a:prstGeom prst="rect">
            <a:avLst/>
          </a:prstGeom>
        </p:spPr>
        <p:txBody>
          <a:bodyPr lIns="0" tIns="0" rIns="0" bIns="0" rtlCol="0" anchor="t">
            <a:spAutoFit/>
          </a:bodyPr>
          <a:lstStyle/>
          <a:p>
            <a:pPr>
              <a:lnSpc>
                <a:spcPts val="2399"/>
              </a:lnSpc>
            </a:pPr>
            <a:r>
              <a:rPr lang="en-US" sz="2399" u="sng">
                <a:solidFill>
                  <a:srgbClr val="000000"/>
                </a:solidFill>
                <a:latin typeface="Roboto Mono Regular"/>
              </a:rPr>
              <a:t>Format</a:t>
            </a:r>
          </a:p>
        </p:txBody>
      </p:sp>
      <p:sp>
        <p:nvSpPr>
          <p:cNvPr id="37" name="TextBox 37"/>
          <p:cNvSpPr txBox="1"/>
          <p:nvPr/>
        </p:nvSpPr>
        <p:spPr>
          <a:xfrm>
            <a:off x="7357979" y="369524"/>
            <a:ext cx="1786021" cy="295163"/>
          </a:xfrm>
          <a:prstGeom prst="rect">
            <a:avLst/>
          </a:prstGeom>
        </p:spPr>
        <p:txBody>
          <a:bodyPr lIns="0" tIns="0" rIns="0" bIns="0" rtlCol="0" anchor="t">
            <a:spAutoFit/>
          </a:bodyPr>
          <a:lstStyle/>
          <a:p>
            <a:pPr>
              <a:lnSpc>
                <a:spcPts val="2399"/>
              </a:lnSpc>
            </a:pPr>
            <a:r>
              <a:rPr lang="en-US" sz="2399" u="sng">
                <a:solidFill>
                  <a:srgbClr val="000000"/>
                </a:solidFill>
                <a:latin typeface="Roboto Mono Regular"/>
              </a:rPr>
              <a:t>View</a:t>
            </a:r>
          </a:p>
        </p:txBody>
      </p:sp>
      <p:sp>
        <p:nvSpPr>
          <p:cNvPr id="38" name="TextBox 38"/>
          <p:cNvSpPr txBox="1"/>
          <p:nvPr/>
        </p:nvSpPr>
        <p:spPr>
          <a:xfrm>
            <a:off x="11826257" y="572186"/>
            <a:ext cx="5676018" cy="378502"/>
          </a:xfrm>
          <a:prstGeom prst="rect">
            <a:avLst/>
          </a:prstGeom>
        </p:spPr>
        <p:txBody>
          <a:bodyPr lIns="0" tIns="0" rIns="0" bIns="0" rtlCol="0" anchor="t">
            <a:spAutoFit/>
          </a:bodyPr>
          <a:lstStyle/>
          <a:p>
            <a:pPr algn="r">
              <a:lnSpc>
                <a:spcPts val="2599"/>
              </a:lnSpc>
            </a:pPr>
            <a:r>
              <a:rPr lang="en-US" sz="4400" b="1" dirty="0">
                <a:solidFill>
                  <a:srgbClr val="C00000"/>
                </a:solidFill>
                <a:latin typeface="Arial" panose="020B0604020202020204" pitchFamily="34" charset="0"/>
                <a:cs typeface="Arial" panose="020B0604020202020204" pitchFamily="34" charset="0"/>
              </a:rPr>
              <a:t>KHỞI ĐỘNG</a:t>
            </a:r>
          </a:p>
        </p:txBody>
      </p:sp>
      <p:sp>
        <p:nvSpPr>
          <p:cNvPr id="39" name="TextBox 39"/>
          <p:cNvSpPr txBox="1"/>
          <p:nvPr/>
        </p:nvSpPr>
        <p:spPr>
          <a:xfrm>
            <a:off x="11714913" y="1817186"/>
            <a:ext cx="679889" cy="375098"/>
          </a:xfrm>
          <a:prstGeom prst="rect">
            <a:avLst/>
          </a:prstGeom>
        </p:spPr>
        <p:txBody>
          <a:bodyPr lIns="0" tIns="0" rIns="0" bIns="0" rtlCol="0" anchor="t">
            <a:spAutoFit/>
          </a:bodyPr>
          <a:lstStyle/>
          <a:p>
            <a:pPr>
              <a:lnSpc>
                <a:spcPts val="2899"/>
              </a:lnSpc>
            </a:pPr>
            <a:r>
              <a:rPr lang="en-US" sz="2899">
                <a:solidFill>
                  <a:srgbClr val="000000"/>
                </a:solidFill>
                <a:latin typeface="Roboto Mono Regular Bold"/>
              </a:rPr>
              <a:t>B</a:t>
            </a:r>
          </a:p>
        </p:txBody>
      </p:sp>
      <p:sp>
        <p:nvSpPr>
          <p:cNvPr id="40" name="TextBox 40"/>
          <p:cNvSpPr txBox="1"/>
          <p:nvPr/>
        </p:nvSpPr>
        <p:spPr>
          <a:xfrm>
            <a:off x="12744230" y="1817186"/>
            <a:ext cx="679889" cy="375098"/>
          </a:xfrm>
          <a:prstGeom prst="rect">
            <a:avLst/>
          </a:prstGeom>
        </p:spPr>
        <p:txBody>
          <a:bodyPr lIns="0" tIns="0" rIns="0" bIns="0" rtlCol="0" anchor="t">
            <a:spAutoFit/>
          </a:bodyPr>
          <a:lstStyle/>
          <a:p>
            <a:pPr>
              <a:lnSpc>
                <a:spcPts val="2899"/>
              </a:lnSpc>
            </a:pPr>
            <a:r>
              <a:rPr lang="en-US" sz="2899">
                <a:solidFill>
                  <a:srgbClr val="000000"/>
                </a:solidFill>
                <a:latin typeface="Roboto Mono Regular Italics"/>
              </a:rPr>
              <a:t>I</a:t>
            </a:r>
          </a:p>
        </p:txBody>
      </p:sp>
      <p:sp>
        <p:nvSpPr>
          <p:cNvPr id="41" name="TextBox 41"/>
          <p:cNvSpPr txBox="1"/>
          <p:nvPr/>
        </p:nvSpPr>
        <p:spPr>
          <a:xfrm>
            <a:off x="13773547" y="1817186"/>
            <a:ext cx="679889" cy="375098"/>
          </a:xfrm>
          <a:prstGeom prst="rect">
            <a:avLst/>
          </a:prstGeom>
        </p:spPr>
        <p:txBody>
          <a:bodyPr lIns="0" tIns="0" rIns="0" bIns="0" rtlCol="0" anchor="t">
            <a:spAutoFit/>
          </a:bodyPr>
          <a:lstStyle/>
          <a:p>
            <a:pPr>
              <a:lnSpc>
                <a:spcPts val="2899"/>
              </a:lnSpc>
            </a:pPr>
            <a:r>
              <a:rPr lang="en-US" sz="2899" u="sng">
                <a:solidFill>
                  <a:srgbClr val="000000"/>
                </a:solidFill>
                <a:latin typeface="Roboto Mono Regular"/>
              </a:rPr>
              <a:t>U</a:t>
            </a:r>
          </a:p>
        </p:txBody>
      </p:sp>
      <p:pic>
        <p:nvPicPr>
          <p:cNvPr id="43" name="Picture 4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94688">
            <a:off x="14849113" y="7575184"/>
            <a:ext cx="797005" cy="1396028"/>
          </a:xfrm>
          <a:prstGeom prst="rect">
            <a:avLst/>
          </a:prstGeom>
        </p:spPr>
      </p:pic>
      <p:sp>
        <p:nvSpPr>
          <p:cNvPr id="45" name="Rectangle 44"/>
          <p:cNvSpPr/>
          <p:nvPr/>
        </p:nvSpPr>
        <p:spPr>
          <a:xfrm>
            <a:off x="6556586" y="3722459"/>
            <a:ext cx="10265601" cy="3785652"/>
          </a:xfrm>
          <a:prstGeom prst="rect">
            <a:avLst/>
          </a:prstGeom>
        </p:spPr>
        <p:txBody>
          <a:bodyPr wrap="square">
            <a:spAutoFit/>
          </a:bodyPr>
          <a:lstStyle/>
          <a:p>
            <a:pPr algn="just">
              <a:lnSpc>
                <a:spcPct val="150000"/>
              </a:lnSpc>
            </a:pPr>
            <a:r>
              <a:rPr lang="vi-VN" sz="4000" dirty="0"/>
              <a:t>Trong dự án Sổ lưu niệm, bạn An đóng vai trò trưởng nhóm. Em hãy chọn ba công việc thể hiện chức năng điều hành nhóm của bạn An trong những công việc sau đây:</a:t>
            </a:r>
          </a:p>
        </p:txBody>
      </p:sp>
      <p:pic>
        <p:nvPicPr>
          <p:cNvPr id="46"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8160" y="3722459"/>
            <a:ext cx="4800600" cy="5893593"/>
          </a:xfrm>
          <a:prstGeom prst="rect">
            <a:avLst/>
          </a:prstGeom>
          <a:ln>
            <a:noFill/>
          </a:ln>
          <a:effectLst>
            <a:outerShdw blurRad="190500" algn="tl" rotWithShape="0">
              <a:srgbClr val="000000">
                <a:alpha val="70000"/>
              </a:srgbClr>
            </a:outerShdw>
          </a:effectLst>
        </p:spPr>
      </p:pic>
      <p:pic>
        <p:nvPicPr>
          <p:cNvPr id="47" name="Picture 2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64675">
            <a:off x="5764220" y="7809488"/>
            <a:ext cx="1899771" cy="2077284"/>
          </a:xfrm>
          <a:prstGeom prst="rect">
            <a:avLst/>
          </a:prstGeom>
          <a:ln>
            <a:noFill/>
          </a:ln>
          <a:effectLst>
            <a:outerShdw blurRad="190500" algn="tl" rotWithShape="0">
              <a:srgbClr val="000000">
                <a:alpha val="70000"/>
              </a:srgbClr>
            </a:outerShdw>
          </a:effectLst>
        </p:spPr>
      </p:pic>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par>
                                <p:cTn id="13" presetID="10"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additive="base">
                                        <p:cTn id="18" dur="500"/>
                                        <p:tgtEl>
                                          <p:spTgt spid="45"/>
                                        </p:tgtEl>
                                        <p:attrNameLst>
                                          <p:attrName>ppt_y</p:attrName>
                                        </p:attrNameLst>
                                      </p:cBhvr>
                                      <p:tavLst>
                                        <p:tav tm="0">
                                          <p:val>
                                            <p:strVal val="#ppt_y+#ppt_h*1.125000"/>
                                          </p:val>
                                        </p:tav>
                                        <p:tav tm="100000">
                                          <p:val>
                                            <p:strVal val="#ppt_y"/>
                                          </p:val>
                                        </p:tav>
                                      </p:tavLst>
                                    </p:anim>
                                    <p:animEffect transition="in" filter="wipe(up)">
                                      <p:cBhvr>
                                        <p:cTn id="19" dur="500"/>
                                        <p:tgtEl>
                                          <p:spTgt spid="45"/>
                                        </p:tgtEl>
                                      </p:cBhvr>
                                    </p:animEffect>
                                  </p:childTnLst>
                                </p:cTn>
                              </p:par>
                              <p:par>
                                <p:cTn id="20" presetID="12" presetClass="entr" presetSubtype="4"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additive="base">
                                        <p:cTn id="22" dur="500"/>
                                        <p:tgtEl>
                                          <p:spTgt spid="43"/>
                                        </p:tgtEl>
                                        <p:attrNameLst>
                                          <p:attrName>ppt_y</p:attrName>
                                        </p:attrNameLst>
                                      </p:cBhvr>
                                      <p:tavLst>
                                        <p:tav tm="0">
                                          <p:val>
                                            <p:strVal val="#ppt_y+#ppt_h*1.125000"/>
                                          </p:val>
                                        </p:tav>
                                        <p:tav tm="100000">
                                          <p:val>
                                            <p:strVal val="#ppt_y"/>
                                          </p:val>
                                        </p:tav>
                                      </p:tavLst>
                                    </p:anim>
                                    <p:animEffect transition="in" filter="wipe(up)">
                                      <p:cBhvr>
                                        <p:cTn id="2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grpSp>
        <p:nvGrpSpPr>
          <p:cNvPr id="3" name="Group 3"/>
          <p:cNvGrpSpPr/>
          <p:nvPr/>
        </p:nvGrpSpPr>
        <p:grpSpPr>
          <a:xfrm>
            <a:off x="469235" y="2628660"/>
            <a:ext cx="5540783" cy="6488493"/>
            <a:chOff x="0" y="0"/>
            <a:chExt cx="17900581" cy="20962345"/>
          </a:xfrm>
        </p:grpSpPr>
        <p:sp>
          <p:nvSpPr>
            <p:cNvPr id="4" name="Freeform 4"/>
            <p:cNvSpPr/>
            <p:nvPr/>
          </p:nvSpPr>
          <p:spPr>
            <a:xfrm>
              <a:off x="72390" y="72390"/>
              <a:ext cx="17755801" cy="20817566"/>
            </a:xfrm>
            <a:custGeom>
              <a:avLst/>
              <a:gdLst/>
              <a:ahLst/>
              <a:cxnLst/>
              <a:rect l="l" t="t" r="r" b="b"/>
              <a:pathLst>
                <a:path w="17755801" h="20817566">
                  <a:moveTo>
                    <a:pt x="0" y="0"/>
                  </a:moveTo>
                  <a:lnTo>
                    <a:pt x="17755801" y="0"/>
                  </a:lnTo>
                  <a:lnTo>
                    <a:pt x="17755801" y="20817566"/>
                  </a:lnTo>
                  <a:lnTo>
                    <a:pt x="0" y="20817566"/>
                  </a:lnTo>
                  <a:lnTo>
                    <a:pt x="0" y="0"/>
                  </a:lnTo>
                  <a:close/>
                </a:path>
              </a:pathLst>
            </a:custGeom>
            <a:solidFill>
              <a:srgbClr val="7EA7AB"/>
            </a:solidFill>
          </p:spPr>
          <p:txBody>
            <a:bodyPr/>
            <a:lstStyle/>
            <a:p>
              <a:endParaRPr lang="en-US"/>
            </a:p>
          </p:txBody>
        </p:sp>
        <p:sp>
          <p:nvSpPr>
            <p:cNvPr id="5" name="Freeform 5"/>
            <p:cNvSpPr/>
            <p:nvPr/>
          </p:nvSpPr>
          <p:spPr>
            <a:xfrm>
              <a:off x="0" y="0"/>
              <a:ext cx="17900580" cy="20962345"/>
            </a:xfrm>
            <a:custGeom>
              <a:avLst/>
              <a:gdLst/>
              <a:ahLst/>
              <a:cxnLst/>
              <a:rect l="l" t="t" r="r" b="b"/>
              <a:pathLst>
                <a:path w="17900580" h="20962345">
                  <a:moveTo>
                    <a:pt x="17755801" y="20817565"/>
                  </a:moveTo>
                  <a:lnTo>
                    <a:pt x="17900580" y="20817565"/>
                  </a:lnTo>
                  <a:lnTo>
                    <a:pt x="17900580" y="20962345"/>
                  </a:lnTo>
                  <a:lnTo>
                    <a:pt x="17755801" y="20962345"/>
                  </a:lnTo>
                  <a:lnTo>
                    <a:pt x="17755801" y="20817565"/>
                  </a:lnTo>
                  <a:close/>
                  <a:moveTo>
                    <a:pt x="0" y="144780"/>
                  </a:moveTo>
                  <a:lnTo>
                    <a:pt x="144780" y="144780"/>
                  </a:lnTo>
                  <a:lnTo>
                    <a:pt x="144780" y="20817565"/>
                  </a:lnTo>
                  <a:lnTo>
                    <a:pt x="0" y="20817565"/>
                  </a:lnTo>
                  <a:lnTo>
                    <a:pt x="0" y="144780"/>
                  </a:lnTo>
                  <a:close/>
                  <a:moveTo>
                    <a:pt x="0" y="20817565"/>
                  </a:moveTo>
                  <a:lnTo>
                    <a:pt x="144780" y="20817565"/>
                  </a:lnTo>
                  <a:lnTo>
                    <a:pt x="144780" y="20962345"/>
                  </a:lnTo>
                  <a:lnTo>
                    <a:pt x="0" y="20962345"/>
                  </a:lnTo>
                  <a:lnTo>
                    <a:pt x="0" y="20817565"/>
                  </a:lnTo>
                  <a:close/>
                  <a:moveTo>
                    <a:pt x="17755801" y="144780"/>
                  </a:moveTo>
                  <a:lnTo>
                    <a:pt x="17900580" y="144780"/>
                  </a:lnTo>
                  <a:lnTo>
                    <a:pt x="17900580" y="20817565"/>
                  </a:lnTo>
                  <a:lnTo>
                    <a:pt x="17755801" y="20817565"/>
                  </a:lnTo>
                  <a:lnTo>
                    <a:pt x="17755801" y="144780"/>
                  </a:lnTo>
                  <a:close/>
                  <a:moveTo>
                    <a:pt x="144780" y="20817565"/>
                  </a:moveTo>
                  <a:lnTo>
                    <a:pt x="17755801" y="20817565"/>
                  </a:lnTo>
                  <a:lnTo>
                    <a:pt x="17755801" y="20962345"/>
                  </a:lnTo>
                  <a:lnTo>
                    <a:pt x="144780" y="20962345"/>
                  </a:lnTo>
                  <a:lnTo>
                    <a:pt x="144780" y="20817565"/>
                  </a:lnTo>
                  <a:close/>
                  <a:moveTo>
                    <a:pt x="17755801" y="0"/>
                  </a:moveTo>
                  <a:lnTo>
                    <a:pt x="17900580" y="0"/>
                  </a:lnTo>
                  <a:lnTo>
                    <a:pt x="17900580" y="144780"/>
                  </a:lnTo>
                  <a:lnTo>
                    <a:pt x="17755801" y="144780"/>
                  </a:lnTo>
                  <a:lnTo>
                    <a:pt x="17755801" y="0"/>
                  </a:lnTo>
                  <a:close/>
                  <a:moveTo>
                    <a:pt x="0" y="0"/>
                  </a:moveTo>
                  <a:lnTo>
                    <a:pt x="144780" y="0"/>
                  </a:lnTo>
                  <a:lnTo>
                    <a:pt x="144780" y="144780"/>
                  </a:lnTo>
                  <a:lnTo>
                    <a:pt x="0" y="144780"/>
                  </a:lnTo>
                  <a:lnTo>
                    <a:pt x="0" y="0"/>
                  </a:lnTo>
                  <a:close/>
                  <a:moveTo>
                    <a:pt x="144780" y="0"/>
                  </a:moveTo>
                  <a:lnTo>
                    <a:pt x="17755801" y="0"/>
                  </a:lnTo>
                  <a:lnTo>
                    <a:pt x="17755801" y="144780"/>
                  </a:lnTo>
                  <a:lnTo>
                    <a:pt x="144780" y="144780"/>
                  </a:lnTo>
                  <a:lnTo>
                    <a:pt x="144780" y="0"/>
                  </a:lnTo>
                  <a:close/>
                </a:path>
              </a:pathLst>
            </a:custGeom>
            <a:solidFill>
              <a:srgbClr val="3D3D3B"/>
            </a:solidFill>
          </p:spPr>
          <p:txBody>
            <a:bodyPr/>
            <a:lstStyle/>
            <a:p>
              <a:endParaRPr lang="en-US"/>
            </a:p>
          </p:txBody>
        </p:sp>
      </p:grpSp>
      <p:grpSp>
        <p:nvGrpSpPr>
          <p:cNvPr id="6" name="Group 6"/>
          <p:cNvGrpSpPr/>
          <p:nvPr/>
        </p:nvGrpSpPr>
        <p:grpSpPr>
          <a:xfrm>
            <a:off x="737569" y="3773787"/>
            <a:ext cx="4997139" cy="5077235"/>
            <a:chOff x="0" y="0"/>
            <a:chExt cx="16144234" cy="16403000"/>
          </a:xfrm>
        </p:grpSpPr>
        <p:sp>
          <p:nvSpPr>
            <p:cNvPr id="7" name="Freeform 7"/>
            <p:cNvSpPr/>
            <p:nvPr/>
          </p:nvSpPr>
          <p:spPr>
            <a:xfrm>
              <a:off x="72390" y="72390"/>
              <a:ext cx="15999454" cy="16258219"/>
            </a:xfrm>
            <a:custGeom>
              <a:avLst/>
              <a:gdLst/>
              <a:ahLst/>
              <a:cxnLst/>
              <a:rect l="l" t="t" r="r" b="b"/>
              <a:pathLst>
                <a:path w="15999454" h="16258219">
                  <a:moveTo>
                    <a:pt x="0" y="0"/>
                  </a:moveTo>
                  <a:lnTo>
                    <a:pt x="15999454" y="0"/>
                  </a:lnTo>
                  <a:lnTo>
                    <a:pt x="15999454" y="16258219"/>
                  </a:lnTo>
                  <a:lnTo>
                    <a:pt x="0" y="16258219"/>
                  </a:lnTo>
                  <a:lnTo>
                    <a:pt x="0" y="0"/>
                  </a:lnTo>
                  <a:close/>
                </a:path>
              </a:pathLst>
            </a:custGeom>
            <a:solidFill>
              <a:srgbClr val="FFFFFF"/>
            </a:solidFill>
          </p:spPr>
          <p:txBody>
            <a:bodyPr/>
            <a:lstStyle/>
            <a:p>
              <a:endParaRPr lang="en-US"/>
            </a:p>
          </p:txBody>
        </p:sp>
        <p:sp>
          <p:nvSpPr>
            <p:cNvPr id="8" name="Freeform 8"/>
            <p:cNvSpPr/>
            <p:nvPr/>
          </p:nvSpPr>
          <p:spPr>
            <a:xfrm>
              <a:off x="0" y="0"/>
              <a:ext cx="16144233" cy="16403000"/>
            </a:xfrm>
            <a:custGeom>
              <a:avLst/>
              <a:gdLst/>
              <a:ahLst/>
              <a:cxnLst/>
              <a:rect l="l" t="t" r="r" b="b"/>
              <a:pathLst>
                <a:path w="16144233" h="16403000">
                  <a:moveTo>
                    <a:pt x="15999454" y="16258220"/>
                  </a:moveTo>
                  <a:lnTo>
                    <a:pt x="16144233" y="16258220"/>
                  </a:lnTo>
                  <a:lnTo>
                    <a:pt x="16144233" y="16403000"/>
                  </a:lnTo>
                  <a:lnTo>
                    <a:pt x="15999454" y="16403000"/>
                  </a:lnTo>
                  <a:lnTo>
                    <a:pt x="15999454" y="16258220"/>
                  </a:lnTo>
                  <a:close/>
                  <a:moveTo>
                    <a:pt x="0" y="144780"/>
                  </a:moveTo>
                  <a:lnTo>
                    <a:pt x="144780" y="144780"/>
                  </a:lnTo>
                  <a:lnTo>
                    <a:pt x="144780" y="16258220"/>
                  </a:lnTo>
                  <a:lnTo>
                    <a:pt x="0" y="16258220"/>
                  </a:lnTo>
                  <a:lnTo>
                    <a:pt x="0" y="144780"/>
                  </a:lnTo>
                  <a:close/>
                  <a:moveTo>
                    <a:pt x="0" y="16258220"/>
                  </a:moveTo>
                  <a:lnTo>
                    <a:pt x="144780" y="16258220"/>
                  </a:lnTo>
                  <a:lnTo>
                    <a:pt x="144780" y="16403000"/>
                  </a:lnTo>
                  <a:lnTo>
                    <a:pt x="0" y="16403000"/>
                  </a:lnTo>
                  <a:lnTo>
                    <a:pt x="0" y="16258220"/>
                  </a:lnTo>
                  <a:close/>
                  <a:moveTo>
                    <a:pt x="15999454" y="144780"/>
                  </a:moveTo>
                  <a:lnTo>
                    <a:pt x="16144233" y="144780"/>
                  </a:lnTo>
                  <a:lnTo>
                    <a:pt x="16144233" y="16258220"/>
                  </a:lnTo>
                  <a:lnTo>
                    <a:pt x="15999454" y="16258220"/>
                  </a:lnTo>
                  <a:lnTo>
                    <a:pt x="15999454" y="144780"/>
                  </a:lnTo>
                  <a:close/>
                  <a:moveTo>
                    <a:pt x="144780" y="16258220"/>
                  </a:moveTo>
                  <a:lnTo>
                    <a:pt x="15999454" y="16258220"/>
                  </a:lnTo>
                  <a:lnTo>
                    <a:pt x="15999454" y="16403000"/>
                  </a:lnTo>
                  <a:lnTo>
                    <a:pt x="144780" y="16403000"/>
                  </a:lnTo>
                  <a:lnTo>
                    <a:pt x="144780" y="16258220"/>
                  </a:lnTo>
                  <a:close/>
                  <a:moveTo>
                    <a:pt x="15999454" y="0"/>
                  </a:moveTo>
                  <a:lnTo>
                    <a:pt x="16144233" y="0"/>
                  </a:lnTo>
                  <a:lnTo>
                    <a:pt x="16144233" y="144780"/>
                  </a:lnTo>
                  <a:lnTo>
                    <a:pt x="15999454" y="144780"/>
                  </a:lnTo>
                  <a:lnTo>
                    <a:pt x="15999454" y="0"/>
                  </a:lnTo>
                  <a:close/>
                  <a:moveTo>
                    <a:pt x="0" y="0"/>
                  </a:moveTo>
                  <a:lnTo>
                    <a:pt x="144780" y="0"/>
                  </a:lnTo>
                  <a:lnTo>
                    <a:pt x="144780" y="144780"/>
                  </a:lnTo>
                  <a:lnTo>
                    <a:pt x="0" y="144780"/>
                  </a:lnTo>
                  <a:lnTo>
                    <a:pt x="0" y="0"/>
                  </a:lnTo>
                  <a:close/>
                  <a:moveTo>
                    <a:pt x="144780" y="0"/>
                  </a:moveTo>
                  <a:lnTo>
                    <a:pt x="15999454" y="0"/>
                  </a:lnTo>
                  <a:lnTo>
                    <a:pt x="15999454" y="144780"/>
                  </a:lnTo>
                  <a:lnTo>
                    <a:pt x="144780" y="144780"/>
                  </a:lnTo>
                  <a:lnTo>
                    <a:pt x="144780" y="0"/>
                  </a:lnTo>
                  <a:close/>
                </a:path>
              </a:pathLst>
            </a:custGeom>
            <a:solidFill>
              <a:srgbClr val="3D3D3B"/>
            </a:solidFill>
          </p:spPr>
          <p:txBody>
            <a:bodyPr/>
            <a:lstStyle/>
            <a:p>
              <a:endParaRPr lang="en-US"/>
            </a:p>
          </p:txBody>
        </p:sp>
      </p:grpSp>
      <p:grpSp>
        <p:nvGrpSpPr>
          <p:cNvPr id="9" name="Group 9"/>
          <p:cNvGrpSpPr/>
          <p:nvPr/>
        </p:nvGrpSpPr>
        <p:grpSpPr>
          <a:xfrm>
            <a:off x="737569" y="2876019"/>
            <a:ext cx="5004114" cy="673527"/>
            <a:chOff x="0" y="0"/>
            <a:chExt cx="14219657" cy="1913890"/>
          </a:xfrm>
        </p:grpSpPr>
        <p:sp>
          <p:nvSpPr>
            <p:cNvPr id="10" name="Freeform 10"/>
            <p:cNvSpPr/>
            <p:nvPr/>
          </p:nvSpPr>
          <p:spPr>
            <a:xfrm>
              <a:off x="0" y="0"/>
              <a:ext cx="14219658" cy="1913890"/>
            </a:xfrm>
            <a:custGeom>
              <a:avLst/>
              <a:gdLst/>
              <a:ahLst/>
              <a:cxnLst/>
              <a:rect l="l" t="t" r="r" b="b"/>
              <a:pathLst>
                <a:path w="14219658" h="1913890">
                  <a:moveTo>
                    <a:pt x="14219658" y="956945"/>
                  </a:moveTo>
                  <a:lnTo>
                    <a:pt x="14219658" y="956945"/>
                  </a:lnTo>
                  <a:cubicBezTo>
                    <a:pt x="14219658" y="1485392"/>
                    <a:pt x="13791287" y="1913890"/>
                    <a:pt x="13262713" y="1913890"/>
                  </a:cubicBezTo>
                  <a:lnTo>
                    <a:pt x="956945" y="1913890"/>
                  </a:lnTo>
                  <a:cubicBezTo>
                    <a:pt x="428371" y="1913890"/>
                    <a:pt x="0" y="1485392"/>
                    <a:pt x="0" y="956945"/>
                  </a:cubicBezTo>
                  <a:lnTo>
                    <a:pt x="0" y="956945"/>
                  </a:lnTo>
                  <a:cubicBezTo>
                    <a:pt x="0" y="428371"/>
                    <a:pt x="428371" y="0"/>
                    <a:pt x="956945" y="0"/>
                  </a:cubicBezTo>
                  <a:lnTo>
                    <a:pt x="13262713" y="0"/>
                  </a:lnTo>
                  <a:cubicBezTo>
                    <a:pt x="13791160" y="0"/>
                    <a:pt x="14219658" y="428371"/>
                    <a:pt x="14219658" y="956945"/>
                  </a:cubicBezTo>
                  <a:close/>
                </a:path>
              </a:pathLst>
            </a:custGeom>
            <a:solidFill>
              <a:srgbClr val="FFFFFF"/>
            </a:solidFill>
          </p:spPr>
          <p:txBody>
            <a:bodyPr/>
            <a:lstStyle/>
            <a:p>
              <a:endParaRPr lang="en-US"/>
            </a:p>
          </p:txBody>
        </p:sp>
      </p:grpSp>
      <p:grpSp>
        <p:nvGrpSpPr>
          <p:cNvPr id="11" name="Group 11"/>
          <p:cNvGrpSpPr/>
          <p:nvPr/>
        </p:nvGrpSpPr>
        <p:grpSpPr>
          <a:xfrm>
            <a:off x="5959196" y="3361184"/>
            <a:ext cx="5540783" cy="6488493"/>
            <a:chOff x="0" y="0"/>
            <a:chExt cx="17900581" cy="20962345"/>
          </a:xfrm>
        </p:grpSpPr>
        <p:sp>
          <p:nvSpPr>
            <p:cNvPr id="12" name="Freeform 12"/>
            <p:cNvSpPr/>
            <p:nvPr/>
          </p:nvSpPr>
          <p:spPr>
            <a:xfrm>
              <a:off x="72390" y="72390"/>
              <a:ext cx="17755801" cy="20817566"/>
            </a:xfrm>
            <a:custGeom>
              <a:avLst/>
              <a:gdLst/>
              <a:ahLst/>
              <a:cxnLst/>
              <a:rect l="l" t="t" r="r" b="b"/>
              <a:pathLst>
                <a:path w="17755801" h="20817566">
                  <a:moveTo>
                    <a:pt x="0" y="0"/>
                  </a:moveTo>
                  <a:lnTo>
                    <a:pt x="17755801" y="0"/>
                  </a:lnTo>
                  <a:lnTo>
                    <a:pt x="17755801" y="20817566"/>
                  </a:lnTo>
                  <a:lnTo>
                    <a:pt x="0" y="20817566"/>
                  </a:lnTo>
                  <a:lnTo>
                    <a:pt x="0" y="0"/>
                  </a:lnTo>
                  <a:close/>
                </a:path>
              </a:pathLst>
            </a:custGeom>
            <a:solidFill>
              <a:srgbClr val="E2B9C8"/>
            </a:solidFill>
          </p:spPr>
          <p:txBody>
            <a:bodyPr/>
            <a:lstStyle/>
            <a:p>
              <a:endParaRPr lang="en-US"/>
            </a:p>
          </p:txBody>
        </p:sp>
        <p:sp>
          <p:nvSpPr>
            <p:cNvPr id="13" name="Freeform 13"/>
            <p:cNvSpPr/>
            <p:nvPr/>
          </p:nvSpPr>
          <p:spPr>
            <a:xfrm>
              <a:off x="0" y="0"/>
              <a:ext cx="17900580" cy="20962345"/>
            </a:xfrm>
            <a:custGeom>
              <a:avLst/>
              <a:gdLst/>
              <a:ahLst/>
              <a:cxnLst/>
              <a:rect l="l" t="t" r="r" b="b"/>
              <a:pathLst>
                <a:path w="17900580" h="20962345">
                  <a:moveTo>
                    <a:pt x="17755801" y="20817565"/>
                  </a:moveTo>
                  <a:lnTo>
                    <a:pt x="17900580" y="20817565"/>
                  </a:lnTo>
                  <a:lnTo>
                    <a:pt x="17900580" y="20962345"/>
                  </a:lnTo>
                  <a:lnTo>
                    <a:pt x="17755801" y="20962345"/>
                  </a:lnTo>
                  <a:lnTo>
                    <a:pt x="17755801" y="20817565"/>
                  </a:lnTo>
                  <a:close/>
                  <a:moveTo>
                    <a:pt x="0" y="144780"/>
                  </a:moveTo>
                  <a:lnTo>
                    <a:pt x="144780" y="144780"/>
                  </a:lnTo>
                  <a:lnTo>
                    <a:pt x="144780" y="20817565"/>
                  </a:lnTo>
                  <a:lnTo>
                    <a:pt x="0" y="20817565"/>
                  </a:lnTo>
                  <a:lnTo>
                    <a:pt x="0" y="144780"/>
                  </a:lnTo>
                  <a:close/>
                  <a:moveTo>
                    <a:pt x="0" y="20817565"/>
                  </a:moveTo>
                  <a:lnTo>
                    <a:pt x="144780" y="20817565"/>
                  </a:lnTo>
                  <a:lnTo>
                    <a:pt x="144780" y="20962345"/>
                  </a:lnTo>
                  <a:lnTo>
                    <a:pt x="0" y="20962345"/>
                  </a:lnTo>
                  <a:lnTo>
                    <a:pt x="0" y="20817565"/>
                  </a:lnTo>
                  <a:close/>
                  <a:moveTo>
                    <a:pt x="17755801" y="144780"/>
                  </a:moveTo>
                  <a:lnTo>
                    <a:pt x="17900580" y="144780"/>
                  </a:lnTo>
                  <a:lnTo>
                    <a:pt x="17900580" y="20817565"/>
                  </a:lnTo>
                  <a:lnTo>
                    <a:pt x="17755801" y="20817565"/>
                  </a:lnTo>
                  <a:lnTo>
                    <a:pt x="17755801" y="144780"/>
                  </a:lnTo>
                  <a:close/>
                  <a:moveTo>
                    <a:pt x="144780" y="20817565"/>
                  </a:moveTo>
                  <a:lnTo>
                    <a:pt x="17755801" y="20817565"/>
                  </a:lnTo>
                  <a:lnTo>
                    <a:pt x="17755801" y="20962345"/>
                  </a:lnTo>
                  <a:lnTo>
                    <a:pt x="144780" y="20962345"/>
                  </a:lnTo>
                  <a:lnTo>
                    <a:pt x="144780" y="20817565"/>
                  </a:lnTo>
                  <a:close/>
                  <a:moveTo>
                    <a:pt x="17755801" y="0"/>
                  </a:moveTo>
                  <a:lnTo>
                    <a:pt x="17900580" y="0"/>
                  </a:lnTo>
                  <a:lnTo>
                    <a:pt x="17900580" y="144780"/>
                  </a:lnTo>
                  <a:lnTo>
                    <a:pt x="17755801" y="144780"/>
                  </a:lnTo>
                  <a:lnTo>
                    <a:pt x="17755801" y="0"/>
                  </a:lnTo>
                  <a:close/>
                  <a:moveTo>
                    <a:pt x="0" y="0"/>
                  </a:moveTo>
                  <a:lnTo>
                    <a:pt x="144780" y="0"/>
                  </a:lnTo>
                  <a:lnTo>
                    <a:pt x="144780" y="144780"/>
                  </a:lnTo>
                  <a:lnTo>
                    <a:pt x="0" y="144780"/>
                  </a:lnTo>
                  <a:lnTo>
                    <a:pt x="0" y="0"/>
                  </a:lnTo>
                  <a:close/>
                  <a:moveTo>
                    <a:pt x="144780" y="0"/>
                  </a:moveTo>
                  <a:lnTo>
                    <a:pt x="17755801" y="0"/>
                  </a:lnTo>
                  <a:lnTo>
                    <a:pt x="17755801" y="144780"/>
                  </a:lnTo>
                  <a:lnTo>
                    <a:pt x="144780" y="144780"/>
                  </a:lnTo>
                  <a:lnTo>
                    <a:pt x="144780" y="0"/>
                  </a:lnTo>
                  <a:close/>
                </a:path>
              </a:pathLst>
            </a:custGeom>
            <a:solidFill>
              <a:srgbClr val="3D3D3B"/>
            </a:solidFill>
          </p:spPr>
          <p:txBody>
            <a:bodyPr/>
            <a:lstStyle/>
            <a:p>
              <a:endParaRPr lang="en-US"/>
            </a:p>
          </p:txBody>
        </p:sp>
      </p:grpSp>
      <p:grpSp>
        <p:nvGrpSpPr>
          <p:cNvPr id="14" name="Group 14"/>
          <p:cNvGrpSpPr/>
          <p:nvPr/>
        </p:nvGrpSpPr>
        <p:grpSpPr>
          <a:xfrm>
            <a:off x="6227531" y="4506312"/>
            <a:ext cx="4997139" cy="5077235"/>
            <a:chOff x="0" y="0"/>
            <a:chExt cx="16144234" cy="16403000"/>
          </a:xfrm>
        </p:grpSpPr>
        <p:sp>
          <p:nvSpPr>
            <p:cNvPr id="15" name="Freeform 15"/>
            <p:cNvSpPr/>
            <p:nvPr/>
          </p:nvSpPr>
          <p:spPr>
            <a:xfrm>
              <a:off x="72390" y="72390"/>
              <a:ext cx="15999454" cy="16258219"/>
            </a:xfrm>
            <a:custGeom>
              <a:avLst/>
              <a:gdLst/>
              <a:ahLst/>
              <a:cxnLst/>
              <a:rect l="l" t="t" r="r" b="b"/>
              <a:pathLst>
                <a:path w="15999454" h="16258219">
                  <a:moveTo>
                    <a:pt x="0" y="0"/>
                  </a:moveTo>
                  <a:lnTo>
                    <a:pt x="15999454" y="0"/>
                  </a:lnTo>
                  <a:lnTo>
                    <a:pt x="15999454" y="16258219"/>
                  </a:lnTo>
                  <a:lnTo>
                    <a:pt x="0" y="16258219"/>
                  </a:lnTo>
                  <a:lnTo>
                    <a:pt x="0" y="0"/>
                  </a:lnTo>
                  <a:close/>
                </a:path>
              </a:pathLst>
            </a:custGeom>
            <a:solidFill>
              <a:srgbClr val="FFFFFF"/>
            </a:solidFill>
          </p:spPr>
          <p:txBody>
            <a:bodyPr/>
            <a:lstStyle/>
            <a:p>
              <a:endParaRPr lang="en-US"/>
            </a:p>
          </p:txBody>
        </p:sp>
        <p:sp>
          <p:nvSpPr>
            <p:cNvPr id="16" name="Freeform 16"/>
            <p:cNvSpPr/>
            <p:nvPr/>
          </p:nvSpPr>
          <p:spPr>
            <a:xfrm>
              <a:off x="0" y="0"/>
              <a:ext cx="16144233" cy="16403000"/>
            </a:xfrm>
            <a:custGeom>
              <a:avLst/>
              <a:gdLst/>
              <a:ahLst/>
              <a:cxnLst/>
              <a:rect l="l" t="t" r="r" b="b"/>
              <a:pathLst>
                <a:path w="16144233" h="16403000">
                  <a:moveTo>
                    <a:pt x="15999454" y="16258220"/>
                  </a:moveTo>
                  <a:lnTo>
                    <a:pt x="16144233" y="16258220"/>
                  </a:lnTo>
                  <a:lnTo>
                    <a:pt x="16144233" y="16403000"/>
                  </a:lnTo>
                  <a:lnTo>
                    <a:pt x="15999454" y="16403000"/>
                  </a:lnTo>
                  <a:lnTo>
                    <a:pt x="15999454" y="16258220"/>
                  </a:lnTo>
                  <a:close/>
                  <a:moveTo>
                    <a:pt x="0" y="144780"/>
                  </a:moveTo>
                  <a:lnTo>
                    <a:pt x="144780" y="144780"/>
                  </a:lnTo>
                  <a:lnTo>
                    <a:pt x="144780" y="16258220"/>
                  </a:lnTo>
                  <a:lnTo>
                    <a:pt x="0" y="16258220"/>
                  </a:lnTo>
                  <a:lnTo>
                    <a:pt x="0" y="144780"/>
                  </a:lnTo>
                  <a:close/>
                  <a:moveTo>
                    <a:pt x="0" y="16258220"/>
                  </a:moveTo>
                  <a:lnTo>
                    <a:pt x="144780" y="16258220"/>
                  </a:lnTo>
                  <a:lnTo>
                    <a:pt x="144780" y="16403000"/>
                  </a:lnTo>
                  <a:lnTo>
                    <a:pt x="0" y="16403000"/>
                  </a:lnTo>
                  <a:lnTo>
                    <a:pt x="0" y="16258220"/>
                  </a:lnTo>
                  <a:close/>
                  <a:moveTo>
                    <a:pt x="15999454" y="144780"/>
                  </a:moveTo>
                  <a:lnTo>
                    <a:pt x="16144233" y="144780"/>
                  </a:lnTo>
                  <a:lnTo>
                    <a:pt x="16144233" y="16258220"/>
                  </a:lnTo>
                  <a:lnTo>
                    <a:pt x="15999454" y="16258220"/>
                  </a:lnTo>
                  <a:lnTo>
                    <a:pt x="15999454" y="144780"/>
                  </a:lnTo>
                  <a:close/>
                  <a:moveTo>
                    <a:pt x="144780" y="16258220"/>
                  </a:moveTo>
                  <a:lnTo>
                    <a:pt x="15999454" y="16258220"/>
                  </a:lnTo>
                  <a:lnTo>
                    <a:pt x="15999454" y="16403000"/>
                  </a:lnTo>
                  <a:lnTo>
                    <a:pt x="144780" y="16403000"/>
                  </a:lnTo>
                  <a:lnTo>
                    <a:pt x="144780" y="16258220"/>
                  </a:lnTo>
                  <a:close/>
                  <a:moveTo>
                    <a:pt x="15999454" y="0"/>
                  </a:moveTo>
                  <a:lnTo>
                    <a:pt x="16144233" y="0"/>
                  </a:lnTo>
                  <a:lnTo>
                    <a:pt x="16144233" y="144780"/>
                  </a:lnTo>
                  <a:lnTo>
                    <a:pt x="15999454" y="144780"/>
                  </a:lnTo>
                  <a:lnTo>
                    <a:pt x="15999454" y="0"/>
                  </a:lnTo>
                  <a:close/>
                  <a:moveTo>
                    <a:pt x="0" y="0"/>
                  </a:moveTo>
                  <a:lnTo>
                    <a:pt x="144780" y="0"/>
                  </a:lnTo>
                  <a:lnTo>
                    <a:pt x="144780" y="144780"/>
                  </a:lnTo>
                  <a:lnTo>
                    <a:pt x="0" y="144780"/>
                  </a:lnTo>
                  <a:lnTo>
                    <a:pt x="0" y="0"/>
                  </a:lnTo>
                  <a:close/>
                  <a:moveTo>
                    <a:pt x="144780" y="0"/>
                  </a:moveTo>
                  <a:lnTo>
                    <a:pt x="15999454" y="0"/>
                  </a:lnTo>
                  <a:lnTo>
                    <a:pt x="15999454" y="144780"/>
                  </a:lnTo>
                  <a:lnTo>
                    <a:pt x="144780" y="144780"/>
                  </a:lnTo>
                  <a:lnTo>
                    <a:pt x="144780" y="0"/>
                  </a:lnTo>
                  <a:close/>
                </a:path>
              </a:pathLst>
            </a:custGeom>
            <a:solidFill>
              <a:srgbClr val="3D3D3B"/>
            </a:solidFill>
          </p:spPr>
          <p:txBody>
            <a:bodyPr/>
            <a:lstStyle/>
            <a:p>
              <a:endParaRPr lang="en-US"/>
            </a:p>
          </p:txBody>
        </p:sp>
      </p:grpSp>
      <p:grpSp>
        <p:nvGrpSpPr>
          <p:cNvPr id="17" name="Group 17"/>
          <p:cNvGrpSpPr/>
          <p:nvPr/>
        </p:nvGrpSpPr>
        <p:grpSpPr>
          <a:xfrm>
            <a:off x="6227531" y="3608543"/>
            <a:ext cx="5004114" cy="673527"/>
            <a:chOff x="0" y="0"/>
            <a:chExt cx="14219657" cy="1913890"/>
          </a:xfrm>
        </p:grpSpPr>
        <p:sp>
          <p:nvSpPr>
            <p:cNvPr id="18" name="Freeform 18"/>
            <p:cNvSpPr/>
            <p:nvPr/>
          </p:nvSpPr>
          <p:spPr>
            <a:xfrm>
              <a:off x="0" y="0"/>
              <a:ext cx="14219658" cy="1913890"/>
            </a:xfrm>
            <a:custGeom>
              <a:avLst/>
              <a:gdLst/>
              <a:ahLst/>
              <a:cxnLst/>
              <a:rect l="l" t="t" r="r" b="b"/>
              <a:pathLst>
                <a:path w="14219658" h="1913890">
                  <a:moveTo>
                    <a:pt x="14219658" y="956945"/>
                  </a:moveTo>
                  <a:lnTo>
                    <a:pt x="14219658" y="956945"/>
                  </a:lnTo>
                  <a:cubicBezTo>
                    <a:pt x="14219658" y="1485392"/>
                    <a:pt x="13791287" y="1913890"/>
                    <a:pt x="13262713" y="1913890"/>
                  </a:cubicBezTo>
                  <a:lnTo>
                    <a:pt x="956945" y="1913890"/>
                  </a:lnTo>
                  <a:cubicBezTo>
                    <a:pt x="428371" y="1913890"/>
                    <a:pt x="0" y="1485392"/>
                    <a:pt x="0" y="956945"/>
                  </a:cubicBezTo>
                  <a:lnTo>
                    <a:pt x="0" y="956945"/>
                  </a:lnTo>
                  <a:cubicBezTo>
                    <a:pt x="0" y="428371"/>
                    <a:pt x="428371" y="0"/>
                    <a:pt x="956945" y="0"/>
                  </a:cubicBezTo>
                  <a:lnTo>
                    <a:pt x="13262713" y="0"/>
                  </a:lnTo>
                  <a:cubicBezTo>
                    <a:pt x="13791160" y="0"/>
                    <a:pt x="14219658" y="428371"/>
                    <a:pt x="14219658" y="956945"/>
                  </a:cubicBezTo>
                  <a:close/>
                </a:path>
              </a:pathLst>
            </a:custGeom>
            <a:solidFill>
              <a:srgbClr val="FFFFFF"/>
            </a:solidFill>
          </p:spPr>
          <p:txBody>
            <a:bodyPr/>
            <a:lstStyle/>
            <a:p>
              <a:endParaRPr lang="en-US"/>
            </a:p>
          </p:txBody>
        </p:sp>
      </p:grpSp>
      <p:grpSp>
        <p:nvGrpSpPr>
          <p:cNvPr id="19" name="Group 19"/>
          <p:cNvGrpSpPr/>
          <p:nvPr/>
        </p:nvGrpSpPr>
        <p:grpSpPr>
          <a:xfrm>
            <a:off x="11415717" y="2606253"/>
            <a:ext cx="5540783" cy="6488493"/>
            <a:chOff x="0" y="0"/>
            <a:chExt cx="17900581" cy="20962345"/>
          </a:xfrm>
        </p:grpSpPr>
        <p:sp>
          <p:nvSpPr>
            <p:cNvPr id="20" name="Freeform 20"/>
            <p:cNvSpPr/>
            <p:nvPr/>
          </p:nvSpPr>
          <p:spPr>
            <a:xfrm>
              <a:off x="72390" y="72390"/>
              <a:ext cx="17755801" cy="20817566"/>
            </a:xfrm>
            <a:custGeom>
              <a:avLst/>
              <a:gdLst/>
              <a:ahLst/>
              <a:cxnLst/>
              <a:rect l="l" t="t" r="r" b="b"/>
              <a:pathLst>
                <a:path w="17755801" h="20817566">
                  <a:moveTo>
                    <a:pt x="0" y="0"/>
                  </a:moveTo>
                  <a:lnTo>
                    <a:pt x="17755801" y="0"/>
                  </a:lnTo>
                  <a:lnTo>
                    <a:pt x="17755801" y="20817566"/>
                  </a:lnTo>
                  <a:lnTo>
                    <a:pt x="0" y="20817566"/>
                  </a:lnTo>
                  <a:lnTo>
                    <a:pt x="0" y="0"/>
                  </a:lnTo>
                  <a:close/>
                </a:path>
              </a:pathLst>
            </a:custGeom>
            <a:solidFill>
              <a:srgbClr val="BDD1A5"/>
            </a:solidFill>
          </p:spPr>
          <p:txBody>
            <a:bodyPr/>
            <a:lstStyle/>
            <a:p>
              <a:endParaRPr lang="en-US"/>
            </a:p>
          </p:txBody>
        </p:sp>
        <p:sp>
          <p:nvSpPr>
            <p:cNvPr id="21" name="Freeform 21"/>
            <p:cNvSpPr/>
            <p:nvPr/>
          </p:nvSpPr>
          <p:spPr>
            <a:xfrm>
              <a:off x="0" y="0"/>
              <a:ext cx="17900580" cy="20962345"/>
            </a:xfrm>
            <a:custGeom>
              <a:avLst/>
              <a:gdLst/>
              <a:ahLst/>
              <a:cxnLst/>
              <a:rect l="l" t="t" r="r" b="b"/>
              <a:pathLst>
                <a:path w="17900580" h="20962345">
                  <a:moveTo>
                    <a:pt x="17755801" y="20817565"/>
                  </a:moveTo>
                  <a:lnTo>
                    <a:pt x="17900580" y="20817565"/>
                  </a:lnTo>
                  <a:lnTo>
                    <a:pt x="17900580" y="20962345"/>
                  </a:lnTo>
                  <a:lnTo>
                    <a:pt x="17755801" y="20962345"/>
                  </a:lnTo>
                  <a:lnTo>
                    <a:pt x="17755801" y="20817565"/>
                  </a:lnTo>
                  <a:close/>
                  <a:moveTo>
                    <a:pt x="0" y="144780"/>
                  </a:moveTo>
                  <a:lnTo>
                    <a:pt x="144780" y="144780"/>
                  </a:lnTo>
                  <a:lnTo>
                    <a:pt x="144780" y="20817565"/>
                  </a:lnTo>
                  <a:lnTo>
                    <a:pt x="0" y="20817565"/>
                  </a:lnTo>
                  <a:lnTo>
                    <a:pt x="0" y="144780"/>
                  </a:lnTo>
                  <a:close/>
                  <a:moveTo>
                    <a:pt x="0" y="20817565"/>
                  </a:moveTo>
                  <a:lnTo>
                    <a:pt x="144780" y="20817565"/>
                  </a:lnTo>
                  <a:lnTo>
                    <a:pt x="144780" y="20962345"/>
                  </a:lnTo>
                  <a:lnTo>
                    <a:pt x="0" y="20962345"/>
                  </a:lnTo>
                  <a:lnTo>
                    <a:pt x="0" y="20817565"/>
                  </a:lnTo>
                  <a:close/>
                  <a:moveTo>
                    <a:pt x="17755801" y="144780"/>
                  </a:moveTo>
                  <a:lnTo>
                    <a:pt x="17900580" y="144780"/>
                  </a:lnTo>
                  <a:lnTo>
                    <a:pt x="17900580" y="20817565"/>
                  </a:lnTo>
                  <a:lnTo>
                    <a:pt x="17755801" y="20817565"/>
                  </a:lnTo>
                  <a:lnTo>
                    <a:pt x="17755801" y="144780"/>
                  </a:lnTo>
                  <a:close/>
                  <a:moveTo>
                    <a:pt x="144780" y="20817565"/>
                  </a:moveTo>
                  <a:lnTo>
                    <a:pt x="17755801" y="20817565"/>
                  </a:lnTo>
                  <a:lnTo>
                    <a:pt x="17755801" y="20962345"/>
                  </a:lnTo>
                  <a:lnTo>
                    <a:pt x="144780" y="20962345"/>
                  </a:lnTo>
                  <a:lnTo>
                    <a:pt x="144780" y="20817565"/>
                  </a:lnTo>
                  <a:close/>
                  <a:moveTo>
                    <a:pt x="17755801" y="0"/>
                  </a:moveTo>
                  <a:lnTo>
                    <a:pt x="17900580" y="0"/>
                  </a:lnTo>
                  <a:lnTo>
                    <a:pt x="17900580" y="144780"/>
                  </a:lnTo>
                  <a:lnTo>
                    <a:pt x="17755801" y="144780"/>
                  </a:lnTo>
                  <a:lnTo>
                    <a:pt x="17755801" y="0"/>
                  </a:lnTo>
                  <a:close/>
                  <a:moveTo>
                    <a:pt x="0" y="0"/>
                  </a:moveTo>
                  <a:lnTo>
                    <a:pt x="144780" y="0"/>
                  </a:lnTo>
                  <a:lnTo>
                    <a:pt x="144780" y="144780"/>
                  </a:lnTo>
                  <a:lnTo>
                    <a:pt x="0" y="144780"/>
                  </a:lnTo>
                  <a:lnTo>
                    <a:pt x="0" y="0"/>
                  </a:lnTo>
                  <a:close/>
                  <a:moveTo>
                    <a:pt x="144780" y="0"/>
                  </a:moveTo>
                  <a:lnTo>
                    <a:pt x="17755801" y="0"/>
                  </a:lnTo>
                  <a:lnTo>
                    <a:pt x="17755801" y="144780"/>
                  </a:lnTo>
                  <a:lnTo>
                    <a:pt x="144780" y="144780"/>
                  </a:lnTo>
                  <a:lnTo>
                    <a:pt x="144780" y="0"/>
                  </a:lnTo>
                  <a:close/>
                </a:path>
              </a:pathLst>
            </a:custGeom>
            <a:solidFill>
              <a:srgbClr val="3D3D3B"/>
            </a:solidFill>
          </p:spPr>
          <p:txBody>
            <a:bodyPr/>
            <a:lstStyle/>
            <a:p>
              <a:endParaRPr lang="en-US"/>
            </a:p>
          </p:txBody>
        </p:sp>
      </p:grpSp>
      <p:grpSp>
        <p:nvGrpSpPr>
          <p:cNvPr id="22" name="Group 22"/>
          <p:cNvGrpSpPr/>
          <p:nvPr/>
        </p:nvGrpSpPr>
        <p:grpSpPr>
          <a:xfrm>
            <a:off x="11684052" y="3751380"/>
            <a:ext cx="4997139" cy="5077235"/>
            <a:chOff x="0" y="0"/>
            <a:chExt cx="16144234" cy="16403000"/>
          </a:xfrm>
        </p:grpSpPr>
        <p:sp>
          <p:nvSpPr>
            <p:cNvPr id="23" name="Freeform 23"/>
            <p:cNvSpPr/>
            <p:nvPr/>
          </p:nvSpPr>
          <p:spPr>
            <a:xfrm>
              <a:off x="72390" y="72390"/>
              <a:ext cx="15999454" cy="16258219"/>
            </a:xfrm>
            <a:custGeom>
              <a:avLst/>
              <a:gdLst/>
              <a:ahLst/>
              <a:cxnLst/>
              <a:rect l="l" t="t" r="r" b="b"/>
              <a:pathLst>
                <a:path w="15999454" h="16258219">
                  <a:moveTo>
                    <a:pt x="0" y="0"/>
                  </a:moveTo>
                  <a:lnTo>
                    <a:pt x="15999454" y="0"/>
                  </a:lnTo>
                  <a:lnTo>
                    <a:pt x="15999454" y="16258219"/>
                  </a:lnTo>
                  <a:lnTo>
                    <a:pt x="0" y="16258219"/>
                  </a:lnTo>
                  <a:lnTo>
                    <a:pt x="0" y="0"/>
                  </a:lnTo>
                  <a:close/>
                </a:path>
              </a:pathLst>
            </a:custGeom>
            <a:solidFill>
              <a:srgbClr val="FFFFFF"/>
            </a:solidFill>
          </p:spPr>
          <p:txBody>
            <a:bodyPr/>
            <a:lstStyle/>
            <a:p>
              <a:endParaRPr lang="en-US"/>
            </a:p>
          </p:txBody>
        </p:sp>
        <p:sp>
          <p:nvSpPr>
            <p:cNvPr id="24" name="Freeform 24"/>
            <p:cNvSpPr/>
            <p:nvPr/>
          </p:nvSpPr>
          <p:spPr>
            <a:xfrm>
              <a:off x="0" y="0"/>
              <a:ext cx="16144233" cy="16403000"/>
            </a:xfrm>
            <a:custGeom>
              <a:avLst/>
              <a:gdLst/>
              <a:ahLst/>
              <a:cxnLst/>
              <a:rect l="l" t="t" r="r" b="b"/>
              <a:pathLst>
                <a:path w="16144233" h="16403000">
                  <a:moveTo>
                    <a:pt x="15999454" y="16258220"/>
                  </a:moveTo>
                  <a:lnTo>
                    <a:pt x="16144233" y="16258220"/>
                  </a:lnTo>
                  <a:lnTo>
                    <a:pt x="16144233" y="16403000"/>
                  </a:lnTo>
                  <a:lnTo>
                    <a:pt x="15999454" y="16403000"/>
                  </a:lnTo>
                  <a:lnTo>
                    <a:pt x="15999454" y="16258220"/>
                  </a:lnTo>
                  <a:close/>
                  <a:moveTo>
                    <a:pt x="0" y="144780"/>
                  </a:moveTo>
                  <a:lnTo>
                    <a:pt x="144780" y="144780"/>
                  </a:lnTo>
                  <a:lnTo>
                    <a:pt x="144780" y="16258220"/>
                  </a:lnTo>
                  <a:lnTo>
                    <a:pt x="0" y="16258220"/>
                  </a:lnTo>
                  <a:lnTo>
                    <a:pt x="0" y="144780"/>
                  </a:lnTo>
                  <a:close/>
                  <a:moveTo>
                    <a:pt x="0" y="16258220"/>
                  </a:moveTo>
                  <a:lnTo>
                    <a:pt x="144780" y="16258220"/>
                  </a:lnTo>
                  <a:lnTo>
                    <a:pt x="144780" y="16403000"/>
                  </a:lnTo>
                  <a:lnTo>
                    <a:pt x="0" y="16403000"/>
                  </a:lnTo>
                  <a:lnTo>
                    <a:pt x="0" y="16258220"/>
                  </a:lnTo>
                  <a:close/>
                  <a:moveTo>
                    <a:pt x="15999454" y="144780"/>
                  </a:moveTo>
                  <a:lnTo>
                    <a:pt x="16144233" y="144780"/>
                  </a:lnTo>
                  <a:lnTo>
                    <a:pt x="16144233" y="16258220"/>
                  </a:lnTo>
                  <a:lnTo>
                    <a:pt x="15999454" y="16258220"/>
                  </a:lnTo>
                  <a:lnTo>
                    <a:pt x="15999454" y="144780"/>
                  </a:lnTo>
                  <a:close/>
                  <a:moveTo>
                    <a:pt x="144780" y="16258220"/>
                  </a:moveTo>
                  <a:lnTo>
                    <a:pt x="15999454" y="16258220"/>
                  </a:lnTo>
                  <a:lnTo>
                    <a:pt x="15999454" y="16403000"/>
                  </a:lnTo>
                  <a:lnTo>
                    <a:pt x="144780" y="16403000"/>
                  </a:lnTo>
                  <a:lnTo>
                    <a:pt x="144780" y="16258220"/>
                  </a:lnTo>
                  <a:close/>
                  <a:moveTo>
                    <a:pt x="15999454" y="0"/>
                  </a:moveTo>
                  <a:lnTo>
                    <a:pt x="16144233" y="0"/>
                  </a:lnTo>
                  <a:lnTo>
                    <a:pt x="16144233" y="144780"/>
                  </a:lnTo>
                  <a:lnTo>
                    <a:pt x="15999454" y="144780"/>
                  </a:lnTo>
                  <a:lnTo>
                    <a:pt x="15999454" y="0"/>
                  </a:lnTo>
                  <a:close/>
                  <a:moveTo>
                    <a:pt x="0" y="0"/>
                  </a:moveTo>
                  <a:lnTo>
                    <a:pt x="144780" y="0"/>
                  </a:lnTo>
                  <a:lnTo>
                    <a:pt x="144780" y="144780"/>
                  </a:lnTo>
                  <a:lnTo>
                    <a:pt x="0" y="144780"/>
                  </a:lnTo>
                  <a:lnTo>
                    <a:pt x="0" y="0"/>
                  </a:lnTo>
                  <a:close/>
                  <a:moveTo>
                    <a:pt x="144780" y="0"/>
                  </a:moveTo>
                  <a:lnTo>
                    <a:pt x="15999454" y="0"/>
                  </a:lnTo>
                  <a:lnTo>
                    <a:pt x="15999454" y="144780"/>
                  </a:lnTo>
                  <a:lnTo>
                    <a:pt x="144780" y="144780"/>
                  </a:lnTo>
                  <a:lnTo>
                    <a:pt x="144780" y="0"/>
                  </a:lnTo>
                  <a:close/>
                </a:path>
              </a:pathLst>
            </a:custGeom>
            <a:solidFill>
              <a:srgbClr val="3D3D3B"/>
            </a:solidFill>
          </p:spPr>
          <p:txBody>
            <a:bodyPr/>
            <a:lstStyle/>
            <a:p>
              <a:endParaRPr lang="en-US"/>
            </a:p>
          </p:txBody>
        </p:sp>
      </p:grpSp>
      <p:grpSp>
        <p:nvGrpSpPr>
          <p:cNvPr id="25" name="Group 25"/>
          <p:cNvGrpSpPr/>
          <p:nvPr/>
        </p:nvGrpSpPr>
        <p:grpSpPr>
          <a:xfrm>
            <a:off x="11684052" y="2853612"/>
            <a:ext cx="5004114" cy="673527"/>
            <a:chOff x="0" y="0"/>
            <a:chExt cx="14219657" cy="1913890"/>
          </a:xfrm>
        </p:grpSpPr>
        <p:sp>
          <p:nvSpPr>
            <p:cNvPr id="26" name="Freeform 26"/>
            <p:cNvSpPr/>
            <p:nvPr/>
          </p:nvSpPr>
          <p:spPr>
            <a:xfrm>
              <a:off x="0" y="0"/>
              <a:ext cx="14219658" cy="1913890"/>
            </a:xfrm>
            <a:custGeom>
              <a:avLst/>
              <a:gdLst/>
              <a:ahLst/>
              <a:cxnLst/>
              <a:rect l="l" t="t" r="r" b="b"/>
              <a:pathLst>
                <a:path w="14219658" h="1913890">
                  <a:moveTo>
                    <a:pt x="14219658" y="956945"/>
                  </a:moveTo>
                  <a:lnTo>
                    <a:pt x="14219658" y="956945"/>
                  </a:lnTo>
                  <a:cubicBezTo>
                    <a:pt x="14219658" y="1485392"/>
                    <a:pt x="13791287" y="1913890"/>
                    <a:pt x="13262713" y="1913890"/>
                  </a:cubicBezTo>
                  <a:lnTo>
                    <a:pt x="956945" y="1913890"/>
                  </a:lnTo>
                  <a:cubicBezTo>
                    <a:pt x="428371" y="1913890"/>
                    <a:pt x="0" y="1485392"/>
                    <a:pt x="0" y="956945"/>
                  </a:cubicBezTo>
                  <a:lnTo>
                    <a:pt x="0" y="956945"/>
                  </a:lnTo>
                  <a:cubicBezTo>
                    <a:pt x="0" y="428371"/>
                    <a:pt x="428371" y="0"/>
                    <a:pt x="956945" y="0"/>
                  </a:cubicBezTo>
                  <a:lnTo>
                    <a:pt x="13262713" y="0"/>
                  </a:lnTo>
                  <a:cubicBezTo>
                    <a:pt x="13791160" y="0"/>
                    <a:pt x="14219658" y="428371"/>
                    <a:pt x="14219658" y="956945"/>
                  </a:cubicBezTo>
                  <a:close/>
                </a:path>
              </a:pathLst>
            </a:custGeom>
            <a:solidFill>
              <a:srgbClr val="FFFFFF"/>
            </a:solidFill>
          </p:spPr>
          <p:txBody>
            <a:bodyPr/>
            <a:lstStyle/>
            <a:p>
              <a:endParaRPr lang="en-US"/>
            </a:p>
          </p:txBody>
        </p:sp>
      </p:grpSp>
      <p:pic>
        <p:nvPicPr>
          <p:cNvPr id="27" name="Picture 2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7051" y="2979115"/>
            <a:ext cx="403159" cy="403159"/>
          </a:xfrm>
          <a:prstGeom prst="rect">
            <a:avLst/>
          </a:prstGeom>
        </p:spPr>
      </p:pic>
      <p:pic>
        <p:nvPicPr>
          <p:cNvPr id="28" name="Picture 2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70529" y="3734046"/>
            <a:ext cx="403159" cy="403159"/>
          </a:xfrm>
          <a:prstGeom prst="rect">
            <a:avLst/>
          </a:prstGeom>
        </p:spPr>
      </p:pic>
      <p:pic>
        <p:nvPicPr>
          <p:cNvPr id="29" name="Picture 2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80568" y="3001522"/>
            <a:ext cx="403159" cy="403159"/>
          </a:xfrm>
          <a:prstGeom prst="rect">
            <a:avLst/>
          </a:prstGeom>
        </p:spPr>
      </p:pic>
      <p:pic>
        <p:nvPicPr>
          <p:cNvPr id="34" name="Picture 3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709390">
            <a:off x="1198627" y="5802932"/>
            <a:ext cx="594583" cy="2255313"/>
          </a:xfrm>
          <a:prstGeom prst="rect">
            <a:avLst/>
          </a:prstGeom>
        </p:spPr>
      </p:pic>
      <p:pic>
        <p:nvPicPr>
          <p:cNvPr id="35" name="Picture 3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36385" flipH="1">
            <a:off x="9248380" y="8129077"/>
            <a:ext cx="1239974" cy="1021288"/>
          </a:xfrm>
          <a:prstGeom prst="rect">
            <a:avLst/>
          </a:prstGeom>
        </p:spPr>
      </p:pic>
      <p:pic>
        <p:nvPicPr>
          <p:cNvPr id="36" name="Picture 3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59626">
            <a:off x="15364604" y="7657081"/>
            <a:ext cx="2765953" cy="2298255"/>
          </a:xfrm>
          <a:prstGeom prst="rect">
            <a:avLst/>
          </a:prstGeom>
        </p:spPr>
      </p:pic>
      <p:sp>
        <p:nvSpPr>
          <p:cNvPr id="37" name="Rectangle 36"/>
          <p:cNvSpPr/>
          <p:nvPr/>
        </p:nvSpPr>
        <p:spPr>
          <a:xfrm>
            <a:off x="1350550" y="1081881"/>
            <a:ext cx="10963066" cy="769441"/>
          </a:xfrm>
          <a:prstGeom prst="rect">
            <a:avLst/>
          </a:prstGeom>
        </p:spPr>
        <p:txBody>
          <a:bodyPr wrap="none">
            <a:spAutoFit/>
          </a:bodyPr>
          <a:lstStyle/>
          <a:p>
            <a:r>
              <a:rPr lang="en-US" sz="4400" b="1" i="1" dirty="0" err="1">
                <a:latin typeface="Arial" panose="020B0604020202020204" pitchFamily="34" charset="0"/>
                <a:cs typeface="Arial" panose="020B0604020202020204" pitchFamily="34" charset="0"/>
              </a:rPr>
              <a:t>Đọc</a:t>
            </a:r>
            <a:r>
              <a:rPr lang="en-US" sz="4400" b="1" i="1" dirty="0">
                <a:latin typeface="Arial" panose="020B0604020202020204" pitchFamily="34" charset="0"/>
                <a:cs typeface="Arial" panose="020B0604020202020204" pitchFamily="34" charset="0"/>
              </a:rPr>
              <a:t> </a:t>
            </a:r>
            <a:r>
              <a:rPr lang="en-US" sz="4400" b="1" i="1" dirty="0" err="1">
                <a:latin typeface="Arial" panose="020B0604020202020204" pitchFamily="34" charset="0"/>
                <a:cs typeface="Arial" panose="020B0604020202020204" pitchFamily="34" charset="0"/>
              </a:rPr>
              <a:t>thông</a:t>
            </a:r>
            <a:r>
              <a:rPr lang="en-US" sz="4400" b="1" i="1" dirty="0">
                <a:latin typeface="Arial" panose="020B0604020202020204" pitchFamily="34" charset="0"/>
                <a:cs typeface="Arial" panose="020B0604020202020204" pitchFamily="34" charset="0"/>
              </a:rPr>
              <a:t> tin SGK </a:t>
            </a:r>
            <a:r>
              <a:rPr lang="en-US" sz="4400" b="1" i="1" dirty="0" err="1">
                <a:latin typeface="Arial" panose="020B0604020202020204" pitchFamily="34" charset="0"/>
                <a:cs typeface="Arial" panose="020B0604020202020204" pitchFamily="34" charset="0"/>
              </a:rPr>
              <a:t>trang</a:t>
            </a:r>
            <a:r>
              <a:rPr lang="en-US" sz="4400" b="1" i="1" dirty="0">
                <a:latin typeface="Arial" panose="020B0604020202020204" pitchFamily="34" charset="0"/>
                <a:cs typeface="Arial" panose="020B0604020202020204" pitchFamily="34" charset="0"/>
              </a:rPr>
              <a:t> 11 </a:t>
            </a:r>
            <a:r>
              <a:rPr lang="en-US" sz="4400" b="1" i="1" dirty="0" err="1">
                <a:latin typeface="Arial" panose="020B0604020202020204" pitchFamily="34" charset="0"/>
                <a:cs typeface="Arial" panose="020B0604020202020204" pitchFamily="34" charset="0"/>
              </a:rPr>
              <a:t>và</a:t>
            </a:r>
            <a:r>
              <a:rPr lang="en-US" sz="4400" b="1" i="1" dirty="0">
                <a:latin typeface="Arial" panose="020B0604020202020204" pitchFamily="34" charset="0"/>
                <a:cs typeface="Arial" panose="020B0604020202020204" pitchFamily="34" charset="0"/>
              </a:rPr>
              <a:t> </a:t>
            </a:r>
            <a:r>
              <a:rPr lang="en-US" sz="4400" b="1" i="1" dirty="0" err="1">
                <a:latin typeface="Arial" panose="020B0604020202020204" pitchFamily="34" charset="0"/>
                <a:cs typeface="Arial" panose="020B0604020202020204" pitchFamily="34" charset="0"/>
              </a:rPr>
              <a:t>cho</a:t>
            </a:r>
            <a:r>
              <a:rPr lang="en-US" sz="4400" b="1" i="1" dirty="0">
                <a:latin typeface="Arial" panose="020B0604020202020204" pitchFamily="34" charset="0"/>
                <a:cs typeface="Arial" panose="020B0604020202020204" pitchFamily="34" charset="0"/>
              </a:rPr>
              <a:t> </a:t>
            </a:r>
            <a:r>
              <a:rPr lang="en-US" sz="4400" b="1" i="1" dirty="0" err="1">
                <a:latin typeface="Arial" panose="020B0604020202020204" pitchFamily="34" charset="0"/>
                <a:cs typeface="Arial" panose="020B0604020202020204" pitchFamily="34" charset="0"/>
              </a:rPr>
              <a:t>biết</a:t>
            </a:r>
            <a:r>
              <a:rPr lang="en-US" sz="4400" b="1" i="1" dirty="0">
                <a:latin typeface="Arial" panose="020B0604020202020204" pitchFamily="34" charset="0"/>
                <a:cs typeface="Arial" panose="020B0604020202020204" pitchFamily="34" charset="0"/>
              </a:rPr>
              <a:t> :</a:t>
            </a:r>
          </a:p>
        </p:txBody>
      </p:sp>
      <p:sp>
        <p:nvSpPr>
          <p:cNvPr id="38" name="Rectangle 37"/>
          <p:cNvSpPr/>
          <p:nvPr/>
        </p:nvSpPr>
        <p:spPr>
          <a:xfrm>
            <a:off x="865882" y="3967360"/>
            <a:ext cx="4940270" cy="1938992"/>
          </a:xfrm>
          <a:prstGeom prst="rect">
            <a:avLst/>
          </a:prstGeom>
        </p:spPr>
        <p:txBody>
          <a:bodyPr wrap="square">
            <a:spAutoFit/>
          </a:bodyPr>
          <a:lstStyle/>
          <a:p>
            <a:pPr>
              <a:lnSpc>
                <a:spcPct val="150000"/>
              </a:lnSpc>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Nêu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vai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trò</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phần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mềm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ứng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39" name="Rectangle 38"/>
          <p:cNvSpPr/>
          <p:nvPr/>
        </p:nvSpPr>
        <p:spPr>
          <a:xfrm>
            <a:off x="6444456" y="4936856"/>
            <a:ext cx="4638747" cy="193899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Kể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mềm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a:t>
            </a:r>
          </a:p>
        </p:txBody>
      </p:sp>
      <p:sp>
        <p:nvSpPr>
          <p:cNvPr id="40" name="Rectangle 39"/>
          <p:cNvSpPr/>
          <p:nvPr/>
        </p:nvSpPr>
        <p:spPr>
          <a:xfrm>
            <a:off x="11802228" y="3728973"/>
            <a:ext cx="4815774" cy="459491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mềm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tệp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rộng</a:t>
            </a:r>
            <a:r>
              <a:rPr lang="en-US" sz="4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309896450"/>
      </p:ext>
    </p:extLst>
  </p:cSld>
  <p:clrMapOvr>
    <a:masterClrMapping/>
  </p:clrMapOvr>
  <p:transition spd="slow">
    <p:spli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500"/>
                                        <p:tgtEl>
                                          <p:spTgt spid="38"/>
                                        </p:tgtEl>
                                        <p:attrNameLst>
                                          <p:attrName>ppt_y</p:attrName>
                                        </p:attrNameLst>
                                      </p:cBhvr>
                                      <p:tavLst>
                                        <p:tav tm="0">
                                          <p:val>
                                            <p:strVal val="#ppt_y+#ppt_h*1.125000"/>
                                          </p:val>
                                        </p:tav>
                                        <p:tav tm="100000">
                                          <p:val>
                                            <p:strVal val="#ppt_y"/>
                                          </p:val>
                                        </p:tav>
                                      </p:tavLst>
                                    </p:anim>
                                    <p:animEffect transition="in" filter="wipe(up)">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arn(inVertical)">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708408E-CB0F-B7F6-6989-4024D51AAB8D}"/>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246424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FDDE4"/>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0"/>
            <a:ext cx="3590855" cy="2069791"/>
          </a:xfrm>
          <a:prstGeom prst="rect">
            <a:avLst/>
          </a:prstGeom>
        </p:spPr>
      </p:pic>
      <p:sp>
        <p:nvSpPr>
          <p:cNvPr id="9" name="TextBox 8"/>
          <p:cNvSpPr txBox="1"/>
          <p:nvPr/>
        </p:nvSpPr>
        <p:spPr>
          <a:xfrm>
            <a:off x="596555" y="680953"/>
            <a:ext cx="28549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KẾT LUẬN</a:t>
            </a:r>
          </a:p>
        </p:txBody>
      </p:sp>
      <p:sp>
        <p:nvSpPr>
          <p:cNvPr id="10" name="Rectangle 9"/>
          <p:cNvSpPr/>
          <p:nvPr/>
        </p:nvSpPr>
        <p:spPr>
          <a:xfrm>
            <a:off x="381000" y="1866900"/>
            <a:ext cx="9982201" cy="3686266"/>
          </a:xfrm>
          <a:prstGeom prst="rect">
            <a:avLst/>
          </a:prstGeom>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Phần mềm ứng dụng là các chương trình máy tính cho phép người sử dụng </a:t>
            </a:r>
            <a:r>
              <a:rPr kumimoji="0" lang="vi-VN" sz="400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thực hiện những công việc cụ thể và thường xử lí những loại dữ liệu cụ thể</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p:cNvSpPr/>
          <p:nvPr/>
        </p:nvSpPr>
        <p:spPr>
          <a:xfrm>
            <a:off x="228600" y="5965829"/>
            <a:ext cx="9982201" cy="3686266"/>
          </a:xfrm>
          <a:prstGeom prst="rect">
            <a:avLst/>
          </a:prstGeom>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Loại tệp được nhận biết nhờ phần mở rộng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tệp. Loại tệp cũng cho biết phần mềm ứng dụng nào có thể được dùng với nó. </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30" name="Picture 6" descr="6 Phần mềm văn phòng thông dụng | Cập nhật 2023">
            <a:extLst>
              <a:ext uri="{FF2B5EF4-FFF2-40B4-BE49-F238E27FC236}">
                <a16:creationId xmlns:a16="http://schemas.microsoft.com/office/drawing/2014/main" id="{5D25A4EA-F16C-BBCB-8980-0524618A7A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7907" y="2069791"/>
            <a:ext cx="5791200" cy="32575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hần mở rộng file là gì? Đặc điểm và ý nghĩa | BKHOST">
            <a:extLst>
              <a:ext uri="{FF2B5EF4-FFF2-40B4-BE49-F238E27FC236}">
                <a16:creationId xmlns:a16="http://schemas.microsoft.com/office/drawing/2014/main" id="{4B484C57-3549-D0D8-40EA-F914D5C68A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0400" y="6134100"/>
            <a:ext cx="7266214" cy="334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431713"/>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fill="hold" nodeType="with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wipe(left)">
                                      <p:cBhvr>
                                        <p:cTn id="18" dur="500"/>
                                        <p:tgtEl>
                                          <p:spTgt spid="103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nodeType="withEffect">
                                  <p:stCondLst>
                                    <p:cond delay="0"/>
                                  </p:stCondLst>
                                  <p:childTnLst>
                                    <p:set>
                                      <p:cBhvr>
                                        <p:cTn id="25" dur="1" fill="hold">
                                          <p:stCondLst>
                                            <p:cond delay="0"/>
                                          </p:stCondLst>
                                        </p:cTn>
                                        <p:tgtEl>
                                          <p:spTgt spid="1032"/>
                                        </p:tgtEl>
                                        <p:attrNameLst>
                                          <p:attrName>style.visibility</p:attrName>
                                        </p:attrNameLst>
                                      </p:cBhvr>
                                      <p:to>
                                        <p:strVal val="visible"/>
                                      </p:to>
                                    </p:set>
                                    <p:animEffect transition="in" filter="barn(inVertical)">
                                      <p:cBhvr>
                                        <p:cTn id="26"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EAC199-BE6B-CAC7-7C57-BA8E4D6B5B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6049" y="0"/>
            <a:ext cx="13055902" cy="10287000"/>
          </a:xfrm>
          <a:prstGeom prst="rect">
            <a:avLst/>
          </a:prstGeom>
        </p:spPr>
      </p:pic>
    </p:spTree>
    <p:extLst>
      <p:ext uri="{BB962C8B-B14F-4D97-AF65-F5344CB8AC3E}">
        <p14:creationId xmlns:p14="http://schemas.microsoft.com/office/powerpoint/2010/main" val="2324878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grpSp>
        <p:nvGrpSpPr>
          <p:cNvPr id="3" name="Group 3"/>
          <p:cNvGrpSpPr/>
          <p:nvPr/>
        </p:nvGrpSpPr>
        <p:grpSpPr>
          <a:xfrm>
            <a:off x="1616415" y="698210"/>
            <a:ext cx="8338981" cy="1085940"/>
            <a:chOff x="0" y="0"/>
            <a:chExt cx="25936416" cy="3377557"/>
          </a:xfrm>
        </p:grpSpPr>
        <p:sp>
          <p:nvSpPr>
            <p:cNvPr id="4" name="Freeform 4"/>
            <p:cNvSpPr/>
            <p:nvPr/>
          </p:nvSpPr>
          <p:spPr>
            <a:xfrm>
              <a:off x="72390" y="72390"/>
              <a:ext cx="25791636" cy="3232777"/>
            </a:xfrm>
            <a:custGeom>
              <a:avLst/>
              <a:gdLst/>
              <a:ahLst/>
              <a:cxnLst/>
              <a:rect l="l" t="t" r="r" b="b"/>
              <a:pathLst>
                <a:path w="25791636" h="3232777">
                  <a:moveTo>
                    <a:pt x="0" y="0"/>
                  </a:moveTo>
                  <a:lnTo>
                    <a:pt x="25791636" y="0"/>
                  </a:lnTo>
                  <a:lnTo>
                    <a:pt x="25791636" y="3232777"/>
                  </a:lnTo>
                  <a:lnTo>
                    <a:pt x="0" y="3232777"/>
                  </a:lnTo>
                  <a:lnTo>
                    <a:pt x="0" y="0"/>
                  </a:lnTo>
                  <a:close/>
                </a:path>
              </a:pathLst>
            </a:custGeom>
            <a:solidFill>
              <a:srgbClr val="FFFFFF"/>
            </a:solidFill>
          </p:spPr>
          <p:txBody>
            <a:bodyPr/>
            <a:lstStyle/>
            <a:p>
              <a:endParaRPr lang="en-US"/>
            </a:p>
          </p:txBody>
        </p:sp>
        <p:sp>
          <p:nvSpPr>
            <p:cNvPr id="5" name="Freeform 5"/>
            <p:cNvSpPr/>
            <p:nvPr/>
          </p:nvSpPr>
          <p:spPr>
            <a:xfrm>
              <a:off x="0" y="0"/>
              <a:ext cx="25936417" cy="3377557"/>
            </a:xfrm>
            <a:custGeom>
              <a:avLst/>
              <a:gdLst/>
              <a:ahLst/>
              <a:cxnLst/>
              <a:rect l="l" t="t" r="r" b="b"/>
              <a:pathLst>
                <a:path w="25936417" h="3377557">
                  <a:moveTo>
                    <a:pt x="25791637" y="3232777"/>
                  </a:moveTo>
                  <a:lnTo>
                    <a:pt x="25936417" y="3232777"/>
                  </a:lnTo>
                  <a:lnTo>
                    <a:pt x="25936417" y="3377557"/>
                  </a:lnTo>
                  <a:lnTo>
                    <a:pt x="25791637" y="3377557"/>
                  </a:lnTo>
                  <a:lnTo>
                    <a:pt x="25791637" y="3232777"/>
                  </a:lnTo>
                  <a:close/>
                  <a:moveTo>
                    <a:pt x="0" y="144780"/>
                  </a:moveTo>
                  <a:lnTo>
                    <a:pt x="144780" y="144780"/>
                  </a:lnTo>
                  <a:lnTo>
                    <a:pt x="144780" y="3232777"/>
                  </a:lnTo>
                  <a:lnTo>
                    <a:pt x="0" y="3232777"/>
                  </a:lnTo>
                  <a:lnTo>
                    <a:pt x="0" y="144780"/>
                  </a:lnTo>
                  <a:close/>
                  <a:moveTo>
                    <a:pt x="0" y="3232777"/>
                  </a:moveTo>
                  <a:lnTo>
                    <a:pt x="144780" y="3232777"/>
                  </a:lnTo>
                  <a:lnTo>
                    <a:pt x="144780" y="3377557"/>
                  </a:lnTo>
                  <a:lnTo>
                    <a:pt x="0" y="3377557"/>
                  </a:lnTo>
                  <a:lnTo>
                    <a:pt x="0" y="3232777"/>
                  </a:lnTo>
                  <a:close/>
                  <a:moveTo>
                    <a:pt x="25791637" y="144780"/>
                  </a:moveTo>
                  <a:lnTo>
                    <a:pt x="25936417" y="144780"/>
                  </a:lnTo>
                  <a:lnTo>
                    <a:pt x="25936417" y="3232777"/>
                  </a:lnTo>
                  <a:lnTo>
                    <a:pt x="25791637" y="3232777"/>
                  </a:lnTo>
                  <a:lnTo>
                    <a:pt x="25791637" y="144780"/>
                  </a:lnTo>
                  <a:close/>
                  <a:moveTo>
                    <a:pt x="144780" y="3232777"/>
                  </a:moveTo>
                  <a:lnTo>
                    <a:pt x="25791637" y="3232777"/>
                  </a:lnTo>
                  <a:lnTo>
                    <a:pt x="25791637" y="3377557"/>
                  </a:lnTo>
                  <a:lnTo>
                    <a:pt x="144780" y="3377557"/>
                  </a:lnTo>
                  <a:lnTo>
                    <a:pt x="144780" y="3232777"/>
                  </a:lnTo>
                  <a:close/>
                  <a:moveTo>
                    <a:pt x="25791637" y="0"/>
                  </a:moveTo>
                  <a:lnTo>
                    <a:pt x="25936417" y="0"/>
                  </a:lnTo>
                  <a:lnTo>
                    <a:pt x="25936417" y="144780"/>
                  </a:lnTo>
                  <a:lnTo>
                    <a:pt x="25791637" y="144780"/>
                  </a:lnTo>
                  <a:lnTo>
                    <a:pt x="25791637" y="0"/>
                  </a:lnTo>
                  <a:close/>
                  <a:moveTo>
                    <a:pt x="0" y="0"/>
                  </a:moveTo>
                  <a:lnTo>
                    <a:pt x="144780" y="0"/>
                  </a:lnTo>
                  <a:lnTo>
                    <a:pt x="144780" y="144780"/>
                  </a:lnTo>
                  <a:lnTo>
                    <a:pt x="0" y="144780"/>
                  </a:lnTo>
                  <a:lnTo>
                    <a:pt x="0" y="0"/>
                  </a:lnTo>
                  <a:close/>
                  <a:moveTo>
                    <a:pt x="144780" y="0"/>
                  </a:moveTo>
                  <a:lnTo>
                    <a:pt x="25791637" y="0"/>
                  </a:lnTo>
                  <a:lnTo>
                    <a:pt x="25791637" y="144780"/>
                  </a:lnTo>
                  <a:lnTo>
                    <a:pt x="144780" y="144780"/>
                  </a:lnTo>
                  <a:lnTo>
                    <a:pt x="144780" y="0"/>
                  </a:lnTo>
                  <a:close/>
                </a:path>
              </a:pathLst>
            </a:custGeom>
            <a:solidFill>
              <a:srgbClr val="3D3D3B"/>
            </a:solidFill>
          </p:spPr>
          <p:txBody>
            <a:bodyPr/>
            <a:lstStyle/>
            <a:p>
              <a:endParaRPr lang="en-US"/>
            </a:p>
          </p:txBody>
        </p:sp>
      </p:grpSp>
      <p:grpSp>
        <p:nvGrpSpPr>
          <p:cNvPr id="6" name="Group 6"/>
          <p:cNvGrpSpPr/>
          <p:nvPr/>
        </p:nvGrpSpPr>
        <p:grpSpPr>
          <a:xfrm>
            <a:off x="1616415" y="1554438"/>
            <a:ext cx="8338981" cy="8122706"/>
            <a:chOff x="0" y="0"/>
            <a:chExt cx="25936416" cy="25263748"/>
          </a:xfrm>
        </p:grpSpPr>
        <p:sp>
          <p:nvSpPr>
            <p:cNvPr id="7" name="Freeform 7"/>
            <p:cNvSpPr/>
            <p:nvPr/>
          </p:nvSpPr>
          <p:spPr>
            <a:xfrm>
              <a:off x="72390" y="72390"/>
              <a:ext cx="25791636" cy="25118967"/>
            </a:xfrm>
            <a:custGeom>
              <a:avLst/>
              <a:gdLst/>
              <a:ahLst/>
              <a:cxnLst/>
              <a:rect l="l" t="t" r="r" b="b"/>
              <a:pathLst>
                <a:path w="25791636" h="25118967">
                  <a:moveTo>
                    <a:pt x="0" y="0"/>
                  </a:moveTo>
                  <a:lnTo>
                    <a:pt x="25791636" y="0"/>
                  </a:lnTo>
                  <a:lnTo>
                    <a:pt x="25791636" y="25118967"/>
                  </a:lnTo>
                  <a:lnTo>
                    <a:pt x="0" y="25118967"/>
                  </a:lnTo>
                  <a:lnTo>
                    <a:pt x="0" y="0"/>
                  </a:lnTo>
                  <a:close/>
                </a:path>
              </a:pathLst>
            </a:custGeom>
            <a:solidFill>
              <a:srgbClr val="BDD1A5"/>
            </a:solidFill>
          </p:spPr>
          <p:txBody>
            <a:bodyPr/>
            <a:lstStyle/>
            <a:p>
              <a:endParaRPr lang="en-US"/>
            </a:p>
          </p:txBody>
        </p:sp>
        <p:sp>
          <p:nvSpPr>
            <p:cNvPr id="8" name="Freeform 8"/>
            <p:cNvSpPr/>
            <p:nvPr/>
          </p:nvSpPr>
          <p:spPr>
            <a:xfrm>
              <a:off x="0" y="0"/>
              <a:ext cx="25936417" cy="25263748"/>
            </a:xfrm>
            <a:custGeom>
              <a:avLst/>
              <a:gdLst/>
              <a:ahLst/>
              <a:cxnLst/>
              <a:rect l="l" t="t" r="r" b="b"/>
              <a:pathLst>
                <a:path w="25936417" h="25263748">
                  <a:moveTo>
                    <a:pt x="25791637" y="25118968"/>
                  </a:moveTo>
                  <a:lnTo>
                    <a:pt x="25936417" y="25118968"/>
                  </a:lnTo>
                  <a:lnTo>
                    <a:pt x="25936417" y="25263748"/>
                  </a:lnTo>
                  <a:lnTo>
                    <a:pt x="25791637" y="25263748"/>
                  </a:lnTo>
                  <a:lnTo>
                    <a:pt x="25791637" y="25118968"/>
                  </a:lnTo>
                  <a:close/>
                  <a:moveTo>
                    <a:pt x="0" y="144780"/>
                  </a:moveTo>
                  <a:lnTo>
                    <a:pt x="144780" y="144780"/>
                  </a:lnTo>
                  <a:lnTo>
                    <a:pt x="144780" y="25118968"/>
                  </a:lnTo>
                  <a:lnTo>
                    <a:pt x="0" y="25118968"/>
                  </a:lnTo>
                  <a:lnTo>
                    <a:pt x="0" y="144780"/>
                  </a:lnTo>
                  <a:close/>
                  <a:moveTo>
                    <a:pt x="0" y="25118968"/>
                  </a:moveTo>
                  <a:lnTo>
                    <a:pt x="144780" y="25118968"/>
                  </a:lnTo>
                  <a:lnTo>
                    <a:pt x="144780" y="25263748"/>
                  </a:lnTo>
                  <a:lnTo>
                    <a:pt x="0" y="25263748"/>
                  </a:lnTo>
                  <a:lnTo>
                    <a:pt x="0" y="25118968"/>
                  </a:lnTo>
                  <a:close/>
                  <a:moveTo>
                    <a:pt x="25791637" y="144780"/>
                  </a:moveTo>
                  <a:lnTo>
                    <a:pt x="25936417" y="144780"/>
                  </a:lnTo>
                  <a:lnTo>
                    <a:pt x="25936417" y="25118968"/>
                  </a:lnTo>
                  <a:lnTo>
                    <a:pt x="25791637" y="25118968"/>
                  </a:lnTo>
                  <a:lnTo>
                    <a:pt x="25791637" y="144780"/>
                  </a:lnTo>
                  <a:close/>
                  <a:moveTo>
                    <a:pt x="144780" y="25118968"/>
                  </a:moveTo>
                  <a:lnTo>
                    <a:pt x="25791637" y="25118968"/>
                  </a:lnTo>
                  <a:lnTo>
                    <a:pt x="25791637" y="25263748"/>
                  </a:lnTo>
                  <a:lnTo>
                    <a:pt x="144780" y="25263748"/>
                  </a:lnTo>
                  <a:lnTo>
                    <a:pt x="144780" y="25118968"/>
                  </a:lnTo>
                  <a:close/>
                  <a:moveTo>
                    <a:pt x="25791637" y="0"/>
                  </a:moveTo>
                  <a:lnTo>
                    <a:pt x="25936417" y="0"/>
                  </a:lnTo>
                  <a:lnTo>
                    <a:pt x="25936417" y="144780"/>
                  </a:lnTo>
                  <a:lnTo>
                    <a:pt x="25791637" y="144780"/>
                  </a:lnTo>
                  <a:lnTo>
                    <a:pt x="25791637" y="0"/>
                  </a:lnTo>
                  <a:close/>
                  <a:moveTo>
                    <a:pt x="0" y="0"/>
                  </a:moveTo>
                  <a:lnTo>
                    <a:pt x="144780" y="0"/>
                  </a:lnTo>
                  <a:lnTo>
                    <a:pt x="144780" y="144780"/>
                  </a:lnTo>
                  <a:lnTo>
                    <a:pt x="0" y="144780"/>
                  </a:lnTo>
                  <a:lnTo>
                    <a:pt x="0" y="0"/>
                  </a:lnTo>
                  <a:close/>
                  <a:moveTo>
                    <a:pt x="144780" y="0"/>
                  </a:moveTo>
                  <a:lnTo>
                    <a:pt x="25791637" y="0"/>
                  </a:lnTo>
                  <a:lnTo>
                    <a:pt x="25791637" y="144780"/>
                  </a:lnTo>
                  <a:lnTo>
                    <a:pt x="144780" y="144780"/>
                  </a:lnTo>
                  <a:lnTo>
                    <a:pt x="144780" y="0"/>
                  </a:lnTo>
                  <a:close/>
                </a:path>
              </a:pathLst>
            </a:custGeom>
            <a:solidFill>
              <a:srgbClr val="3D3D3B"/>
            </a:solidFill>
          </p:spPr>
          <p:txBody>
            <a:bodyPr/>
            <a:lstStyle/>
            <a:p>
              <a:endParaRPr lang="en-US"/>
            </a:p>
          </p:txBody>
        </p:sp>
      </p:grpSp>
      <p:grpSp>
        <p:nvGrpSpPr>
          <p:cNvPr id="9" name="Group 9"/>
          <p:cNvGrpSpPr/>
          <p:nvPr/>
        </p:nvGrpSpPr>
        <p:grpSpPr>
          <a:xfrm>
            <a:off x="1951969" y="1999208"/>
            <a:ext cx="7667873" cy="7296177"/>
            <a:chOff x="0" y="0"/>
            <a:chExt cx="23849095" cy="22693025"/>
          </a:xfrm>
        </p:grpSpPr>
        <p:sp>
          <p:nvSpPr>
            <p:cNvPr id="10" name="Freeform 10"/>
            <p:cNvSpPr/>
            <p:nvPr/>
          </p:nvSpPr>
          <p:spPr>
            <a:xfrm>
              <a:off x="72390" y="72390"/>
              <a:ext cx="23704315" cy="22548245"/>
            </a:xfrm>
            <a:custGeom>
              <a:avLst/>
              <a:gdLst/>
              <a:ahLst/>
              <a:cxnLst/>
              <a:rect l="l" t="t" r="r" b="b"/>
              <a:pathLst>
                <a:path w="23704315" h="22548245">
                  <a:moveTo>
                    <a:pt x="0" y="0"/>
                  </a:moveTo>
                  <a:lnTo>
                    <a:pt x="23704315" y="0"/>
                  </a:lnTo>
                  <a:lnTo>
                    <a:pt x="23704315" y="22548245"/>
                  </a:lnTo>
                  <a:lnTo>
                    <a:pt x="0" y="22548245"/>
                  </a:lnTo>
                  <a:lnTo>
                    <a:pt x="0" y="0"/>
                  </a:lnTo>
                  <a:close/>
                </a:path>
              </a:pathLst>
            </a:custGeom>
            <a:solidFill>
              <a:srgbClr val="F8E9A9"/>
            </a:solidFill>
          </p:spPr>
          <p:txBody>
            <a:bodyPr/>
            <a:lstStyle/>
            <a:p>
              <a:endParaRPr lang="en-US"/>
            </a:p>
          </p:txBody>
        </p:sp>
        <p:sp>
          <p:nvSpPr>
            <p:cNvPr id="11" name="Freeform 11"/>
            <p:cNvSpPr/>
            <p:nvPr/>
          </p:nvSpPr>
          <p:spPr>
            <a:xfrm>
              <a:off x="0" y="0"/>
              <a:ext cx="23849095" cy="22693026"/>
            </a:xfrm>
            <a:custGeom>
              <a:avLst/>
              <a:gdLst/>
              <a:ahLst/>
              <a:cxnLst/>
              <a:rect l="l" t="t" r="r" b="b"/>
              <a:pathLst>
                <a:path w="23849095" h="22693026">
                  <a:moveTo>
                    <a:pt x="23704314" y="22548245"/>
                  </a:moveTo>
                  <a:lnTo>
                    <a:pt x="23849095" y="22548245"/>
                  </a:lnTo>
                  <a:lnTo>
                    <a:pt x="23849095" y="22693026"/>
                  </a:lnTo>
                  <a:lnTo>
                    <a:pt x="23704314" y="22693026"/>
                  </a:lnTo>
                  <a:lnTo>
                    <a:pt x="23704314" y="22548245"/>
                  </a:lnTo>
                  <a:close/>
                  <a:moveTo>
                    <a:pt x="0" y="144780"/>
                  </a:moveTo>
                  <a:lnTo>
                    <a:pt x="144780" y="144780"/>
                  </a:lnTo>
                  <a:lnTo>
                    <a:pt x="144780" y="22548245"/>
                  </a:lnTo>
                  <a:lnTo>
                    <a:pt x="0" y="22548245"/>
                  </a:lnTo>
                  <a:lnTo>
                    <a:pt x="0" y="144780"/>
                  </a:lnTo>
                  <a:close/>
                  <a:moveTo>
                    <a:pt x="0" y="22548245"/>
                  </a:moveTo>
                  <a:lnTo>
                    <a:pt x="144780" y="22548245"/>
                  </a:lnTo>
                  <a:lnTo>
                    <a:pt x="144780" y="22693026"/>
                  </a:lnTo>
                  <a:lnTo>
                    <a:pt x="0" y="22693026"/>
                  </a:lnTo>
                  <a:lnTo>
                    <a:pt x="0" y="22548245"/>
                  </a:lnTo>
                  <a:close/>
                  <a:moveTo>
                    <a:pt x="23704314" y="144780"/>
                  </a:moveTo>
                  <a:lnTo>
                    <a:pt x="23849095" y="144780"/>
                  </a:lnTo>
                  <a:lnTo>
                    <a:pt x="23849095" y="22548245"/>
                  </a:lnTo>
                  <a:lnTo>
                    <a:pt x="23704314" y="22548245"/>
                  </a:lnTo>
                  <a:lnTo>
                    <a:pt x="23704314" y="144780"/>
                  </a:lnTo>
                  <a:close/>
                  <a:moveTo>
                    <a:pt x="144780" y="22548245"/>
                  </a:moveTo>
                  <a:lnTo>
                    <a:pt x="23704314" y="22548245"/>
                  </a:lnTo>
                  <a:lnTo>
                    <a:pt x="23704314" y="22693026"/>
                  </a:lnTo>
                  <a:lnTo>
                    <a:pt x="144780" y="22693026"/>
                  </a:lnTo>
                  <a:lnTo>
                    <a:pt x="144780" y="22548245"/>
                  </a:lnTo>
                  <a:close/>
                  <a:moveTo>
                    <a:pt x="23704314" y="0"/>
                  </a:moveTo>
                  <a:lnTo>
                    <a:pt x="23849095" y="0"/>
                  </a:lnTo>
                  <a:lnTo>
                    <a:pt x="23849095" y="144780"/>
                  </a:lnTo>
                  <a:lnTo>
                    <a:pt x="23704314" y="144780"/>
                  </a:lnTo>
                  <a:lnTo>
                    <a:pt x="23704314" y="0"/>
                  </a:lnTo>
                  <a:close/>
                  <a:moveTo>
                    <a:pt x="0" y="0"/>
                  </a:moveTo>
                  <a:lnTo>
                    <a:pt x="144780" y="0"/>
                  </a:lnTo>
                  <a:lnTo>
                    <a:pt x="144780" y="144780"/>
                  </a:lnTo>
                  <a:lnTo>
                    <a:pt x="0" y="144780"/>
                  </a:lnTo>
                  <a:lnTo>
                    <a:pt x="0" y="0"/>
                  </a:lnTo>
                  <a:close/>
                  <a:moveTo>
                    <a:pt x="144780" y="0"/>
                  </a:moveTo>
                  <a:lnTo>
                    <a:pt x="23704314" y="0"/>
                  </a:lnTo>
                  <a:lnTo>
                    <a:pt x="23704314" y="144780"/>
                  </a:lnTo>
                  <a:lnTo>
                    <a:pt x="144780" y="144780"/>
                  </a:lnTo>
                  <a:lnTo>
                    <a:pt x="144780" y="0"/>
                  </a:lnTo>
                  <a:close/>
                </a:path>
              </a:pathLst>
            </a:custGeom>
            <a:solidFill>
              <a:srgbClr val="3D3D3B"/>
            </a:solidFill>
          </p:spPr>
          <p:txBody>
            <a:bodyPr/>
            <a:lstStyle/>
            <a:p>
              <a:endParaRPr lang="en-US"/>
            </a:p>
          </p:txBody>
        </p:sp>
      </p:grpSp>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96539" y="975198"/>
            <a:ext cx="611966" cy="326637"/>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996066" y="975198"/>
            <a:ext cx="611966" cy="326637"/>
          </a:xfrm>
          <a:prstGeom prst="rect">
            <a:avLst/>
          </a:prstGeom>
        </p:spPr>
      </p:pic>
      <p:sp>
        <p:nvSpPr>
          <p:cNvPr id="14" name="AutoShape 14"/>
          <p:cNvSpPr/>
          <p:nvPr/>
        </p:nvSpPr>
        <p:spPr>
          <a:xfrm rot="2700000">
            <a:off x="9164329" y="1071611"/>
            <a:ext cx="496171" cy="0"/>
          </a:xfrm>
          <a:prstGeom prst="line">
            <a:avLst/>
          </a:prstGeom>
          <a:ln w="38100" cap="rnd">
            <a:solidFill>
              <a:srgbClr val="3D3D3B"/>
            </a:solidFill>
            <a:prstDash val="solid"/>
            <a:headEnd type="none" w="sm" len="sm"/>
            <a:tailEnd type="none" w="sm" len="sm"/>
          </a:ln>
        </p:spPr>
        <p:txBody>
          <a:bodyPr/>
          <a:lstStyle/>
          <a:p>
            <a:endParaRPr lang="en-US"/>
          </a:p>
        </p:txBody>
      </p:sp>
      <p:sp>
        <p:nvSpPr>
          <p:cNvPr id="15" name="AutoShape 15"/>
          <p:cNvSpPr/>
          <p:nvPr/>
        </p:nvSpPr>
        <p:spPr>
          <a:xfrm rot="8100000">
            <a:off x="9164329" y="1071611"/>
            <a:ext cx="496171" cy="0"/>
          </a:xfrm>
          <a:prstGeom prst="line">
            <a:avLst/>
          </a:prstGeom>
          <a:ln w="38100" cap="rnd">
            <a:solidFill>
              <a:srgbClr val="3D3D3B"/>
            </a:solidFill>
            <a:prstDash val="solid"/>
            <a:headEnd type="none" w="sm" len="sm"/>
            <a:tailEnd type="none" w="sm" len="sm"/>
          </a:ln>
        </p:spPr>
        <p:txBody>
          <a:bodyPr/>
          <a:lstStyle/>
          <a:p>
            <a:endParaRPr lang="en-US"/>
          </a:p>
        </p:txBody>
      </p:sp>
      <p:sp>
        <p:nvSpPr>
          <p:cNvPr id="16" name="AutoShape 16"/>
          <p:cNvSpPr/>
          <p:nvPr/>
        </p:nvSpPr>
        <p:spPr>
          <a:xfrm>
            <a:off x="6948108" y="1260873"/>
            <a:ext cx="318890" cy="0"/>
          </a:xfrm>
          <a:prstGeom prst="line">
            <a:avLst/>
          </a:prstGeom>
          <a:ln w="38100" cap="rnd">
            <a:solidFill>
              <a:srgbClr val="3D3D3B"/>
            </a:solidFill>
            <a:prstDash val="solid"/>
            <a:headEnd type="none" w="sm" len="sm"/>
            <a:tailEnd type="none" w="sm" len="sm"/>
          </a:ln>
        </p:spPr>
        <p:txBody>
          <a:bodyPr/>
          <a:lstStyle/>
          <a:p>
            <a:endParaRPr lang="en-US"/>
          </a:p>
        </p:txBody>
      </p:sp>
      <p:grpSp>
        <p:nvGrpSpPr>
          <p:cNvPr id="17" name="Group 17"/>
          <p:cNvGrpSpPr/>
          <p:nvPr/>
        </p:nvGrpSpPr>
        <p:grpSpPr>
          <a:xfrm>
            <a:off x="8088086" y="899845"/>
            <a:ext cx="384735" cy="397371"/>
            <a:chOff x="0" y="0"/>
            <a:chExt cx="485244" cy="501180"/>
          </a:xfrm>
        </p:grpSpPr>
        <p:sp>
          <p:nvSpPr>
            <p:cNvPr id="18" name="Freeform 18"/>
            <p:cNvSpPr/>
            <p:nvPr/>
          </p:nvSpPr>
          <p:spPr>
            <a:xfrm>
              <a:off x="0" y="0"/>
              <a:ext cx="485244" cy="501180"/>
            </a:xfrm>
            <a:custGeom>
              <a:avLst/>
              <a:gdLst/>
              <a:ahLst/>
              <a:cxnLst/>
              <a:rect l="l" t="t" r="r" b="b"/>
              <a:pathLst>
                <a:path w="485244" h="501180">
                  <a:moveTo>
                    <a:pt x="0" y="0"/>
                  </a:moveTo>
                  <a:lnTo>
                    <a:pt x="0" y="501180"/>
                  </a:lnTo>
                  <a:lnTo>
                    <a:pt x="485244" y="501180"/>
                  </a:lnTo>
                  <a:lnTo>
                    <a:pt x="485244" y="0"/>
                  </a:lnTo>
                  <a:lnTo>
                    <a:pt x="0" y="0"/>
                  </a:lnTo>
                  <a:close/>
                  <a:moveTo>
                    <a:pt x="424284" y="440220"/>
                  </a:moveTo>
                  <a:lnTo>
                    <a:pt x="59690" y="440220"/>
                  </a:lnTo>
                  <a:lnTo>
                    <a:pt x="59690" y="59690"/>
                  </a:lnTo>
                  <a:lnTo>
                    <a:pt x="424284" y="59690"/>
                  </a:lnTo>
                  <a:lnTo>
                    <a:pt x="424284" y="440220"/>
                  </a:lnTo>
                  <a:close/>
                </a:path>
              </a:pathLst>
            </a:custGeom>
            <a:solidFill>
              <a:srgbClr val="3D3D3B"/>
            </a:solidFill>
          </p:spPr>
          <p:txBody>
            <a:bodyPr/>
            <a:lstStyle/>
            <a:p>
              <a:endParaRPr lang="en-US"/>
            </a:p>
          </p:txBody>
        </p:sp>
      </p:grpSp>
      <p:grpSp>
        <p:nvGrpSpPr>
          <p:cNvPr id="19" name="Group 19"/>
          <p:cNvGrpSpPr/>
          <p:nvPr/>
        </p:nvGrpSpPr>
        <p:grpSpPr>
          <a:xfrm>
            <a:off x="8088086" y="912480"/>
            <a:ext cx="384735" cy="150960"/>
            <a:chOff x="0" y="0"/>
            <a:chExt cx="388406" cy="152400"/>
          </a:xfrm>
        </p:grpSpPr>
        <p:sp>
          <p:nvSpPr>
            <p:cNvPr id="20" name="Freeform 20"/>
            <p:cNvSpPr/>
            <p:nvPr/>
          </p:nvSpPr>
          <p:spPr>
            <a:xfrm>
              <a:off x="0" y="0"/>
              <a:ext cx="388405" cy="152400"/>
            </a:xfrm>
            <a:custGeom>
              <a:avLst/>
              <a:gdLst/>
              <a:ahLst/>
              <a:cxnLst/>
              <a:rect l="l" t="t" r="r" b="b"/>
              <a:pathLst>
                <a:path w="388405" h="152400">
                  <a:moveTo>
                    <a:pt x="0" y="0"/>
                  </a:moveTo>
                  <a:lnTo>
                    <a:pt x="388405" y="0"/>
                  </a:lnTo>
                  <a:lnTo>
                    <a:pt x="388405" y="152400"/>
                  </a:lnTo>
                  <a:lnTo>
                    <a:pt x="0" y="152400"/>
                  </a:lnTo>
                  <a:close/>
                </a:path>
              </a:pathLst>
            </a:custGeom>
            <a:solidFill>
              <a:srgbClr val="3D3D3B"/>
            </a:solidFill>
          </p:spPr>
          <p:txBody>
            <a:bodyPr/>
            <a:lstStyle/>
            <a:p>
              <a:endParaRPr lang="en-US"/>
            </a:p>
          </p:txBody>
        </p:sp>
      </p:grpSp>
      <p:pic>
        <p:nvPicPr>
          <p:cNvPr id="21" name="Picture 2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2485227" y="6027644"/>
            <a:ext cx="3985789" cy="4704257"/>
          </a:xfrm>
          <a:prstGeom prst="rect">
            <a:avLst/>
          </a:prstGeom>
        </p:spPr>
      </p:pic>
      <p:pic>
        <p:nvPicPr>
          <p:cNvPr id="22" name="Picture 2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64675">
            <a:off x="10988652" y="4693663"/>
            <a:ext cx="1686657" cy="1844257"/>
          </a:xfrm>
          <a:prstGeom prst="rect">
            <a:avLst/>
          </a:prstGeom>
        </p:spPr>
      </p:pic>
      <p:pic>
        <p:nvPicPr>
          <p:cNvPr id="23" name="Picture 2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37196" flipH="1">
            <a:off x="11929721" y="7660438"/>
            <a:ext cx="1285080" cy="2739512"/>
          </a:xfrm>
          <a:prstGeom prst="rect">
            <a:avLst/>
          </a:prstGeom>
        </p:spPr>
      </p:pic>
      <p:pic>
        <p:nvPicPr>
          <p:cNvPr id="24" name="Picture 2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95873">
            <a:off x="14928714" y="3886007"/>
            <a:ext cx="1151230" cy="1325595"/>
          </a:xfrm>
          <a:prstGeom prst="rect">
            <a:avLst/>
          </a:prstGeom>
        </p:spPr>
      </p:pic>
      <p:sp>
        <p:nvSpPr>
          <p:cNvPr id="27" name="Rectangle 26"/>
          <p:cNvSpPr/>
          <p:nvPr/>
        </p:nvSpPr>
        <p:spPr>
          <a:xfrm>
            <a:off x="2381639" y="2469660"/>
            <a:ext cx="6808532" cy="6186309"/>
          </a:xfrm>
          <a:prstGeom prst="rect">
            <a:avLst/>
          </a:prstGeom>
        </p:spPr>
        <p:txBody>
          <a:bodyPr wrap="square">
            <a:spAutoFit/>
          </a:bodyPr>
          <a:lstStyle/>
          <a:p>
            <a:pPr algn="just">
              <a:lnSpc>
                <a:spcPct val="150000"/>
              </a:lnSpc>
              <a:spcBef>
                <a:spcPts val="300"/>
              </a:spcBef>
              <a:spcAft>
                <a:spcPts val="300"/>
              </a:spcAft>
            </a:pP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Phần</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mở</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rộng</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tệp</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thường</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từ</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1-3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kí</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tự</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Tuy</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nhiên</a:t>
            </a:r>
            <a:r>
              <a:rPr lang="en-US" sz="4400" dirty="0">
                <a:latin typeface="Arial" panose="020B0604020202020204" pitchFamily="34" charset="0"/>
                <a:ea typeface="Calibri" panose="020F0502020204030204" pitchFamily="34" charset="0"/>
                <a:cs typeface="Arial" panose="020B0604020202020204" pitchFamily="34" charset="0"/>
              </a:rPr>
              <a:t>, c</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ó 1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phần</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mềm</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ứng</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phép</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phần</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mở</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rộng</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nhiều</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hơn</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3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kí</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tự</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docx</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.html,…). </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8" name="Picture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1247697" flipH="1">
            <a:off x="11499572" y="1066159"/>
            <a:ext cx="3590855" cy="2298391"/>
          </a:xfrm>
          <a:prstGeom prst="rect">
            <a:avLst/>
          </a:prstGeom>
        </p:spPr>
      </p:pic>
      <p:sp>
        <p:nvSpPr>
          <p:cNvPr id="29" name="TextBox 28"/>
          <p:cNvSpPr txBox="1"/>
          <p:nvPr/>
        </p:nvSpPr>
        <p:spPr>
          <a:xfrm>
            <a:off x="12485227" y="1760876"/>
            <a:ext cx="1992894" cy="830997"/>
          </a:xfrm>
          <a:prstGeom prst="rect">
            <a:avLst/>
          </a:prstGeom>
          <a:noFill/>
        </p:spPr>
        <p:txBody>
          <a:bodyPr wrap="square" rtlCol="0">
            <a:spAutoFit/>
          </a:bodyPr>
          <a:lstStyle/>
          <a:p>
            <a:r>
              <a:rPr lang="en-US" sz="4800" b="1" dirty="0" err="1">
                <a:solidFill>
                  <a:srgbClr val="C00000"/>
                </a:solidFill>
                <a:latin typeface="Arial" panose="020B0604020202020204" pitchFamily="34" charset="0"/>
                <a:cs typeface="Arial" panose="020B0604020202020204" pitchFamily="34" charset="0"/>
              </a:rPr>
              <a:t>Lưu</a:t>
            </a:r>
            <a:r>
              <a:rPr lang="en-US" sz="4800" b="1" dirty="0">
                <a:solidFill>
                  <a:srgbClr val="C00000"/>
                </a:solidFill>
                <a:latin typeface="Arial" panose="020B0604020202020204" pitchFamily="34" charset="0"/>
                <a:cs typeface="Arial" panose="020B0604020202020204" pitchFamily="34" charset="0"/>
              </a:rPr>
              <a:t> ý</a:t>
            </a:r>
            <a:endParaRPr lang="en-US" sz="5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030804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Horizont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116" b="30116"/>
          <a:stretch>
            <a:fillRect/>
          </a:stretch>
        </p:blipFill>
        <p:spPr>
          <a:xfrm>
            <a:off x="0" y="0"/>
            <a:ext cx="18288000" cy="10287000"/>
          </a:xfrm>
          <a:prstGeom prst="rect">
            <a:avLst/>
          </a:prstGeom>
        </p:spPr>
      </p:pic>
      <p:grpSp>
        <p:nvGrpSpPr>
          <p:cNvPr id="3" name="Group 3"/>
          <p:cNvGrpSpPr/>
          <p:nvPr/>
        </p:nvGrpSpPr>
        <p:grpSpPr>
          <a:xfrm>
            <a:off x="1624302" y="654033"/>
            <a:ext cx="15039396" cy="1085940"/>
            <a:chOff x="0" y="0"/>
            <a:chExt cx="46776466" cy="3377557"/>
          </a:xfrm>
        </p:grpSpPr>
        <p:sp>
          <p:nvSpPr>
            <p:cNvPr id="4" name="Freeform 4"/>
            <p:cNvSpPr/>
            <p:nvPr/>
          </p:nvSpPr>
          <p:spPr>
            <a:xfrm>
              <a:off x="72390" y="72390"/>
              <a:ext cx="46631686" cy="3232777"/>
            </a:xfrm>
            <a:custGeom>
              <a:avLst/>
              <a:gdLst/>
              <a:ahLst/>
              <a:cxnLst/>
              <a:rect l="l" t="t" r="r" b="b"/>
              <a:pathLst>
                <a:path w="46631686" h="3232777">
                  <a:moveTo>
                    <a:pt x="0" y="0"/>
                  </a:moveTo>
                  <a:lnTo>
                    <a:pt x="46631686" y="0"/>
                  </a:lnTo>
                  <a:lnTo>
                    <a:pt x="46631686" y="3232777"/>
                  </a:lnTo>
                  <a:lnTo>
                    <a:pt x="0" y="3232777"/>
                  </a:lnTo>
                  <a:lnTo>
                    <a:pt x="0" y="0"/>
                  </a:lnTo>
                  <a:close/>
                </a:path>
              </a:pathLst>
            </a:custGeom>
            <a:solidFill>
              <a:srgbClr val="FFFFFF"/>
            </a:solidFill>
          </p:spPr>
          <p:txBody>
            <a:bodyPr/>
            <a:lstStyle/>
            <a:p>
              <a:endParaRPr lang="en-US"/>
            </a:p>
          </p:txBody>
        </p:sp>
        <p:sp>
          <p:nvSpPr>
            <p:cNvPr id="5" name="Freeform 5"/>
            <p:cNvSpPr/>
            <p:nvPr/>
          </p:nvSpPr>
          <p:spPr>
            <a:xfrm>
              <a:off x="0" y="0"/>
              <a:ext cx="46776466" cy="3377557"/>
            </a:xfrm>
            <a:custGeom>
              <a:avLst/>
              <a:gdLst/>
              <a:ahLst/>
              <a:cxnLst/>
              <a:rect l="l" t="t" r="r" b="b"/>
              <a:pathLst>
                <a:path w="46776466" h="3377557">
                  <a:moveTo>
                    <a:pt x="46631687" y="3232777"/>
                  </a:moveTo>
                  <a:lnTo>
                    <a:pt x="46776466" y="3232777"/>
                  </a:lnTo>
                  <a:lnTo>
                    <a:pt x="46776466" y="3377557"/>
                  </a:lnTo>
                  <a:lnTo>
                    <a:pt x="46631687" y="3377557"/>
                  </a:lnTo>
                  <a:lnTo>
                    <a:pt x="46631687" y="3232777"/>
                  </a:lnTo>
                  <a:close/>
                  <a:moveTo>
                    <a:pt x="0" y="144780"/>
                  </a:moveTo>
                  <a:lnTo>
                    <a:pt x="144780" y="144780"/>
                  </a:lnTo>
                  <a:lnTo>
                    <a:pt x="144780" y="3232777"/>
                  </a:lnTo>
                  <a:lnTo>
                    <a:pt x="0" y="3232777"/>
                  </a:lnTo>
                  <a:lnTo>
                    <a:pt x="0" y="144780"/>
                  </a:lnTo>
                  <a:close/>
                  <a:moveTo>
                    <a:pt x="0" y="3232777"/>
                  </a:moveTo>
                  <a:lnTo>
                    <a:pt x="144780" y="3232777"/>
                  </a:lnTo>
                  <a:lnTo>
                    <a:pt x="144780" y="3377557"/>
                  </a:lnTo>
                  <a:lnTo>
                    <a:pt x="0" y="3377557"/>
                  </a:lnTo>
                  <a:lnTo>
                    <a:pt x="0" y="3232777"/>
                  </a:lnTo>
                  <a:close/>
                  <a:moveTo>
                    <a:pt x="46631687" y="144780"/>
                  </a:moveTo>
                  <a:lnTo>
                    <a:pt x="46776466" y="144780"/>
                  </a:lnTo>
                  <a:lnTo>
                    <a:pt x="46776466" y="3232777"/>
                  </a:lnTo>
                  <a:lnTo>
                    <a:pt x="46631687" y="3232777"/>
                  </a:lnTo>
                  <a:lnTo>
                    <a:pt x="46631687" y="144780"/>
                  </a:lnTo>
                  <a:close/>
                  <a:moveTo>
                    <a:pt x="144780" y="3232777"/>
                  </a:moveTo>
                  <a:lnTo>
                    <a:pt x="46631687" y="3232777"/>
                  </a:lnTo>
                  <a:lnTo>
                    <a:pt x="46631687" y="3377557"/>
                  </a:lnTo>
                  <a:lnTo>
                    <a:pt x="144780" y="3377557"/>
                  </a:lnTo>
                  <a:lnTo>
                    <a:pt x="144780" y="3232777"/>
                  </a:lnTo>
                  <a:close/>
                  <a:moveTo>
                    <a:pt x="46631687" y="0"/>
                  </a:moveTo>
                  <a:lnTo>
                    <a:pt x="46776466" y="0"/>
                  </a:lnTo>
                  <a:lnTo>
                    <a:pt x="46776466" y="144780"/>
                  </a:lnTo>
                  <a:lnTo>
                    <a:pt x="46631687" y="144780"/>
                  </a:lnTo>
                  <a:lnTo>
                    <a:pt x="46631687" y="0"/>
                  </a:lnTo>
                  <a:close/>
                  <a:moveTo>
                    <a:pt x="0" y="0"/>
                  </a:moveTo>
                  <a:lnTo>
                    <a:pt x="144780" y="0"/>
                  </a:lnTo>
                  <a:lnTo>
                    <a:pt x="144780" y="144780"/>
                  </a:lnTo>
                  <a:lnTo>
                    <a:pt x="0" y="144780"/>
                  </a:lnTo>
                  <a:lnTo>
                    <a:pt x="0" y="0"/>
                  </a:lnTo>
                  <a:close/>
                  <a:moveTo>
                    <a:pt x="144780" y="0"/>
                  </a:moveTo>
                  <a:lnTo>
                    <a:pt x="46631687" y="0"/>
                  </a:lnTo>
                  <a:lnTo>
                    <a:pt x="46631687" y="144780"/>
                  </a:lnTo>
                  <a:lnTo>
                    <a:pt x="144780" y="144780"/>
                  </a:lnTo>
                  <a:lnTo>
                    <a:pt x="144780" y="0"/>
                  </a:lnTo>
                  <a:close/>
                </a:path>
              </a:pathLst>
            </a:custGeom>
            <a:solidFill>
              <a:srgbClr val="3D3D3B"/>
            </a:solidFill>
          </p:spPr>
          <p:txBody>
            <a:bodyPr/>
            <a:lstStyle/>
            <a:p>
              <a:endParaRPr lang="en-US"/>
            </a:p>
          </p:txBody>
        </p:sp>
      </p:grpSp>
      <p:grpSp>
        <p:nvGrpSpPr>
          <p:cNvPr id="6" name="Group 6"/>
          <p:cNvGrpSpPr/>
          <p:nvPr/>
        </p:nvGrpSpPr>
        <p:grpSpPr>
          <a:xfrm>
            <a:off x="8430293" y="891344"/>
            <a:ext cx="891051" cy="925942"/>
            <a:chOff x="0" y="0"/>
            <a:chExt cx="1239597" cy="1288136"/>
          </a:xfrm>
        </p:grpSpPr>
        <p:sp>
          <p:nvSpPr>
            <p:cNvPr id="7" name="Freeform 7"/>
            <p:cNvSpPr/>
            <p:nvPr/>
          </p:nvSpPr>
          <p:spPr>
            <a:xfrm>
              <a:off x="31750" y="31750"/>
              <a:ext cx="1176097" cy="1224636"/>
            </a:xfrm>
            <a:custGeom>
              <a:avLst/>
              <a:gdLst/>
              <a:ahLst/>
              <a:cxnLst/>
              <a:rect l="l" t="t" r="r" b="b"/>
              <a:pathLst>
                <a:path w="1176097" h="1224636">
                  <a:moveTo>
                    <a:pt x="1083387" y="1224636"/>
                  </a:moveTo>
                  <a:lnTo>
                    <a:pt x="92710" y="1224636"/>
                  </a:lnTo>
                  <a:cubicBezTo>
                    <a:pt x="41910" y="1224636"/>
                    <a:pt x="0" y="1182726"/>
                    <a:pt x="0" y="1131926"/>
                  </a:cubicBezTo>
                  <a:lnTo>
                    <a:pt x="0" y="92710"/>
                  </a:lnTo>
                  <a:cubicBezTo>
                    <a:pt x="0" y="41910"/>
                    <a:pt x="41910" y="0"/>
                    <a:pt x="92710" y="0"/>
                  </a:cubicBezTo>
                  <a:lnTo>
                    <a:pt x="1082117" y="0"/>
                  </a:lnTo>
                  <a:cubicBezTo>
                    <a:pt x="1132917" y="0"/>
                    <a:pt x="1174827" y="41910"/>
                    <a:pt x="1174827" y="92710"/>
                  </a:cubicBezTo>
                  <a:lnTo>
                    <a:pt x="1174827" y="1130656"/>
                  </a:lnTo>
                  <a:cubicBezTo>
                    <a:pt x="1176097" y="1182726"/>
                    <a:pt x="1134187" y="1224636"/>
                    <a:pt x="1083387" y="1224636"/>
                  </a:cubicBezTo>
                  <a:close/>
                </a:path>
              </a:pathLst>
            </a:custGeom>
            <a:solidFill>
              <a:srgbClr val="E2B9C8"/>
            </a:solidFill>
          </p:spPr>
          <p:txBody>
            <a:bodyPr/>
            <a:lstStyle/>
            <a:p>
              <a:endParaRPr lang="en-US"/>
            </a:p>
          </p:txBody>
        </p:sp>
        <p:sp>
          <p:nvSpPr>
            <p:cNvPr id="8" name="Freeform 8"/>
            <p:cNvSpPr/>
            <p:nvPr/>
          </p:nvSpPr>
          <p:spPr>
            <a:xfrm>
              <a:off x="0" y="0"/>
              <a:ext cx="1239597" cy="1288136"/>
            </a:xfrm>
            <a:custGeom>
              <a:avLst/>
              <a:gdLst/>
              <a:ahLst/>
              <a:cxnLst/>
              <a:rect l="l" t="t" r="r" b="b"/>
              <a:pathLst>
                <a:path w="1239597" h="1288136">
                  <a:moveTo>
                    <a:pt x="1115137" y="59690"/>
                  </a:moveTo>
                  <a:cubicBezTo>
                    <a:pt x="1150697" y="59690"/>
                    <a:pt x="1179907" y="88900"/>
                    <a:pt x="1179907" y="124460"/>
                  </a:cubicBezTo>
                  <a:lnTo>
                    <a:pt x="1179907" y="1163676"/>
                  </a:lnTo>
                  <a:cubicBezTo>
                    <a:pt x="1179907" y="1199236"/>
                    <a:pt x="1150697" y="1228446"/>
                    <a:pt x="1115137" y="1228446"/>
                  </a:cubicBezTo>
                  <a:lnTo>
                    <a:pt x="124460" y="1228446"/>
                  </a:lnTo>
                  <a:cubicBezTo>
                    <a:pt x="88900" y="1228446"/>
                    <a:pt x="59690" y="1199236"/>
                    <a:pt x="59690" y="1163676"/>
                  </a:cubicBezTo>
                  <a:lnTo>
                    <a:pt x="59690" y="124460"/>
                  </a:lnTo>
                  <a:cubicBezTo>
                    <a:pt x="59690" y="88900"/>
                    <a:pt x="88900" y="59690"/>
                    <a:pt x="124460" y="59690"/>
                  </a:cubicBezTo>
                  <a:lnTo>
                    <a:pt x="1115137" y="59690"/>
                  </a:lnTo>
                  <a:moveTo>
                    <a:pt x="1115137" y="0"/>
                  </a:moveTo>
                  <a:lnTo>
                    <a:pt x="124460" y="0"/>
                  </a:lnTo>
                  <a:cubicBezTo>
                    <a:pt x="55880" y="0"/>
                    <a:pt x="0" y="55880"/>
                    <a:pt x="0" y="124460"/>
                  </a:cubicBezTo>
                  <a:lnTo>
                    <a:pt x="0" y="1163676"/>
                  </a:lnTo>
                  <a:cubicBezTo>
                    <a:pt x="0" y="1232256"/>
                    <a:pt x="55880" y="1288136"/>
                    <a:pt x="124460" y="1288136"/>
                  </a:cubicBezTo>
                  <a:lnTo>
                    <a:pt x="1115137" y="1288136"/>
                  </a:lnTo>
                  <a:cubicBezTo>
                    <a:pt x="1183717" y="1288136"/>
                    <a:pt x="1239597" y="1232256"/>
                    <a:pt x="1239597" y="1163676"/>
                  </a:cubicBezTo>
                  <a:lnTo>
                    <a:pt x="1239597" y="124460"/>
                  </a:lnTo>
                  <a:cubicBezTo>
                    <a:pt x="1239597" y="55880"/>
                    <a:pt x="1183717" y="0"/>
                    <a:pt x="1115137" y="0"/>
                  </a:cubicBezTo>
                  <a:close/>
                </a:path>
              </a:pathLst>
            </a:custGeom>
            <a:solidFill>
              <a:srgbClr val="3D3D3B"/>
            </a:solidFill>
          </p:spPr>
          <p:txBody>
            <a:bodyPr/>
            <a:lstStyle/>
            <a:p>
              <a:endParaRPr lang="en-US"/>
            </a:p>
          </p:txBody>
        </p:sp>
      </p:grpSp>
      <p:grpSp>
        <p:nvGrpSpPr>
          <p:cNvPr id="9" name="Group 9"/>
          <p:cNvGrpSpPr/>
          <p:nvPr/>
        </p:nvGrpSpPr>
        <p:grpSpPr>
          <a:xfrm>
            <a:off x="4769440" y="891344"/>
            <a:ext cx="3483510" cy="925942"/>
            <a:chOff x="0" y="0"/>
            <a:chExt cx="4846130" cy="1288136"/>
          </a:xfrm>
        </p:grpSpPr>
        <p:sp>
          <p:nvSpPr>
            <p:cNvPr id="10" name="Freeform 10"/>
            <p:cNvSpPr/>
            <p:nvPr/>
          </p:nvSpPr>
          <p:spPr>
            <a:xfrm>
              <a:off x="31750" y="31750"/>
              <a:ext cx="4782630" cy="1224636"/>
            </a:xfrm>
            <a:custGeom>
              <a:avLst/>
              <a:gdLst/>
              <a:ahLst/>
              <a:cxnLst/>
              <a:rect l="l" t="t" r="r" b="b"/>
              <a:pathLst>
                <a:path w="4782630" h="1224636">
                  <a:moveTo>
                    <a:pt x="4689920" y="1224636"/>
                  </a:moveTo>
                  <a:lnTo>
                    <a:pt x="92710" y="1224636"/>
                  </a:lnTo>
                  <a:cubicBezTo>
                    <a:pt x="41910" y="1224636"/>
                    <a:pt x="0" y="1182726"/>
                    <a:pt x="0" y="1131926"/>
                  </a:cubicBezTo>
                  <a:lnTo>
                    <a:pt x="0" y="92710"/>
                  </a:lnTo>
                  <a:cubicBezTo>
                    <a:pt x="0" y="41910"/>
                    <a:pt x="41910" y="0"/>
                    <a:pt x="92710" y="0"/>
                  </a:cubicBezTo>
                  <a:lnTo>
                    <a:pt x="4688650" y="0"/>
                  </a:lnTo>
                  <a:cubicBezTo>
                    <a:pt x="4739450" y="0"/>
                    <a:pt x="4781360" y="41910"/>
                    <a:pt x="4781360" y="92710"/>
                  </a:cubicBezTo>
                  <a:lnTo>
                    <a:pt x="4781360" y="1130656"/>
                  </a:lnTo>
                  <a:cubicBezTo>
                    <a:pt x="4782630" y="1182726"/>
                    <a:pt x="4740720" y="1224636"/>
                    <a:pt x="4689920" y="1224636"/>
                  </a:cubicBezTo>
                  <a:close/>
                </a:path>
              </a:pathLst>
            </a:custGeom>
            <a:solidFill>
              <a:srgbClr val="E2B9C8"/>
            </a:solidFill>
          </p:spPr>
          <p:txBody>
            <a:bodyPr/>
            <a:lstStyle/>
            <a:p>
              <a:endParaRPr lang="en-US"/>
            </a:p>
          </p:txBody>
        </p:sp>
        <p:sp>
          <p:nvSpPr>
            <p:cNvPr id="11" name="Freeform 11"/>
            <p:cNvSpPr/>
            <p:nvPr/>
          </p:nvSpPr>
          <p:spPr>
            <a:xfrm>
              <a:off x="0" y="0"/>
              <a:ext cx="4846130" cy="1288136"/>
            </a:xfrm>
            <a:custGeom>
              <a:avLst/>
              <a:gdLst/>
              <a:ahLst/>
              <a:cxnLst/>
              <a:rect l="l" t="t" r="r" b="b"/>
              <a:pathLst>
                <a:path w="4846130" h="1288136">
                  <a:moveTo>
                    <a:pt x="4721670" y="59690"/>
                  </a:moveTo>
                  <a:cubicBezTo>
                    <a:pt x="4757230" y="59690"/>
                    <a:pt x="4786440" y="88900"/>
                    <a:pt x="4786440" y="124460"/>
                  </a:cubicBezTo>
                  <a:lnTo>
                    <a:pt x="4786440" y="1163676"/>
                  </a:lnTo>
                  <a:cubicBezTo>
                    <a:pt x="4786440" y="1199236"/>
                    <a:pt x="4757230" y="1228446"/>
                    <a:pt x="4721670" y="1228446"/>
                  </a:cubicBezTo>
                  <a:lnTo>
                    <a:pt x="124460" y="1228446"/>
                  </a:lnTo>
                  <a:cubicBezTo>
                    <a:pt x="88900" y="1228446"/>
                    <a:pt x="59690" y="1199236"/>
                    <a:pt x="59690" y="1163676"/>
                  </a:cubicBezTo>
                  <a:lnTo>
                    <a:pt x="59690" y="124460"/>
                  </a:lnTo>
                  <a:cubicBezTo>
                    <a:pt x="59690" y="88900"/>
                    <a:pt x="88900" y="59690"/>
                    <a:pt x="124460" y="59690"/>
                  </a:cubicBezTo>
                  <a:lnTo>
                    <a:pt x="4721670" y="59690"/>
                  </a:lnTo>
                  <a:moveTo>
                    <a:pt x="4721670" y="0"/>
                  </a:moveTo>
                  <a:lnTo>
                    <a:pt x="124460" y="0"/>
                  </a:lnTo>
                  <a:cubicBezTo>
                    <a:pt x="55880" y="0"/>
                    <a:pt x="0" y="55880"/>
                    <a:pt x="0" y="124460"/>
                  </a:cubicBezTo>
                  <a:lnTo>
                    <a:pt x="0" y="1163676"/>
                  </a:lnTo>
                  <a:cubicBezTo>
                    <a:pt x="0" y="1232256"/>
                    <a:pt x="55880" y="1288136"/>
                    <a:pt x="124460" y="1288136"/>
                  </a:cubicBezTo>
                  <a:lnTo>
                    <a:pt x="4721670" y="1288136"/>
                  </a:lnTo>
                  <a:cubicBezTo>
                    <a:pt x="4790250" y="1288136"/>
                    <a:pt x="4846130" y="1232256"/>
                    <a:pt x="4846130" y="1163676"/>
                  </a:cubicBezTo>
                  <a:lnTo>
                    <a:pt x="4846130" y="124460"/>
                  </a:lnTo>
                  <a:cubicBezTo>
                    <a:pt x="4846130" y="55880"/>
                    <a:pt x="4790250" y="0"/>
                    <a:pt x="4721670" y="0"/>
                  </a:cubicBezTo>
                  <a:close/>
                </a:path>
              </a:pathLst>
            </a:custGeom>
            <a:solidFill>
              <a:srgbClr val="3D3D3B"/>
            </a:solidFill>
          </p:spPr>
          <p:txBody>
            <a:bodyPr/>
            <a:lstStyle/>
            <a:p>
              <a:endParaRPr lang="en-US"/>
            </a:p>
          </p:txBody>
        </p:sp>
      </p:grpSp>
      <p:grpSp>
        <p:nvGrpSpPr>
          <p:cNvPr id="12" name="Group 12"/>
          <p:cNvGrpSpPr/>
          <p:nvPr/>
        </p:nvGrpSpPr>
        <p:grpSpPr>
          <a:xfrm>
            <a:off x="1624302" y="1510261"/>
            <a:ext cx="15039396" cy="8122706"/>
            <a:chOff x="0" y="0"/>
            <a:chExt cx="46776466" cy="25263748"/>
          </a:xfrm>
        </p:grpSpPr>
        <p:sp>
          <p:nvSpPr>
            <p:cNvPr id="13" name="Freeform 13"/>
            <p:cNvSpPr/>
            <p:nvPr/>
          </p:nvSpPr>
          <p:spPr>
            <a:xfrm>
              <a:off x="72390" y="72390"/>
              <a:ext cx="46631686" cy="25118967"/>
            </a:xfrm>
            <a:custGeom>
              <a:avLst/>
              <a:gdLst/>
              <a:ahLst/>
              <a:cxnLst/>
              <a:rect l="l" t="t" r="r" b="b"/>
              <a:pathLst>
                <a:path w="46631686" h="25118967">
                  <a:moveTo>
                    <a:pt x="0" y="0"/>
                  </a:moveTo>
                  <a:lnTo>
                    <a:pt x="46631686" y="0"/>
                  </a:lnTo>
                  <a:lnTo>
                    <a:pt x="46631686" y="25118967"/>
                  </a:lnTo>
                  <a:lnTo>
                    <a:pt x="0" y="25118967"/>
                  </a:lnTo>
                  <a:lnTo>
                    <a:pt x="0" y="0"/>
                  </a:lnTo>
                  <a:close/>
                </a:path>
              </a:pathLst>
            </a:custGeom>
            <a:solidFill>
              <a:srgbClr val="E2B9C8"/>
            </a:solidFill>
          </p:spPr>
          <p:txBody>
            <a:bodyPr/>
            <a:lstStyle/>
            <a:p>
              <a:endParaRPr lang="en-US"/>
            </a:p>
          </p:txBody>
        </p:sp>
        <p:sp>
          <p:nvSpPr>
            <p:cNvPr id="14" name="Freeform 14"/>
            <p:cNvSpPr/>
            <p:nvPr/>
          </p:nvSpPr>
          <p:spPr>
            <a:xfrm>
              <a:off x="0" y="0"/>
              <a:ext cx="46776466" cy="25263748"/>
            </a:xfrm>
            <a:custGeom>
              <a:avLst/>
              <a:gdLst/>
              <a:ahLst/>
              <a:cxnLst/>
              <a:rect l="l" t="t" r="r" b="b"/>
              <a:pathLst>
                <a:path w="46776466" h="25263748">
                  <a:moveTo>
                    <a:pt x="46631687" y="25118968"/>
                  </a:moveTo>
                  <a:lnTo>
                    <a:pt x="46776466" y="25118968"/>
                  </a:lnTo>
                  <a:lnTo>
                    <a:pt x="46776466" y="25263748"/>
                  </a:lnTo>
                  <a:lnTo>
                    <a:pt x="46631687" y="25263748"/>
                  </a:lnTo>
                  <a:lnTo>
                    <a:pt x="46631687" y="25118968"/>
                  </a:lnTo>
                  <a:close/>
                  <a:moveTo>
                    <a:pt x="0" y="144780"/>
                  </a:moveTo>
                  <a:lnTo>
                    <a:pt x="144780" y="144780"/>
                  </a:lnTo>
                  <a:lnTo>
                    <a:pt x="144780" y="25118968"/>
                  </a:lnTo>
                  <a:lnTo>
                    <a:pt x="0" y="25118968"/>
                  </a:lnTo>
                  <a:lnTo>
                    <a:pt x="0" y="144780"/>
                  </a:lnTo>
                  <a:close/>
                  <a:moveTo>
                    <a:pt x="0" y="25118968"/>
                  </a:moveTo>
                  <a:lnTo>
                    <a:pt x="144780" y="25118968"/>
                  </a:lnTo>
                  <a:lnTo>
                    <a:pt x="144780" y="25263748"/>
                  </a:lnTo>
                  <a:lnTo>
                    <a:pt x="0" y="25263748"/>
                  </a:lnTo>
                  <a:lnTo>
                    <a:pt x="0" y="25118968"/>
                  </a:lnTo>
                  <a:close/>
                  <a:moveTo>
                    <a:pt x="46631687" y="144780"/>
                  </a:moveTo>
                  <a:lnTo>
                    <a:pt x="46776466" y="144780"/>
                  </a:lnTo>
                  <a:lnTo>
                    <a:pt x="46776466" y="25118968"/>
                  </a:lnTo>
                  <a:lnTo>
                    <a:pt x="46631687" y="25118968"/>
                  </a:lnTo>
                  <a:lnTo>
                    <a:pt x="46631687" y="144780"/>
                  </a:lnTo>
                  <a:close/>
                  <a:moveTo>
                    <a:pt x="144780" y="25118968"/>
                  </a:moveTo>
                  <a:lnTo>
                    <a:pt x="46631687" y="25118968"/>
                  </a:lnTo>
                  <a:lnTo>
                    <a:pt x="46631687" y="25263748"/>
                  </a:lnTo>
                  <a:lnTo>
                    <a:pt x="144780" y="25263748"/>
                  </a:lnTo>
                  <a:lnTo>
                    <a:pt x="144780" y="25118968"/>
                  </a:lnTo>
                  <a:close/>
                  <a:moveTo>
                    <a:pt x="46631687" y="0"/>
                  </a:moveTo>
                  <a:lnTo>
                    <a:pt x="46776466" y="0"/>
                  </a:lnTo>
                  <a:lnTo>
                    <a:pt x="46776466" y="144780"/>
                  </a:lnTo>
                  <a:lnTo>
                    <a:pt x="46631687" y="144780"/>
                  </a:lnTo>
                  <a:lnTo>
                    <a:pt x="46631687" y="0"/>
                  </a:lnTo>
                  <a:close/>
                  <a:moveTo>
                    <a:pt x="0" y="0"/>
                  </a:moveTo>
                  <a:lnTo>
                    <a:pt x="144780" y="0"/>
                  </a:lnTo>
                  <a:lnTo>
                    <a:pt x="144780" y="144780"/>
                  </a:lnTo>
                  <a:lnTo>
                    <a:pt x="0" y="144780"/>
                  </a:lnTo>
                  <a:lnTo>
                    <a:pt x="0" y="0"/>
                  </a:lnTo>
                  <a:close/>
                  <a:moveTo>
                    <a:pt x="144780" y="0"/>
                  </a:moveTo>
                  <a:lnTo>
                    <a:pt x="46631687" y="0"/>
                  </a:lnTo>
                  <a:lnTo>
                    <a:pt x="46631687" y="144780"/>
                  </a:lnTo>
                  <a:lnTo>
                    <a:pt x="144780" y="144780"/>
                  </a:lnTo>
                  <a:lnTo>
                    <a:pt x="144780" y="0"/>
                  </a:lnTo>
                  <a:close/>
                </a:path>
              </a:pathLst>
            </a:custGeom>
            <a:solidFill>
              <a:srgbClr val="3D3D3B"/>
            </a:solidFill>
          </p:spPr>
          <p:txBody>
            <a:bodyPr/>
            <a:lstStyle/>
            <a:p>
              <a:endParaRPr lang="en-US"/>
            </a:p>
          </p:txBody>
        </p:sp>
      </p:grpSp>
      <p:grpSp>
        <p:nvGrpSpPr>
          <p:cNvPr id="15" name="Group 15"/>
          <p:cNvGrpSpPr/>
          <p:nvPr/>
        </p:nvGrpSpPr>
        <p:grpSpPr>
          <a:xfrm>
            <a:off x="1915759" y="2719433"/>
            <a:ext cx="14456482" cy="6560350"/>
            <a:chOff x="0" y="0"/>
            <a:chExt cx="44963451" cy="20404410"/>
          </a:xfrm>
        </p:grpSpPr>
        <p:sp>
          <p:nvSpPr>
            <p:cNvPr id="16" name="Freeform 16"/>
            <p:cNvSpPr/>
            <p:nvPr/>
          </p:nvSpPr>
          <p:spPr>
            <a:xfrm>
              <a:off x="72390" y="72390"/>
              <a:ext cx="44818671" cy="20259629"/>
            </a:xfrm>
            <a:custGeom>
              <a:avLst/>
              <a:gdLst/>
              <a:ahLst/>
              <a:cxnLst/>
              <a:rect l="l" t="t" r="r" b="b"/>
              <a:pathLst>
                <a:path w="44818671" h="20259629">
                  <a:moveTo>
                    <a:pt x="0" y="0"/>
                  </a:moveTo>
                  <a:lnTo>
                    <a:pt x="44818671" y="0"/>
                  </a:lnTo>
                  <a:lnTo>
                    <a:pt x="44818671" y="20259629"/>
                  </a:lnTo>
                  <a:lnTo>
                    <a:pt x="0" y="20259629"/>
                  </a:lnTo>
                  <a:lnTo>
                    <a:pt x="0" y="0"/>
                  </a:lnTo>
                  <a:close/>
                </a:path>
              </a:pathLst>
            </a:custGeom>
            <a:solidFill>
              <a:srgbClr val="F8E9A9"/>
            </a:solidFill>
          </p:spPr>
          <p:txBody>
            <a:bodyPr/>
            <a:lstStyle/>
            <a:p>
              <a:endParaRPr lang="en-US"/>
            </a:p>
          </p:txBody>
        </p:sp>
        <p:sp>
          <p:nvSpPr>
            <p:cNvPr id="17" name="Freeform 17"/>
            <p:cNvSpPr/>
            <p:nvPr/>
          </p:nvSpPr>
          <p:spPr>
            <a:xfrm>
              <a:off x="0" y="0"/>
              <a:ext cx="44963451" cy="20404410"/>
            </a:xfrm>
            <a:custGeom>
              <a:avLst/>
              <a:gdLst/>
              <a:ahLst/>
              <a:cxnLst/>
              <a:rect l="l" t="t" r="r" b="b"/>
              <a:pathLst>
                <a:path w="44963451" h="20404410">
                  <a:moveTo>
                    <a:pt x="44818672" y="20259630"/>
                  </a:moveTo>
                  <a:lnTo>
                    <a:pt x="44963451" y="20259630"/>
                  </a:lnTo>
                  <a:lnTo>
                    <a:pt x="44963451" y="20404410"/>
                  </a:lnTo>
                  <a:lnTo>
                    <a:pt x="44818672" y="20404410"/>
                  </a:lnTo>
                  <a:lnTo>
                    <a:pt x="44818672" y="20259630"/>
                  </a:lnTo>
                  <a:close/>
                  <a:moveTo>
                    <a:pt x="0" y="144780"/>
                  </a:moveTo>
                  <a:lnTo>
                    <a:pt x="144780" y="144780"/>
                  </a:lnTo>
                  <a:lnTo>
                    <a:pt x="144780" y="20259630"/>
                  </a:lnTo>
                  <a:lnTo>
                    <a:pt x="0" y="20259630"/>
                  </a:lnTo>
                  <a:lnTo>
                    <a:pt x="0" y="144780"/>
                  </a:lnTo>
                  <a:close/>
                  <a:moveTo>
                    <a:pt x="0" y="20259630"/>
                  </a:moveTo>
                  <a:lnTo>
                    <a:pt x="144780" y="20259630"/>
                  </a:lnTo>
                  <a:lnTo>
                    <a:pt x="144780" y="20404410"/>
                  </a:lnTo>
                  <a:lnTo>
                    <a:pt x="0" y="20404410"/>
                  </a:lnTo>
                  <a:lnTo>
                    <a:pt x="0" y="20259630"/>
                  </a:lnTo>
                  <a:close/>
                  <a:moveTo>
                    <a:pt x="44818672" y="144780"/>
                  </a:moveTo>
                  <a:lnTo>
                    <a:pt x="44963451" y="144780"/>
                  </a:lnTo>
                  <a:lnTo>
                    <a:pt x="44963451" y="20259630"/>
                  </a:lnTo>
                  <a:lnTo>
                    <a:pt x="44818672" y="20259630"/>
                  </a:lnTo>
                  <a:lnTo>
                    <a:pt x="44818672" y="144780"/>
                  </a:lnTo>
                  <a:close/>
                  <a:moveTo>
                    <a:pt x="144780" y="20259630"/>
                  </a:moveTo>
                  <a:lnTo>
                    <a:pt x="44818672" y="20259630"/>
                  </a:lnTo>
                  <a:lnTo>
                    <a:pt x="44818672" y="20404410"/>
                  </a:lnTo>
                  <a:lnTo>
                    <a:pt x="144780" y="20404410"/>
                  </a:lnTo>
                  <a:lnTo>
                    <a:pt x="144780" y="20259630"/>
                  </a:lnTo>
                  <a:close/>
                  <a:moveTo>
                    <a:pt x="44818672" y="0"/>
                  </a:moveTo>
                  <a:lnTo>
                    <a:pt x="44963451" y="0"/>
                  </a:lnTo>
                  <a:lnTo>
                    <a:pt x="44963451" y="144780"/>
                  </a:lnTo>
                  <a:lnTo>
                    <a:pt x="44818672" y="144780"/>
                  </a:lnTo>
                  <a:lnTo>
                    <a:pt x="44818672" y="0"/>
                  </a:lnTo>
                  <a:close/>
                  <a:moveTo>
                    <a:pt x="0" y="0"/>
                  </a:moveTo>
                  <a:lnTo>
                    <a:pt x="144780" y="0"/>
                  </a:lnTo>
                  <a:lnTo>
                    <a:pt x="144780" y="144780"/>
                  </a:lnTo>
                  <a:lnTo>
                    <a:pt x="0" y="144780"/>
                  </a:lnTo>
                  <a:lnTo>
                    <a:pt x="0" y="0"/>
                  </a:lnTo>
                  <a:close/>
                  <a:moveTo>
                    <a:pt x="144780" y="0"/>
                  </a:moveTo>
                  <a:lnTo>
                    <a:pt x="44818672" y="0"/>
                  </a:lnTo>
                  <a:lnTo>
                    <a:pt x="44818672" y="144780"/>
                  </a:lnTo>
                  <a:lnTo>
                    <a:pt x="144780" y="144780"/>
                  </a:lnTo>
                  <a:lnTo>
                    <a:pt x="144780" y="0"/>
                  </a:lnTo>
                  <a:close/>
                </a:path>
              </a:pathLst>
            </a:custGeom>
            <a:solidFill>
              <a:srgbClr val="3D3D3B"/>
            </a:solidFill>
          </p:spPr>
          <p:txBody>
            <a:bodyPr/>
            <a:lstStyle/>
            <a:p>
              <a:endParaRPr lang="en-US"/>
            </a:p>
          </p:txBody>
        </p:sp>
      </p:grpSp>
      <p:grpSp>
        <p:nvGrpSpPr>
          <p:cNvPr id="18" name="Group 18"/>
          <p:cNvGrpSpPr/>
          <p:nvPr/>
        </p:nvGrpSpPr>
        <p:grpSpPr>
          <a:xfrm>
            <a:off x="4488708" y="1749497"/>
            <a:ext cx="8431321" cy="743652"/>
            <a:chOff x="0" y="0"/>
            <a:chExt cx="21699163" cy="1913890"/>
          </a:xfrm>
        </p:grpSpPr>
        <p:sp>
          <p:nvSpPr>
            <p:cNvPr id="19" name="Freeform 19"/>
            <p:cNvSpPr/>
            <p:nvPr/>
          </p:nvSpPr>
          <p:spPr>
            <a:xfrm>
              <a:off x="0" y="0"/>
              <a:ext cx="21699164" cy="1913890"/>
            </a:xfrm>
            <a:custGeom>
              <a:avLst/>
              <a:gdLst/>
              <a:ahLst/>
              <a:cxnLst/>
              <a:rect l="l" t="t" r="r" b="b"/>
              <a:pathLst>
                <a:path w="21699164" h="1913890">
                  <a:moveTo>
                    <a:pt x="21699164" y="956945"/>
                  </a:moveTo>
                  <a:lnTo>
                    <a:pt x="21699164" y="956945"/>
                  </a:lnTo>
                  <a:cubicBezTo>
                    <a:pt x="21699164" y="1485392"/>
                    <a:pt x="21270793" y="1913890"/>
                    <a:pt x="20742218" y="1913890"/>
                  </a:cubicBezTo>
                  <a:lnTo>
                    <a:pt x="956945" y="1913890"/>
                  </a:lnTo>
                  <a:cubicBezTo>
                    <a:pt x="428371" y="1913890"/>
                    <a:pt x="0" y="1485392"/>
                    <a:pt x="0" y="956945"/>
                  </a:cubicBezTo>
                  <a:lnTo>
                    <a:pt x="0" y="956945"/>
                  </a:lnTo>
                  <a:cubicBezTo>
                    <a:pt x="0" y="428371"/>
                    <a:pt x="428371" y="0"/>
                    <a:pt x="956945" y="0"/>
                  </a:cubicBezTo>
                  <a:lnTo>
                    <a:pt x="20742218" y="0"/>
                  </a:lnTo>
                  <a:cubicBezTo>
                    <a:pt x="21270666" y="0"/>
                    <a:pt x="21699164" y="428371"/>
                    <a:pt x="21699164" y="956945"/>
                  </a:cubicBezTo>
                  <a:close/>
                </a:path>
              </a:pathLst>
            </a:custGeom>
            <a:solidFill>
              <a:srgbClr val="FFFFFF"/>
            </a:solidFill>
          </p:spPr>
          <p:txBody>
            <a:bodyPr/>
            <a:lstStyle/>
            <a:p>
              <a:endParaRPr lang="en-US"/>
            </a:p>
          </p:txBody>
        </p:sp>
      </p:grpSp>
      <p:sp>
        <p:nvSpPr>
          <p:cNvPr id="20" name="AutoShape 20"/>
          <p:cNvSpPr/>
          <p:nvPr/>
        </p:nvSpPr>
        <p:spPr>
          <a:xfrm>
            <a:off x="14747260" y="1918415"/>
            <a:ext cx="482993" cy="0"/>
          </a:xfrm>
          <a:prstGeom prst="line">
            <a:avLst/>
          </a:prstGeom>
          <a:ln w="47625" cap="rnd">
            <a:solidFill>
              <a:srgbClr val="3D3D3B"/>
            </a:solidFill>
            <a:prstDash val="solid"/>
            <a:headEnd type="none" w="sm" len="sm"/>
            <a:tailEnd type="none" w="sm" len="sm"/>
          </a:ln>
        </p:spPr>
        <p:txBody>
          <a:bodyPr/>
          <a:lstStyle/>
          <a:p>
            <a:endParaRPr lang="en-US"/>
          </a:p>
        </p:txBody>
      </p:sp>
      <p:sp>
        <p:nvSpPr>
          <p:cNvPr id="21" name="AutoShape 21"/>
          <p:cNvSpPr/>
          <p:nvPr/>
        </p:nvSpPr>
        <p:spPr>
          <a:xfrm>
            <a:off x="14747260" y="2095722"/>
            <a:ext cx="482993" cy="0"/>
          </a:xfrm>
          <a:prstGeom prst="line">
            <a:avLst/>
          </a:prstGeom>
          <a:ln w="47625" cap="rnd">
            <a:solidFill>
              <a:srgbClr val="3D3D3B"/>
            </a:solidFill>
            <a:prstDash val="solid"/>
            <a:headEnd type="none" w="sm" len="sm"/>
            <a:tailEnd type="none" w="sm" len="sm"/>
          </a:ln>
        </p:spPr>
        <p:txBody>
          <a:bodyPr/>
          <a:lstStyle/>
          <a:p>
            <a:endParaRPr lang="en-US"/>
          </a:p>
        </p:txBody>
      </p:sp>
      <p:sp>
        <p:nvSpPr>
          <p:cNvPr id="22" name="AutoShape 22"/>
          <p:cNvSpPr/>
          <p:nvPr/>
        </p:nvSpPr>
        <p:spPr>
          <a:xfrm>
            <a:off x="14747260" y="2273029"/>
            <a:ext cx="482993" cy="0"/>
          </a:xfrm>
          <a:prstGeom prst="line">
            <a:avLst/>
          </a:prstGeom>
          <a:ln w="47625" cap="rnd">
            <a:solidFill>
              <a:srgbClr val="3D3D3B"/>
            </a:solidFill>
            <a:prstDash val="solid"/>
            <a:headEnd type="none" w="sm" len="sm"/>
            <a:tailEnd type="none" w="sm" len="sm"/>
          </a:ln>
        </p:spPr>
        <p:txBody>
          <a:bodyPr/>
          <a:lstStyle/>
          <a:p>
            <a:endParaRPr lang="en-US"/>
          </a:p>
        </p:txBody>
      </p:sp>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69194" y="1879860"/>
            <a:ext cx="503047" cy="482926"/>
          </a:xfrm>
          <a:prstGeom prst="rect">
            <a:avLst/>
          </a:prstGeom>
        </p:spPr>
      </p:pic>
      <p:pic>
        <p:nvPicPr>
          <p:cNvPr id="24"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65326" y="1983606"/>
            <a:ext cx="611966" cy="326637"/>
          </a:xfrm>
          <a:prstGeom prst="rect">
            <a:avLst/>
          </a:prstGeom>
        </p:spPr>
      </p:pic>
      <p:pic>
        <p:nvPicPr>
          <p:cNvPr id="25" name="Picture 2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164853" y="1983606"/>
            <a:ext cx="611966" cy="326637"/>
          </a:xfrm>
          <a:prstGeom prst="rect">
            <a:avLst/>
          </a:prstGeom>
        </p:spPr>
      </p:pic>
      <p:pic>
        <p:nvPicPr>
          <p:cNvPr id="26" name="Picture 2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3546521" y="1826811"/>
            <a:ext cx="428780" cy="535975"/>
          </a:xfrm>
          <a:prstGeom prst="rect">
            <a:avLst/>
          </a:prstGeom>
        </p:spPr>
      </p:pic>
      <p:pic>
        <p:nvPicPr>
          <p:cNvPr id="27" name="Picture 2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148601" y="1879860"/>
            <a:ext cx="418770" cy="418770"/>
          </a:xfrm>
          <a:prstGeom prst="rect">
            <a:avLst/>
          </a:prstGeom>
        </p:spPr>
      </p:pic>
      <p:pic>
        <p:nvPicPr>
          <p:cNvPr id="28" name="Picture 2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164853" y="891344"/>
            <a:ext cx="381605" cy="381605"/>
          </a:xfrm>
          <a:prstGeom prst="rect">
            <a:avLst/>
          </a:prstGeom>
        </p:spPr>
      </p:pic>
      <p:pic>
        <p:nvPicPr>
          <p:cNvPr id="29" name="Picture 2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971072" y="891344"/>
            <a:ext cx="381605" cy="381605"/>
          </a:xfrm>
          <a:prstGeom prst="rect">
            <a:avLst/>
          </a:prstGeom>
        </p:spPr>
      </p:pic>
      <p:pic>
        <p:nvPicPr>
          <p:cNvPr id="30" name="Picture 3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777292" y="891344"/>
            <a:ext cx="381605" cy="381605"/>
          </a:xfrm>
          <a:prstGeom prst="rect">
            <a:avLst/>
          </a:prstGeom>
        </p:spPr>
      </p:pic>
      <p:sp>
        <p:nvSpPr>
          <p:cNvPr id="31" name="AutoShape 31"/>
          <p:cNvSpPr/>
          <p:nvPr/>
        </p:nvSpPr>
        <p:spPr>
          <a:xfrm rot="5383831">
            <a:off x="8683678" y="1201878"/>
            <a:ext cx="384282" cy="0"/>
          </a:xfrm>
          <a:prstGeom prst="line">
            <a:avLst/>
          </a:prstGeom>
          <a:ln w="38100" cap="rnd">
            <a:solidFill>
              <a:srgbClr val="3D3D3B"/>
            </a:solidFill>
            <a:prstDash val="solid"/>
            <a:headEnd type="none" w="sm" len="sm"/>
            <a:tailEnd type="none" w="sm" len="sm"/>
          </a:ln>
        </p:spPr>
        <p:txBody>
          <a:bodyPr/>
          <a:lstStyle/>
          <a:p>
            <a:endParaRPr lang="en-US"/>
          </a:p>
        </p:txBody>
      </p:sp>
      <p:sp>
        <p:nvSpPr>
          <p:cNvPr id="32" name="AutoShape 32"/>
          <p:cNvSpPr/>
          <p:nvPr/>
        </p:nvSpPr>
        <p:spPr>
          <a:xfrm>
            <a:off x="8683678" y="1197003"/>
            <a:ext cx="384282" cy="0"/>
          </a:xfrm>
          <a:prstGeom prst="line">
            <a:avLst/>
          </a:prstGeom>
          <a:ln w="38100" cap="rnd">
            <a:solidFill>
              <a:srgbClr val="3D3D3B"/>
            </a:solidFill>
            <a:prstDash val="solid"/>
            <a:headEnd type="none" w="sm" len="sm"/>
            <a:tailEnd type="none" w="sm" len="sm"/>
          </a:ln>
        </p:spPr>
        <p:txBody>
          <a:bodyPr/>
          <a:lstStyle/>
          <a:p>
            <a:endParaRPr lang="en-US"/>
          </a:p>
        </p:txBody>
      </p:sp>
      <p:pic>
        <p:nvPicPr>
          <p:cNvPr id="33" name="Picture 3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36064" flipH="1">
            <a:off x="12695824" y="4937178"/>
            <a:ext cx="2923493" cy="5722139"/>
          </a:xfrm>
          <a:prstGeom prst="rect">
            <a:avLst/>
          </a:prstGeom>
        </p:spPr>
      </p:pic>
      <p:sp>
        <p:nvSpPr>
          <p:cNvPr id="37" name="TextBox 36"/>
          <p:cNvSpPr txBox="1"/>
          <p:nvPr/>
        </p:nvSpPr>
        <p:spPr>
          <a:xfrm>
            <a:off x="5705224" y="1766109"/>
            <a:ext cx="6054819" cy="707886"/>
          </a:xfrm>
          <a:prstGeom prst="rect">
            <a:avLst/>
          </a:prstGeom>
          <a:noFill/>
        </p:spPr>
        <p:txBody>
          <a:bodyPr wrap="square" rtlCol="0">
            <a:spAutoFit/>
          </a:bodyPr>
          <a:lstStyle/>
          <a:p>
            <a:r>
              <a:rPr lang="en-US" sz="4000" b="1" dirty="0" err="1">
                <a:solidFill>
                  <a:schemeClr val="accent5">
                    <a:lumMod val="75000"/>
                  </a:schemeClr>
                </a:solidFill>
                <a:latin typeface="Arial" panose="020B0604020202020204" pitchFamily="34" charset="0"/>
                <a:cs typeface="Arial" panose="020B0604020202020204" pitchFamily="34" charset="0"/>
              </a:rPr>
              <a:t>Thảo</a:t>
            </a:r>
            <a:r>
              <a:rPr lang="en-US" sz="4000" b="1" dirty="0">
                <a:solidFill>
                  <a:schemeClr val="accent5">
                    <a:lumMod val="75000"/>
                  </a:schemeClr>
                </a:solidFill>
                <a:latin typeface="Arial" panose="020B0604020202020204" pitchFamily="34" charset="0"/>
                <a:cs typeface="Arial" panose="020B0604020202020204" pitchFamily="34" charset="0"/>
              </a:rPr>
              <a:t> </a:t>
            </a:r>
            <a:r>
              <a:rPr lang="en-US" sz="4000" b="1" dirty="0" err="1">
                <a:solidFill>
                  <a:schemeClr val="accent5">
                    <a:lumMod val="75000"/>
                  </a:schemeClr>
                </a:solidFill>
                <a:latin typeface="Arial" panose="020B0604020202020204" pitchFamily="34" charset="0"/>
                <a:cs typeface="Arial" panose="020B0604020202020204" pitchFamily="34" charset="0"/>
              </a:rPr>
              <a:t>luận</a:t>
            </a:r>
            <a:r>
              <a:rPr lang="en-US" sz="4000" b="1" dirty="0">
                <a:solidFill>
                  <a:schemeClr val="accent5">
                    <a:lumMod val="75000"/>
                  </a:schemeClr>
                </a:solidFill>
                <a:latin typeface="Arial" panose="020B0604020202020204" pitchFamily="34" charset="0"/>
                <a:cs typeface="Arial" panose="020B0604020202020204" pitchFamily="34" charset="0"/>
              </a:rPr>
              <a:t> </a:t>
            </a:r>
            <a:r>
              <a:rPr lang="en-US" sz="4000" b="1" dirty="0" err="1">
                <a:solidFill>
                  <a:schemeClr val="accent5">
                    <a:lumMod val="75000"/>
                  </a:schemeClr>
                </a:solidFill>
                <a:latin typeface="Arial" panose="020B0604020202020204" pitchFamily="34" charset="0"/>
                <a:cs typeface="Arial" panose="020B0604020202020204" pitchFamily="34" charset="0"/>
              </a:rPr>
              <a:t>cặp</a:t>
            </a:r>
            <a:r>
              <a:rPr lang="en-US" sz="4000" b="1" dirty="0">
                <a:solidFill>
                  <a:schemeClr val="accent5">
                    <a:lumMod val="75000"/>
                  </a:schemeClr>
                </a:solidFill>
                <a:latin typeface="Arial" panose="020B0604020202020204" pitchFamily="34" charset="0"/>
                <a:cs typeface="Arial" panose="020B0604020202020204" pitchFamily="34" charset="0"/>
              </a:rPr>
              <a:t> </a:t>
            </a:r>
            <a:r>
              <a:rPr lang="en-US" sz="4000" b="1" dirty="0" err="1">
                <a:solidFill>
                  <a:schemeClr val="accent5">
                    <a:lumMod val="75000"/>
                  </a:schemeClr>
                </a:solidFill>
                <a:latin typeface="Arial" panose="020B0604020202020204" pitchFamily="34" charset="0"/>
                <a:cs typeface="Arial" panose="020B0604020202020204" pitchFamily="34" charset="0"/>
              </a:rPr>
              <a:t>đôi</a:t>
            </a:r>
            <a:endParaRPr lang="en-US" sz="4000" b="1" dirty="0">
              <a:solidFill>
                <a:schemeClr val="accent5">
                  <a:lumMod val="75000"/>
                </a:schemeClr>
              </a:solidFill>
              <a:latin typeface="Arial" panose="020B0604020202020204" pitchFamily="34" charset="0"/>
              <a:cs typeface="Arial" panose="020B0604020202020204" pitchFamily="34" charset="0"/>
            </a:endParaRPr>
          </a:p>
        </p:txBody>
      </p:sp>
      <p:sp>
        <p:nvSpPr>
          <p:cNvPr id="38" name="Rectangle 37"/>
          <p:cNvSpPr/>
          <p:nvPr/>
        </p:nvSpPr>
        <p:spPr>
          <a:xfrm>
            <a:off x="3777292" y="2752565"/>
            <a:ext cx="11708561" cy="6494085"/>
          </a:xfrm>
          <a:prstGeom prst="rect">
            <a:avLst/>
          </a:prstGeom>
        </p:spPr>
        <p:txBody>
          <a:bodyPr wrap="square">
            <a:spAutoFit/>
          </a:bodyPr>
          <a:lstStyle/>
          <a:p>
            <a:pPr algn="just">
              <a:lnSpc>
                <a:spcPct val="130000"/>
              </a:lnSpc>
            </a:pPr>
            <a:r>
              <a:rPr lang="vi-VN" sz="4000" b="1" dirty="0">
                <a:solidFill>
                  <a:srgbClr val="C00000"/>
                </a:solidFill>
              </a:rPr>
              <a:t>Câu 1. </a:t>
            </a:r>
            <a:r>
              <a:rPr lang="vi-VN" sz="4000" dirty="0"/>
              <a:t>Em hãy chỉ ra các phần mềm ứng dụng trong các phương án sau:</a:t>
            </a:r>
          </a:p>
          <a:p>
            <a:pPr algn="just">
              <a:lnSpc>
                <a:spcPct val="130000"/>
              </a:lnSpc>
            </a:pPr>
            <a:r>
              <a:rPr lang="vi-VN" sz="4000" dirty="0"/>
              <a:t>A. Linux               </a:t>
            </a:r>
          </a:p>
          <a:p>
            <a:pPr algn="just">
              <a:lnSpc>
                <a:spcPct val="130000"/>
              </a:lnSpc>
            </a:pPr>
            <a:r>
              <a:rPr lang="vi-VN" sz="4000" dirty="0"/>
              <a:t>B. Gmail         </a:t>
            </a:r>
          </a:p>
          <a:p>
            <a:pPr algn="just">
              <a:lnSpc>
                <a:spcPct val="130000"/>
              </a:lnSpc>
            </a:pPr>
            <a:r>
              <a:rPr lang="vi-VN" sz="4000" dirty="0"/>
              <a:t>C. UnikeyNT       </a:t>
            </a:r>
          </a:p>
          <a:p>
            <a:pPr algn="just">
              <a:lnSpc>
                <a:spcPct val="130000"/>
              </a:lnSpc>
            </a:pPr>
            <a:r>
              <a:rPr lang="vi-VN" sz="4000" dirty="0"/>
              <a:t>D. Windows 8     </a:t>
            </a:r>
          </a:p>
          <a:p>
            <a:pPr algn="just">
              <a:lnSpc>
                <a:spcPct val="130000"/>
              </a:lnSpc>
            </a:pPr>
            <a:r>
              <a:rPr lang="vi-VN" sz="4000" dirty="0"/>
              <a:t>E. Zalo            </a:t>
            </a:r>
          </a:p>
          <a:p>
            <a:pPr algn="just">
              <a:lnSpc>
                <a:spcPct val="130000"/>
              </a:lnSpc>
            </a:pPr>
            <a:r>
              <a:rPr lang="vi-VN" sz="4000" dirty="0"/>
              <a:t>F. Windows Media Player.</a:t>
            </a:r>
          </a:p>
        </p:txBody>
      </p:sp>
      <p:pic>
        <p:nvPicPr>
          <p:cNvPr id="43"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400000">
            <a:off x="2813245" y="5136370"/>
            <a:ext cx="705962" cy="913866"/>
          </a:xfrm>
          <a:prstGeom prst="rect">
            <a:avLst/>
          </a:prstGeom>
        </p:spPr>
      </p:pic>
      <p:pic>
        <p:nvPicPr>
          <p:cNvPr id="44"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400000">
            <a:off x="2808893" y="6046927"/>
            <a:ext cx="705962" cy="913866"/>
          </a:xfrm>
          <a:prstGeom prst="rect">
            <a:avLst/>
          </a:prstGeom>
        </p:spPr>
      </p:pic>
      <p:pic>
        <p:nvPicPr>
          <p:cNvPr id="45"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400000">
            <a:off x="2833287" y="7573236"/>
            <a:ext cx="705962" cy="913866"/>
          </a:xfrm>
          <a:prstGeom prst="rect">
            <a:avLst/>
          </a:prstGeom>
        </p:spPr>
      </p:pic>
      <p:pic>
        <p:nvPicPr>
          <p:cNvPr id="46"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400000">
            <a:off x="2833287" y="8393583"/>
            <a:ext cx="705962" cy="913866"/>
          </a:xfrm>
          <a:prstGeom prst="rect">
            <a:avLst/>
          </a:prstGeom>
        </p:spPr>
      </p:pic>
    </p:spTree>
    <p:extLst>
      <p:ext uri="{BB962C8B-B14F-4D97-AF65-F5344CB8AC3E}">
        <p14:creationId xmlns:p14="http://schemas.microsoft.com/office/powerpoint/2010/main" val="952841361"/>
      </p:ext>
    </p:extLst>
  </p:cSld>
  <p:clrMapOvr>
    <a:masterClrMapping/>
  </p:clrMapOvr>
  <mc:AlternateContent xmlns:mc="http://schemas.openxmlformats.org/markup-compatibility/2006" xmlns:p14="http://schemas.microsoft.com/office/powerpoint/2010/main">
    <mc:Choice Requires="p14">
      <p:transition spd="slow" p14:dur="125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p:tgtEl>
                                          <p:spTgt spid="43"/>
                                        </p:tgtEl>
                                        <p:attrNameLst>
                                          <p:attrName>ppt_x</p:attrName>
                                        </p:attrNameLst>
                                      </p:cBhvr>
                                      <p:tavLst>
                                        <p:tav tm="0">
                                          <p:val>
                                            <p:strVal val="#ppt_x-#ppt_w*1.125000"/>
                                          </p:val>
                                        </p:tav>
                                        <p:tav tm="100000">
                                          <p:val>
                                            <p:strVal val="#ppt_x"/>
                                          </p:val>
                                        </p:tav>
                                      </p:tavLst>
                                    </p:anim>
                                    <p:animEffect transition="in" filter="wipe(right)">
                                      <p:cBhvr>
                                        <p:cTn id="8" dur="500"/>
                                        <p:tgtEl>
                                          <p:spTgt spid="4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9" presetID="16" presetClass="emph" presetSubtype="0" fill="hold" nodeType="withEffect">
                                  <p:stCondLst>
                                    <p:cond delay="0"/>
                                  </p:stCondLst>
                                  <p:iterate type="lt">
                                    <p:tmPct val="4000"/>
                                  </p:iterate>
                                  <p:childTnLst>
                                    <p:set>
                                      <p:cBhvr override="childStyle">
                                        <p:cTn id="10" dur="500" fill="hold"/>
                                        <p:tgtEl>
                                          <p:spTgt spid="38">
                                            <p:txEl>
                                              <p:pRg st="2" end="2"/>
                                            </p:txEl>
                                          </p:spTgt>
                                        </p:tgtEl>
                                        <p:attrNameLst>
                                          <p:attrName>style.color</p:attrName>
                                        </p:attrNameLst>
                                      </p:cBhvr>
                                      <p:to>
                                        <p:clrVal>
                                          <a:srgbClr val="0070C0"/>
                                        </p:clrVal>
                                      </p:to>
                                    </p:set>
                                    <p:set>
                                      <p:cBhvr>
                                        <p:cTn id="11" dur="500" fill="hold"/>
                                        <p:tgtEl>
                                          <p:spTgt spid="38">
                                            <p:txEl>
                                              <p:pRg st="2" end="2"/>
                                            </p:txEl>
                                          </p:spTgt>
                                        </p:tgtEl>
                                        <p:attrNameLst>
                                          <p:attrName>fillcolor</p:attrName>
                                        </p:attrNameLst>
                                      </p:cBhvr>
                                      <p:to>
                                        <p:clrVal>
                                          <a:srgbClr val="0070C0"/>
                                        </p:clrVal>
                                      </p:to>
                                    </p:set>
                                    <p:set>
                                      <p:cBhvr>
                                        <p:cTn id="12" dur="500" fill="hold"/>
                                        <p:tgtEl>
                                          <p:spTgt spid="38">
                                            <p:txEl>
                                              <p:pRg st="2" end="2"/>
                                            </p:txEl>
                                          </p:spTgt>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p:tgtEl>
                                          <p:spTgt spid="44"/>
                                        </p:tgtEl>
                                        <p:attrNameLst>
                                          <p:attrName>ppt_x</p:attrName>
                                        </p:attrNameLst>
                                      </p:cBhvr>
                                      <p:tavLst>
                                        <p:tav tm="0">
                                          <p:val>
                                            <p:strVal val="#ppt_x-#ppt_w*1.125000"/>
                                          </p:val>
                                        </p:tav>
                                        <p:tav tm="100000">
                                          <p:val>
                                            <p:strVal val="#ppt_x"/>
                                          </p:val>
                                        </p:tav>
                                      </p:tavLst>
                                    </p:anim>
                                    <p:animEffect transition="in" filter="wipe(right)">
                                      <p:cBhvr>
                                        <p:cTn id="18" dur="500"/>
                                        <p:tgtEl>
                                          <p:spTgt spid="44"/>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par>
                                <p:cTn id="19" presetID="16" presetClass="emph" presetSubtype="0" fill="hold" nodeType="withEffect">
                                  <p:stCondLst>
                                    <p:cond delay="0"/>
                                  </p:stCondLst>
                                  <p:iterate type="lt">
                                    <p:tmPct val="4000"/>
                                  </p:iterate>
                                  <p:childTnLst>
                                    <p:set>
                                      <p:cBhvr override="childStyle">
                                        <p:cTn id="20" dur="500" fill="hold"/>
                                        <p:tgtEl>
                                          <p:spTgt spid="38">
                                            <p:txEl>
                                              <p:pRg st="3" end="3"/>
                                            </p:txEl>
                                          </p:spTgt>
                                        </p:tgtEl>
                                        <p:attrNameLst>
                                          <p:attrName>style.color</p:attrName>
                                        </p:attrNameLst>
                                      </p:cBhvr>
                                      <p:to>
                                        <p:clrVal>
                                          <a:srgbClr val="0070C0"/>
                                        </p:clrVal>
                                      </p:to>
                                    </p:set>
                                    <p:set>
                                      <p:cBhvr>
                                        <p:cTn id="21" dur="500" fill="hold"/>
                                        <p:tgtEl>
                                          <p:spTgt spid="38">
                                            <p:txEl>
                                              <p:pRg st="3" end="3"/>
                                            </p:txEl>
                                          </p:spTgt>
                                        </p:tgtEl>
                                        <p:attrNameLst>
                                          <p:attrName>fillcolor</p:attrName>
                                        </p:attrNameLst>
                                      </p:cBhvr>
                                      <p:to>
                                        <p:clrVal>
                                          <a:srgbClr val="0070C0"/>
                                        </p:clrVal>
                                      </p:to>
                                    </p:set>
                                    <p:set>
                                      <p:cBhvr>
                                        <p:cTn id="22" dur="500" fill="hold"/>
                                        <p:tgtEl>
                                          <p:spTgt spid="38">
                                            <p:txEl>
                                              <p:pRg st="3" end="3"/>
                                            </p:txEl>
                                          </p:spTgt>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p:tgtEl>
                                          <p:spTgt spid="45"/>
                                        </p:tgtEl>
                                        <p:attrNameLst>
                                          <p:attrName>ppt_x</p:attrName>
                                        </p:attrNameLst>
                                      </p:cBhvr>
                                      <p:tavLst>
                                        <p:tav tm="0">
                                          <p:val>
                                            <p:strVal val="#ppt_x-#ppt_w*1.125000"/>
                                          </p:val>
                                        </p:tav>
                                        <p:tav tm="100000">
                                          <p:val>
                                            <p:strVal val="#ppt_x"/>
                                          </p:val>
                                        </p:tav>
                                      </p:tavLst>
                                    </p:anim>
                                    <p:animEffect transition="in" filter="wipe(right)">
                                      <p:cBhvr>
                                        <p:cTn id="28" dur="500"/>
                                        <p:tgtEl>
                                          <p:spTgt spid="45"/>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par>
                                <p:cTn id="29" presetID="16" presetClass="emph" presetSubtype="0" fill="hold" nodeType="withEffect">
                                  <p:stCondLst>
                                    <p:cond delay="0"/>
                                  </p:stCondLst>
                                  <p:iterate type="lt">
                                    <p:tmPct val="4000"/>
                                  </p:iterate>
                                  <p:childTnLst>
                                    <p:set>
                                      <p:cBhvr override="childStyle">
                                        <p:cTn id="30" dur="500" fill="hold"/>
                                        <p:tgtEl>
                                          <p:spTgt spid="38">
                                            <p:txEl>
                                              <p:pRg st="5" end="5"/>
                                            </p:txEl>
                                          </p:spTgt>
                                        </p:tgtEl>
                                        <p:attrNameLst>
                                          <p:attrName>style.color</p:attrName>
                                        </p:attrNameLst>
                                      </p:cBhvr>
                                      <p:to>
                                        <p:clrVal>
                                          <a:srgbClr val="0070C0"/>
                                        </p:clrVal>
                                      </p:to>
                                    </p:set>
                                    <p:set>
                                      <p:cBhvr>
                                        <p:cTn id="31" dur="500" fill="hold"/>
                                        <p:tgtEl>
                                          <p:spTgt spid="38">
                                            <p:txEl>
                                              <p:pRg st="5" end="5"/>
                                            </p:txEl>
                                          </p:spTgt>
                                        </p:tgtEl>
                                        <p:attrNameLst>
                                          <p:attrName>fillcolor</p:attrName>
                                        </p:attrNameLst>
                                      </p:cBhvr>
                                      <p:to>
                                        <p:clrVal>
                                          <a:srgbClr val="0070C0"/>
                                        </p:clrVal>
                                      </p:to>
                                    </p:set>
                                    <p:set>
                                      <p:cBhvr>
                                        <p:cTn id="32" dur="500" fill="hold"/>
                                        <p:tgtEl>
                                          <p:spTgt spid="38">
                                            <p:txEl>
                                              <p:pRg st="5" end="5"/>
                                            </p:txEl>
                                          </p:spTgt>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p:tgtEl>
                                          <p:spTgt spid="46"/>
                                        </p:tgtEl>
                                        <p:attrNameLst>
                                          <p:attrName>ppt_x</p:attrName>
                                        </p:attrNameLst>
                                      </p:cBhvr>
                                      <p:tavLst>
                                        <p:tav tm="0">
                                          <p:val>
                                            <p:strVal val="#ppt_x-#ppt_w*1.125000"/>
                                          </p:val>
                                        </p:tav>
                                        <p:tav tm="100000">
                                          <p:val>
                                            <p:strVal val="#ppt_x"/>
                                          </p:val>
                                        </p:tav>
                                      </p:tavLst>
                                    </p:anim>
                                    <p:animEffect transition="in" filter="wipe(right)">
                                      <p:cBhvr>
                                        <p:cTn id="38" dur="500"/>
                                        <p:tgtEl>
                                          <p:spTgt spid="46"/>
                                        </p:tgtEl>
                                      </p:cBhvr>
                                    </p:animEffec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par>
                                <p:cTn id="39" presetID="16" presetClass="emph" presetSubtype="0" fill="hold" nodeType="withEffect">
                                  <p:stCondLst>
                                    <p:cond delay="0"/>
                                  </p:stCondLst>
                                  <p:iterate type="lt">
                                    <p:tmPct val="4000"/>
                                  </p:iterate>
                                  <p:childTnLst>
                                    <p:set>
                                      <p:cBhvr override="childStyle">
                                        <p:cTn id="40" dur="500" fill="hold"/>
                                        <p:tgtEl>
                                          <p:spTgt spid="38">
                                            <p:txEl>
                                              <p:pRg st="6" end="6"/>
                                            </p:txEl>
                                          </p:spTgt>
                                        </p:tgtEl>
                                        <p:attrNameLst>
                                          <p:attrName>style.color</p:attrName>
                                        </p:attrNameLst>
                                      </p:cBhvr>
                                      <p:to>
                                        <p:clrVal>
                                          <a:srgbClr val="0070C0"/>
                                        </p:clrVal>
                                      </p:to>
                                    </p:set>
                                    <p:set>
                                      <p:cBhvr>
                                        <p:cTn id="41" dur="500" fill="hold"/>
                                        <p:tgtEl>
                                          <p:spTgt spid="38">
                                            <p:txEl>
                                              <p:pRg st="6" end="6"/>
                                            </p:txEl>
                                          </p:spTgt>
                                        </p:tgtEl>
                                        <p:attrNameLst>
                                          <p:attrName>fillcolor</p:attrName>
                                        </p:attrNameLst>
                                      </p:cBhvr>
                                      <p:to>
                                        <p:clrVal>
                                          <a:srgbClr val="0070C0"/>
                                        </p:clrVal>
                                      </p:to>
                                    </p:set>
                                    <p:set>
                                      <p:cBhvr>
                                        <p:cTn id="42" dur="500" fill="hold"/>
                                        <p:tgtEl>
                                          <p:spTgt spid="38">
                                            <p:txEl>
                                              <p:pRg st="6" end="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116" b="30116"/>
          <a:stretch>
            <a:fillRect/>
          </a:stretch>
        </p:blipFill>
        <p:spPr>
          <a:xfrm>
            <a:off x="0" y="0"/>
            <a:ext cx="18288000" cy="10287000"/>
          </a:xfrm>
          <a:prstGeom prst="rect">
            <a:avLst/>
          </a:prstGeom>
        </p:spPr>
      </p:pic>
      <p:grpSp>
        <p:nvGrpSpPr>
          <p:cNvPr id="3" name="Group 3"/>
          <p:cNvGrpSpPr/>
          <p:nvPr/>
        </p:nvGrpSpPr>
        <p:grpSpPr>
          <a:xfrm>
            <a:off x="1624302" y="698210"/>
            <a:ext cx="15039396" cy="1085940"/>
            <a:chOff x="0" y="0"/>
            <a:chExt cx="46776466" cy="3377557"/>
          </a:xfrm>
        </p:grpSpPr>
        <p:sp>
          <p:nvSpPr>
            <p:cNvPr id="4" name="Freeform 4"/>
            <p:cNvSpPr/>
            <p:nvPr/>
          </p:nvSpPr>
          <p:spPr>
            <a:xfrm>
              <a:off x="72390" y="72390"/>
              <a:ext cx="46631686" cy="3232777"/>
            </a:xfrm>
            <a:custGeom>
              <a:avLst/>
              <a:gdLst/>
              <a:ahLst/>
              <a:cxnLst/>
              <a:rect l="l" t="t" r="r" b="b"/>
              <a:pathLst>
                <a:path w="46631686" h="3232777">
                  <a:moveTo>
                    <a:pt x="0" y="0"/>
                  </a:moveTo>
                  <a:lnTo>
                    <a:pt x="46631686" y="0"/>
                  </a:lnTo>
                  <a:lnTo>
                    <a:pt x="46631686" y="3232777"/>
                  </a:lnTo>
                  <a:lnTo>
                    <a:pt x="0" y="3232777"/>
                  </a:lnTo>
                  <a:lnTo>
                    <a:pt x="0" y="0"/>
                  </a:lnTo>
                  <a:close/>
                </a:path>
              </a:pathLst>
            </a:custGeom>
            <a:solidFill>
              <a:srgbClr val="FFFFFF"/>
            </a:solidFill>
          </p:spPr>
          <p:txBody>
            <a:bodyPr/>
            <a:lstStyle/>
            <a:p>
              <a:endParaRPr lang="en-US"/>
            </a:p>
          </p:txBody>
        </p:sp>
        <p:sp>
          <p:nvSpPr>
            <p:cNvPr id="5" name="Freeform 5"/>
            <p:cNvSpPr/>
            <p:nvPr/>
          </p:nvSpPr>
          <p:spPr>
            <a:xfrm>
              <a:off x="0" y="0"/>
              <a:ext cx="46776466" cy="3377557"/>
            </a:xfrm>
            <a:custGeom>
              <a:avLst/>
              <a:gdLst/>
              <a:ahLst/>
              <a:cxnLst/>
              <a:rect l="l" t="t" r="r" b="b"/>
              <a:pathLst>
                <a:path w="46776466" h="3377557">
                  <a:moveTo>
                    <a:pt x="46631687" y="3232777"/>
                  </a:moveTo>
                  <a:lnTo>
                    <a:pt x="46776466" y="3232777"/>
                  </a:lnTo>
                  <a:lnTo>
                    <a:pt x="46776466" y="3377557"/>
                  </a:lnTo>
                  <a:lnTo>
                    <a:pt x="46631687" y="3377557"/>
                  </a:lnTo>
                  <a:lnTo>
                    <a:pt x="46631687" y="3232777"/>
                  </a:lnTo>
                  <a:close/>
                  <a:moveTo>
                    <a:pt x="0" y="144780"/>
                  </a:moveTo>
                  <a:lnTo>
                    <a:pt x="144780" y="144780"/>
                  </a:lnTo>
                  <a:lnTo>
                    <a:pt x="144780" y="3232777"/>
                  </a:lnTo>
                  <a:lnTo>
                    <a:pt x="0" y="3232777"/>
                  </a:lnTo>
                  <a:lnTo>
                    <a:pt x="0" y="144780"/>
                  </a:lnTo>
                  <a:close/>
                  <a:moveTo>
                    <a:pt x="0" y="3232777"/>
                  </a:moveTo>
                  <a:lnTo>
                    <a:pt x="144780" y="3232777"/>
                  </a:lnTo>
                  <a:lnTo>
                    <a:pt x="144780" y="3377557"/>
                  </a:lnTo>
                  <a:lnTo>
                    <a:pt x="0" y="3377557"/>
                  </a:lnTo>
                  <a:lnTo>
                    <a:pt x="0" y="3232777"/>
                  </a:lnTo>
                  <a:close/>
                  <a:moveTo>
                    <a:pt x="46631687" y="144780"/>
                  </a:moveTo>
                  <a:lnTo>
                    <a:pt x="46776466" y="144780"/>
                  </a:lnTo>
                  <a:lnTo>
                    <a:pt x="46776466" y="3232777"/>
                  </a:lnTo>
                  <a:lnTo>
                    <a:pt x="46631687" y="3232777"/>
                  </a:lnTo>
                  <a:lnTo>
                    <a:pt x="46631687" y="144780"/>
                  </a:lnTo>
                  <a:close/>
                  <a:moveTo>
                    <a:pt x="144780" y="3232777"/>
                  </a:moveTo>
                  <a:lnTo>
                    <a:pt x="46631687" y="3232777"/>
                  </a:lnTo>
                  <a:lnTo>
                    <a:pt x="46631687" y="3377557"/>
                  </a:lnTo>
                  <a:lnTo>
                    <a:pt x="144780" y="3377557"/>
                  </a:lnTo>
                  <a:lnTo>
                    <a:pt x="144780" y="3232777"/>
                  </a:lnTo>
                  <a:close/>
                  <a:moveTo>
                    <a:pt x="46631687" y="0"/>
                  </a:moveTo>
                  <a:lnTo>
                    <a:pt x="46776466" y="0"/>
                  </a:lnTo>
                  <a:lnTo>
                    <a:pt x="46776466" y="144780"/>
                  </a:lnTo>
                  <a:lnTo>
                    <a:pt x="46631687" y="144780"/>
                  </a:lnTo>
                  <a:lnTo>
                    <a:pt x="46631687" y="0"/>
                  </a:lnTo>
                  <a:close/>
                  <a:moveTo>
                    <a:pt x="0" y="0"/>
                  </a:moveTo>
                  <a:lnTo>
                    <a:pt x="144780" y="0"/>
                  </a:lnTo>
                  <a:lnTo>
                    <a:pt x="144780" y="144780"/>
                  </a:lnTo>
                  <a:lnTo>
                    <a:pt x="0" y="144780"/>
                  </a:lnTo>
                  <a:lnTo>
                    <a:pt x="0" y="0"/>
                  </a:lnTo>
                  <a:close/>
                  <a:moveTo>
                    <a:pt x="144780" y="0"/>
                  </a:moveTo>
                  <a:lnTo>
                    <a:pt x="46631687" y="0"/>
                  </a:lnTo>
                  <a:lnTo>
                    <a:pt x="46631687" y="144780"/>
                  </a:lnTo>
                  <a:lnTo>
                    <a:pt x="144780" y="144780"/>
                  </a:lnTo>
                  <a:lnTo>
                    <a:pt x="144780" y="0"/>
                  </a:lnTo>
                  <a:close/>
                </a:path>
              </a:pathLst>
            </a:custGeom>
            <a:solidFill>
              <a:srgbClr val="3D3D3B"/>
            </a:solidFill>
          </p:spPr>
          <p:txBody>
            <a:bodyPr/>
            <a:lstStyle/>
            <a:p>
              <a:endParaRPr lang="en-US"/>
            </a:p>
          </p:txBody>
        </p:sp>
      </p:grpSp>
      <p:grpSp>
        <p:nvGrpSpPr>
          <p:cNvPr id="6" name="Group 6"/>
          <p:cNvGrpSpPr/>
          <p:nvPr/>
        </p:nvGrpSpPr>
        <p:grpSpPr>
          <a:xfrm>
            <a:off x="1624302" y="1554438"/>
            <a:ext cx="15039396" cy="8122706"/>
            <a:chOff x="0" y="0"/>
            <a:chExt cx="46776466" cy="25263748"/>
          </a:xfrm>
        </p:grpSpPr>
        <p:sp>
          <p:nvSpPr>
            <p:cNvPr id="7" name="Freeform 7"/>
            <p:cNvSpPr/>
            <p:nvPr/>
          </p:nvSpPr>
          <p:spPr>
            <a:xfrm>
              <a:off x="72390" y="72390"/>
              <a:ext cx="46631686" cy="25118967"/>
            </a:xfrm>
            <a:custGeom>
              <a:avLst/>
              <a:gdLst/>
              <a:ahLst/>
              <a:cxnLst/>
              <a:rect l="l" t="t" r="r" b="b"/>
              <a:pathLst>
                <a:path w="46631686" h="25118967">
                  <a:moveTo>
                    <a:pt x="0" y="0"/>
                  </a:moveTo>
                  <a:lnTo>
                    <a:pt x="46631686" y="0"/>
                  </a:lnTo>
                  <a:lnTo>
                    <a:pt x="46631686" y="25118967"/>
                  </a:lnTo>
                  <a:lnTo>
                    <a:pt x="0" y="25118967"/>
                  </a:lnTo>
                  <a:lnTo>
                    <a:pt x="0" y="0"/>
                  </a:lnTo>
                  <a:close/>
                </a:path>
              </a:pathLst>
            </a:custGeom>
            <a:solidFill>
              <a:srgbClr val="BDD1A5"/>
            </a:solidFill>
          </p:spPr>
          <p:txBody>
            <a:bodyPr/>
            <a:lstStyle/>
            <a:p>
              <a:endParaRPr lang="en-US"/>
            </a:p>
          </p:txBody>
        </p:sp>
        <p:sp>
          <p:nvSpPr>
            <p:cNvPr id="8" name="Freeform 8"/>
            <p:cNvSpPr/>
            <p:nvPr/>
          </p:nvSpPr>
          <p:spPr>
            <a:xfrm>
              <a:off x="0" y="0"/>
              <a:ext cx="46776466" cy="25263748"/>
            </a:xfrm>
            <a:custGeom>
              <a:avLst/>
              <a:gdLst/>
              <a:ahLst/>
              <a:cxnLst/>
              <a:rect l="l" t="t" r="r" b="b"/>
              <a:pathLst>
                <a:path w="46776466" h="25263748">
                  <a:moveTo>
                    <a:pt x="46631687" y="25118968"/>
                  </a:moveTo>
                  <a:lnTo>
                    <a:pt x="46776466" y="25118968"/>
                  </a:lnTo>
                  <a:lnTo>
                    <a:pt x="46776466" y="25263748"/>
                  </a:lnTo>
                  <a:lnTo>
                    <a:pt x="46631687" y="25263748"/>
                  </a:lnTo>
                  <a:lnTo>
                    <a:pt x="46631687" y="25118968"/>
                  </a:lnTo>
                  <a:close/>
                  <a:moveTo>
                    <a:pt x="0" y="144780"/>
                  </a:moveTo>
                  <a:lnTo>
                    <a:pt x="144780" y="144780"/>
                  </a:lnTo>
                  <a:lnTo>
                    <a:pt x="144780" y="25118968"/>
                  </a:lnTo>
                  <a:lnTo>
                    <a:pt x="0" y="25118968"/>
                  </a:lnTo>
                  <a:lnTo>
                    <a:pt x="0" y="144780"/>
                  </a:lnTo>
                  <a:close/>
                  <a:moveTo>
                    <a:pt x="0" y="25118968"/>
                  </a:moveTo>
                  <a:lnTo>
                    <a:pt x="144780" y="25118968"/>
                  </a:lnTo>
                  <a:lnTo>
                    <a:pt x="144780" y="25263748"/>
                  </a:lnTo>
                  <a:lnTo>
                    <a:pt x="0" y="25263748"/>
                  </a:lnTo>
                  <a:lnTo>
                    <a:pt x="0" y="25118968"/>
                  </a:lnTo>
                  <a:close/>
                  <a:moveTo>
                    <a:pt x="46631687" y="144780"/>
                  </a:moveTo>
                  <a:lnTo>
                    <a:pt x="46776466" y="144780"/>
                  </a:lnTo>
                  <a:lnTo>
                    <a:pt x="46776466" y="25118968"/>
                  </a:lnTo>
                  <a:lnTo>
                    <a:pt x="46631687" y="25118968"/>
                  </a:lnTo>
                  <a:lnTo>
                    <a:pt x="46631687" y="144780"/>
                  </a:lnTo>
                  <a:close/>
                  <a:moveTo>
                    <a:pt x="144780" y="25118968"/>
                  </a:moveTo>
                  <a:lnTo>
                    <a:pt x="46631687" y="25118968"/>
                  </a:lnTo>
                  <a:lnTo>
                    <a:pt x="46631687" y="25263748"/>
                  </a:lnTo>
                  <a:lnTo>
                    <a:pt x="144780" y="25263748"/>
                  </a:lnTo>
                  <a:lnTo>
                    <a:pt x="144780" y="25118968"/>
                  </a:lnTo>
                  <a:close/>
                  <a:moveTo>
                    <a:pt x="46631687" y="0"/>
                  </a:moveTo>
                  <a:lnTo>
                    <a:pt x="46776466" y="0"/>
                  </a:lnTo>
                  <a:lnTo>
                    <a:pt x="46776466" y="144780"/>
                  </a:lnTo>
                  <a:lnTo>
                    <a:pt x="46631687" y="144780"/>
                  </a:lnTo>
                  <a:lnTo>
                    <a:pt x="46631687" y="0"/>
                  </a:lnTo>
                  <a:close/>
                  <a:moveTo>
                    <a:pt x="0" y="0"/>
                  </a:moveTo>
                  <a:lnTo>
                    <a:pt x="144780" y="0"/>
                  </a:lnTo>
                  <a:lnTo>
                    <a:pt x="144780" y="144780"/>
                  </a:lnTo>
                  <a:lnTo>
                    <a:pt x="0" y="144780"/>
                  </a:lnTo>
                  <a:lnTo>
                    <a:pt x="0" y="0"/>
                  </a:lnTo>
                  <a:close/>
                  <a:moveTo>
                    <a:pt x="144780" y="0"/>
                  </a:moveTo>
                  <a:lnTo>
                    <a:pt x="46631687" y="0"/>
                  </a:lnTo>
                  <a:lnTo>
                    <a:pt x="46631687" y="144780"/>
                  </a:lnTo>
                  <a:lnTo>
                    <a:pt x="144780" y="144780"/>
                  </a:lnTo>
                  <a:lnTo>
                    <a:pt x="144780" y="0"/>
                  </a:lnTo>
                  <a:close/>
                </a:path>
              </a:pathLst>
            </a:custGeom>
            <a:solidFill>
              <a:srgbClr val="3D3D3B"/>
            </a:solidFill>
          </p:spPr>
          <p:txBody>
            <a:bodyPr/>
            <a:lstStyle/>
            <a:p>
              <a:endParaRPr lang="en-US"/>
            </a:p>
          </p:txBody>
        </p:sp>
      </p:grpSp>
      <p:grpSp>
        <p:nvGrpSpPr>
          <p:cNvPr id="9" name="Group 9"/>
          <p:cNvGrpSpPr/>
          <p:nvPr/>
        </p:nvGrpSpPr>
        <p:grpSpPr>
          <a:xfrm>
            <a:off x="1915759" y="2763610"/>
            <a:ext cx="14456482" cy="6560350"/>
            <a:chOff x="0" y="0"/>
            <a:chExt cx="44963451" cy="20404410"/>
          </a:xfrm>
        </p:grpSpPr>
        <p:sp>
          <p:nvSpPr>
            <p:cNvPr id="10" name="Freeform 10"/>
            <p:cNvSpPr/>
            <p:nvPr/>
          </p:nvSpPr>
          <p:spPr>
            <a:xfrm>
              <a:off x="72390" y="72390"/>
              <a:ext cx="44818671" cy="20259629"/>
            </a:xfrm>
            <a:custGeom>
              <a:avLst/>
              <a:gdLst/>
              <a:ahLst/>
              <a:cxnLst/>
              <a:rect l="l" t="t" r="r" b="b"/>
              <a:pathLst>
                <a:path w="44818671" h="20259629">
                  <a:moveTo>
                    <a:pt x="0" y="0"/>
                  </a:moveTo>
                  <a:lnTo>
                    <a:pt x="44818671" y="0"/>
                  </a:lnTo>
                  <a:lnTo>
                    <a:pt x="44818671" y="20259629"/>
                  </a:lnTo>
                  <a:lnTo>
                    <a:pt x="0" y="20259629"/>
                  </a:lnTo>
                  <a:lnTo>
                    <a:pt x="0" y="0"/>
                  </a:lnTo>
                  <a:close/>
                </a:path>
              </a:pathLst>
            </a:custGeom>
            <a:solidFill>
              <a:srgbClr val="F8E9A9"/>
            </a:solidFill>
          </p:spPr>
          <p:txBody>
            <a:bodyPr/>
            <a:lstStyle/>
            <a:p>
              <a:endParaRPr lang="en-US"/>
            </a:p>
          </p:txBody>
        </p:sp>
        <p:sp>
          <p:nvSpPr>
            <p:cNvPr id="11" name="Freeform 11"/>
            <p:cNvSpPr/>
            <p:nvPr/>
          </p:nvSpPr>
          <p:spPr>
            <a:xfrm>
              <a:off x="0" y="0"/>
              <a:ext cx="44963451" cy="20404410"/>
            </a:xfrm>
            <a:custGeom>
              <a:avLst/>
              <a:gdLst/>
              <a:ahLst/>
              <a:cxnLst/>
              <a:rect l="l" t="t" r="r" b="b"/>
              <a:pathLst>
                <a:path w="44963451" h="20404410">
                  <a:moveTo>
                    <a:pt x="44818672" y="20259630"/>
                  </a:moveTo>
                  <a:lnTo>
                    <a:pt x="44963451" y="20259630"/>
                  </a:lnTo>
                  <a:lnTo>
                    <a:pt x="44963451" y="20404410"/>
                  </a:lnTo>
                  <a:lnTo>
                    <a:pt x="44818672" y="20404410"/>
                  </a:lnTo>
                  <a:lnTo>
                    <a:pt x="44818672" y="20259630"/>
                  </a:lnTo>
                  <a:close/>
                  <a:moveTo>
                    <a:pt x="0" y="144780"/>
                  </a:moveTo>
                  <a:lnTo>
                    <a:pt x="144780" y="144780"/>
                  </a:lnTo>
                  <a:lnTo>
                    <a:pt x="144780" y="20259630"/>
                  </a:lnTo>
                  <a:lnTo>
                    <a:pt x="0" y="20259630"/>
                  </a:lnTo>
                  <a:lnTo>
                    <a:pt x="0" y="144780"/>
                  </a:lnTo>
                  <a:close/>
                  <a:moveTo>
                    <a:pt x="0" y="20259630"/>
                  </a:moveTo>
                  <a:lnTo>
                    <a:pt x="144780" y="20259630"/>
                  </a:lnTo>
                  <a:lnTo>
                    <a:pt x="144780" y="20404410"/>
                  </a:lnTo>
                  <a:lnTo>
                    <a:pt x="0" y="20404410"/>
                  </a:lnTo>
                  <a:lnTo>
                    <a:pt x="0" y="20259630"/>
                  </a:lnTo>
                  <a:close/>
                  <a:moveTo>
                    <a:pt x="44818672" y="144780"/>
                  </a:moveTo>
                  <a:lnTo>
                    <a:pt x="44963451" y="144780"/>
                  </a:lnTo>
                  <a:lnTo>
                    <a:pt x="44963451" y="20259630"/>
                  </a:lnTo>
                  <a:lnTo>
                    <a:pt x="44818672" y="20259630"/>
                  </a:lnTo>
                  <a:lnTo>
                    <a:pt x="44818672" y="144780"/>
                  </a:lnTo>
                  <a:close/>
                  <a:moveTo>
                    <a:pt x="144780" y="20259630"/>
                  </a:moveTo>
                  <a:lnTo>
                    <a:pt x="44818672" y="20259630"/>
                  </a:lnTo>
                  <a:lnTo>
                    <a:pt x="44818672" y="20404410"/>
                  </a:lnTo>
                  <a:lnTo>
                    <a:pt x="144780" y="20404410"/>
                  </a:lnTo>
                  <a:lnTo>
                    <a:pt x="144780" y="20259630"/>
                  </a:lnTo>
                  <a:close/>
                  <a:moveTo>
                    <a:pt x="44818672" y="0"/>
                  </a:moveTo>
                  <a:lnTo>
                    <a:pt x="44963451" y="0"/>
                  </a:lnTo>
                  <a:lnTo>
                    <a:pt x="44963451" y="144780"/>
                  </a:lnTo>
                  <a:lnTo>
                    <a:pt x="44818672" y="144780"/>
                  </a:lnTo>
                  <a:lnTo>
                    <a:pt x="44818672" y="0"/>
                  </a:lnTo>
                  <a:close/>
                  <a:moveTo>
                    <a:pt x="0" y="0"/>
                  </a:moveTo>
                  <a:lnTo>
                    <a:pt x="144780" y="0"/>
                  </a:lnTo>
                  <a:lnTo>
                    <a:pt x="144780" y="144780"/>
                  </a:lnTo>
                  <a:lnTo>
                    <a:pt x="0" y="144780"/>
                  </a:lnTo>
                  <a:lnTo>
                    <a:pt x="0" y="0"/>
                  </a:lnTo>
                  <a:close/>
                  <a:moveTo>
                    <a:pt x="144780" y="0"/>
                  </a:moveTo>
                  <a:lnTo>
                    <a:pt x="44818672" y="0"/>
                  </a:lnTo>
                  <a:lnTo>
                    <a:pt x="44818672" y="144780"/>
                  </a:lnTo>
                  <a:lnTo>
                    <a:pt x="144780" y="144780"/>
                  </a:lnTo>
                  <a:lnTo>
                    <a:pt x="144780" y="0"/>
                  </a:lnTo>
                  <a:close/>
                </a:path>
              </a:pathLst>
            </a:custGeom>
            <a:solidFill>
              <a:srgbClr val="3D3D3B"/>
            </a:solidFill>
          </p:spPr>
          <p:txBody>
            <a:bodyPr/>
            <a:lstStyle/>
            <a:p>
              <a:endParaRPr lang="en-US"/>
            </a:p>
          </p:txBody>
        </p:sp>
      </p:grpSp>
      <p:grpSp>
        <p:nvGrpSpPr>
          <p:cNvPr id="12" name="Group 12"/>
          <p:cNvGrpSpPr/>
          <p:nvPr/>
        </p:nvGrpSpPr>
        <p:grpSpPr>
          <a:xfrm>
            <a:off x="4488708" y="1793675"/>
            <a:ext cx="8431321" cy="743652"/>
            <a:chOff x="0" y="0"/>
            <a:chExt cx="21699163" cy="1913890"/>
          </a:xfrm>
        </p:grpSpPr>
        <p:sp>
          <p:nvSpPr>
            <p:cNvPr id="13" name="Freeform 13"/>
            <p:cNvSpPr/>
            <p:nvPr/>
          </p:nvSpPr>
          <p:spPr>
            <a:xfrm>
              <a:off x="0" y="0"/>
              <a:ext cx="21699164" cy="1913890"/>
            </a:xfrm>
            <a:custGeom>
              <a:avLst/>
              <a:gdLst/>
              <a:ahLst/>
              <a:cxnLst/>
              <a:rect l="l" t="t" r="r" b="b"/>
              <a:pathLst>
                <a:path w="21699164" h="1913890">
                  <a:moveTo>
                    <a:pt x="21699164" y="956945"/>
                  </a:moveTo>
                  <a:lnTo>
                    <a:pt x="21699164" y="956945"/>
                  </a:lnTo>
                  <a:cubicBezTo>
                    <a:pt x="21699164" y="1485392"/>
                    <a:pt x="21270793" y="1913890"/>
                    <a:pt x="20742218" y="1913890"/>
                  </a:cubicBezTo>
                  <a:lnTo>
                    <a:pt x="956945" y="1913890"/>
                  </a:lnTo>
                  <a:cubicBezTo>
                    <a:pt x="428371" y="1913890"/>
                    <a:pt x="0" y="1485392"/>
                    <a:pt x="0" y="956945"/>
                  </a:cubicBezTo>
                  <a:lnTo>
                    <a:pt x="0" y="956945"/>
                  </a:lnTo>
                  <a:cubicBezTo>
                    <a:pt x="0" y="428371"/>
                    <a:pt x="428371" y="0"/>
                    <a:pt x="956945" y="0"/>
                  </a:cubicBezTo>
                  <a:lnTo>
                    <a:pt x="20742218" y="0"/>
                  </a:lnTo>
                  <a:cubicBezTo>
                    <a:pt x="21270666" y="0"/>
                    <a:pt x="21699164" y="428371"/>
                    <a:pt x="21699164" y="956945"/>
                  </a:cubicBezTo>
                  <a:close/>
                </a:path>
              </a:pathLst>
            </a:custGeom>
            <a:solidFill>
              <a:srgbClr val="FFFFFF"/>
            </a:solidFill>
          </p:spPr>
          <p:txBody>
            <a:bodyPr/>
            <a:lstStyle/>
            <a:p>
              <a:endParaRPr lang="en-US"/>
            </a:p>
          </p:txBody>
        </p:sp>
      </p:grpSp>
      <p:sp>
        <p:nvSpPr>
          <p:cNvPr id="14" name="AutoShape 14"/>
          <p:cNvSpPr/>
          <p:nvPr/>
        </p:nvSpPr>
        <p:spPr>
          <a:xfrm>
            <a:off x="14747260" y="1962592"/>
            <a:ext cx="482993" cy="0"/>
          </a:xfrm>
          <a:prstGeom prst="line">
            <a:avLst/>
          </a:prstGeom>
          <a:ln w="47625" cap="rnd">
            <a:solidFill>
              <a:srgbClr val="3D3D3B"/>
            </a:solidFill>
            <a:prstDash val="solid"/>
            <a:headEnd type="none" w="sm" len="sm"/>
            <a:tailEnd type="none" w="sm" len="sm"/>
          </a:ln>
        </p:spPr>
        <p:txBody>
          <a:bodyPr/>
          <a:lstStyle/>
          <a:p>
            <a:endParaRPr lang="en-US"/>
          </a:p>
        </p:txBody>
      </p:sp>
      <p:sp>
        <p:nvSpPr>
          <p:cNvPr id="15" name="AutoShape 15"/>
          <p:cNvSpPr/>
          <p:nvPr/>
        </p:nvSpPr>
        <p:spPr>
          <a:xfrm>
            <a:off x="14747260" y="2139899"/>
            <a:ext cx="482993" cy="0"/>
          </a:xfrm>
          <a:prstGeom prst="line">
            <a:avLst/>
          </a:prstGeom>
          <a:ln w="47625" cap="rnd">
            <a:solidFill>
              <a:srgbClr val="3D3D3B"/>
            </a:solidFill>
            <a:prstDash val="solid"/>
            <a:headEnd type="none" w="sm" len="sm"/>
            <a:tailEnd type="none" w="sm" len="sm"/>
          </a:ln>
        </p:spPr>
        <p:txBody>
          <a:bodyPr/>
          <a:lstStyle/>
          <a:p>
            <a:endParaRPr lang="en-US"/>
          </a:p>
        </p:txBody>
      </p:sp>
      <p:sp>
        <p:nvSpPr>
          <p:cNvPr id="16" name="AutoShape 16"/>
          <p:cNvSpPr/>
          <p:nvPr/>
        </p:nvSpPr>
        <p:spPr>
          <a:xfrm>
            <a:off x="14747260" y="2317206"/>
            <a:ext cx="482993" cy="0"/>
          </a:xfrm>
          <a:prstGeom prst="line">
            <a:avLst/>
          </a:prstGeom>
          <a:ln w="47625" cap="rnd">
            <a:solidFill>
              <a:srgbClr val="3D3D3B"/>
            </a:solidFill>
            <a:prstDash val="solid"/>
            <a:headEnd type="none" w="sm" len="sm"/>
            <a:tailEnd type="none" w="sm" len="sm"/>
          </a:ln>
        </p:spPr>
        <p:txBody>
          <a:bodyPr/>
          <a:lstStyle/>
          <a:p>
            <a:endParaRPr lang="en-US"/>
          </a:p>
        </p:txBody>
      </p:sp>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69194" y="1924038"/>
            <a:ext cx="503047" cy="482926"/>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65326" y="2027783"/>
            <a:ext cx="611966" cy="326637"/>
          </a:xfrm>
          <a:prstGeom prst="rect">
            <a:avLst/>
          </a:prstGeom>
        </p:spPr>
      </p:pic>
      <p:pic>
        <p:nvPicPr>
          <p:cNvPr id="19" name="Picture 1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164853" y="2027783"/>
            <a:ext cx="611966" cy="326637"/>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3546521" y="1870988"/>
            <a:ext cx="428780" cy="535975"/>
          </a:xfrm>
          <a:prstGeom prst="rect">
            <a:avLst/>
          </a:prstGeom>
        </p:spPr>
      </p:pic>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148601" y="1924038"/>
            <a:ext cx="418770" cy="418770"/>
          </a:xfrm>
          <a:prstGeom prst="rect">
            <a:avLst/>
          </a:prstGeom>
        </p:spPr>
      </p:pic>
      <p:sp>
        <p:nvSpPr>
          <p:cNvPr id="22" name="AutoShape 22"/>
          <p:cNvSpPr/>
          <p:nvPr/>
        </p:nvSpPr>
        <p:spPr>
          <a:xfrm rot="2700000">
            <a:off x="15872632" y="1071611"/>
            <a:ext cx="496171" cy="0"/>
          </a:xfrm>
          <a:prstGeom prst="line">
            <a:avLst/>
          </a:prstGeom>
          <a:ln w="38100" cap="rnd">
            <a:solidFill>
              <a:srgbClr val="3D3D3B"/>
            </a:solidFill>
            <a:prstDash val="solid"/>
            <a:headEnd type="none" w="sm" len="sm"/>
            <a:tailEnd type="none" w="sm" len="sm"/>
          </a:ln>
        </p:spPr>
        <p:txBody>
          <a:bodyPr/>
          <a:lstStyle/>
          <a:p>
            <a:endParaRPr lang="en-US"/>
          </a:p>
        </p:txBody>
      </p:sp>
      <p:sp>
        <p:nvSpPr>
          <p:cNvPr id="23" name="AutoShape 23"/>
          <p:cNvSpPr/>
          <p:nvPr/>
        </p:nvSpPr>
        <p:spPr>
          <a:xfrm rot="8100000">
            <a:off x="15872632" y="1071611"/>
            <a:ext cx="496171" cy="0"/>
          </a:xfrm>
          <a:prstGeom prst="line">
            <a:avLst/>
          </a:prstGeom>
          <a:ln w="38100" cap="rnd">
            <a:solidFill>
              <a:srgbClr val="3D3D3B"/>
            </a:solidFill>
            <a:prstDash val="solid"/>
            <a:headEnd type="none" w="sm" len="sm"/>
            <a:tailEnd type="none" w="sm" len="sm"/>
          </a:ln>
        </p:spPr>
        <p:txBody>
          <a:bodyPr/>
          <a:lstStyle/>
          <a:p>
            <a:endParaRPr lang="en-US"/>
          </a:p>
        </p:txBody>
      </p:sp>
      <p:sp>
        <p:nvSpPr>
          <p:cNvPr id="24" name="AutoShape 24"/>
          <p:cNvSpPr/>
          <p:nvPr/>
        </p:nvSpPr>
        <p:spPr>
          <a:xfrm>
            <a:off x="13656411" y="1260873"/>
            <a:ext cx="318890" cy="0"/>
          </a:xfrm>
          <a:prstGeom prst="line">
            <a:avLst/>
          </a:prstGeom>
          <a:ln w="38100" cap="rnd">
            <a:solidFill>
              <a:srgbClr val="3D3D3B"/>
            </a:solidFill>
            <a:prstDash val="solid"/>
            <a:headEnd type="none" w="sm" len="sm"/>
            <a:tailEnd type="none" w="sm" len="sm"/>
          </a:ln>
        </p:spPr>
        <p:txBody>
          <a:bodyPr/>
          <a:lstStyle/>
          <a:p>
            <a:endParaRPr lang="en-US"/>
          </a:p>
        </p:txBody>
      </p:sp>
      <p:grpSp>
        <p:nvGrpSpPr>
          <p:cNvPr id="25" name="Group 25"/>
          <p:cNvGrpSpPr/>
          <p:nvPr/>
        </p:nvGrpSpPr>
        <p:grpSpPr>
          <a:xfrm>
            <a:off x="14796389" y="899845"/>
            <a:ext cx="384735" cy="397371"/>
            <a:chOff x="0" y="0"/>
            <a:chExt cx="485244" cy="501180"/>
          </a:xfrm>
        </p:grpSpPr>
        <p:sp>
          <p:nvSpPr>
            <p:cNvPr id="26" name="Freeform 26"/>
            <p:cNvSpPr/>
            <p:nvPr/>
          </p:nvSpPr>
          <p:spPr>
            <a:xfrm>
              <a:off x="0" y="0"/>
              <a:ext cx="485244" cy="501180"/>
            </a:xfrm>
            <a:custGeom>
              <a:avLst/>
              <a:gdLst/>
              <a:ahLst/>
              <a:cxnLst/>
              <a:rect l="l" t="t" r="r" b="b"/>
              <a:pathLst>
                <a:path w="485244" h="501180">
                  <a:moveTo>
                    <a:pt x="0" y="0"/>
                  </a:moveTo>
                  <a:lnTo>
                    <a:pt x="0" y="501180"/>
                  </a:lnTo>
                  <a:lnTo>
                    <a:pt x="485244" y="501180"/>
                  </a:lnTo>
                  <a:lnTo>
                    <a:pt x="485244" y="0"/>
                  </a:lnTo>
                  <a:lnTo>
                    <a:pt x="0" y="0"/>
                  </a:lnTo>
                  <a:close/>
                  <a:moveTo>
                    <a:pt x="424284" y="440220"/>
                  </a:moveTo>
                  <a:lnTo>
                    <a:pt x="59690" y="440220"/>
                  </a:lnTo>
                  <a:lnTo>
                    <a:pt x="59690" y="59690"/>
                  </a:lnTo>
                  <a:lnTo>
                    <a:pt x="424284" y="59690"/>
                  </a:lnTo>
                  <a:lnTo>
                    <a:pt x="424284" y="440220"/>
                  </a:lnTo>
                  <a:close/>
                </a:path>
              </a:pathLst>
            </a:custGeom>
            <a:solidFill>
              <a:srgbClr val="3D3D3B"/>
            </a:solidFill>
          </p:spPr>
          <p:txBody>
            <a:bodyPr/>
            <a:lstStyle/>
            <a:p>
              <a:endParaRPr lang="en-US"/>
            </a:p>
          </p:txBody>
        </p:sp>
      </p:grpSp>
      <p:grpSp>
        <p:nvGrpSpPr>
          <p:cNvPr id="27" name="Group 27"/>
          <p:cNvGrpSpPr/>
          <p:nvPr/>
        </p:nvGrpSpPr>
        <p:grpSpPr>
          <a:xfrm>
            <a:off x="14796389" y="912480"/>
            <a:ext cx="384735" cy="150960"/>
            <a:chOff x="0" y="0"/>
            <a:chExt cx="388406" cy="152400"/>
          </a:xfrm>
        </p:grpSpPr>
        <p:sp>
          <p:nvSpPr>
            <p:cNvPr id="28" name="Freeform 28"/>
            <p:cNvSpPr/>
            <p:nvPr/>
          </p:nvSpPr>
          <p:spPr>
            <a:xfrm>
              <a:off x="0" y="0"/>
              <a:ext cx="388405" cy="152400"/>
            </a:xfrm>
            <a:custGeom>
              <a:avLst/>
              <a:gdLst/>
              <a:ahLst/>
              <a:cxnLst/>
              <a:rect l="l" t="t" r="r" b="b"/>
              <a:pathLst>
                <a:path w="388405" h="152400">
                  <a:moveTo>
                    <a:pt x="0" y="0"/>
                  </a:moveTo>
                  <a:lnTo>
                    <a:pt x="388405" y="0"/>
                  </a:lnTo>
                  <a:lnTo>
                    <a:pt x="388405" y="152400"/>
                  </a:lnTo>
                  <a:lnTo>
                    <a:pt x="0" y="152400"/>
                  </a:lnTo>
                  <a:close/>
                </a:path>
              </a:pathLst>
            </a:custGeom>
            <a:solidFill>
              <a:srgbClr val="3D3D3B"/>
            </a:solidFill>
          </p:spPr>
          <p:txBody>
            <a:bodyPr/>
            <a:lstStyle/>
            <a:p>
              <a:endParaRPr lang="en-US"/>
            </a:p>
          </p:txBody>
        </p:sp>
      </p:grpSp>
      <p:pic>
        <p:nvPicPr>
          <p:cNvPr id="29" name="Picture 2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20872">
            <a:off x="237898" y="5897559"/>
            <a:ext cx="2346853" cy="2723142"/>
          </a:xfrm>
          <a:prstGeom prst="rect">
            <a:avLst/>
          </a:prstGeom>
        </p:spPr>
      </p:pic>
      <p:pic>
        <p:nvPicPr>
          <p:cNvPr id="33" name="Picture 3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46786">
            <a:off x="69660" y="1463955"/>
            <a:ext cx="1393431" cy="2146743"/>
          </a:xfrm>
          <a:prstGeom prst="rect">
            <a:avLst/>
          </a:prstGeom>
        </p:spPr>
      </p:pic>
      <p:pic>
        <p:nvPicPr>
          <p:cNvPr id="34" name="Picture 3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202912">
            <a:off x="16819800" y="8205661"/>
            <a:ext cx="1454803" cy="1457453"/>
          </a:xfrm>
          <a:prstGeom prst="rect">
            <a:avLst/>
          </a:prstGeom>
        </p:spPr>
      </p:pic>
      <p:sp>
        <p:nvSpPr>
          <p:cNvPr id="35" name="Rectangle 34"/>
          <p:cNvSpPr/>
          <p:nvPr/>
        </p:nvSpPr>
        <p:spPr>
          <a:xfrm>
            <a:off x="4401121" y="2844731"/>
            <a:ext cx="10395268" cy="6555641"/>
          </a:xfrm>
          <a:prstGeom prst="rect">
            <a:avLst/>
          </a:prstGeom>
        </p:spPr>
        <p:txBody>
          <a:bodyPr wrap="square">
            <a:spAutoFit/>
          </a:bodyPr>
          <a:lstStyle/>
          <a:p>
            <a:pPr algn="just">
              <a:lnSpc>
                <a:spcPct val="150000"/>
              </a:lnSpc>
            </a:pPr>
            <a:r>
              <a:rPr lang="en-US" sz="4000" b="1" dirty="0" err="1">
                <a:solidFill>
                  <a:srgbClr val="C00000"/>
                </a:solidFill>
                <a:latin typeface="Arial" panose="020B0604020202020204" pitchFamily="34" charset="0"/>
                <a:cs typeface="Arial" panose="020B0604020202020204" pitchFamily="34" charset="0"/>
              </a:rPr>
              <a:t>Câu</a:t>
            </a:r>
            <a:r>
              <a:rPr lang="en-US" sz="4000" b="1" dirty="0">
                <a:solidFill>
                  <a:srgbClr val="C00000"/>
                </a:solidFill>
                <a:latin typeface="Arial" panose="020B0604020202020204" pitchFamily="34" charset="0"/>
                <a:cs typeface="Arial" panose="020B0604020202020204" pitchFamily="34" charset="0"/>
              </a:rPr>
              <a:t> 2: </a:t>
            </a:r>
            <a:r>
              <a:rPr lang="vi-VN" sz="4000" dirty="0">
                <a:latin typeface="Arial" panose="020B0604020202020204" pitchFamily="34" charset="0"/>
                <a:cs typeface="Arial" panose="020B0604020202020204" pitchFamily="34" charset="0"/>
              </a:rPr>
              <a:t>Em hãy chỉ ra các loại tệp sử dụng được với Windows Media Player.</a:t>
            </a:r>
          </a:p>
          <a:p>
            <a:pPr algn="just">
              <a:lnSpc>
                <a:spcPct val="150000"/>
              </a:lnSpc>
            </a:pPr>
            <a:r>
              <a:rPr lang="vi-VN" sz="4000" dirty="0">
                <a:latin typeface="Arial" panose="020B0604020202020204" pitchFamily="34" charset="0"/>
                <a:cs typeface="Arial" panose="020B0604020202020204" pitchFamily="34" charset="0"/>
              </a:rPr>
              <a:t>A. .mp3         </a:t>
            </a:r>
          </a:p>
          <a:p>
            <a:pPr algn="just">
              <a:lnSpc>
                <a:spcPct val="150000"/>
              </a:lnSpc>
            </a:pPr>
            <a:r>
              <a:rPr lang="vi-VN" sz="4000" dirty="0">
                <a:latin typeface="Arial" panose="020B0604020202020204" pitchFamily="34" charset="0"/>
                <a:cs typeface="Arial" panose="020B0604020202020204" pitchFamily="34" charset="0"/>
              </a:rPr>
              <a:t>B. .jpg        </a:t>
            </a:r>
          </a:p>
          <a:p>
            <a:pPr algn="just">
              <a:lnSpc>
                <a:spcPct val="150000"/>
              </a:lnSpc>
            </a:pPr>
            <a:r>
              <a:rPr lang="vi-VN" sz="4000" dirty="0">
                <a:latin typeface="Arial" panose="020B0604020202020204" pitchFamily="34" charset="0"/>
                <a:cs typeface="Arial" panose="020B0604020202020204" pitchFamily="34" charset="0"/>
              </a:rPr>
              <a:t>C. .avi       </a:t>
            </a:r>
          </a:p>
          <a:p>
            <a:pPr algn="just">
              <a:lnSpc>
                <a:spcPct val="150000"/>
              </a:lnSpc>
            </a:pPr>
            <a:r>
              <a:rPr lang="vi-VN" sz="4000" dirty="0">
                <a:latin typeface="Arial" panose="020B0604020202020204" pitchFamily="34" charset="0"/>
                <a:cs typeface="Arial" panose="020B0604020202020204" pitchFamily="34" charset="0"/>
              </a:rPr>
              <a:t>D. .mp4        </a:t>
            </a:r>
          </a:p>
          <a:p>
            <a:pPr algn="just">
              <a:lnSpc>
                <a:spcPct val="150000"/>
              </a:lnSpc>
            </a:pPr>
            <a:r>
              <a:rPr lang="vi-VN" sz="4000" dirty="0">
                <a:latin typeface="Arial" panose="020B0604020202020204" pitchFamily="34" charset="0"/>
                <a:cs typeface="Arial" panose="020B0604020202020204" pitchFamily="34" charset="0"/>
              </a:rPr>
              <a:t>E. .txt</a:t>
            </a:r>
          </a:p>
        </p:txBody>
      </p:sp>
      <p:pic>
        <p:nvPicPr>
          <p:cNvPr id="36" name="Picture 3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57707">
            <a:off x="11847426" y="5257505"/>
            <a:ext cx="2363990" cy="3662520"/>
          </a:xfrm>
          <a:prstGeom prst="rect">
            <a:avLst/>
          </a:prstGeom>
        </p:spPr>
      </p:pic>
      <p:pic>
        <p:nvPicPr>
          <p:cNvPr id="37"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5400000">
            <a:off x="3495330" y="4805877"/>
            <a:ext cx="705962" cy="913866"/>
          </a:xfrm>
          <a:prstGeom prst="rect">
            <a:avLst/>
          </a:prstGeom>
        </p:spPr>
      </p:pic>
      <p:pic>
        <p:nvPicPr>
          <p:cNvPr id="38"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5400000">
            <a:off x="3495330" y="6648324"/>
            <a:ext cx="705962" cy="913866"/>
          </a:xfrm>
          <a:prstGeom prst="rect">
            <a:avLst/>
          </a:prstGeom>
        </p:spPr>
      </p:pic>
      <p:pic>
        <p:nvPicPr>
          <p:cNvPr id="39"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5400000">
            <a:off x="3490275" y="7543522"/>
            <a:ext cx="705962" cy="913866"/>
          </a:xfrm>
          <a:prstGeom prst="rect">
            <a:avLst/>
          </a:prstGeom>
        </p:spPr>
      </p:pic>
      <p:sp>
        <p:nvSpPr>
          <p:cNvPr id="30" name="TextBox 29">
            <a:extLst>
              <a:ext uri="{FF2B5EF4-FFF2-40B4-BE49-F238E27FC236}">
                <a16:creationId xmlns:a16="http://schemas.microsoft.com/office/drawing/2014/main" id="{36E2A02C-194C-07ED-EC83-A6F05FE11847}"/>
              </a:ext>
            </a:extLst>
          </p:cNvPr>
          <p:cNvSpPr txBox="1"/>
          <p:nvPr/>
        </p:nvSpPr>
        <p:spPr>
          <a:xfrm>
            <a:off x="5705224" y="1766109"/>
            <a:ext cx="6054819" cy="707886"/>
          </a:xfrm>
          <a:prstGeom prst="rect">
            <a:avLst/>
          </a:prstGeom>
          <a:noFill/>
        </p:spPr>
        <p:txBody>
          <a:bodyPr wrap="square" rtlCol="0">
            <a:spAutoFit/>
          </a:bodyPr>
          <a:lstStyle/>
          <a:p>
            <a:r>
              <a:rPr lang="en-US" sz="4000" b="1" dirty="0" err="1">
                <a:solidFill>
                  <a:schemeClr val="accent5">
                    <a:lumMod val="75000"/>
                  </a:schemeClr>
                </a:solidFill>
                <a:latin typeface="Arial" panose="020B0604020202020204" pitchFamily="34" charset="0"/>
                <a:cs typeface="Arial" panose="020B0604020202020204" pitchFamily="34" charset="0"/>
              </a:rPr>
              <a:t>Thảo</a:t>
            </a:r>
            <a:r>
              <a:rPr lang="en-US" sz="4000" b="1" dirty="0">
                <a:solidFill>
                  <a:schemeClr val="accent5">
                    <a:lumMod val="75000"/>
                  </a:schemeClr>
                </a:solidFill>
                <a:latin typeface="Arial" panose="020B0604020202020204" pitchFamily="34" charset="0"/>
                <a:cs typeface="Arial" panose="020B0604020202020204" pitchFamily="34" charset="0"/>
              </a:rPr>
              <a:t> </a:t>
            </a:r>
            <a:r>
              <a:rPr lang="en-US" sz="4000" b="1" dirty="0" err="1">
                <a:solidFill>
                  <a:schemeClr val="accent5">
                    <a:lumMod val="75000"/>
                  </a:schemeClr>
                </a:solidFill>
                <a:latin typeface="Arial" panose="020B0604020202020204" pitchFamily="34" charset="0"/>
                <a:cs typeface="Arial" panose="020B0604020202020204" pitchFamily="34" charset="0"/>
              </a:rPr>
              <a:t>luận</a:t>
            </a:r>
            <a:r>
              <a:rPr lang="en-US" sz="4000" b="1" dirty="0">
                <a:solidFill>
                  <a:schemeClr val="accent5">
                    <a:lumMod val="75000"/>
                  </a:schemeClr>
                </a:solidFill>
                <a:latin typeface="Arial" panose="020B0604020202020204" pitchFamily="34" charset="0"/>
                <a:cs typeface="Arial" panose="020B0604020202020204" pitchFamily="34" charset="0"/>
              </a:rPr>
              <a:t> </a:t>
            </a:r>
            <a:r>
              <a:rPr lang="en-US" sz="4000" b="1" dirty="0" err="1">
                <a:solidFill>
                  <a:schemeClr val="accent5">
                    <a:lumMod val="75000"/>
                  </a:schemeClr>
                </a:solidFill>
                <a:latin typeface="Arial" panose="020B0604020202020204" pitchFamily="34" charset="0"/>
                <a:cs typeface="Arial" panose="020B0604020202020204" pitchFamily="34" charset="0"/>
              </a:rPr>
              <a:t>cặp</a:t>
            </a:r>
            <a:r>
              <a:rPr lang="en-US" sz="4000" b="1" dirty="0">
                <a:solidFill>
                  <a:schemeClr val="accent5">
                    <a:lumMod val="75000"/>
                  </a:schemeClr>
                </a:solidFill>
                <a:latin typeface="Arial" panose="020B0604020202020204" pitchFamily="34" charset="0"/>
                <a:cs typeface="Arial" panose="020B0604020202020204" pitchFamily="34" charset="0"/>
              </a:rPr>
              <a:t> </a:t>
            </a:r>
            <a:r>
              <a:rPr lang="en-US" sz="4000" b="1" dirty="0" err="1">
                <a:solidFill>
                  <a:schemeClr val="accent5">
                    <a:lumMod val="75000"/>
                  </a:schemeClr>
                </a:solidFill>
                <a:latin typeface="Arial" panose="020B0604020202020204" pitchFamily="34" charset="0"/>
                <a:cs typeface="Arial" panose="020B0604020202020204" pitchFamily="34" charset="0"/>
              </a:rPr>
              <a:t>đôi</a:t>
            </a:r>
            <a:endParaRPr lang="en-US" sz="4000" b="1"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880232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ppt_x</p:attrName>
                                        </p:attrNameLst>
                                      </p:cBhvr>
                                      <p:tavLst>
                                        <p:tav tm="0">
                                          <p:val>
                                            <p:strVal val="#ppt_x-#ppt_w*1.125000"/>
                                          </p:val>
                                        </p:tav>
                                        <p:tav tm="100000">
                                          <p:val>
                                            <p:strVal val="#ppt_x"/>
                                          </p:val>
                                        </p:tav>
                                      </p:tavLst>
                                    </p:anim>
                                    <p:animEffect transition="in" filter="wipe(right)">
                                      <p:cBhvr>
                                        <p:cTn id="8" dur="500"/>
                                        <p:tgtEl>
                                          <p:spTgt spid="37"/>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9" presetID="16" presetClass="emph" presetSubtype="0" fill="hold" nodeType="withEffect">
                                  <p:stCondLst>
                                    <p:cond delay="0"/>
                                  </p:stCondLst>
                                  <p:iterate type="lt">
                                    <p:tmPct val="4000"/>
                                  </p:iterate>
                                  <p:childTnLst>
                                    <p:set>
                                      <p:cBhvr override="childStyle">
                                        <p:cTn id="10" dur="500" fill="hold"/>
                                        <p:tgtEl>
                                          <p:spTgt spid="35">
                                            <p:txEl>
                                              <p:pRg st="1" end="1"/>
                                            </p:txEl>
                                          </p:spTgt>
                                        </p:tgtEl>
                                        <p:attrNameLst>
                                          <p:attrName>style.color</p:attrName>
                                        </p:attrNameLst>
                                      </p:cBhvr>
                                      <p:to>
                                        <p:clrVal>
                                          <a:srgbClr val="0070C0"/>
                                        </p:clrVal>
                                      </p:to>
                                    </p:set>
                                    <p:set>
                                      <p:cBhvr>
                                        <p:cTn id="11" dur="500" fill="hold"/>
                                        <p:tgtEl>
                                          <p:spTgt spid="35">
                                            <p:txEl>
                                              <p:pRg st="1" end="1"/>
                                            </p:txEl>
                                          </p:spTgt>
                                        </p:tgtEl>
                                        <p:attrNameLst>
                                          <p:attrName>fillcolor</p:attrName>
                                        </p:attrNameLst>
                                      </p:cBhvr>
                                      <p:to>
                                        <p:clrVal>
                                          <a:srgbClr val="0070C0"/>
                                        </p:clrVal>
                                      </p:to>
                                    </p:set>
                                    <p:set>
                                      <p:cBhvr>
                                        <p:cTn id="12" dur="500" fill="hold"/>
                                        <p:tgtEl>
                                          <p:spTgt spid="35">
                                            <p:txEl>
                                              <p:pRg st="1" end="1"/>
                                            </p:txEl>
                                          </p:spTgt>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500"/>
                                        <p:tgtEl>
                                          <p:spTgt spid="38"/>
                                        </p:tgtEl>
                                        <p:attrNameLst>
                                          <p:attrName>ppt_x</p:attrName>
                                        </p:attrNameLst>
                                      </p:cBhvr>
                                      <p:tavLst>
                                        <p:tav tm="0">
                                          <p:val>
                                            <p:strVal val="#ppt_x-#ppt_w*1.125000"/>
                                          </p:val>
                                        </p:tav>
                                        <p:tav tm="100000">
                                          <p:val>
                                            <p:strVal val="#ppt_x"/>
                                          </p:val>
                                        </p:tav>
                                      </p:tavLst>
                                    </p:anim>
                                    <p:animEffect transition="in" filter="wipe(right)">
                                      <p:cBhvr>
                                        <p:cTn id="18" dur="500"/>
                                        <p:tgtEl>
                                          <p:spTgt spid="38"/>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par>
                                <p:cTn id="19" presetID="16" presetClass="emph" presetSubtype="0" fill="hold" nodeType="withEffect">
                                  <p:stCondLst>
                                    <p:cond delay="0"/>
                                  </p:stCondLst>
                                  <p:iterate type="lt">
                                    <p:tmPct val="4000"/>
                                  </p:iterate>
                                  <p:childTnLst>
                                    <p:set>
                                      <p:cBhvr override="childStyle">
                                        <p:cTn id="20" dur="500" fill="hold"/>
                                        <p:tgtEl>
                                          <p:spTgt spid="35">
                                            <p:txEl>
                                              <p:pRg st="3" end="3"/>
                                            </p:txEl>
                                          </p:spTgt>
                                        </p:tgtEl>
                                        <p:attrNameLst>
                                          <p:attrName>style.color</p:attrName>
                                        </p:attrNameLst>
                                      </p:cBhvr>
                                      <p:to>
                                        <p:clrVal>
                                          <a:srgbClr val="0070C0"/>
                                        </p:clrVal>
                                      </p:to>
                                    </p:set>
                                    <p:set>
                                      <p:cBhvr>
                                        <p:cTn id="21" dur="500" fill="hold"/>
                                        <p:tgtEl>
                                          <p:spTgt spid="35">
                                            <p:txEl>
                                              <p:pRg st="3" end="3"/>
                                            </p:txEl>
                                          </p:spTgt>
                                        </p:tgtEl>
                                        <p:attrNameLst>
                                          <p:attrName>fillcolor</p:attrName>
                                        </p:attrNameLst>
                                      </p:cBhvr>
                                      <p:to>
                                        <p:clrVal>
                                          <a:srgbClr val="0070C0"/>
                                        </p:clrVal>
                                      </p:to>
                                    </p:set>
                                    <p:set>
                                      <p:cBhvr>
                                        <p:cTn id="22" dur="500" fill="hold"/>
                                        <p:tgtEl>
                                          <p:spTgt spid="35">
                                            <p:txEl>
                                              <p:pRg st="3" end="3"/>
                                            </p:txEl>
                                          </p:spTgt>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p:tgtEl>
                                          <p:spTgt spid="39"/>
                                        </p:tgtEl>
                                        <p:attrNameLst>
                                          <p:attrName>ppt_x</p:attrName>
                                        </p:attrNameLst>
                                      </p:cBhvr>
                                      <p:tavLst>
                                        <p:tav tm="0">
                                          <p:val>
                                            <p:strVal val="#ppt_x-#ppt_w*1.125000"/>
                                          </p:val>
                                        </p:tav>
                                        <p:tav tm="100000">
                                          <p:val>
                                            <p:strVal val="#ppt_x"/>
                                          </p:val>
                                        </p:tav>
                                      </p:tavLst>
                                    </p:anim>
                                    <p:animEffect transition="in" filter="wipe(right)">
                                      <p:cBhvr>
                                        <p:cTn id="28" dur="500"/>
                                        <p:tgtEl>
                                          <p:spTgt spid="39"/>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par>
                                <p:cTn id="29" presetID="16" presetClass="emph" presetSubtype="0" fill="hold" nodeType="withEffect">
                                  <p:stCondLst>
                                    <p:cond delay="0"/>
                                  </p:stCondLst>
                                  <p:iterate type="lt">
                                    <p:tmPct val="4000"/>
                                  </p:iterate>
                                  <p:childTnLst>
                                    <p:set>
                                      <p:cBhvr override="childStyle">
                                        <p:cTn id="30" dur="500" fill="hold"/>
                                        <p:tgtEl>
                                          <p:spTgt spid="35">
                                            <p:txEl>
                                              <p:pRg st="4" end="4"/>
                                            </p:txEl>
                                          </p:spTgt>
                                        </p:tgtEl>
                                        <p:attrNameLst>
                                          <p:attrName>style.color</p:attrName>
                                        </p:attrNameLst>
                                      </p:cBhvr>
                                      <p:to>
                                        <p:clrVal>
                                          <a:srgbClr val="0070C0"/>
                                        </p:clrVal>
                                      </p:to>
                                    </p:set>
                                    <p:set>
                                      <p:cBhvr>
                                        <p:cTn id="31" dur="500" fill="hold"/>
                                        <p:tgtEl>
                                          <p:spTgt spid="35">
                                            <p:txEl>
                                              <p:pRg st="4" end="4"/>
                                            </p:txEl>
                                          </p:spTgt>
                                        </p:tgtEl>
                                        <p:attrNameLst>
                                          <p:attrName>fillcolor</p:attrName>
                                        </p:attrNameLst>
                                      </p:cBhvr>
                                      <p:to>
                                        <p:clrVal>
                                          <a:srgbClr val="0070C0"/>
                                        </p:clrVal>
                                      </p:to>
                                    </p:set>
                                    <p:set>
                                      <p:cBhvr>
                                        <p:cTn id="32" dur="500" fill="hold"/>
                                        <p:tgtEl>
                                          <p:spTgt spid="35">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FDDE4"/>
        </a:solidFill>
        <a:effectLst/>
      </p:bgPr>
    </p:bg>
    <p:spTree>
      <p:nvGrpSpPr>
        <p:cNvPr id="1" name=""/>
        <p:cNvGrpSpPr/>
        <p:nvPr/>
      </p:nvGrpSpPr>
      <p:grpSpPr>
        <a:xfrm>
          <a:off x="0" y="0"/>
          <a:ext cx="0" cy="0"/>
          <a:chOff x="0" y="0"/>
          <a:chExt cx="0" cy="0"/>
        </a:xfrm>
      </p:grpSpPr>
      <p:grpSp>
        <p:nvGrpSpPr>
          <p:cNvPr id="2" name="Group 2"/>
          <p:cNvGrpSpPr/>
          <p:nvPr/>
        </p:nvGrpSpPr>
        <p:grpSpPr>
          <a:xfrm>
            <a:off x="14651023" y="1396988"/>
            <a:ext cx="3636977" cy="1231235"/>
            <a:chOff x="0" y="0"/>
            <a:chExt cx="4849303" cy="1641646"/>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895077">
              <a:off x="182537" y="221308"/>
              <a:ext cx="1251360" cy="1199030"/>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895077">
              <a:off x="1798972" y="221308"/>
              <a:ext cx="1251360" cy="1199030"/>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895077">
              <a:off x="3415406" y="221308"/>
              <a:ext cx="1251360" cy="1199030"/>
            </a:xfrm>
            <a:prstGeom prst="rect">
              <a:avLst/>
            </a:prstGeom>
          </p:spPr>
        </p:pic>
      </p:grpSp>
      <p:pic>
        <p:nvPicPr>
          <p:cNvPr id="6" name="Picture 6"/>
          <p:cNvPicPr>
            <a:picLocks noChangeAspect="1"/>
          </p:cNvPicPr>
          <p:nvPr/>
        </p:nvPicPr>
        <p:blipFill>
          <a:blip r:embed="rId8"/>
          <a:srcRect/>
          <a:stretch>
            <a:fillRect/>
          </a:stretch>
        </p:blipFill>
        <p:spPr>
          <a:xfrm rot="20371253">
            <a:off x="-143265" y="545617"/>
            <a:ext cx="3396655" cy="1536987"/>
          </a:xfrm>
          <a:prstGeom prst="rect">
            <a:avLst/>
          </a:prstGeom>
        </p:spPr>
      </p:pic>
      <p:sp>
        <p:nvSpPr>
          <p:cNvPr id="9" name="Rectangle 8"/>
          <p:cNvSpPr/>
          <p:nvPr/>
        </p:nvSpPr>
        <p:spPr>
          <a:xfrm>
            <a:off x="3176741" y="401648"/>
            <a:ext cx="12649200" cy="1824923"/>
          </a:xfrm>
          <a:prstGeom prst="rect">
            <a:avLst/>
          </a:prstGeom>
        </p:spPr>
        <p:txBody>
          <a:bodyPr wrap="square">
            <a:spAutoFit/>
          </a:bodyPr>
          <a:lstStyle/>
          <a:p>
            <a:pPr algn="ctr">
              <a:lnSpc>
                <a:spcPct val="150000"/>
              </a:lnSpc>
            </a:pPr>
            <a:r>
              <a:rPr lang="en-US" sz="4000" dirty="0">
                <a:latin typeface="Arial" panose="020B0604020202020204" pitchFamily="34" charset="0"/>
                <a:cs typeface="Arial" panose="020B0604020202020204" pitchFamily="34" charset="0"/>
              </a:rPr>
              <a:t>Đ</a:t>
            </a:r>
            <a:r>
              <a:rPr lang="vi-VN" sz="4000" dirty="0">
                <a:latin typeface="Arial" panose="020B0604020202020204" pitchFamily="34" charset="0"/>
                <a:cs typeface="Arial" panose="020B0604020202020204" pitchFamily="34" charset="0"/>
              </a:rPr>
              <a:t>ọc nội dung thông tin SGK và Bảng 2.1 để phân biệt được hệ điều hành và phần mềm ứng dụng. </a:t>
            </a:r>
            <a:endParaRPr lang="en-US" sz="4000" dirty="0">
              <a:latin typeface="Arial" panose="020B0604020202020204" pitchFamily="34" charset="0"/>
              <a:cs typeface="Arial" panose="020B060402020202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424307679"/>
              </p:ext>
            </p:extLst>
          </p:nvPr>
        </p:nvGraphicFramePr>
        <p:xfrm>
          <a:off x="420738" y="2628223"/>
          <a:ext cx="17446524" cy="7439063"/>
        </p:xfrm>
        <a:graphic>
          <a:graphicData uri="http://schemas.openxmlformats.org/drawingml/2006/table">
            <a:tbl>
              <a:tblPr firstRow="1" firstCol="1" bandRow="1"/>
              <a:tblGrid>
                <a:gridCol w="3489305">
                  <a:extLst>
                    <a:ext uri="{9D8B030D-6E8A-4147-A177-3AD203B41FA5}">
                      <a16:colId xmlns:a16="http://schemas.microsoft.com/office/drawing/2014/main" val="20000"/>
                    </a:ext>
                  </a:extLst>
                </a:gridCol>
                <a:gridCol w="6044796">
                  <a:extLst>
                    <a:ext uri="{9D8B030D-6E8A-4147-A177-3AD203B41FA5}">
                      <a16:colId xmlns:a16="http://schemas.microsoft.com/office/drawing/2014/main" val="20001"/>
                    </a:ext>
                  </a:extLst>
                </a:gridCol>
                <a:gridCol w="7912423">
                  <a:extLst>
                    <a:ext uri="{9D8B030D-6E8A-4147-A177-3AD203B41FA5}">
                      <a16:colId xmlns:a16="http://schemas.microsoft.com/office/drawing/2014/main" val="20002"/>
                    </a:ext>
                  </a:extLst>
                </a:gridCol>
              </a:tblGrid>
              <a:tr h="762062">
                <a:tc>
                  <a:txBody>
                    <a:bodyPr/>
                    <a:lstStyle/>
                    <a:p>
                      <a:pPr algn="ctr">
                        <a:lnSpc>
                          <a:spcPct val="150000"/>
                        </a:lnSpc>
                        <a:spcBef>
                          <a:spcPts val="300"/>
                        </a:spcBef>
                        <a:spcAft>
                          <a:spcPts val="300"/>
                        </a:spcAft>
                      </a:pPr>
                      <a:r>
                        <a:rPr lang="fr-FR" sz="3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Tiêu</a:t>
                      </a:r>
                      <a:r>
                        <a:rPr lang="fr-FR"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chí</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252000" marR="252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50000"/>
                        </a:lnSpc>
                        <a:spcBef>
                          <a:spcPts val="300"/>
                        </a:spcBef>
                        <a:spcAft>
                          <a:spcPts val="300"/>
                        </a:spcAft>
                      </a:pPr>
                      <a:r>
                        <a:rPr lang="fr-FR" sz="3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Hệ</a:t>
                      </a:r>
                      <a:r>
                        <a:rPr lang="fr-FR"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điều</a:t>
                      </a:r>
                      <a:r>
                        <a:rPr lang="fr-FR"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hành</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252000" marR="252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50000"/>
                        </a:lnSpc>
                        <a:spcBef>
                          <a:spcPts val="300"/>
                        </a:spcBef>
                        <a:spcAft>
                          <a:spcPts val="300"/>
                        </a:spcAft>
                      </a:pPr>
                      <a:r>
                        <a:rPr lang="fr-FR" sz="3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Phần</a:t>
                      </a:r>
                      <a:r>
                        <a:rPr lang="fr-FR"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mềm</a:t>
                      </a:r>
                      <a:r>
                        <a:rPr lang="fr-FR"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ứng</a:t>
                      </a:r>
                      <a:r>
                        <a:rPr lang="fr-FR"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252000" marR="252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2286616">
                <a:tc>
                  <a:txBody>
                    <a:bodyPr/>
                    <a:lstStyle/>
                    <a:p>
                      <a:pPr algn="ctr">
                        <a:lnSpc>
                          <a:spcPct val="150000"/>
                        </a:lnSpc>
                        <a:spcBef>
                          <a:spcPts val="300"/>
                        </a:spcBef>
                        <a:spcAft>
                          <a:spcPts val="300"/>
                        </a:spcAft>
                      </a:pP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Tương</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tác</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phần</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cứng</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252000" marR="252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Bef>
                          <a:spcPts val="300"/>
                        </a:spcBef>
                        <a:spcAft>
                          <a:spcPts val="300"/>
                        </a:spcAft>
                      </a:pP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Trực</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tiếp</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quản</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lí</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vận</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hành</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phần</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cứng</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như</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bàn</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phím</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chuột</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màn</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máy</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in</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252000" marR="252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Bef>
                          <a:spcPts val="300"/>
                        </a:spcBef>
                        <a:spcAft>
                          <a:spcPts val="300"/>
                        </a:spcAft>
                      </a:pPr>
                      <a:r>
                        <a:rPr lang="fr-FR" sz="3200">
                          <a:solidFill>
                            <a:srgbClr val="000000"/>
                          </a:solidFill>
                          <a:effectLst/>
                          <a:latin typeface="Arial" panose="020B0604020202020204" pitchFamily="34" charset="0"/>
                          <a:ea typeface="Calibri" panose="020F0502020204030204" pitchFamily="34" charset="0"/>
                          <a:cs typeface="Arial" panose="020B0604020202020204" pitchFamily="34" charset="0"/>
                        </a:rPr>
                        <a:t>Tương tác với phần cứng thông qua hệ điều hành. </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252000" marR="252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1524123">
                <a:tc>
                  <a:txBody>
                    <a:bodyPr/>
                    <a:lstStyle/>
                    <a:p>
                      <a:pPr algn="ctr">
                        <a:lnSpc>
                          <a:spcPct val="150000"/>
                        </a:lnSpc>
                        <a:spcBef>
                          <a:spcPts val="300"/>
                        </a:spcBef>
                        <a:spcAft>
                          <a:spcPts val="300"/>
                        </a:spcAft>
                      </a:pPr>
                      <a:r>
                        <a:rPr lang="fr-FR" sz="3200">
                          <a:solidFill>
                            <a:srgbClr val="000000"/>
                          </a:solidFill>
                          <a:effectLst/>
                          <a:latin typeface="Arial" panose="020B0604020202020204" pitchFamily="34" charset="0"/>
                          <a:ea typeface="Calibri" panose="020F0502020204030204" pitchFamily="34" charset="0"/>
                          <a:cs typeface="Arial" panose="020B0604020202020204" pitchFamily="34" charset="0"/>
                        </a:rPr>
                        <a:t>Sự cần thiết</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252000" marR="252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Bef>
                          <a:spcPts val="300"/>
                        </a:spcBef>
                        <a:spcAft>
                          <a:spcPts val="300"/>
                        </a:spcAft>
                      </a:pP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cài</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đặt</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đầu</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tiên</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máy</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252000" marR="252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Bef>
                          <a:spcPts val="300"/>
                        </a:spcBef>
                        <a:spcAft>
                          <a:spcPts val="300"/>
                        </a:spcAft>
                      </a:pP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Cài</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đặt</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hoặc</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tùy</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yêu</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cầu</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sử</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252000" marR="252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1676277">
                <a:tc>
                  <a:txBody>
                    <a:bodyPr/>
                    <a:lstStyle/>
                    <a:p>
                      <a:pPr algn="ctr">
                        <a:lnSpc>
                          <a:spcPct val="150000"/>
                        </a:lnSpc>
                        <a:spcBef>
                          <a:spcPts val="300"/>
                        </a:spcBef>
                        <a:spcAft>
                          <a:spcPts val="300"/>
                        </a:spcAft>
                      </a:pPr>
                      <a:r>
                        <a:rPr lang="fr-FR" sz="3200">
                          <a:solidFill>
                            <a:srgbClr val="000000"/>
                          </a:solidFill>
                          <a:effectLst/>
                          <a:latin typeface="Arial" panose="020B0604020202020204" pitchFamily="34" charset="0"/>
                          <a:ea typeface="Calibri" panose="020F0502020204030204" pitchFamily="34" charset="0"/>
                          <a:cs typeface="Arial" panose="020B0604020202020204" pitchFamily="34" charset="0"/>
                        </a:rPr>
                        <a:t>Phụ thuộc</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252000" marR="252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Bef>
                          <a:spcPts val="300"/>
                        </a:spcBef>
                        <a:spcAft>
                          <a:spcPts val="300"/>
                        </a:spcAft>
                      </a:pPr>
                      <a:r>
                        <a:rPr lang="fr-FR" sz="3200">
                          <a:solidFill>
                            <a:srgbClr val="000000"/>
                          </a:solidFill>
                          <a:effectLst/>
                          <a:latin typeface="Arial" panose="020B0604020202020204" pitchFamily="34" charset="0"/>
                          <a:ea typeface="Calibri" panose="020F0502020204030204" pitchFamily="34" charset="0"/>
                          <a:cs typeface="Arial" panose="020B0604020202020204" pitchFamily="34" charset="0"/>
                        </a:rPr>
                        <a:t>Tạo môi trường để cài đặt và chạy phần mềm ứng dụng.</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252000" marR="252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Bef>
                          <a:spcPts val="300"/>
                        </a:spcBef>
                        <a:spcAft>
                          <a:spcPts val="300"/>
                        </a:spcAft>
                      </a:pP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Chạy</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môi</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trường</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hệ</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điều</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hành</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lựa</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chọn</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phù</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hệ</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điều</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hành</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252000" marR="252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762062">
                <a:tc>
                  <a:txBody>
                    <a:bodyPr/>
                    <a:lstStyle/>
                    <a:p>
                      <a:pPr algn="ctr">
                        <a:lnSpc>
                          <a:spcPct val="150000"/>
                        </a:lnSpc>
                        <a:spcBef>
                          <a:spcPts val="300"/>
                        </a:spcBef>
                        <a:spcAft>
                          <a:spcPts val="300"/>
                        </a:spcAft>
                      </a:pPr>
                      <a:r>
                        <a:rPr lang="fr-FR" sz="3200">
                          <a:solidFill>
                            <a:srgbClr val="000000"/>
                          </a:solidFill>
                          <a:effectLst/>
                          <a:latin typeface="Arial" panose="020B0604020202020204" pitchFamily="34" charset="0"/>
                          <a:ea typeface="Calibri" panose="020F0502020204030204" pitchFamily="34" charset="0"/>
                          <a:cs typeface="Arial" panose="020B0604020202020204" pitchFamily="34" charset="0"/>
                        </a:rPr>
                        <a:t>Ví dụ</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252000" marR="252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Bef>
                          <a:spcPts val="300"/>
                        </a:spcBef>
                        <a:spcAft>
                          <a:spcPts val="300"/>
                        </a:spcAft>
                      </a:pPr>
                      <a:r>
                        <a:rPr lang="fr-FR" sz="3200">
                          <a:solidFill>
                            <a:srgbClr val="000000"/>
                          </a:solidFill>
                          <a:effectLst/>
                          <a:latin typeface="Arial" panose="020B0604020202020204" pitchFamily="34" charset="0"/>
                          <a:ea typeface="Calibri" panose="020F0502020204030204" pitchFamily="34" charset="0"/>
                          <a:cs typeface="Arial" panose="020B0604020202020204" pitchFamily="34" charset="0"/>
                        </a:rPr>
                        <a:t>Windows, iOS,…</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252000" marR="252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Bef>
                          <a:spcPts val="300"/>
                        </a:spcBef>
                        <a:spcAft>
                          <a:spcPts val="300"/>
                        </a:spcAft>
                      </a:pP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Photoshop,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Mind</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Maple,…</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252000" marR="252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023990482"/>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53" name="Picture 11">
            <a:extLst>
              <a:ext uri="{FF2B5EF4-FFF2-40B4-BE49-F238E27FC236}">
                <a16:creationId xmlns:a16="http://schemas.microsoft.com/office/drawing/2014/main" id="{0A62EDEB-0B2E-166F-23EA-99F796944C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75364" y="474683"/>
            <a:ext cx="2211368" cy="2211368"/>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18613412" y="936894"/>
            <a:ext cx="9098499" cy="3905886"/>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7638498" y="264367"/>
            <a:ext cx="7521471" cy="3896873"/>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4"/>
            <a:srcRect/>
            <a:stretch>
              <a:fillRect/>
            </a:stretch>
          </p:blipFill>
          <p:spPr>
            <a:xfrm>
              <a:off x="-5092332" y="871045"/>
              <a:ext cx="1130523" cy="694801"/>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700">
              <a:solidFill>
                <a:prstClr val="white"/>
              </a:solidFill>
            </a:endParaRPr>
          </a:p>
        </p:txBody>
      </p:sp>
      <p:sp>
        <p:nvSpPr>
          <p:cNvPr id="25" name="Title 1">
            <a:extLst>
              <a:ext uri="{FF2B5EF4-FFF2-40B4-BE49-F238E27FC236}">
                <a16:creationId xmlns:a16="http://schemas.microsoft.com/office/drawing/2014/main" id="{C670B2A4-63BA-D300-512B-EA1553842583}"/>
              </a:ext>
            </a:extLst>
          </p:cNvPr>
          <p:cNvSpPr txBox="1">
            <a:spLocks/>
          </p:cNvSpPr>
          <p:nvPr/>
        </p:nvSpPr>
        <p:spPr>
          <a:xfrm>
            <a:off x="485407" y="3293876"/>
            <a:ext cx="8425544"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0800" b="1" dirty="0">
                <a:ln>
                  <a:solidFill>
                    <a:srgbClr val="ED7D31">
                      <a:lumMod val="60000"/>
                      <a:lumOff val="40000"/>
                    </a:srgbClr>
                  </a:solidFill>
                </a:ln>
                <a:solidFill>
                  <a:srgbClr val="ED7D31">
                    <a:lumMod val="75000"/>
                  </a:srgbClr>
                </a:solidFill>
                <a:latin typeface="Arial" panose="020B0604020202020204" pitchFamily="34" charset="0"/>
                <a:cs typeface="Arial" panose="020B0604020202020204" pitchFamily="34" charset="0"/>
              </a:rPr>
              <a:t>TRÒ CHƠI HÁI CAM</a:t>
            </a:r>
          </a:p>
        </p:txBody>
      </p:sp>
      <p:pic>
        <p:nvPicPr>
          <p:cNvPr id="56" name="Picture 25">
            <a:extLst>
              <a:ext uri="{FF2B5EF4-FFF2-40B4-BE49-F238E27FC236}">
                <a16:creationId xmlns:a16="http://schemas.microsoft.com/office/drawing/2014/main" id="{A1645EF3-5193-D171-01B8-D20DBF8BF43B}"/>
              </a:ext>
            </a:extLst>
          </p:cNvPr>
          <p:cNvPicPr>
            <a:picLocks noChangeAspect="1"/>
          </p:cNvPicPr>
          <p:nvPr/>
        </p:nvPicPr>
        <p:blipFill>
          <a:blip r:embed="rId6"/>
          <a:srcRect/>
          <a:stretch>
            <a:fillRect/>
          </a:stretch>
        </p:blipFill>
        <p:spPr>
          <a:xfrm>
            <a:off x="0" y="7160975"/>
            <a:ext cx="1666383" cy="1628891"/>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7"/>
          <a:srcRect/>
          <a:stretch>
            <a:fillRect/>
          </a:stretch>
        </p:blipFill>
        <p:spPr>
          <a:xfrm>
            <a:off x="870347" y="5977778"/>
            <a:ext cx="2809520" cy="2852304"/>
          </a:xfrm>
          <a:prstGeom prst="rect">
            <a:avLst/>
          </a:prstGeom>
        </p:spPr>
      </p:pic>
      <p:pic>
        <p:nvPicPr>
          <p:cNvPr id="76" name="Picture 7">
            <a:extLst>
              <a:ext uri="{FF2B5EF4-FFF2-40B4-BE49-F238E27FC236}">
                <a16:creationId xmlns:a16="http://schemas.microsoft.com/office/drawing/2014/main" id="{31B42984-6A06-D543-F5AF-C996616C635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473698" y="7018680"/>
            <a:ext cx="2038190" cy="1877682"/>
          </a:xfrm>
          <a:prstGeom prst="rect">
            <a:avLst/>
          </a:prstGeom>
        </p:spPr>
      </p:pic>
      <p:pic>
        <p:nvPicPr>
          <p:cNvPr id="54" name="Picture 17">
            <a:extLst>
              <a:ext uri="{FF2B5EF4-FFF2-40B4-BE49-F238E27FC236}">
                <a16:creationId xmlns:a16="http://schemas.microsoft.com/office/drawing/2014/main" id="{4A7C7AAC-3B70-C407-EBFD-FF047F25ECA0}"/>
              </a:ext>
            </a:extLst>
          </p:cNvPr>
          <p:cNvPicPr>
            <a:picLocks noChangeAspect="1"/>
          </p:cNvPicPr>
          <p:nvPr/>
        </p:nvPicPr>
        <p:blipFill>
          <a:blip r:embed="rId10"/>
          <a:srcRect/>
          <a:stretch>
            <a:fillRect/>
          </a:stretch>
        </p:blipFill>
        <p:spPr>
          <a:xfrm>
            <a:off x="297585" y="6998107"/>
            <a:ext cx="772602" cy="1846859"/>
          </a:xfrm>
          <a:prstGeom prst="rect">
            <a:avLst/>
          </a:prstGeom>
        </p:spPr>
      </p:pic>
      <p:grpSp>
        <p:nvGrpSpPr>
          <p:cNvPr id="13" name="Group 12">
            <a:extLst>
              <a:ext uri="{FF2B5EF4-FFF2-40B4-BE49-F238E27FC236}">
                <a16:creationId xmlns:a16="http://schemas.microsoft.com/office/drawing/2014/main" id="{CDBAF44B-A559-0A7F-FB6B-EC7481EEF3E1}"/>
              </a:ext>
            </a:extLst>
          </p:cNvPr>
          <p:cNvGrpSpPr/>
          <p:nvPr/>
        </p:nvGrpSpPr>
        <p:grpSpPr>
          <a:xfrm>
            <a:off x="44716" y="8119541"/>
            <a:ext cx="18183980" cy="1027136"/>
            <a:chOff x="-8290" y="5413027"/>
            <a:chExt cx="12122653" cy="684757"/>
          </a:xfrm>
        </p:grpSpPr>
        <p:grpSp>
          <p:nvGrpSpPr>
            <p:cNvPr id="7" name="Group 6">
              <a:extLst>
                <a:ext uri="{FF2B5EF4-FFF2-40B4-BE49-F238E27FC236}">
                  <a16:creationId xmlns:a16="http://schemas.microsoft.com/office/drawing/2014/main" id="{CA97B517-4A72-F012-4561-8136F0E05B88}"/>
                </a:ext>
              </a:extLst>
            </p:cNvPr>
            <p:cNvGrpSpPr/>
            <p:nvPr/>
          </p:nvGrpSpPr>
          <p:grpSpPr>
            <a:xfrm>
              <a:off x="-8290" y="5413027"/>
              <a:ext cx="8619588" cy="684757"/>
              <a:chOff x="54869" y="5202892"/>
              <a:chExt cx="12860004" cy="1258682"/>
            </a:xfrm>
          </p:grpSpPr>
          <p:pic>
            <p:nvPicPr>
              <p:cNvPr id="57" name="Picture 28">
                <a:extLst>
                  <a:ext uri="{FF2B5EF4-FFF2-40B4-BE49-F238E27FC236}">
                    <a16:creationId xmlns:a16="http://schemas.microsoft.com/office/drawing/2014/main" id="{88A168E1-E521-FE1C-551F-6E9BE1D42D06}"/>
                  </a:ext>
                </a:extLst>
              </p:cNvPr>
              <p:cNvPicPr>
                <a:picLocks noChangeAspect="1"/>
              </p:cNvPicPr>
              <p:nvPr/>
            </p:nvPicPr>
            <p:blipFill>
              <a:blip r:embed="rId11"/>
              <a:srcRect/>
              <a:stretch>
                <a:fillRect/>
              </a:stretch>
            </p:blipFill>
            <p:spPr>
              <a:xfrm>
                <a:off x="54869" y="5202892"/>
                <a:ext cx="1175819" cy="1258682"/>
              </a:xfrm>
              <a:prstGeom prst="rect">
                <a:avLst/>
              </a:prstGeom>
            </p:spPr>
          </p:pic>
          <p:pic>
            <p:nvPicPr>
              <p:cNvPr id="59" name="Picture 28">
                <a:extLst>
                  <a:ext uri="{FF2B5EF4-FFF2-40B4-BE49-F238E27FC236}">
                    <a16:creationId xmlns:a16="http://schemas.microsoft.com/office/drawing/2014/main" id="{F52430A5-D28B-4CA2-3391-B218CCF5690E}"/>
                  </a:ext>
                </a:extLst>
              </p:cNvPr>
              <p:cNvPicPr>
                <a:picLocks noChangeAspect="1"/>
              </p:cNvPicPr>
              <p:nvPr/>
            </p:nvPicPr>
            <p:blipFill>
              <a:blip r:embed="rId11"/>
              <a:srcRect/>
              <a:stretch>
                <a:fillRect/>
              </a:stretch>
            </p:blipFill>
            <p:spPr>
              <a:xfrm>
                <a:off x="1358886" y="5202892"/>
                <a:ext cx="1175819" cy="1258682"/>
              </a:xfrm>
              <a:prstGeom prst="rect">
                <a:avLst/>
              </a:prstGeom>
            </p:spPr>
          </p:pic>
          <p:pic>
            <p:nvPicPr>
              <p:cNvPr id="60" name="Picture 28">
                <a:extLst>
                  <a:ext uri="{FF2B5EF4-FFF2-40B4-BE49-F238E27FC236}">
                    <a16:creationId xmlns:a16="http://schemas.microsoft.com/office/drawing/2014/main" id="{389721E7-C836-CCF3-3AD3-0C32B1A4163A}"/>
                  </a:ext>
                </a:extLst>
              </p:cNvPr>
              <p:cNvPicPr>
                <a:picLocks noChangeAspect="1"/>
              </p:cNvPicPr>
              <p:nvPr/>
            </p:nvPicPr>
            <p:blipFill>
              <a:blip r:embed="rId11"/>
              <a:srcRect/>
              <a:stretch>
                <a:fillRect/>
              </a:stretch>
            </p:blipFill>
            <p:spPr>
              <a:xfrm>
                <a:off x="2663170" y="5202892"/>
                <a:ext cx="1175819" cy="1258682"/>
              </a:xfrm>
              <a:prstGeom prst="rect">
                <a:avLst/>
              </a:prstGeom>
            </p:spPr>
          </p:pic>
          <p:pic>
            <p:nvPicPr>
              <p:cNvPr id="67" name="Picture 28">
                <a:extLst>
                  <a:ext uri="{FF2B5EF4-FFF2-40B4-BE49-F238E27FC236}">
                    <a16:creationId xmlns:a16="http://schemas.microsoft.com/office/drawing/2014/main" id="{A68E5A3D-6A83-5F9F-7C79-C548C85AA5E4}"/>
                  </a:ext>
                </a:extLst>
              </p:cNvPr>
              <p:cNvPicPr>
                <a:picLocks noChangeAspect="1"/>
              </p:cNvPicPr>
              <p:nvPr/>
            </p:nvPicPr>
            <p:blipFill>
              <a:blip r:embed="rId11"/>
              <a:srcRect/>
              <a:stretch>
                <a:fillRect/>
              </a:stretch>
            </p:blipFill>
            <p:spPr>
              <a:xfrm>
                <a:off x="3967187" y="5202892"/>
                <a:ext cx="1175819" cy="1258682"/>
              </a:xfrm>
              <a:prstGeom prst="rect">
                <a:avLst/>
              </a:prstGeom>
            </p:spPr>
          </p:pic>
          <p:pic>
            <p:nvPicPr>
              <p:cNvPr id="69" name="Picture 28">
                <a:extLst>
                  <a:ext uri="{FF2B5EF4-FFF2-40B4-BE49-F238E27FC236}">
                    <a16:creationId xmlns:a16="http://schemas.microsoft.com/office/drawing/2014/main" id="{8A68903C-421A-6C36-365F-DA022943DE26}"/>
                  </a:ext>
                </a:extLst>
              </p:cNvPr>
              <p:cNvPicPr>
                <a:picLocks noChangeAspect="1"/>
              </p:cNvPicPr>
              <p:nvPr/>
            </p:nvPicPr>
            <p:blipFill>
              <a:blip r:embed="rId11"/>
              <a:srcRect/>
              <a:stretch>
                <a:fillRect/>
              </a:stretch>
            </p:blipFill>
            <p:spPr>
              <a:xfrm>
                <a:off x="5274643" y="5202892"/>
                <a:ext cx="1175819" cy="1258682"/>
              </a:xfrm>
              <a:prstGeom prst="rect">
                <a:avLst/>
              </a:prstGeom>
            </p:spPr>
          </p:pic>
          <p:pic>
            <p:nvPicPr>
              <p:cNvPr id="70" name="Picture 28">
                <a:extLst>
                  <a:ext uri="{FF2B5EF4-FFF2-40B4-BE49-F238E27FC236}">
                    <a16:creationId xmlns:a16="http://schemas.microsoft.com/office/drawing/2014/main" id="{E3676029-B3EB-85AA-DDA4-07AB4D9060B1}"/>
                  </a:ext>
                </a:extLst>
              </p:cNvPr>
              <p:cNvPicPr>
                <a:picLocks noChangeAspect="1"/>
              </p:cNvPicPr>
              <p:nvPr/>
            </p:nvPicPr>
            <p:blipFill>
              <a:blip r:embed="rId11"/>
              <a:srcRect/>
              <a:stretch>
                <a:fillRect/>
              </a:stretch>
            </p:blipFill>
            <p:spPr>
              <a:xfrm>
                <a:off x="6578660" y="5202892"/>
                <a:ext cx="1175819" cy="1258682"/>
              </a:xfrm>
              <a:prstGeom prst="rect">
                <a:avLst/>
              </a:prstGeom>
            </p:spPr>
          </p:pic>
          <p:pic>
            <p:nvPicPr>
              <p:cNvPr id="71" name="Picture 28">
                <a:extLst>
                  <a:ext uri="{FF2B5EF4-FFF2-40B4-BE49-F238E27FC236}">
                    <a16:creationId xmlns:a16="http://schemas.microsoft.com/office/drawing/2014/main" id="{0C82DD3D-EE82-85A8-E637-F6725963E095}"/>
                  </a:ext>
                </a:extLst>
              </p:cNvPr>
              <p:cNvPicPr>
                <a:picLocks noChangeAspect="1"/>
              </p:cNvPicPr>
              <p:nvPr/>
            </p:nvPicPr>
            <p:blipFill>
              <a:blip r:embed="rId11"/>
              <a:srcRect/>
              <a:stretch>
                <a:fillRect/>
              </a:stretch>
            </p:blipFill>
            <p:spPr>
              <a:xfrm>
                <a:off x="7882944" y="5202892"/>
                <a:ext cx="1175819" cy="1258682"/>
              </a:xfrm>
              <a:prstGeom prst="rect">
                <a:avLst/>
              </a:prstGeom>
            </p:spPr>
          </p:pic>
          <p:pic>
            <p:nvPicPr>
              <p:cNvPr id="72" name="Picture 28">
                <a:extLst>
                  <a:ext uri="{FF2B5EF4-FFF2-40B4-BE49-F238E27FC236}">
                    <a16:creationId xmlns:a16="http://schemas.microsoft.com/office/drawing/2014/main" id="{6013191C-42C2-0263-3911-549E9A94AB98}"/>
                  </a:ext>
                </a:extLst>
              </p:cNvPr>
              <p:cNvPicPr>
                <a:picLocks noChangeAspect="1"/>
              </p:cNvPicPr>
              <p:nvPr/>
            </p:nvPicPr>
            <p:blipFill>
              <a:blip r:embed="rId11"/>
              <a:srcRect/>
              <a:stretch>
                <a:fillRect/>
              </a:stretch>
            </p:blipFill>
            <p:spPr>
              <a:xfrm>
                <a:off x="9186961" y="5202892"/>
                <a:ext cx="1175819" cy="1258682"/>
              </a:xfrm>
              <a:prstGeom prst="rect">
                <a:avLst/>
              </a:prstGeom>
            </p:spPr>
          </p:pic>
          <p:pic>
            <p:nvPicPr>
              <p:cNvPr id="73" name="Picture 28">
                <a:extLst>
                  <a:ext uri="{FF2B5EF4-FFF2-40B4-BE49-F238E27FC236}">
                    <a16:creationId xmlns:a16="http://schemas.microsoft.com/office/drawing/2014/main" id="{C4208611-058B-D079-893C-6AA8E01A9A58}"/>
                  </a:ext>
                </a:extLst>
              </p:cNvPr>
              <p:cNvPicPr>
                <a:picLocks noChangeAspect="1"/>
              </p:cNvPicPr>
              <p:nvPr/>
            </p:nvPicPr>
            <p:blipFill>
              <a:blip r:embed="rId11"/>
              <a:srcRect/>
              <a:stretch>
                <a:fillRect/>
              </a:stretch>
            </p:blipFill>
            <p:spPr>
              <a:xfrm>
                <a:off x="10435037" y="5202892"/>
                <a:ext cx="1175819" cy="1258682"/>
              </a:xfrm>
              <a:prstGeom prst="rect">
                <a:avLst/>
              </a:prstGeom>
            </p:spPr>
          </p:pic>
          <p:pic>
            <p:nvPicPr>
              <p:cNvPr id="74" name="Picture 28">
                <a:extLst>
                  <a:ext uri="{FF2B5EF4-FFF2-40B4-BE49-F238E27FC236}">
                    <a16:creationId xmlns:a16="http://schemas.microsoft.com/office/drawing/2014/main" id="{78AE347E-4624-0DAA-6D1D-98AEE1FAF42D}"/>
                  </a:ext>
                </a:extLst>
              </p:cNvPr>
              <p:cNvPicPr>
                <a:picLocks noChangeAspect="1"/>
              </p:cNvPicPr>
              <p:nvPr/>
            </p:nvPicPr>
            <p:blipFill>
              <a:blip r:embed="rId11"/>
              <a:srcRect/>
              <a:stretch>
                <a:fillRect/>
              </a:stretch>
            </p:blipFill>
            <p:spPr>
              <a:xfrm>
                <a:off x="11739054" y="5202892"/>
                <a:ext cx="1175819" cy="1258682"/>
              </a:xfrm>
              <a:prstGeom prst="rect">
                <a:avLst/>
              </a:prstGeom>
            </p:spPr>
          </p:pic>
        </p:grpSp>
        <p:pic>
          <p:nvPicPr>
            <p:cNvPr id="79" name="Picture 28">
              <a:extLst>
                <a:ext uri="{FF2B5EF4-FFF2-40B4-BE49-F238E27FC236}">
                  <a16:creationId xmlns:a16="http://schemas.microsoft.com/office/drawing/2014/main" id="{9114F5FE-3390-7CFD-E74D-3A7EBCE1D39D}"/>
                </a:ext>
              </a:extLst>
            </p:cNvPr>
            <p:cNvPicPr>
              <a:picLocks noChangeAspect="1"/>
            </p:cNvPicPr>
            <p:nvPr/>
          </p:nvPicPr>
          <p:blipFill>
            <a:blip r:embed="rId11"/>
            <a:srcRect/>
            <a:stretch>
              <a:fillRect/>
            </a:stretch>
          </p:blipFill>
          <p:spPr>
            <a:xfrm>
              <a:off x="8701667" y="5413027"/>
              <a:ext cx="788108" cy="684757"/>
            </a:xfrm>
            <a:prstGeom prst="rect">
              <a:avLst/>
            </a:prstGeom>
          </p:spPr>
        </p:pic>
        <p:pic>
          <p:nvPicPr>
            <p:cNvPr id="80" name="Picture 28">
              <a:extLst>
                <a:ext uri="{FF2B5EF4-FFF2-40B4-BE49-F238E27FC236}">
                  <a16:creationId xmlns:a16="http://schemas.microsoft.com/office/drawing/2014/main" id="{7D209461-B33C-EBB5-B1AA-24F7BC2141E5}"/>
                </a:ext>
              </a:extLst>
            </p:cNvPr>
            <p:cNvPicPr>
              <a:picLocks noChangeAspect="1"/>
            </p:cNvPicPr>
            <p:nvPr/>
          </p:nvPicPr>
          <p:blipFill>
            <a:blip r:embed="rId11"/>
            <a:srcRect/>
            <a:stretch>
              <a:fillRect/>
            </a:stretch>
          </p:blipFill>
          <p:spPr>
            <a:xfrm>
              <a:off x="9578007" y="5413027"/>
              <a:ext cx="788108" cy="684757"/>
            </a:xfrm>
            <a:prstGeom prst="rect">
              <a:avLst/>
            </a:prstGeom>
          </p:spPr>
        </p:pic>
        <p:pic>
          <p:nvPicPr>
            <p:cNvPr id="81" name="Picture 28">
              <a:extLst>
                <a:ext uri="{FF2B5EF4-FFF2-40B4-BE49-F238E27FC236}">
                  <a16:creationId xmlns:a16="http://schemas.microsoft.com/office/drawing/2014/main" id="{A116D83E-D576-E068-F1A4-6C6B7638D3D2}"/>
                </a:ext>
              </a:extLst>
            </p:cNvPr>
            <p:cNvPicPr>
              <a:picLocks noChangeAspect="1"/>
            </p:cNvPicPr>
            <p:nvPr/>
          </p:nvPicPr>
          <p:blipFill>
            <a:blip r:embed="rId11"/>
            <a:srcRect/>
            <a:stretch>
              <a:fillRect/>
            </a:stretch>
          </p:blipFill>
          <p:spPr>
            <a:xfrm>
              <a:off x="10452041" y="5413027"/>
              <a:ext cx="788108" cy="684757"/>
            </a:xfrm>
            <a:prstGeom prst="rect">
              <a:avLst/>
            </a:prstGeom>
          </p:spPr>
        </p:pic>
        <p:pic>
          <p:nvPicPr>
            <p:cNvPr id="82" name="Picture 28">
              <a:extLst>
                <a:ext uri="{FF2B5EF4-FFF2-40B4-BE49-F238E27FC236}">
                  <a16:creationId xmlns:a16="http://schemas.microsoft.com/office/drawing/2014/main" id="{CB467FAB-A0C1-9414-0EF9-D5B589E16911}"/>
                </a:ext>
              </a:extLst>
            </p:cNvPr>
            <p:cNvPicPr>
              <a:picLocks noChangeAspect="1"/>
            </p:cNvPicPr>
            <p:nvPr/>
          </p:nvPicPr>
          <p:blipFill>
            <a:blip r:embed="rId11"/>
            <a:srcRect/>
            <a:stretch>
              <a:fillRect/>
            </a:stretch>
          </p:blipFill>
          <p:spPr>
            <a:xfrm>
              <a:off x="11326255" y="5413027"/>
              <a:ext cx="788108" cy="684757"/>
            </a:xfrm>
            <a:prstGeom prst="rect">
              <a:avLst/>
            </a:prstGeom>
          </p:spPr>
        </p:pic>
      </p:grpSp>
      <p:pic>
        <p:nvPicPr>
          <p:cNvPr id="43" name="Picture 9">
            <a:extLst>
              <a:ext uri="{FF2B5EF4-FFF2-40B4-BE49-F238E27FC236}">
                <a16:creationId xmlns:a16="http://schemas.microsoft.com/office/drawing/2014/main" id="{E8CC3E8C-B601-A94F-0C00-38F31965304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600951" y="-8907"/>
            <a:ext cx="8697198" cy="10277337"/>
          </a:xfrm>
          <a:prstGeom prst="rect">
            <a:avLst/>
          </a:prstGeom>
        </p:spPr>
      </p:pic>
      <p:pic>
        <p:nvPicPr>
          <p:cNvPr id="12" name="Picture 11">
            <a:hlinkClick r:id="" action="ppaction://hlinkshowjump?jump=nextslide"/>
            <a:extLst>
              <a:ext uri="{FF2B5EF4-FFF2-40B4-BE49-F238E27FC236}">
                <a16:creationId xmlns:a16="http://schemas.microsoft.com/office/drawing/2014/main" id="{E6867C48-0FA7-A6BA-E158-19B5D5F64E76}"/>
              </a:ext>
            </a:extLst>
          </p:cNvPr>
          <p:cNvPicPr>
            <a:picLocks noChangeAspect="1"/>
          </p:cNvPicPr>
          <p:nvPr/>
        </p:nvPicPr>
        <p:blipFill>
          <a:blip r:embed="rId14"/>
          <a:stretch>
            <a:fillRect/>
          </a:stretch>
        </p:blipFill>
        <p:spPr>
          <a:xfrm>
            <a:off x="-4305342" y="6619658"/>
            <a:ext cx="4188315" cy="3648773"/>
          </a:xfrm>
          <a:prstGeom prst="rect">
            <a:avLst/>
          </a:prstGeom>
        </p:spPr>
      </p:pic>
    </p:spTree>
    <p:extLst>
      <p:ext uri="{BB962C8B-B14F-4D97-AF65-F5344CB8AC3E}">
        <p14:creationId xmlns:p14="http://schemas.microsoft.com/office/powerpoint/2010/main" val="1753667966"/>
      </p:ext>
    </p:extLst>
  </p:cSld>
  <p:clrMapOvr>
    <a:masterClrMapping/>
  </p:clrMapOvr>
  <mc:AlternateContent xmlns:mc="http://schemas.openxmlformats.org/markup-compatibility/2006" xmlns:p14="http://schemas.microsoft.com/office/powerpoint/2010/main">
    <mc:Choice Requires="p14">
      <p:transition spd="slow">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par>
                                <p:cTn id="8" presetID="2" presetClass="entr" presetSubtype="2" repeatCount="indefinite"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 calcmode="lin" valueType="num">
                                      <p:cBhvr additive="base">
                                        <p:cTn id="10" dur="10000" fill="hold"/>
                                        <p:tgtEl>
                                          <p:spTgt spid="34"/>
                                        </p:tgtEl>
                                        <p:attrNameLst>
                                          <p:attrName>ppt_x</p:attrName>
                                        </p:attrNameLst>
                                      </p:cBhvr>
                                      <p:tavLst>
                                        <p:tav tm="0">
                                          <p:val>
                                            <p:strVal val="1+#ppt_w/2"/>
                                          </p:val>
                                        </p:tav>
                                        <p:tav tm="100000">
                                          <p:val>
                                            <p:strVal val="#ppt_x"/>
                                          </p:val>
                                        </p:tav>
                                      </p:tavLst>
                                    </p:anim>
                                    <p:anim calcmode="lin" valueType="num">
                                      <p:cBhvr additive="base">
                                        <p:cTn id="11" dur="10000" fill="hold"/>
                                        <p:tgtEl>
                                          <p:spTgt spid="34"/>
                                        </p:tgtEl>
                                        <p:attrNameLst>
                                          <p:attrName>ppt_y</p:attrName>
                                        </p:attrNameLst>
                                      </p:cBhvr>
                                      <p:tavLst>
                                        <p:tav tm="0">
                                          <p:val>
                                            <p:strVal val="#ppt_y"/>
                                          </p:val>
                                        </p:tav>
                                        <p:tav tm="100000">
                                          <p:val>
                                            <p:strVal val="#ppt_y"/>
                                          </p:val>
                                        </p:tav>
                                      </p:tavLst>
                                    </p:anim>
                                  </p:childTnLst>
                                </p:cTn>
                              </p:par>
                              <p:par>
                                <p:cTn id="12" presetID="2" presetClass="entr" presetSubtype="8" repeatCount="indefinite"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8000" fill="hold"/>
                                        <p:tgtEl>
                                          <p:spTgt spid="28"/>
                                        </p:tgtEl>
                                        <p:attrNameLst>
                                          <p:attrName>ppt_x</p:attrName>
                                        </p:attrNameLst>
                                      </p:cBhvr>
                                      <p:tavLst>
                                        <p:tav tm="0">
                                          <p:val>
                                            <p:strVal val="0-#ppt_w/2"/>
                                          </p:val>
                                        </p:tav>
                                        <p:tav tm="100000">
                                          <p:val>
                                            <p:strVal val="#ppt_x"/>
                                          </p:val>
                                        </p:tav>
                                      </p:tavLst>
                                    </p:anim>
                                    <p:anim calcmode="lin" valueType="num">
                                      <p:cBhvr additive="base">
                                        <p:cTn id="15" dur="8000" fill="hold"/>
                                        <p:tgtEl>
                                          <p:spTgt spid="28"/>
                                        </p:tgtEl>
                                        <p:attrNameLst>
                                          <p:attrName>ppt_y</p:attrName>
                                        </p:attrNameLst>
                                      </p:cBhvr>
                                      <p:tavLst>
                                        <p:tav tm="0">
                                          <p:val>
                                            <p:strVal val="#ppt_y"/>
                                          </p:val>
                                        </p:tav>
                                        <p:tav tm="100000">
                                          <p:val>
                                            <p:strVal val="#ppt_y"/>
                                          </p:val>
                                        </p:tav>
                                      </p:tavLst>
                                    </p:anim>
                                  </p:childTnLst>
                                </p:cTn>
                              </p:par>
                              <p:par>
                                <p:cTn id="16" presetID="8" presetClass="emph" presetSubtype="0" repeatCount="indefinite" fill="hold" nodeType="withEffect">
                                  <p:stCondLst>
                                    <p:cond delay="0"/>
                                  </p:stCondLst>
                                  <p:childTnLst>
                                    <p:animRot by="21600000">
                                      <p:cBhvr>
                                        <p:cTn id="17" dur="4000" fill="hold"/>
                                        <p:tgtEl>
                                          <p:spTgt spid="53"/>
                                        </p:tgtEl>
                                        <p:attrNameLst>
                                          <p:attrName>r</p:attrName>
                                        </p:attrNameLst>
                                      </p:cBhvr>
                                    </p:animRot>
                                  </p:childTnLst>
                                </p:cTn>
                              </p:par>
                              <p:par>
                                <p:cTn id="18" presetID="63" presetClass="path" presetSubtype="0" accel="50000" decel="50000" fill="hold" nodeType="withEffect">
                                  <p:stCondLst>
                                    <p:cond delay="0"/>
                                  </p:stCondLst>
                                  <p:childTnLst>
                                    <p:animMotion origin="layout" path="M 3.33333E-6 -3.33333E-6 L 0.51562 0.00232 " pathEditMode="relative" rAng="0" ptsTypes="AA">
                                      <p:cBhvr>
                                        <p:cTn id="19" dur="4000" fill="hold"/>
                                        <p:tgtEl>
                                          <p:spTgt spid="12"/>
                                        </p:tgtEl>
                                        <p:attrNameLst>
                                          <p:attrName>ppt_x</p:attrName>
                                          <p:attrName>ppt_y</p:attrName>
                                        </p:attrNameLst>
                                      </p:cBhvr>
                                      <p:rCtr x="25781"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21809F9A-66D7-F3CC-ECBF-4230DE762D6E}"/>
              </a:ext>
            </a:extLst>
          </p:cNvPr>
          <p:cNvGrpSpPr/>
          <p:nvPr/>
        </p:nvGrpSpPr>
        <p:grpSpPr>
          <a:xfrm>
            <a:off x="18613412" y="936894"/>
            <a:ext cx="9098499" cy="3905886"/>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7638498" y="264367"/>
            <a:ext cx="7521471" cy="3896873"/>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4"/>
            <a:srcRect/>
            <a:stretch>
              <a:fillRect/>
            </a:stretch>
          </p:blipFill>
          <p:spPr>
            <a:xfrm>
              <a:off x="-5092332" y="871045"/>
              <a:ext cx="1130523" cy="694801"/>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700">
              <a:solidFill>
                <a:prstClr val="white"/>
              </a:solidFill>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56" name="Picture 25">
            <a:extLst>
              <a:ext uri="{FF2B5EF4-FFF2-40B4-BE49-F238E27FC236}">
                <a16:creationId xmlns:a16="http://schemas.microsoft.com/office/drawing/2014/main" id="{468E6E86-2698-21EC-05BF-8C893A7C99C4}"/>
              </a:ext>
            </a:extLst>
          </p:cNvPr>
          <p:cNvPicPr>
            <a:picLocks noChangeAspect="1"/>
          </p:cNvPicPr>
          <p:nvPr/>
        </p:nvPicPr>
        <p:blipFill>
          <a:blip r:embed="rId6"/>
          <a:srcRect/>
          <a:stretch>
            <a:fillRect/>
          </a:stretch>
        </p:blipFill>
        <p:spPr>
          <a:xfrm>
            <a:off x="0" y="7160975"/>
            <a:ext cx="1666383" cy="1628891"/>
          </a:xfrm>
          <a:prstGeom prst="rect">
            <a:avLst/>
          </a:prstGeom>
        </p:spPr>
      </p:pic>
      <p:pic>
        <p:nvPicPr>
          <p:cNvPr id="57" name="Picture 8">
            <a:extLst>
              <a:ext uri="{FF2B5EF4-FFF2-40B4-BE49-F238E27FC236}">
                <a16:creationId xmlns:a16="http://schemas.microsoft.com/office/drawing/2014/main" id="{023FD4A3-7D42-C765-74AF-144EBD0B6F64}"/>
              </a:ext>
            </a:extLst>
          </p:cNvPr>
          <p:cNvPicPr>
            <a:picLocks noChangeAspect="1"/>
          </p:cNvPicPr>
          <p:nvPr/>
        </p:nvPicPr>
        <p:blipFill>
          <a:blip r:embed="rId7"/>
          <a:srcRect/>
          <a:stretch>
            <a:fillRect/>
          </a:stretch>
        </p:blipFill>
        <p:spPr>
          <a:xfrm>
            <a:off x="870347" y="5977778"/>
            <a:ext cx="2809520" cy="2852304"/>
          </a:xfrm>
          <a:prstGeom prst="rect">
            <a:avLst/>
          </a:prstGeom>
        </p:spPr>
      </p:pic>
      <p:pic>
        <p:nvPicPr>
          <p:cNvPr id="58" name="Picture 7">
            <a:extLst>
              <a:ext uri="{FF2B5EF4-FFF2-40B4-BE49-F238E27FC236}">
                <a16:creationId xmlns:a16="http://schemas.microsoft.com/office/drawing/2014/main" id="{7868D53D-5B0C-A25B-07D7-0E7186815BB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473698" y="7018680"/>
            <a:ext cx="2038190" cy="1877682"/>
          </a:xfrm>
          <a:prstGeom prst="rect">
            <a:avLst/>
          </a:prstGeom>
        </p:spPr>
      </p:pic>
      <p:pic>
        <p:nvPicPr>
          <p:cNvPr id="59" name="Picture 17">
            <a:extLst>
              <a:ext uri="{FF2B5EF4-FFF2-40B4-BE49-F238E27FC236}">
                <a16:creationId xmlns:a16="http://schemas.microsoft.com/office/drawing/2014/main" id="{2A0C6E9A-CE80-90E4-4647-ECC4D0BE3CD9}"/>
              </a:ext>
            </a:extLst>
          </p:cNvPr>
          <p:cNvPicPr>
            <a:picLocks noChangeAspect="1"/>
          </p:cNvPicPr>
          <p:nvPr/>
        </p:nvPicPr>
        <p:blipFill>
          <a:blip r:embed="rId10"/>
          <a:srcRect/>
          <a:stretch>
            <a:fillRect/>
          </a:stretch>
        </p:blipFill>
        <p:spPr>
          <a:xfrm>
            <a:off x="297585" y="6998107"/>
            <a:ext cx="772602" cy="1846859"/>
          </a:xfrm>
          <a:prstGeom prst="rect">
            <a:avLst/>
          </a:prstGeom>
        </p:spPr>
      </p:pic>
      <p:grpSp>
        <p:nvGrpSpPr>
          <p:cNvPr id="60" name="Group 59">
            <a:extLst>
              <a:ext uri="{FF2B5EF4-FFF2-40B4-BE49-F238E27FC236}">
                <a16:creationId xmlns:a16="http://schemas.microsoft.com/office/drawing/2014/main" id="{50871AAE-94C1-BF6C-136C-7AD2DEEF3295}"/>
              </a:ext>
            </a:extLst>
          </p:cNvPr>
          <p:cNvGrpSpPr/>
          <p:nvPr/>
        </p:nvGrpSpPr>
        <p:grpSpPr>
          <a:xfrm>
            <a:off x="44716" y="8119541"/>
            <a:ext cx="18183980" cy="1027136"/>
            <a:chOff x="-8290" y="5413027"/>
            <a:chExt cx="12122653" cy="684757"/>
          </a:xfrm>
        </p:grpSpPr>
        <p:grpSp>
          <p:nvGrpSpPr>
            <p:cNvPr id="67" name="Group 66">
              <a:extLst>
                <a:ext uri="{FF2B5EF4-FFF2-40B4-BE49-F238E27FC236}">
                  <a16:creationId xmlns:a16="http://schemas.microsoft.com/office/drawing/2014/main" id="{6497D3F7-6732-F8B8-579A-D217268FABB5}"/>
                </a:ext>
              </a:extLst>
            </p:cNvPr>
            <p:cNvGrpSpPr/>
            <p:nvPr/>
          </p:nvGrpSpPr>
          <p:grpSpPr>
            <a:xfrm>
              <a:off x="-8290" y="5413027"/>
              <a:ext cx="8619588" cy="684757"/>
              <a:chOff x="54869" y="5202892"/>
              <a:chExt cx="12860004" cy="1258682"/>
            </a:xfrm>
          </p:grpSpPr>
          <p:pic>
            <p:nvPicPr>
              <p:cNvPr id="73" name="Picture 28">
                <a:extLst>
                  <a:ext uri="{FF2B5EF4-FFF2-40B4-BE49-F238E27FC236}">
                    <a16:creationId xmlns:a16="http://schemas.microsoft.com/office/drawing/2014/main" id="{40015C2E-BA31-33C7-C4D2-0C080A77D966}"/>
                  </a:ext>
                </a:extLst>
              </p:cNvPr>
              <p:cNvPicPr>
                <a:picLocks noChangeAspect="1"/>
              </p:cNvPicPr>
              <p:nvPr/>
            </p:nvPicPr>
            <p:blipFill>
              <a:blip r:embed="rId11"/>
              <a:srcRect/>
              <a:stretch>
                <a:fillRect/>
              </a:stretch>
            </p:blipFill>
            <p:spPr>
              <a:xfrm>
                <a:off x="54869" y="5202892"/>
                <a:ext cx="1175819" cy="1258682"/>
              </a:xfrm>
              <a:prstGeom prst="rect">
                <a:avLst/>
              </a:prstGeom>
            </p:spPr>
          </p:pic>
          <p:pic>
            <p:nvPicPr>
              <p:cNvPr id="74" name="Picture 28">
                <a:extLst>
                  <a:ext uri="{FF2B5EF4-FFF2-40B4-BE49-F238E27FC236}">
                    <a16:creationId xmlns:a16="http://schemas.microsoft.com/office/drawing/2014/main" id="{5C136423-896E-306E-2670-9195C7D207FE}"/>
                  </a:ext>
                </a:extLst>
              </p:cNvPr>
              <p:cNvPicPr>
                <a:picLocks noChangeAspect="1"/>
              </p:cNvPicPr>
              <p:nvPr/>
            </p:nvPicPr>
            <p:blipFill>
              <a:blip r:embed="rId11"/>
              <a:srcRect/>
              <a:stretch>
                <a:fillRect/>
              </a:stretch>
            </p:blipFill>
            <p:spPr>
              <a:xfrm>
                <a:off x="1358886" y="5202892"/>
                <a:ext cx="1175819" cy="1258682"/>
              </a:xfrm>
              <a:prstGeom prst="rect">
                <a:avLst/>
              </a:prstGeom>
            </p:spPr>
          </p:pic>
          <p:pic>
            <p:nvPicPr>
              <p:cNvPr id="75" name="Picture 28">
                <a:extLst>
                  <a:ext uri="{FF2B5EF4-FFF2-40B4-BE49-F238E27FC236}">
                    <a16:creationId xmlns:a16="http://schemas.microsoft.com/office/drawing/2014/main" id="{0FF70990-447D-C718-34B8-96A7F35879DC}"/>
                  </a:ext>
                </a:extLst>
              </p:cNvPr>
              <p:cNvPicPr>
                <a:picLocks noChangeAspect="1"/>
              </p:cNvPicPr>
              <p:nvPr/>
            </p:nvPicPr>
            <p:blipFill>
              <a:blip r:embed="rId11"/>
              <a:srcRect/>
              <a:stretch>
                <a:fillRect/>
              </a:stretch>
            </p:blipFill>
            <p:spPr>
              <a:xfrm>
                <a:off x="2663170" y="5202892"/>
                <a:ext cx="1175819" cy="1258682"/>
              </a:xfrm>
              <a:prstGeom prst="rect">
                <a:avLst/>
              </a:prstGeom>
            </p:spPr>
          </p:pic>
          <p:pic>
            <p:nvPicPr>
              <p:cNvPr id="81" name="Picture 28">
                <a:extLst>
                  <a:ext uri="{FF2B5EF4-FFF2-40B4-BE49-F238E27FC236}">
                    <a16:creationId xmlns:a16="http://schemas.microsoft.com/office/drawing/2014/main" id="{D4CD895B-DBC0-AE79-EF61-52F38B3D14BD}"/>
                  </a:ext>
                </a:extLst>
              </p:cNvPr>
              <p:cNvPicPr>
                <a:picLocks noChangeAspect="1"/>
              </p:cNvPicPr>
              <p:nvPr/>
            </p:nvPicPr>
            <p:blipFill>
              <a:blip r:embed="rId11"/>
              <a:srcRect/>
              <a:stretch>
                <a:fillRect/>
              </a:stretch>
            </p:blipFill>
            <p:spPr>
              <a:xfrm>
                <a:off x="3967187" y="5202892"/>
                <a:ext cx="1175819" cy="1258682"/>
              </a:xfrm>
              <a:prstGeom prst="rect">
                <a:avLst/>
              </a:prstGeom>
            </p:spPr>
          </p:pic>
          <p:pic>
            <p:nvPicPr>
              <p:cNvPr id="82" name="Picture 28">
                <a:extLst>
                  <a:ext uri="{FF2B5EF4-FFF2-40B4-BE49-F238E27FC236}">
                    <a16:creationId xmlns:a16="http://schemas.microsoft.com/office/drawing/2014/main" id="{C85EA560-BF4D-59B6-9045-8A3E5A1684D9}"/>
                  </a:ext>
                </a:extLst>
              </p:cNvPr>
              <p:cNvPicPr>
                <a:picLocks noChangeAspect="1"/>
              </p:cNvPicPr>
              <p:nvPr/>
            </p:nvPicPr>
            <p:blipFill>
              <a:blip r:embed="rId11"/>
              <a:srcRect/>
              <a:stretch>
                <a:fillRect/>
              </a:stretch>
            </p:blipFill>
            <p:spPr>
              <a:xfrm>
                <a:off x="5274643" y="5202892"/>
                <a:ext cx="1175819" cy="1258682"/>
              </a:xfrm>
              <a:prstGeom prst="rect">
                <a:avLst/>
              </a:prstGeom>
            </p:spPr>
          </p:pic>
          <p:pic>
            <p:nvPicPr>
              <p:cNvPr id="83" name="Picture 28">
                <a:extLst>
                  <a:ext uri="{FF2B5EF4-FFF2-40B4-BE49-F238E27FC236}">
                    <a16:creationId xmlns:a16="http://schemas.microsoft.com/office/drawing/2014/main" id="{CF89B1D3-E8C6-B0F9-351D-867569C82A02}"/>
                  </a:ext>
                </a:extLst>
              </p:cNvPr>
              <p:cNvPicPr>
                <a:picLocks noChangeAspect="1"/>
              </p:cNvPicPr>
              <p:nvPr/>
            </p:nvPicPr>
            <p:blipFill>
              <a:blip r:embed="rId11"/>
              <a:srcRect/>
              <a:stretch>
                <a:fillRect/>
              </a:stretch>
            </p:blipFill>
            <p:spPr>
              <a:xfrm>
                <a:off x="6578660" y="5202892"/>
                <a:ext cx="1175819" cy="1258682"/>
              </a:xfrm>
              <a:prstGeom prst="rect">
                <a:avLst/>
              </a:prstGeom>
            </p:spPr>
          </p:pic>
          <p:pic>
            <p:nvPicPr>
              <p:cNvPr id="84" name="Picture 28">
                <a:extLst>
                  <a:ext uri="{FF2B5EF4-FFF2-40B4-BE49-F238E27FC236}">
                    <a16:creationId xmlns:a16="http://schemas.microsoft.com/office/drawing/2014/main" id="{476EEEFA-FF27-9941-3143-AE101ECF8CD5}"/>
                  </a:ext>
                </a:extLst>
              </p:cNvPr>
              <p:cNvPicPr>
                <a:picLocks noChangeAspect="1"/>
              </p:cNvPicPr>
              <p:nvPr/>
            </p:nvPicPr>
            <p:blipFill>
              <a:blip r:embed="rId11"/>
              <a:srcRect/>
              <a:stretch>
                <a:fillRect/>
              </a:stretch>
            </p:blipFill>
            <p:spPr>
              <a:xfrm>
                <a:off x="7882944" y="5202892"/>
                <a:ext cx="1175819" cy="1258682"/>
              </a:xfrm>
              <a:prstGeom prst="rect">
                <a:avLst/>
              </a:prstGeom>
            </p:spPr>
          </p:pic>
          <p:pic>
            <p:nvPicPr>
              <p:cNvPr id="85" name="Picture 28">
                <a:extLst>
                  <a:ext uri="{FF2B5EF4-FFF2-40B4-BE49-F238E27FC236}">
                    <a16:creationId xmlns:a16="http://schemas.microsoft.com/office/drawing/2014/main" id="{1A2F4732-822A-BDB2-FDB0-BB979E27D72C}"/>
                  </a:ext>
                </a:extLst>
              </p:cNvPr>
              <p:cNvPicPr>
                <a:picLocks noChangeAspect="1"/>
              </p:cNvPicPr>
              <p:nvPr/>
            </p:nvPicPr>
            <p:blipFill>
              <a:blip r:embed="rId11"/>
              <a:srcRect/>
              <a:stretch>
                <a:fillRect/>
              </a:stretch>
            </p:blipFill>
            <p:spPr>
              <a:xfrm>
                <a:off x="9186961" y="5202892"/>
                <a:ext cx="1175819" cy="1258682"/>
              </a:xfrm>
              <a:prstGeom prst="rect">
                <a:avLst/>
              </a:prstGeom>
            </p:spPr>
          </p:pic>
          <p:pic>
            <p:nvPicPr>
              <p:cNvPr id="86" name="Picture 28">
                <a:extLst>
                  <a:ext uri="{FF2B5EF4-FFF2-40B4-BE49-F238E27FC236}">
                    <a16:creationId xmlns:a16="http://schemas.microsoft.com/office/drawing/2014/main" id="{53959C8A-13A4-F7B6-DDF4-269215EA10E3}"/>
                  </a:ext>
                </a:extLst>
              </p:cNvPr>
              <p:cNvPicPr>
                <a:picLocks noChangeAspect="1"/>
              </p:cNvPicPr>
              <p:nvPr/>
            </p:nvPicPr>
            <p:blipFill>
              <a:blip r:embed="rId11"/>
              <a:srcRect/>
              <a:stretch>
                <a:fillRect/>
              </a:stretch>
            </p:blipFill>
            <p:spPr>
              <a:xfrm>
                <a:off x="10435037" y="5202892"/>
                <a:ext cx="1175819" cy="1258682"/>
              </a:xfrm>
              <a:prstGeom prst="rect">
                <a:avLst/>
              </a:prstGeom>
            </p:spPr>
          </p:pic>
          <p:pic>
            <p:nvPicPr>
              <p:cNvPr id="87" name="Picture 28">
                <a:extLst>
                  <a:ext uri="{FF2B5EF4-FFF2-40B4-BE49-F238E27FC236}">
                    <a16:creationId xmlns:a16="http://schemas.microsoft.com/office/drawing/2014/main" id="{4FBCBFF6-0023-FA82-C71C-0E906CD9A4C7}"/>
                  </a:ext>
                </a:extLst>
              </p:cNvPr>
              <p:cNvPicPr>
                <a:picLocks noChangeAspect="1"/>
              </p:cNvPicPr>
              <p:nvPr/>
            </p:nvPicPr>
            <p:blipFill>
              <a:blip r:embed="rId11"/>
              <a:srcRect/>
              <a:stretch>
                <a:fillRect/>
              </a:stretch>
            </p:blipFill>
            <p:spPr>
              <a:xfrm>
                <a:off x="11739054" y="5202892"/>
                <a:ext cx="1175819" cy="1258682"/>
              </a:xfrm>
              <a:prstGeom prst="rect">
                <a:avLst/>
              </a:prstGeom>
            </p:spPr>
          </p:pic>
        </p:grpSp>
        <p:pic>
          <p:nvPicPr>
            <p:cNvPr id="69" name="Picture 28">
              <a:extLst>
                <a:ext uri="{FF2B5EF4-FFF2-40B4-BE49-F238E27FC236}">
                  <a16:creationId xmlns:a16="http://schemas.microsoft.com/office/drawing/2014/main" id="{2BC50069-7DBE-D576-F176-FE3BA9E7D241}"/>
                </a:ext>
              </a:extLst>
            </p:cNvPr>
            <p:cNvPicPr>
              <a:picLocks noChangeAspect="1"/>
            </p:cNvPicPr>
            <p:nvPr/>
          </p:nvPicPr>
          <p:blipFill>
            <a:blip r:embed="rId11"/>
            <a:srcRect/>
            <a:stretch>
              <a:fillRect/>
            </a:stretch>
          </p:blipFill>
          <p:spPr>
            <a:xfrm>
              <a:off x="8701667" y="5413027"/>
              <a:ext cx="788108" cy="684757"/>
            </a:xfrm>
            <a:prstGeom prst="rect">
              <a:avLst/>
            </a:prstGeom>
          </p:spPr>
        </p:pic>
        <p:pic>
          <p:nvPicPr>
            <p:cNvPr id="70" name="Picture 28">
              <a:extLst>
                <a:ext uri="{FF2B5EF4-FFF2-40B4-BE49-F238E27FC236}">
                  <a16:creationId xmlns:a16="http://schemas.microsoft.com/office/drawing/2014/main" id="{CA030713-A539-8FF2-1FB3-1B18256A90E7}"/>
                </a:ext>
              </a:extLst>
            </p:cNvPr>
            <p:cNvPicPr>
              <a:picLocks noChangeAspect="1"/>
            </p:cNvPicPr>
            <p:nvPr/>
          </p:nvPicPr>
          <p:blipFill>
            <a:blip r:embed="rId11"/>
            <a:srcRect/>
            <a:stretch>
              <a:fillRect/>
            </a:stretch>
          </p:blipFill>
          <p:spPr>
            <a:xfrm>
              <a:off x="9578007" y="5413027"/>
              <a:ext cx="788108" cy="684757"/>
            </a:xfrm>
            <a:prstGeom prst="rect">
              <a:avLst/>
            </a:prstGeom>
          </p:spPr>
        </p:pic>
        <p:pic>
          <p:nvPicPr>
            <p:cNvPr id="71" name="Picture 28">
              <a:extLst>
                <a:ext uri="{FF2B5EF4-FFF2-40B4-BE49-F238E27FC236}">
                  <a16:creationId xmlns:a16="http://schemas.microsoft.com/office/drawing/2014/main" id="{6F96AFFC-A2EE-00B4-B81E-955E24F0DA43}"/>
                </a:ext>
              </a:extLst>
            </p:cNvPr>
            <p:cNvPicPr>
              <a:picLocks noChangeAspect="1"/>
            </p:cNvPicPr>
            <p:nvPr/>
          </p:nvPicPr>
          <p:blipFill>
            <a:blip r:embed="rId11"/>
            <a:srcRect/>
            <a:stretch>
              <a:fillRect/>
            </a:stretch>
          </p:blipFill>
          <p:spPr>
            <a:xfrm>
              <a:off x="10452041" y="5413027"/>
              <a:ext cx="788108" cy="684757"/>
            </a:xfrm>
            <a:prstGeom prst="rect">
              <a:avLst/>
            </a:prstGeom>
          </p:spPr>
        </p:pic>
        <p:pic>
          <p:nvPicPr>
            <p:cNvPr id="72" name="Picture 28">
              <a:extLst>
                <a:ext uri="{FF2B5EF4-FFF2-40B4-BE49-F238E27FC236}">
                  <a16:creationId xmlns:a16="http://schemas.microsoft.com/office/drawing/2014/main" id="{2EB4F3E3-E2EC-AF72-A7A5-6AD433879254}"/>
                </a:ext>
              </a:extLst>
            </p:cNvPr>
            <p:cNvPicPr>
              <a:picLocks noChangeAspect="1"/>
            </p:cNvPicPr>
            <p:nvPr/>
          </p:nvPicPr>
          <p:blipFill>
            <a:blip r:embed="rId11"/>
            <a:srcRect/>
            <a:stretch>
              <a:fillRect/>
            </a:stretch>
          </p:blipFill>
          <p:spPr>
            <a:xfrm>
              <a:off x="11326255" y="5413027"/>
              <a:ext cx="788108" cy="684757"/>
            </a:xfrm>
            <a:prstGeom prst="rect">
              <a:avLst/>
            </a:prstGeom>
          </p:spPr>
        </p:pic>
      </p:grpSp>
      <p:pic>
        <p:nvPicPr>
          <p:cNvPr id="14" name="Picture 13">
            <a:hlinkClick r:id="rId12" action="ppaction://hlinksldjump"/>
            <a:extLst>
              <a:ext uri="{FF2B5EF4-FFF2-40B4-BE49-F238E27FC236}">
                <a16:creationId xmlns:a16="http://schemas.microsoft.com/office/drawing/2014/main" id="{930451D9-BEE6-6025-F639-19ACFC3F2439}"/>
              </a:ext>
            </a:extLst>
          </p:cNvPr>
          <p:cNvPicPr>
            <a:picLocks noChangeAspect="1"/>
          </p:cNvPicPr>
          <p:nvPr/>
        </p:nvPicPr>
        <p:blipFill>
          <a:blip r:embed="rId13"/>
          <a:stretch>
            <a:fillRect/>
          </a:stretch>
        </p:blipFill>
        <p:spPr>
          <a:xfrm>
            <a:off x="15576737" y="7524431"/>
            <a:ext cx="2807451" cy="2798307"/>
          </a:xfrm>
          <a:prstGeom prst="rect">
            <a:avLst/>
          </a:prstGeom>
        </p:spPr>
      </p:pic>
      <p:pic>
        <p:nvPicPr>
          <p:cNvPr id="88" name="Picture 10">
            <a:extLst>
              <a:ext uri="{FF2B5EF4-FFF2-40B4-BE49-F238E27FC236}">
                <a16:creationId xmlns:a16="http://schemas.microsoft.com/office/drawing/2014/main" id="{1FC080CC-B340-7C9B-4125-9A6686BBBBDF}"/>
              </a:ext>
            </a:extLst>
          </p:cNvPr>
          <p:cNvPicPr>
            <a:picLocks noChangeAspect="1"/>
          </p:cNvPicPr>
          <p:nvPr/>
        </p:nvPicPr>
        <p:blipFill>
          <a:blip r:embed="rId14"/>
          <a:srcRect/>
          <a:stretch>
            <a:fillRect/>
          </a:stretch>
        </p:blipFill>
        <p:spPr>
          <a:xfrm>
            <a:off x="4043483" y="264365"/>
            <a:ext cx="8965721" cy="9961913"/>
          </a:xfrm>
          <a:prstGeom prst="rect">
            <a:avLst/>
          </a:prstGeom>
        </p:spPr>
      </p:pic>
      <p:pic>
        <p:nvPicPr>
          <p:cNvPr id="89" name="Picture 11">
            <a:extLst>
              <a:ext uri="{FF2B5EF4-FFF2-40B4-BE49-F238E27FC236}">
                <a16:creationId xmlns:a16="http://schemas.microsoft.com/office/drawing/2014/main" id="{2A34D424-4B32-5F54-75C4-AC7EEAD48F2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594654" y="871862"/>
            <a:ext cx="2211368" cy="2211368"/>
          </a:xfrm>
          <a:prstGeom prst="rect">
            <a:avLst/>
          </a:prstGeom>
        </p:spPr>
      </p:pic>
      <p:pic>
        <p:nvPicPr>
          <p:cNvPr id="103" name="Picture 102">
            <a:extLst>
              <a:ext uri="{FF2B5EF4-FFF2-40B4-BE49-F238E27FC236}">
                <a16:creationId xmlns:a16="http://schemas.microsoft.com/office/drawing/2014/main" id="{9B42C3E2-D776-1565-5018-85D4757919E0}"/>
              </a:ext>
            </a:extLst>
          </p:cNvPr>
          <p:cNvPicPr>
            <a:picLocks noChangeAspect="1"/>
          </p:cNvPicPr>
          <p:nvPr/>
        </p:nvPicPr>
        <p:blipFill>
          <a:blip r:embed="rId17"/>
          <a:stretch>
            <a:fillRect/>
          </a:stretch>
        </p:blipFill>
        <p:spPr>
          <a:xfrm>
            <a:off x="4700246" y="2098225"/>
            <a:ext cx="1828959" cy="2231330"/>
          </a:xfrm>
          <a:prstGeom prst="rect">
            <a:avLst/>
          </a:prstGeom>
        </p:spPr>
      </p:pic>
      <p:pic>
        <p:nvPicPr>
          <p:cNvPr id="104" name="Picture 103">
            <a:extLst>
              <a:ext uri="{FF2B5EF4-FFF2-40B4-BE49-F238E27FC236}">
                <a16:creationId xmlns:a16="http://schemas.microsoft.com/office/drawing/2014/main" id="{E605FADC-2AC1-E4B4-8159-34056FDDF085}"/>
              </a:ext>
            </a:extLst>
          </p:cNvPr>
          <p:cNvPicPr>
            <a:picLocks noChangeAspect="1"/>
          </p:cNvPicPr>
          <p:nvPr/>
        </p:nvPicPr>
        <p:blipFill>
          <a:blip r:embed="rId18"/>
          <a:stretch>
            <a:fillRect/>
          </a:stretch>
        </p:blipFill>
        <p:spPr>
          <a:xfrm>
            <a:off x="5914451" y="779529"/>
            <a:ext cx="1828959" cy="2213040"/>
          </a:xfrm>
          <a:prstGeom prst="rect">
            <a:avLst/>
          </a:prstGeom>
        </p:spPr>
      </p:pic>
      <p:pic>
        <p:nvPicPr>
          <p:cNvPr id="105" name="Picture 104">
            <a:extLst>
              <a:ext uri="{FF2B5EF4-FFF2-40B4-BE49-F238E27FC236}">
                <a16:creationId xmlns:a16="http://schemas.microsoft.com/office/drawing/2014/main" id="{83CA0418-557D-8608-FC7C-12A255F61E3D}"/>
              </a:ext>
            </a:extLst>
          </p:cNvPr>
          <p:cNvPicPr>
            <a:picLocks noChangeAspect="1"/>
          </p:cNvPicPr>
          <p:nvPr/>
        </p:nvPicPr>
        <p:blipFill>
          <a:blip r:embed="rId19"/>
          <a:stretch>
            <a:fillRect/>
          </a:stretch>
        </p:blipFill>
        <p:spPr>
          <a:xfrm>
            <a:off x="7638227" y="1572478"/>
            <a:ext cx="1828959" cy="2231330"/>
          </a:xfrm>
          <a:prstGeom prst="rect">
            <a:avLst/>
          </a:prstGeom>
        </p:spPr>
      </p:pic>
      <p:pic>
        <p:nvPicPr>
          <p:cNvPr id="106" name="Picture 105">
            <a:extLst>
              <a:ext uri="{FF2B5EF4-FFF2-40B4-BE49-F238E27FC236}">
                <a16:creationId xmlns:a16="http://schemas.microsoft.com/office/drawing/2014/main" id="{37F05805-A166-4732-435C-E0AC78CBAAD5}"/>
              </a:ext>
            </a:extLst>
          </p:cNvPr>
          <p:cNvPicPr>
            <a:picLocks noChangeAspect="1"/>
          </p:cNvPicPr>
          <p:nvPr/>
        </p:nvPicPr>
        <p:blipFill>
          <a:blip r:embed="rId20"/>
          <a:stretch>
            <a:fillRect/>
          </a:stretch>
        </p:blipFill>
        <p:spPr>
          <a:xfrm>
            <a:off x="9493757" y="1724593"/>
            <a:ext cx="1828959" cy="2231330"/>
          </a:xfrm>
          <a:prstGeom prst="rect">
            <a:avLst/>
          </a:prstGeom>
        </p:spPr>
      </p:pic>
      <p:pic>
        <p:nvPicPr>
          <p:cNvPr id="107" name="Picture 106">
            <a:extLst>
              <a:ext uri="{FF2B5EF4-FFF2-40B4-BE49-F238E27FC236}">
                <a16:creationId xmlns:a16="http://schemas.microsoft.com/office/drawing/2014/main" id="{9F98B548-44D9-6026-2C60-2F53488021D6}"/>
              </a:ext>
            </a:extLst>
          </p:cNvPr>
          <p:cNvPicPr>
            <a:picLocks noChangeAspect="1"/>
          </p:cNvPicPr>
          <p:nvPr/>
        </p:nvPicPr>
        <p:blipFill>
          <a:blip r:embed="rId21"/>
          <a:stretch>
            <a:fillRect/>
          </a:stretch>
        </p:blipFill>
        <p:spPr>
          <a:xfrm>
            <a:off x="10074371" y="3760855"/>
            <a:ext cx="1828959" cy="2231330"/>
          </a:xfrm>
          <a:prstGeom prst="rect">
            <a:avLst/>
          </a:prstGeom>
        </p:spPr>
      </p:pic>
      <p:pic>
        <p:nvPicPr>
          <p:cNvPr id="16" name="Picture 15">
            <a:hlinkClick r:id="rId22" action="ppaction://hlinksldjump"/>
            <a:extLst>
              <a:ext uri="{FF2B5EF4-FFF2-40B4-BE49-F238E27FC236}">
                <a16:creationId xmlns:a16="http://schemas.microsoft.com/office/drawing/2014/main" id="{8961A69D-374E-850A-26A9-7279FD986BBF}"/>
              </a:ext>
            </a:extLst>
          </p:cNvPr>
          <p:cNvPicPr>
            <a:picLocks noChangeAspect="1"/>
          </p:cNvPicPr>
          <p:nvPr/>
        </p:nvPicPr>
        <p:blipFill>
          <a:blip r:embed="rId17"/>
          <a:stretch>
            <a:fillRect/>
          </a:stretch>
        </p:blipFill>
        <p:spPr>
          <a:xfrm>
            <a:off x="4704935" y="2104162"/>
            <a:ext cx="1828959" cy="2231330"/>
          </a:xfrm>
          <a:prstGeom prst="rect">
            <a:avLst/>
          </a:prstGeom>
        </p:spPr>
      </p:pic>
      <p:pic>
        <p:nvPicPr>
          <p:cNvPr id="17" name="Picture 16">
            <a:hlinkClick r:id="rId23" action="ppaction://hlinksldjump"/>
            <a:extLst>
              <a:ext uri="{FF2B5EF4-FFF2-40B4-BE49-F238E27FC236}">
                <a16:creationId xmlns:a16="http://schemas.microsoft.com/office/drawing/2014/main" id="{6DC8C934-5803-9BA9-79A2-D9F495109AB2}"/>
              </a:ext>
            </a:extLst>
          </p:cNvPr>
          <p:cNvPicPr>
            <a:picLocks noChangeAspect="1"/>
          </p:cNvPicPr>
          <p:nvPr/>
        </p:nvPicPr>
        <p:blipFill>
          <a:blip r:embed="rId18"/>
          <a:stretch>
            <a:fillRect/>
          </a:stretch>
        </p:blipFill>
        <p:spPr>
          <a:xfrm>
            <a:off x="5907450" y="785466"/>
            <a:ext cx="1828959" cy="2213040"/>
          </a:xfrm>
          <a:prstGeom prst="rect">
            <a:avLst/>
          </a:prstGeom>
        </p:spPr>
      </p:pic>
      <p:pic>
        <p:nvPicPr>
          <p:cNvPr id="18" name="Picture 17">
            <a:hlinkClick r:id="rId24" action="ppaction://hlinksldjump"/>
            <a:extLst>
              <a:ext uri="{FF2B5EF4-FFF2-40B4-BE49-F238E27FC236}">
                <a16:creationId xmlns:a16="http://schemas.microsoft.com/office/drawing/2014/main" id="{6871FC22-2672-D7A2-F9E4-4354F76BF5F5}"/>
              </a:ext>
            </a:extLst>
          </p:cNvPr>
          <p:cNvPicPr>
            <a:picLocks noChangeAspect="1"/>
          </p:cNvPicPr>
          <p:nvPr/>
        </p:nvPicPr>
        <p:blipFill>
          <a:blip r:embed="rId19"/>
          <a:stretch>
            <a:fillRect/>
          </a:stretch>
        </p:blipFill>
        <p:spPr>
          <a:xfrm>
            <a:off x="7619432" y="1572478"/>
            <a:ext cx="1828959" cy="2231330"/>
          </a:xfrm>
          <a:prstGeom prst="rect">
            <a:avLst/>
          </a:prstGeom>
        </p:spPr>
      </p:pic>
      <p:pic>
        <p:nvPicPr>
          <p:cNvPr id="19" name="Picture 18">
            <a:hlinkClick r:id="rId25" action="ppaction://hlinksldjump"/>
            <a:extLst>
              <a:ext uri="{FF2B5EF4-FFF2-40B4-BE49-F238E27FC236}">
                <a16:creationId xmlns:a16="http://schemas.microsoft.com/office/drawing/2014/main" id="{F647FFAA-2071-AABD-0FE3-598DBB70E01B}"/>
              </a:ext>
            </a:extLst>
          </p:cNvPr>
          <p:cNvPicPr>
            <a:picLocks noChangeAspect="1"/>
          </p:cNvPicPr>
          <p:nvPr/>
        </p:nvPicPr>
        <p:blipFill>
          <a:blip r:embed="rId20"/>
          <a:stretch>
            <a:fillRect/>
          </a:stretch>
        </p:blipFill>
        <p:spPr>
          <a:xfrm>
            <a:off x="9468971" y="1724593"/>
            <a:ext cx="1828959" cy="2231330"/>
          </a:xfrm>
          <a:prstGeom prst="rect">
            <a:avLst/>
          </a:prstGeom>
        </p:spPr>
      </p:pic>
      <p:pic>
        <p:nvPicPr>
          <p:cNvPr id="20" name="Picture 19">
            <a:hlinkClick r:id="rId26" action="ppaction://hlinksldjump"/>
            <a:extLst>
              <a:ext uri="{FF2B5EF4-FFF2-40B4-BE49-F238E27FC236}">
                <a16:creationId xmlns:a16="http://schemas.microsoft.com/office/drawing/2014/main" id="{16A655A5-0FD4-520E-2A47-15AAE642A12B}"/>
              </a:ext>
            </a:extLst>
          </p:cNvPr>
          <p:cNvPicPr>
            <a:picLocks noChangeAspect="1"/>
          </p:cNvPicPr>
          <p:nvPr/>
        </p:nvPicPr>
        <p:blipFill>
          <a:blip r:embed="rId21"/>
          <a:stretch>
            <a:fillRect/>
          </a:stretch>
        </p:blipFill>
        <p:spPr>
          <a:xfrm>
            <a:off x="10079060" y="3746449"/>
            <a:ext cx="1828959" cy="2231330"/>
          </a:xfrm>
          <a:prstGeom prst="rect">
            <a:avLst/>
          </a:prstGeom>
        </p:spPr>
      </p:pic>
    </p:spTree>
    <p:extLst>
      <p:ext uri="{BB962C8B-B14F-4D97-AF65-F5344CB8AC3E}">
        <p14:creationId xmlns:p14="http://schemas.microsoft.com/office/powerpoint/2010/main" val="38826506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0" fill="hold"/>
                                        <p:tgtEl>
                                          <p:spTgt spid="34"/>
                                        </p:tgtEl>
                                        <p:attrNameLst>
                                          <p:attrName>ppt_x</p:attrName>
                                        </p:attrNameLst>
                                      </p:cBhvr>
                                      <p:tavLst>
                                        <p:tav tm="0">
                                          <p:val>
                                            <p:strVal val="1+#ppt_w/2"/>
                                          </p:val>
                                        </p:tav>
                                        <p:tav tm="100000">
                                          <p:val>
                                            <p:strVal val="#ppt_x"/>
                                          </p:val>
                                        </p:tav>
                                      </p:tavLst>
                                    </p:anim>
                                    <p:anim calcmode="lin" valueType="num">
                                      <p:cBhvr additive="base">
                                        <p:cTn id="8" dur="10000" fill="hold"/>
                                        <p:tgtEl>
                                          <p:spTgt spid="34"/>
                                        </p:tgtEl>
                                        <p:attrNameLst>
                                          <p:attrName>ppt_y</p:attrName>
                                        </p:attrNameLst>
                                      </p:cBhvr>
                                      <p:tavLst>
                                        <p:tav tm="0">
                                          <p:val>
                                            <p:strVal val="#ppt_y"/>
                                          </p:val>
                                        </p:tav>
                                        <p:tav tm="100000">
                                          <p:val>
                                            <p:strVal val="#ppt_y"/>
                                          </p:val>
                                        </p:tav>
                                      </p:tavLst>
                                    </p:anim>
                                  </p:childTnLst>
                                </p:cTn>
                              </p:par>
                              <p:par>
                                <p:cTn id="9" presetID="8" presetClass="emph" presetSubtype="0" repeatCount="indefinite" fill="hold" nodeType="withEffect">
                                  <p:stCondLst>
                                    <p:cond delay="0"/>
                                  </p:stCondLst>
                                  <p:childTnLst>
                                    <p:animRot by="21600000">
                                      <p:cBhvr>
                                        <p:cTn id="10" dur="4000" fill="hold"/>
                                        <p:tgtEl>
                                          <p:spTgt spid="8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103"/>
                    </p:tgtEl>
                  </p:cond>
                </p:stCondLst>
                <p:endSync evt="end" delay="0">
                  <p:rtn val="all"/>
                </p:endSync>
                <p:childTnLst>
                  <p:par>
                    <p:cTn id="42" fill="hold">
                      <p:stCondLst>
                        <p:cond delay="0"/>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103"/>
                                        </p:tgtEl>
                                      </p:cBhvr>
                                    </p:animEffect>
                                    <p:anim calcmode="lin" valueType="num">
                                      <p:cBhvr>
                                        <p:cTn id="46" dur="1000"/>
                                        <p:tgtEl>
                                          <p:spTgt spid="103"/>
                                        </p:tgtEl>
                                        <p:attrNameLst>
                                          <p:attrName>ppt_x</p:attrName>
                                        </p:attrNameLst>
                                      </p:cBhvr>
                                      <p:tavLst>
                                        <p:tav tm="0">
                                          <p:val>
                                            <p:strVal val="ppt_x"/>
                                          </p:val>
                                        </p:tav>
                                        <p:tav tm="100000">
                                          <p:val>
                                            <p:strVal val="ppt_x"/>
                                          </p:val>
                                        </p:tav>
                                      </p:tavLst>
                                    </p:anim>
                                    <p:anim calcmode="lin" valueType="num">
                                      <p:cBhvr>
                                        <p:cTn id="47" dur="1000"/>
                                        <p:tgtEl>
                                          <p:spTgt spid="103"/>
                                        </p:tgtEl>
                                        <p:attrNameLst>
                                          <p:attrName>ppt_y</p:attrName>
                                        </p:attrNameLst>
                                      </p:cBhvr>
                                      <p:tavLst>
                                        <p:tav tm="0">
                                          <p:val>
                                            <p:strVal val="ppt_y"/>
                                          </p:val>
                                        </p:tav>
                                        <p:tav tm="100000">
                                          <p:val>
                                            <p:strVal val="ppt_y+.1"/>
                                          </p:val>
                                        </p:tav>
                                      </p:tavLst>
                                    </p:anim>
                                    <p:set>
                                      <p:cBhvr>
                                        <p:cTn id="48" dur="1" fill="hold">
                                          <p:stCondLst>
                                            <p:cond delay="999"/>
                                          </p:stCondLst>
                                        </p:cTn>
                                        <p:tgtEl>
                                          <p:spTgt spid="103"/>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3"/>
                  </p:tgtEl>
                </p:cond>
              </p:nextCondLst>
            </p:seq>
            <p:seq concurrent="1" nextAc="seek">
              <p:cTn id="49" restart="whenNotActive" fill="hold" evtFilter="cancelBubble" nodeType="interactiveSeq">
                <p:stCondLst>
                  <p:cond evt="onClick" delay="0">
                    <p:tgtEl>
                      <p:spTgt spid="104"/>
                    </p:tgtEl>
                  </p:cond>
                </p:stCondLst>
                <p:endSync evt="end" delay="0">
                  <p:rtn val="all"/>
                </p:endSync>
                <p:childTnLst>
                  <p:par>
                    <p:cTn id="50" fill="hold">
                      <p:stCondLst>
                        <p:cond delay="0"/>
                      </p:stCondLst>
                      <p:childTnLst>
                        <p:par>
                          <p:cTn id="51" fill="hold">
                            <p:stCondLst>
                              <p:cond delay="0"/>
                            </p:stCondLst>
                            <p:childTnLst>
                              <p:par>
                                <p:cTn id="52" presetID="42" presetClass="exit" presetSubtype="0" fill="hold" nodeType="clickEffect">
                                  <p:stCondLst>
                                    <p:cond delay="0"/>
                                  </p:stCondLst>
                                  <p:childTnLst>
                                    <p:animEffect transition="out" filter="fade">
                                      <p:cBhvr>
                                        <p:cTn id="53" dur="1000"/>
                                        <p:tgtEl>
                                          <p:spTgt spid="104"/>
                                        </p:tgtEl>
                                      </p:cBhvr>
                                    </p:animEffect>
                                    <p:anim calcmode="lin" valueType="num">
                                      <p:cBhvr>
                                        <p:cTn id="54" dur="1000"/>
                                        <p:tgtEl>
                                          <p:spTgt spid="104"/>
                                        </p:tgtEl>
                                        <p:attrNameLst>
                                          <p:attrName>ppt_x</p:attrName>
                                        </p:attrNameLst>
                                      </p:cBhvr>
                                      <p:tavLst>
                                        <p:tav tm="0">
                                          <p:val>
                                            <p:strVal val="ppt_x"/>
                                          </p:val>
                                        </p:tav>
                                        <p:tav tm="100000">
                                          <p:val>
                                            <p:strVal val="ppt_x"/>
                                          </p:val>
                                        </p:tav>
                                      </p:tavLst>
                                    </p:anim>
                                    <p:anim calcmode="lin" valueType="num">
                                      <p:cBhvr>
                                        <p:cTn id="55" dur="1000"/>
                                        <p:tgtEl>
                                          <p:spTgt spid="104"/>
                                        </p:tgtEl>
                                        <p:attrNameLst>
                                          <p:attrName>ppt_y</p:attrName>
                                        </p:attrNameLst>
                                      </p:cBhvr>
                                      <p:tavLst>
                                        <p:tav tm="0">
                                          <p:val>
                                            <p:strVal val="ppt_y"/>
                                          </p:val>
                                        </p:tav>
                                        <p:tav tm="100000">
                                          <p:val>
                                            <p:strVal val="ppt_y+.1"/>
                                          </p:val>
                                        </p:tav>
                                      </p:tavLst>
                                    </p:anim>
                                    <p:set>
                                      <p:cBhvr>
                                        <p:cTn id="56" dur="1" fill="hold">
                                          <p:stCondLst>
                                            <p:cond delay="999"/>
                                          </p:stCondLst>
                                        </p:cTn>
                                        <p:tgtEl>
                                          <p:spTgt spid="10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4"/>
                  </p:tgtEl>
                </p:cond>
              </p:nextCondLst>
            </p:seq>
            <p:seq concurrent="1" nextAc="seek">
              <p:cTn id="57" restart="whenNotActive" fill="hold" evtFilter="cancelBubble" nodeType="interactiveSeq">
                <p:stCondLst>
                  <p:cond evt="onClick" delay="0">
                    <p:tgtEl>
                      <p:spTgt spid="105"/>
                    </p:tgtEl>
                  </p:cond>
                </p:stCondLst>
                <p:endSync evt="end" delay="0">
                  <p:rtn val="all"/>
                </p:endSync>
                <p:childTnLst>
                  <p:par>
                    <p:cTn id="58" fill="hold">
                      <p:stCondLst>
                        <p:cond delay="0"/>
                      </p:stCondLst>
                      <p:childTnLst>
                        <p:par>
                          <p:cTn id="59" fill="hold">
                            <p:stCondLst>
                              <p:cond delay="0"/>
                            </p:stCondLst>
                            <p:childTnLst>
                              <p:par>
                                <p:cTn id="60" presetID="42" presetClass="exit" presetSubtype="0" fill="hold" nodeType="clickEffect">
                                  <p:stCondLst>
                                    <p:cond delay="0"/>
                                  </p:stCondLst>
                                  <p:childTnLst>
                                    <p:animEffect transition="out" filter="fade">
                                      <p:cBhvr>
                                        <p:cTn id="61" dur="1000"/>
                                        <p:tgtEl>
                                          <p:spTgt spid="105"/>
                                        </p:tgtEl>
                                      </p:cBhvr>
                                    </p:animEffect>
                                    <p:anim calcmode="lin" valueType="num">
                                      <p:cBhvr>
                                        <p:cTn id="62" dur="1000"/>
                                        <p:tgtEl>
                                          <p:spTgt spid="105"/>
                                        </p:tgtEl>
                                        <p:attrNameLst>
                                          <p:attrName>ppt_x</p:attrName>
                                        </p:attrNameLst>
                                      </p:cBhvr>
                                      <p:tavLst>
                                        <p:tav tm="0">
                                          <p:val>
                                            <p:strVal val="ppt_x"/>
                                          </p:val>
                                        </p:tav>
                                        <p:tav tm="100000">
                                          <p:val>
                                            <p:strVal val="ppt_x"/>
                                          </p:val>
                                        </p:tav>
                                      </p:tavLst>
                                    </p:anim>
                                    <p:anim calcmode="lin" valueType="num">
                                      <p:cBhvr>
                                        <p:cTn id="63" dur="1000"/>
                                        <p:tgtEl>
                                          <p:spTgt spid="105"/>
                                        </p:tgtEl>
                                        <p:attrNameLst>
                                          <p:attrName>ppt_y</p:attrName>
                                        </p:attrNameLst>
                                      </p:cBhvr>
                                      <p:tavLst>
                                        <p:tav tm="0">
                                          <p:val>
                                            <p:strVal val="ppt_y"/>
                                          </p:val>
                                        </p:tav>
                                        <p:tav tm="100000">
                                          <p:val>
                                            <p:strVal val="ppt_y+.1"/>
                                          </p:val>
                                        </p:tav>
                                      </p:tavLst>
                                    </p:anim>
                                    <p:set>
                                      <p:cBhvr>
                                        <p:cTn id="64" dur="1" fill="hold">
                                          <p:stCondLst>
                                            <p:cond delay="999"/>
                                          </p:stCondLst>
                                        </p:cTn>
                                        <p:tgtEl>
                                          <p:spTgt spid="105"/>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5"/>
                  </p:tgtEl>
                </p:cond>
              </p:nextCondLst>
            </p:seq>
            <p:seq concurrent="1" nextAc="seek">
              <p:cTn id="65" restart="whenNotActive" fill="hold" evtFilter="cancelBubble" nodeType="interactiveSeq">
                <p:stCondLst>
                  <p:cond evt="onClick" delay="0">
                    <p:tgtEl>
                      <p:spTgt spid="106"/>
                    </p:tgtEl>
                  </p:cond>
                </p:stCondLst>
                <p:endSync evt="end" delay="0">
                  <p:rtn val="all"/>
                </p:endSync>
                <p:childTnLst>
                  <p:par>
                    <p:cTn id="66" fill="hold">
                      <p:stCondLst>
                        <p:cond delay="0"/>
                      </p:stCondLst>
                      <p:childTnLst>
                        <p:par>
                          <p:cTn id="67" fill="hold">
                            <p:stCondLst>
                              <p:cond delay="0"/>
                            </p:stCondLst>
                            <p:childTnLst>
                              <p:par>
                                <p:cTn id="68" presetID="42" presetClass="exit" presetSubtype="0" fill="hold" nodeType="clickEffect">
                                  <p:stCondLst>
                                    <p:cond delay="0"/>
                                  </p:stCondLst>
                                  <p:childTnLst>
                                    <p:animEffect transition="out" filter="fade">
                                      <p:cBhvr>
                                        <p:cTn id="69" dur="1000"/>
                                        <p:tgtEl>
                                          <p:spTgt spid="106"/>
                                        </p:tgtEl>
                                      </p:cBhvr>
                                    </p:animEffect>
                                    <p:anim calcmode="lin" valueType="num">
                                      <p:cBhvr>
                                        <p:cTn id="70" dur="1000"/>
                                        <p:tgtEl>
                                          <p:spTgt spid="106"/>
                                        </p:tgtEl>
                                        <p:attrNameLst>
                                          <p:attrName>ppt_x</p:attrName>
                                        </p:attrNameLst>
                                      </p:cBhvr>
                                      <p:tavLst>
                                        <p:tav tm="0">
                                          <p:val>
                                            <p:strVal val="ppt_x"/>
                                          </p:val>
                                        </p:tav>
                                        <p:tav tm="100000">
                                          <p:val>
                                            <p:strVal val="ppt_x"/>
                                          </p:val>
                                        </p:tav>
                                      </p:tavLst>
                                    </p:anim>
                                    <p:anim calcmode="lin" valueType="num">
                                      <p:cBhvr>
                                        <p:cTn id="71" dur="1000"/>
                                        <p:tgtEl>
                                          <p:spTgt spid="106"/>
                                        </p:tgtEl>
                                        <p:attrNameLst>
                                          <p:attrName>ppt_y</p:attrName>
                                        </p:attrNameLst>
                                      </p:cBhvr>
                                      <p:tavLst>
                                        <p:tav tm="0">
                                          <p:val>
                                            <p:strVal val="ppt_y"/>
                                          </p:val>
                                        </p:tav>
                                        <p:tav tm="100000">
                                          <p:val>
                                            <p:strVal val="ppt_y+.1"/>
                                          </p:val>
                                        </p:tav>
                                      </p:tavLst>
                                    </p:anim>
                                    <p:set>
                                      <p:cBhvr>
                                        <p:cTn id="72" dur="1" fill="hold">
                                          <p:stCondLst>
                                            <p:cond delay="999"/>
                                          </p:stCondLst>
                                        </p:cTn>
                                        <p:tgtEl>
                                          <p:spTgt spid="106"/>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6"/>
                  </p:tgtEl>
                </p:cond>
              </p:nextCondLst>
            </p:seq>
            <p:seq concurrent="1" nextAc="seek">
              <p:cTn id="73" restart="whenNotActive" fill="hold" evtFilter="cancelBubble" nodeType="interactiveSeq">
                <p:stCondLst>
                  <p:cond evt="onClick" delay="0">
                    <p:tgtEl>
                      <p:spTgt spid="107"/>
                    </p:tgtEl>
                  </p:cond>
                </p:stCondLst>
                <p:endSync evt="end" delay="0">
                  <p:rtn val="all"/>
                </p:endSync>
                <p:childTnLst>
                  <p:par>
                    <p:cTn id="74" fill="hold">
                      <p:stCondLst>
                        <p:cond delay="0"/>
                      </p:stCondLst>
                      <p:childTnLst>
                        <p:par>
                          <p:cTn id="75" fill="hold">
                            <p:stCondLst>
                              <p:cond delay="0"/>
                            </p:stCondLst>
                            <p:childTnLst>
                              <p:par>
                                <p:cTn id="76" presetID="42" presetClass="exit" presetSubtype="0" fill="hold" nodeType="clickEffect">
                                  <p:stCondLst>
                                    <p:cond delay="0"/>
                                  </p:stCondLst>
                                  <p:childTnLst>
                                    <p:animEffect transition="out" filter="fade">
                                      <p:cBhvr>
                                        <p:cTn id="77" dur="1000"/>
                                        <p:tgtEl>
                                          <p:spTgt spid="107"/>
                                        </p:tgtEl>
                                      </p:cBhvr>
                                    </p:animEffect>
                                    <p:anim calcmode="lin" valueType="num">
                                      <p:cBhvr>
                                        <p:cTn id="78" dur="1000"/>
                                        <p:tgtEl>
                                          <p:spTgt spid="107"/>
                                        </p:tgtEl>
                                        <p:attrNameLst>
                                          <p:attrName>ppt_x</p:attrName>
                                        </p:attrNameLst>
                                      </p:cBhvr>
                                      <p:tavLst>
                                        <p:tav tm="0">
                                          <p:val>
                                            <p:strVal val="ppt_x"/>
                                          </p:val>
                                        </p:tav>
                                        <p:tav tm="100000">
                                          <p:val>
                                            <p:strVal val="ppt_x"/>
                                          </p:val>
                                        </p:tav>
                                      </p:tavLst>
                                    </p:anim>
                                    <p:anim calcmode="lin" valueType="num">
                                      <p:cBhvr>
                                        <p:cTn id="79" dur="1000"/>
                                        <p:tgtEl>
                                          <p:spTgt spid="107"/>
                                        </p:tgtEl>
                                        <p:attrNameLst>
                                          <p:attrName>ppt_y</p:attrName>
                                        </p:attrNameLst>
                                      </p:cBhvr>
                                      <p:tavLst>
                                        <p:tav tm="0">
                                          <p:val>
                                            <p:strVal val="ppt_y"/>
                                          </p:val>
                                        </p:tav>
                                        <p:tav tm="100000">
                                          <p:val>
                                            <p:strVal val="ppt_y+.1"/>
                                          </p:val>
                                        </p:tav>
                                      </p:tavLst>
                                    </p:anim>
                                    <p:set>
                                      <p:cBhvr>
                                        <p:cTn id="80" dur="1" fill="hold">
                                          <p:stCondLst>
                                            <p:cond delay="999"/>
                                          </p:stCondLst>
                                        </p:cTn>
                                        <p:tgtEl>
                                          <p:spTgt spid="107"/>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BE3"/>
        </a:solidFill>
        <a:effectLst/>
      </p:bgPr>
    </p:bg>
    <p:spTree>
      <p:nvGrpSpPr>
        <p:cNvPr id="1" name=""/>
        <p:cNvGrpSpPr/>
        <p:nvPr/>
      </p:nvGrpSpPr>
      <p:grpSpPr>
        <a:xfrm>
          <a:off x="0" y="0"/>
          <a:ext cx="0" cy="0"/>
          <a:chOff x="0" y="0"/>
          <a:chExt cx="0" cy="0"/>
        </a:xfrm>
      </p:grpSpPr>
      <p:grpSp>
        <p:nvGrpSpPr>
          <p:cNvPr id="8" name="Group 8"/>
          <p:cNvGrpSpPr/>
          <p:nvPr/>
        </p:nvGrpSpPr>
        <p:grpSpPr>
          <a:xfrm>
            <a:off x="0" y="9486988"/>
            <a:ext cx="18288000" cy="800012"/>
            <a:chOff x="0" y="0"/>
            <a:chExt cx="112888889" cy="4938343"/>
          </a:xfrm>
        </p:grpSpPr>
        <p:sp>
          <p:nvSpPr>
            <p:cNvPr id="9" name="Freeform 9"/>
            <p:cNvSpPr/>
            <p:nvPr/>
          </p:nvSpPr>
          <p:spPr>
            <a:xfrm>
              <a:off x="72390" y="72390"/>
              <a:ext cx="112744104" cy="4793563"/>
            </a:xfrm>
            <a:custGeom>
              <a:avLst/>
              <a:gdLst/>
              <a:ahLst/>
              <a:cxnLst/>
              <a:rect l="l" t="t" r="r" b="b"/>
              <a:pathLst>
                <a:path w="112744104" h="4793563">
                  <a:moveTo>
                    <a:pt x="0" y="0"/>
                  </a:moveTo>
                  <a:lnTo>
                    <a:pt x="112744104" y="0"/>
                  </a:lnTo>
                  <a:lnTo>
                    <a:pt x="112744104" y="4793563"/>
                  </a:lnTo>
                  <a:lnTo>
                    <a:pt x="0" y="4793563"/>
                  </a:lnTo>
                  <a:lnTo>
                    <a:pt x="0" y="0"/>
                  </a:lnTo>
                  <a:close/>
                </a:path>
              </a:pathLst>
            </a:custGeom>
            <a:solidFill>
              <a:srgbClr val="FFEBE3"/>
            </a:solidFill>
          </p:spPr>
          <p:txBody>
            <a:bodyPr/>
            <a:lstStyle/>
            <a:p>
              <a:endParaRPr lang="en-US"/>
            </a:p>
          </p:txBody>
        </p:sp>
        <p:sp>
          <p:nvSpPr>
            <p:cNvPr id="10" name="Freeform 10"/>
            <p:cNvSpPr/>
            <p:nvPr/>
          </p:nvSpPr>
          <p:spPr>
            <a:xfrm>
              <a:off x="0" y="0"/>
              <a:ext cx="112888886" cy="4938343"/>
            </a:xfrm>
            <a:custGeom>
              <a:avLst/>
              <a:gdLst/>
              <a:ahLst/>
              <a:cxnLst/>
              <a:rect l="l" t="t" r="r" b="b"/>
              <a:pathLst>
                <a:path w="112888886" h="4938343">
                  <a:moveTo>
                    <a:pt x="112744114" y="4793563"/>
                  </a:moveTo>
                  <a:lnTo>
                    <a:pt x="112888886" y="4793563"/>
                  </a:lnTo>
                  <a:lnTo>
                    <a:pt x="112888886" y="4938343"/>
                  </a:lnTo>
                  <a:lnTo>
                    <a:pt x="112744114" y="4938343"/>
                  </a:lnTo>
                  <a:lnTo>
                    <a:pt x="112744114" y="4793563"/>
                  </a:lnTo>
                  <a:close/>
                  <a:moveTo>
                    <a:pt x="0" y="144780"/>
                  </a:moveTo>
                  <a:lnTo>
                    <a:pt x="144780" y="144780"/>
                  </a:lnTo>
                  <a:lnTo>
                    <a:pt x="144780" y="4793563"/>
                  </a:lnTo>
                  <a:lnTo>
                    <a:pt x="0" y="4793563"/>
                  </a:lnTo>
                  <a:lnTo>
                    <a:pt x="0" y="144780"/>
                  </a:lnTo>
                  <a:close/>
                  <a:moveTo>
                    <a:pt x="0" y="4793563"/>
                  </a:moveTo>
                  <a:lnTo>
                    <a:pt x="144780" y="4793563"/>
                  </a:lnTo>
                  <a:lnTo>
                    <a:pt x="144780" y="4938343"/>
                  </a:lnTo>
                  <a:lnTo>
                    <a:pt x="0" y="4938343"/>
                  </a:lnTo>
                  <a:lnTo>
                    <a:pt x="0" y="4793563"/>
                  </a:lnTo>
                  <a:close/>
                  <a:moveTo>
                    <a:pt x="112744114" y="144780"/>
                  </a:moveTo>
                  <a:lnTo>
                    <a:pt x="112888886" y="144780"/>
                  </a:lnTo>
                  <a:lnTo>
                    <a:pt x="112888886" y="4793563"/>
                  </a:lnTo>
                  <a:lnTo>
                    <a:pt x="112744114" y="4793563"/>
                  </a:lnTo>
                  <a:lnTo>
                    <a:pt x="112744114" y="144780"/>
                  </a:lnTo>
                  <a:close/>
                  <a:moveTo>
                    <a:pt x="144780" y="4793563"/>
                  </a:moveTo>
                  <a:lnTo>
                    <a:pt x="112744114" y="4793563"/>
                  </a:lnTo>
                  <a:lnTo>
                    <a:pt x="112744114" y="4938343"/>
                  </a:lnTo>
                  <a:lnTo>
                    <a:pt x="144780" y="4938343"/>
                  </a:lnTo>
                  <a:lnTo>
                    <a:pt x="144780" y="4793563"/>
                  </a:lnTo>
                  <a:close/>
                  <a:moveTo>
                    <a:pt x="112744114" y="0"/>
                  </a:moveTo>
                  <a:lnTo>
                    <a:pt x="112888886" y="0"/>
                  </a:lnTo>
                  <a:lnTo>
                    <a:pt x="112888886" y="144780"/>
                  </a:lnTo>
                  <a:lnTo>
                    <a:pt x="112744114" y="144780"/>
                  </a:lnTo>
                  <a:lnTo>
                    <a:pt x="112744114" y="0"/>
                  </a:lnTo>
                  <a:close/>
                  <a:moveTo>
                    <a:pt x="0" y="0"/>
                  </a:moveTo>
                  <a:lnTo>
                    <a:pt x="144780" y="0"/>
                  </a:lnTo>
                  <a:lnTo>
                    <a:pt x="144780" y="144780"/>
                  </a:lnTo>
                  <a:lnTo>
                    <a:pt x="0" y="144780"/>
                  </a:lnTo>
                  <a:lnTo>
                    <a:pt x="0" y="0"/>
                  </a:lnTo>
                  <a:close/>
                  <a:moveTo>
                    <a:pt x="144780" y="0"/>
                  </a:moveTo>
                  <a:lnTo>
                    <a:pt x="112744114" y="0"/>
                  </a:lnTo>
                  <a:lnTo>
                    <a:pt x="112744114" y="144780"/>
                  </a:lnTo>
                  <a:lnTo>
                    <a:pt x="144780" y="144780"/>
                  </a:lnTo>
                  <a:lnTo>
                    <a:pt x="144780" y="0"/>
                  </a:lnTo>
                  <a:close/>
                </a:path>
              </a:pathLst>
            </a:custGeom>
            <a:solidFill>
              <a:srgbClr val="000000"/>
            </a:solidFill>
          </p:spPr>
          <p:txBody>
            <a:bodyPr/>
            <a:lstStyle/>
            <a:p>
              <a:endParaRPr lang="en-US"/>
            </a:p>
          </p:txBody>
        </p:sp>
      </p:grpSp>
      <p:grpSp>
        <p:nvGrpSpPr>
          <p:cNvPr id="11" name="Group 11"/>
          <p:cNvGrpSpPr/>
          <p:nvPr/>
        </p:nvGrpSpPr>
        <p:grpSpPr>
          <a:xfrm rot="5400000">
            <a:off x="6796058" y="8404779"/>
            <a:ext cx="800012" cy="2964431"/>
            <a:chOff x="0" y="0"/>
            <a:chExt cx="4938343" cy="18298954"/>
          </a:xfrm>
        </p:grpSpPr>
        <p:sp>
          <p:nvSpPr>
            <p:cNvPr id="12" name="Freeform 12"/>
            <p:cNvSpPr/>
            <p:nvPr/>
          </p:nvSpPr>
          <p:spPr>
            <a:xfrm>
              <a:off x="72390" y="72390"/>
              <a:ext cx="4793563" cy="18154173"/>
            </a:xfrm>
            <a:custGeom>
              <a:avLst/>
              <a:gdLst/>
              <a:ahLst/>
              <a:cxnLst/>
              <a:rect l="l" t="t" r="r" b="b"/>
              <a:pathLst>
                <a:path w="4793563" h="18154173">
                  <a:moveTo>
                    <a:pt x="0" y="0"/>
                  </a:moveTo>
                  <a:lnTo>
                    <a:pt x="4793563" y="0"/>
                  </a:lnTo>
                  <a:lnTo>
                    <a:pt x="4793563" y="18154173"/>
                  </a:lnTo>
                  <a:lnTo>
                    <a:pt x="0" y="18154173"/>
                  </a:lnTo>
                  <a:lnTo>
                    <a:pt x="0" y="0"/>
                  </a:lnTo>
                  <a:close/>
                </a:path>
              </a:pathLst>
            </a:custGeom>
            <a:solidFill>
              <a:srgbClr val="F1C5B8"/>
            </a:solidFill>
          </p:spPr>
          <p:txBody>
            <a:bodyPr/>
            <a:lstStyle/>
            <a:p>
              <a:endParaRPr lang="en-US"/>
            </a:p>
          </p:txBody>
        </p:sp>
        <p:sp>
          <p:nvSpPr>
            <p:cNvPr id="13" name="Freeform 13"/>
            <p:cNvSpPr/>
            <p:nvPr/>
          </p:nvSpPr>
          <p:spPr>
            <a:xfrm>
              <a:off x="0" y="0"/>
              <a:ext cx="4938343" cy="18298954"/>
            </a:xfrm>
            <a:custGeom>
              <a:avLst/>
              <a:gdLst/>
              <a:ahLst/>
              <a:cxnLst/>
              <a:rect l="l" t="t" r="r" b="b"/>
              <a:pathLst>
                <a:path w="4938343" h="18298954">
                  <a:moveTo>
                    <a:pt x="4793563" y="18154174"/>
                  </a:moveTo>
                  <a:lnTo>
                    <a:pt x="4938343" y="18154174"/>
                  </a:lnTo>
                  <a:lnTo>
                    <a:pt x="4938343" y="18298954"/>
                  </a:lnTo>
                  <a:lnTo>
                    <a:pt x="4793563" y="18298954"/>
                  </a:lnTo>
                  <a:lnTo>
                    <a:pt x="4793563" y="18154174"/>
                  </a:lnTo>
                  <a:close/>
                  <a:moveTo>
                    <a:pt x="0" y="144780"/>
                  </a:moveTo>
                  <a:lnTo>
                    <a:pt x="144780" y="144780"/>
                  </a:lnTo>
                  <a:lnTo>
                    <a:pt x="144780" y="18154174"/>
                  </a:lnTo>
                  <a:lnTo>
                    <a:pt x="0" y="18154174"/>
                  </a:lnTo>
                  <a:lnTo>
                    <a:pt x="0" y="144780"/>
                  </a:lnTo>
                  <a:close/>
                  <a:moveTo>
                    <a:pt x="0" y="18154174"/>
                  </a:moveTo>
                  <a:lnTo>
                    <a:pt x="144780" y="18154174"/>
                  </a:lnTo>
                  <a:lnTo>
                    <a:pt x="144780" y="18298954"/>
                  </a:lnTo>
                  <a:lnTo>
                    <a:pt x="0" y="18298954"/>
                  </a:lnTo>
                  <a:lnTo>
                    <a:pt x="0" y="18154174"/>
                  </a:lnTo>
                  <a:close/>
                  <a:moveTo>
                    <a:pt x="4793563" y="144780"/>
                  </a:moveTo>
                  <a:lnTo>
                    <a:pt x="4938343" y="144780"/>
                  </a:lnTo>
                  <a:lnTo>
                    <a:pt x="4938343" y="18154174"/>
                  </a:lnTo>
                  <a:lnTo>
                    <a:pt x="4793563" y="18154174"/>
                  </a:lnTo>
                  <a:lnTo>
                    <a:pt x="4793563" y="144780"/>
                  </a:lnTo>
                  <a:close/>
                  <a:moveTo>
                    <a:pt x="144780" y="18154174"/>
                  </a:moveTo>
                  <a:lnTo>
                    <a:pt x="4793563" y="18154174"/>
                  </a:lnTo>
                  <a:lnTo>
                    <a:pt x="4793563" y="18298954"/>
                  </a:lnTo>
                  <a:lnTo>
                    <a:pt x="144780" y="18298954"/>
                  </a:lnTo>
                  <a:lnTo>
                    <a:pt x="144780" y="18154174"/>
                  </a:lnTo>
                  <a:close/>
                  <a:moveTo>
                    <a:pt x="4793563" y="0"/>
                  </a:moveTo>
                  <a:lnTo>
                    <a:pt x="4938343" y="0"/>
                  </a:lnTo>
                  <a:lnTo>
                    <a:pt x="4938343" y="144780"/>
                  </a:lnTo>
                  <a:lnTo>
                    <a:pt x="4793563" y="144780"/>
                  </a:lnTo>
                  <a:lnTo>
                    <a:pt x="4793563" y="0"/>
                  </a:lnTo>
                  <a:close/>
                  <a:moveTo>
                    <a:pt x="0" y="0"/>
                  </a:moveTo>
                  <a:lnTo>
                    <a:pt x="144780" y="0"/>
                  </a:lnTo>
                  <a:lnTo>
                    <a:pt x="144780" y="144780"/>
                  </a:lnTo>
                  <a:lnTo>
                    <a:pt x="0" y="144780"/>
                  </a:lnTo>
                  <a:lnTo>
                    <a:pt x="0" y="0"/>
                  </a:lnTo>
                  <a:close/>
                  <a:moveTo>
                    <a:pt x="144780" y="0"/>
                  </a:moveTo>
                  <a:lnTo>
                    <a:pt x="4793563" y="0"/>
                  </a:lnTo>
                  <a:lnTo>
                    <a:pt x="4793563" y="144780"/>
                  </a:lnTo>
                  <a:lnTo>
                    <a:pt x="144780" y="144780"/>
                  </a:lnTo>
                  <a:lnTo>
                    <a:pt x="144780" y="0"/>
                  </a:lnTo>
                  <a:close/>
                </a:path>
              </a:pathLst>
            </a:custGeom>
            <a:solidFill>
              <a:srgbClr val="000000"/>
            </a:solidFill>
          </p:spPr>
          <p:txBody>
            <a:bodyPr/>
            <a:lstStyle/>
            <a:p>
              <a:endParaRPr lang="en-US"/>
            </a:p>
          </p:txBody>
        </p:sp>
      </p:grpSp>
      <p:sp>
        <p:nvSpPr>
          <p:cNvPr id="14" name="AutoShape 14"/>
          <p:cNvSpPr/>
          <p:nvPr/>
        </p:nvSpPr>
        <p:spPr>
          <a:xfrm rot="5400000">
            <a:off x="7015671" y="9861991"/>
            <a:ext cx="360786" cy="0"/>
          </a:xfrm>
          <a:prstGeom prst="line">
            <a:avLst/>
          </a:prstGeom>
          <a:ln w="28575" cap="rnd">
            <a:solidFill>
              <a:srgbClr val="000000"/>
            </a:solidFill>
            <a:prstDash val="solid"/>
            <a:headEnd type="none" w="sm" len="sm"/>
            <a:tailEnd type="none" w="sm" len="sm"/>
          </a:ln>
        </p:spPr>
        <p:txBody>
          <a:bodyPr/>
          <a:lstStyle/>
          <a:p>
            <a:endParaRPr lang="en-US"/>
          </a:p>
        </p:txBody>
      </p:sp>
      <p:sp>
        <p:nvSpPr>
          <p:cNvPr id="15" name="AutoShape 15"/>
          <p:cNvSpPr/>
          <p:nvPr/>
        </p:nvSpPr>
        <p:spPr>
          <a:xfrm rot="5400000">
            <a:off x="7141236" y="9861991"/>
            <a:ext cx="360786" cy="0"/>
          </a:xfrm>
          <a:prstGeom prst="line">
            <a:avLst/>
          </a:prstGeom>
          <a:ln w="28575" cap="rnd">
            <a:solidFill>
              <a:srgbClr val="000000"/>
            </a:solidFill>
            <a:prstDash val="solid"/>
            <a:headEnd type="none" w="sm" len="sm"/>
            <a:tailEnd type="none" w="sm" len="sm"/>
          </a:ln>
        </p:spPr>
        <p:txBody>
          <a:bodyPr/>
          <a:lstStyle/>
          <a:p>
            <a:endParaRPr lang="en-US"/>
          </a:p>
        </p:txBody>
      </p:sp>
      <p:sp>
        <p:nvSpPr>
          <p:cNvPr id="16" name="AutoShape 16"/>
          <p:cNvSpPr/>
          <p:nvPr/>
        </p:nvSpPr>
        <p:spPr>
          <a:xfrm rot="5400000">
            <a:off x="6890106" y="9861991"/>
            <a:ext cx="360786" cy="0"/>
          </a:xfrm>
          <a:prstGeom prst="line">
            <a:avLst/>
          </a:prstGeom>
          <a:ln w="28575" cap="rnd">
            <a:solidFill>
              <a:srgbClr val="000000"/>
            </a:solidFill>
            <a:prstDash val="solid"/>
            <a:headEnd type="none" w="sm" len="sm"/>
            <a:tailEnd type="none" w="sm" len="sm"/>
          </a:ln>
        </p:spPr>
        <p:txBody>
          <a:bodyPr/>
          <a:lstStyle/>
          <a:p>
            <a:endParaRPr lang="en-US"/>
          </a:p>
        </p:txBody>
      </p:sp>
      <p:grpSp>
        <p:nvGrpSpPr>
          <p:cNvPr id="17" name="Group 17"/>
          <p:cNvGrpSpPr/>
          <p:nvPr/>
        </p:nvGrpSpPr>
        <p:grpSpPr>
          <a:xfrm rot="5400000">
            <a:off x="297852" y="9765256"/>
            <a:ext cx="365583" cy="245806"/>
            <a:chOff x="0" y="0"/>
            <a:chExt cx="1930400" cy="1297940"/>
          </a:xfrm>
        </p:grpSpPr>
        <p:sp>
          <p:nvSpPr>
            <p:cNvPr id="18" name="Freeform 18"/>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000000"/>
            </a:solidFill>
          </p:spPr>
          <p:txBody>
            <a:bodyPr/>
            <a:lstStyle/>
            <a:p>
              <a:endParaRPr lang="en-US"/>
            </a:p>
          </p:txBody>
        </p:sp>
      </p:grpSp>
      <p:grpSp>
        <p:nvGrpSpPr>
          <p:cNvPr id="19" name="Group 19"/>
          <p:cNvGrpSpPr/>
          <p:nvPr/>
        </p:nvGrpSpPr>
        <p:grpSpPr>
          <a:xfrm rot="-5400000">
            <a:off x="17628527" y="9765256"/>
            <a:ext cx="365583" cy="245806"/>
            <a:chOff x="0" y="0"/>
            <a:chExt cx="1930400" cy="1297940"/>
          </a:xfrm>
        </p:grpSpPr>
        <p:sp>
          <p:nvSpPr>
            <p:cNvPr id="20" name="Freeform 20"/>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000000"/>
            </a:solidFill>
          </p:spPr>
          <p:txBody>
            <a:bodyPr/>
            <a:lstStyle/>
            <a:p>
              <a:endParaRPr lang="en-US"/>
            </a:p>
          </p:txBody>
        </p:sp>
      </p:grpSp>
      <p:sp>
        <p:nvSpPr>
          <p:cNvPr id="23" name="AutoShape 23"/>
          <p:cNvSpPr/>
          <p:nvPr/>
        </p:nvSpPr>
        <p:spPr>
          <a:xfrm>
            <a:off x="0" y="1047750"/>
            <a:ext cx="18288000" cy="0"/>
          </a:xfrm>
          <a:prstGeom prst="line">
            <a:avLst/>
          </a:prstGeom>
          <a:ln w="28575" cap="rnd">
            <a:solidFill>
              <a:srgbClr val="000000"/>
            </a:solidFill>
            <a:prstDash val="solid"/>
            <a:headEnd type="none" w="sm" len="sm"/>
            <a:tailEnd type="none" w="sm" len="sm"/>
          </a:ln>
        </p:spPr>
        <p:txBody>
          <a:bodyPr/>
          <a:lstStyle/>
          <a:p>
            <a:endParaRPr lang="en-US"/>
          </a:p>
        </p:txBody>
      </p:sp>
      <p:sp>
        <p:nvSpPr>
          <p:cNvPr id="24" name="AutoShape 24"/>
          <p:cNvSpPr/>
          <p:nvPr/>
        </p:nvSpPr>
        <p:spPr>
          <a:xfrm rot="5400000">
            <a:off x="13289800" y="5267369"/>
            <a:ext cx="8410663" cy="0"/>
          </a:xfrm>
          <a:prstGeom prst="line">
            <a:avLst/>
          </a:prstGeom>
          <a:ln w="28575" cap="rnd">
            <a:solidFill>
              <a:srgbClr val="000000"/>
            </a:solidFill>
            <a:prstDash val="solid"/>
            <a:headEnd type="none" w="sm" len="sm"/>
            <a:tailEnd type="none" w="sm" len="sm"/>
          </a:ln>
        </p:spPr>
        <p:txBody>
          <a:bodyPr/>
          <a:lstStyle/>
          <a:p>
            <a:endParaRPr lang="en-US"/>
          </a:p>
        </p:txBody>
      </p:sp>
      <p:grpSp>
        <p:nvGrpSpPr>
          <p:cNvPr id="25" name="Group 25"/>
          <p:cNvGrpSpPr/>
          <p:nvPr/>
        </p:nvGrpSpPr>
        <p:grpSpPr>
          <a:xfrm>
            <a:off x="17487988" y="3133886"/>
            <a:ext cx="800012" cy="2964431"/>
            <a:chOff x="0" y="0"/>
            <a:chExt cx="4938343" cy="18298954"/>
          </a:xfrm>
        </p:grpSpPr>
        <p:sp>
          <p:nvSpPr>
            <p:cNvPr id="26" name="Freeform 26"/>
            <p:cNvSpPr/>
            <p:nvPr/>
          </p:nvSpPr>
          <p:spPr>
            <a:xfrm>
              <a:off x="72390" y="72390"/>
              <a:ext cx="4793563" cy="18154173"/>
            </a:xfrm>
            <a:custGeom>
              <a:avLst/>
              <a:gdLst/>
              <a:ahLst/>
              <a:cxnLst/>
              <a:rect l="l" t="t" r="r" b="b"/>
              <a:pathLst>
                <a:path w="4793563" h="18154173">
                  <a:moveTo>
                    <a:pt x="0" y="0"/>
                  </a:moveTo>
                  <a:lnTo>
                    <a:pt x="4793563" y="0"/>
                  </a:lnTo>
                  <a:lnTo>
                    <a:pt x="4793563" y="18154173"/>
                  </a:lnTo>
                  <a:lnTo>
                    <a:pt x="0" y="18154173"/>
                  </a:lnTo>
                  <a:lnTo>
                    <a:pt x="0" y="0"/>
                  </a:lnTo>
                  <a:close/>
                </a:path>
              </a:pathLst>
            </a:custGeom>
            <a:solidFill>
              <a:srgbClr val="F1C5B8"/>
            </a:solidFill>
          </p:spPr>
          <p:txBody>
            <a:bodyPr/>
            <a:lstStyle/>
            <a:p>
              <a:endParaRPr lang="en-US"/>
            </a:p>
          </p:txBody>
        </p:sp>
        <p:sp>
          <p:nvSpPr>
            <p:cNvPr id="27" name="Freeform 27"/>
            <p:cNvSpPr/>
            <p:nvPr/>
          </p:nvSpPr>
          <p:spPr>
            <a:xfrm>
              <a:off x="0" y="0"/>
              <a:ext cx="4938343" cy="18298954"/>
            </a:xfrm>
            <a:custGeom>
              <a:avLst/>
              <a:gdLst/>
              <a:ahLst/>
              <a:cxnLst/>
              <a:rect l="l" t="t" r="r" b="b"/>
              <a:pathLst>
                <a:path w="4938343" h="18298954">
                  <a:moveTo>
                    <a:pt x="4793563" y="18154174"/>
                  </a:moveTo>
                  <a:lnTo>
                    <a:pt x="4938343" y="18154174"/>
                  </a:lnTo>
                  <a:lnTo>
                    <a:pt x="4938343" y="18298954"/>
                  </a:lnTo>
                  <a:lnTo>
                    <a:pt x="4793563" y="18298954"/>
                  </a:lnTo>
                  <a:lnTo>
                    <a:pt x="4793563" y="18154174"/>
                  </a:lnTo>
                  <a:close/>
                  <a:moveTo>
                    <a:pt x="0" y="144780"/>
                  </a:moveTo>
                  <a:lnTo>
                    <a:pt x="144780" y="144780"/>
                  </a:lnTo>
                  <a:lnTo>
                    <a:pt x="144780" y="18154174"/>
                  </a:lnTo>
                  <a:lnTo>
                    <a:pt x="0" y="18154174"/>
                  </a:lnTo>
                  <a:lnTo>
                    <a:pt x="0" y="144780"/>
                  </a:lnTo>
                  <a:close/>
                  <a:moveTo>
                    <a:pt x="0" y="18154174"/>
                  </a:moveTo>
                  <a:lnTo>
                    <a:pt x="144780" y="18154174"/>
                  </a:lnTo>
                  <a:lnTo>
                    <a:pt x="144780" y="18298954"/>
                  </a:lnTo>
                  <a:lnTo>
                    <a:pt x="0" y="18298954"/>
                  </a:lnTo>
                  <a:lnTo>
                    <a:pt x="0" y="18154174"/>
                  </a:lnTo>
                  <a:close/>
                  <a:moveTo>
                    <a:pt x="4793563" y="144780"/>
                  </a:moveTo>
                  <a:lnTo>
                    <a:pt x="4938343" y="144780"/>
                  </a:lnTo>
                  <a:lnTo>
                    <a:pt x="4938343" y="18154174"/>
                  </a:lnTo>
                  <a:lnTo>
                    <a:pt x="4793563" y="18154174"/>
                  </a:lnTo>
                  <a:lnTo>
                    <a:pt x="4793563" y="144780"/>
                  </a:lnTo>
                  <a:close/>
                  <a:moveTo>
                    <a:pt x="144780" y="18154174"/>
                  </a:moveTo>
                  <a:lnTo>
                    <a:pt x="4793563" y="18154174"/>
                  </a:lnTo>
                  <a:lnTo>
                    <a:pt x="4793563" y="18298954"/>
                  </a:lnTo>
                  <a:lnTo>
                    <a:pt x="144780" y="18298954"/>
                  </a:lnTo>
                  <a:lnTo>
                    <a:pt x="144780" y="18154174"/>
                  </a:lnTo>
                  <a:close/>
                  <a:moveTo>
                    <a:pt x="4793563" y="0"/>
                  </a:moveTo>
                  <a:lnTo>
                    <a:pt x="4938343" y="0"/>
                  </a:lnTo>
                  <a:lnTo>
                    <a:pt x="4938343" y="144780"/>
                  </a:lnTo>
                  <a:lnTo>
                    <a:pt x="4793563" y="144780"/>
                  </a:lnTo>
                  <a:lnTo>
                    <a:pt x="4793563" y="0"/>
                  </a:lnTo>
                  <a:close/>
                  <a:moveTo>
                    <a:pt x="0" y="0"/>
                  </a:moveTo>
                  <a:lnTo>
                    <a:pt x="144780" y="0"/>
                  </a:lnTo>
                  <a:lnTo>
                    <a:pt x="144780" y="144780"/>
                  </a:lnTo>
                  <a:lnTo>
                    <a:pt x="0" y="144780"/>
                  </a:lnTo>
                  <a:lnTo>
                    <a:pt x="0" y="0"/>
                  </a:lnTo>
                  <a:close/>
                  <a:moveTo>
                    <a:pt x="144780" y="0"/>
                  </a:moveTo>
                  <a:lnTo>
                    <a:pt x="4793563" y="0"/>
                  </a:lnTo>
                  <a:lnTo>
                    <a:pt x="4793563" y="144780"/>
                  </a:lnTo>
                  <a:lnTo>
                    <a:pt x="144780" y="144780"/>
                  </a:lnTo>
                  <a:lnTo>
                    <a:pt x="144780" y="0"/>
                  </a:lnTo>
                  <a:close/>
                </a:path>
              </a:pathLst>
            </a:custGeom>
            <a:solidFill>
              <a:srgbClr val="000000"/>
            </a:solidFill>
          </p:spPr>
          <p:txBody>
            <a:bodyPr/>
            <a:lstStyle/>
            <a:p>
              <a:endParaRPr lang="en-US"/>
            </a:p>
          </p:txBody>
        </p:sp>
      </p:grpSp>
      <p:sp>
        <p:nvSpPr>
          <p:cNvPr id="28" name="AutoShape 28"/>
          <p:cNvSpPr/>
          <p:nvPr/>
        </p:nvSpPr>
        <p:spPr>
          <a:xfrm>
            <a:off x="17696885" y="4601814"/>
            <a:ext cx="360786" cy="0"/>
          </a:xfrm>
          <a:prstGeom prst="line">
            <a:avLst/>
          </a:prstGeom>
          <a:ln w="28575" cap="rnd">
            <a:solidFill>
              <a:srgbClr val="000000"/>
            </a:solidFill>
            <a:prstDash val="solid"/>
            <a:headEnd type="none" w="sm" len="sm"/>
            <a:tailEnd type="none" w="sm" len="sm"/>
          </a:ln>
        </p:spPr>
        <p:txBody>
          <a:bodyPr/>
          <a:lstStyle/>
          <a:p>
            <a:endParaRPr lang="en-US"/>
          </a:p>
        </p:txBody>
      </p:sp>
      <p:sp>
        <p:nvSpPr>
          <p:cNvPr id="29" name="AutoShape 29"/>
          <p:cNvSpPr/>
          <p:nvPr/>
        </p:nvSpPr>
        <p:spPr>
          <a:xfrm>
            <a:off x="17696885" y="4476248"/>
            <a:ext cx="360786" cy="0"/>
          </a:xfrm>
          <a:prstGeom prst="line">
            <a:avLst/>
          </a:prstGeom>
          <a:ln w="28575" cap="rnd">
            <a:solidFill>
              <a:srgbClr val="000000"/>
            </a:solidFill>
            <a:prstDash val="solid"/>
            <a:headEnd type="none" w="sm" len="sm"/>
            <a:tailEnd type="none" w="sm" len="sm"/>
          </a:ln>
        </p:spPr>
        <p:txBody>
          <a:bodyPr/>
          <a:lstStyle/>
          <a:p>
            <a:endParaRPr lang="en-US"/>
          </a:p>
        </p:txBody>
      </p:sp>
      <p:sp>
        <p:nvSpPr>
          <p:cNvPr id="30" name="AutoShape 30"/>
          <p:cNvSpPr/>
          <p:nvPr/>
        </p:nvSpPr>
        <p:spPr>
          <a:xfrm>
            <a:off x="17696885" y="4727379"/>
            <a:ext cx="360786" cy="0"/>
          </a:xfrm>
          <a:prstGeom prst="line">
            <a:avLst/>
          </a:prstGeom>
          <a:ln w="28575" cap="rnd">
            <a:solidFill>
              <a:srgbClr val="000000"/>
            </a:solidFill>
            <a:prstDash val="solid"/>
            <a:headEnd type="none" w="sm" len="sm"/>
            <a:tailEnd type="none" w="sm" len="sm"/>
          </a:ln>
        </p:spPr>
        <p:txBody>
          <a:bodyPr/>
          <a:lstStyle/>
          <a:p>
            <a:endParaRPr lang="en-US"/>
          </a:p>
        </p:txBody>
      </p:sp>
      <p:pic>
        <p:nvPicPr>
          <p:cNvPr id="36"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5338934" y="7687049"/>
            <a:ext cx="1635342" cy="1656424"/>
          </a:xfrm>
          <a:prstGeom prst="rect">
            <a:avLst/>
          </a:prstGeom>
          <a:ln>
            <a:noFill/>
          </a:ln>
          <a:effectLst>
            <a:outerShdw blurRad="190500" algn="tl" rotWithShape="0">
              <a:srgbClr val="000000">
                <a:alpha val="70000"/>
              </a:srgbClr>
            </a:outerShdw>
          </a:effectLst>
        </p:spPr>
      </p:pic>
      <p:sp>
        <p:nvSpPr>
          <p:cNvPr id="39" name="Rectangle 38"/>
          <p:cNvSpPr/>
          <p:nvPr/>
        </p:nvSpPr>
        <p:spPr>
          <a:xfrm>
            <a:off x="1210865" y="1911223"/>
            <a:ext cx="16058521" cy="5632311"/>
          </a:xfrm>
          <a:prstGeom prst="rect">
            <a:avLst/>
          </a:prstGeom>
        </p:spPr>
        <p:txBody>
          <a:bodyPr wrap="square">
            <a:spAutoFit/>
          </a:bodyPr>
          <a:lstStyle/>
          <a:p>
            <a:pPr algn="just">
              <a:lnSpc>
                <a:spcPct val="150000"/>
              </a:lnSpc>
            </a:pPr>
            <a:r>
              <a:rPr lang="vi-VN" sz="4000" dirty="0"/>
              <a:t>a) Mô tả nội dung sổ lưu niệm bằng phần mềm sơ đồ tư duy.</a:t>
            </a:r>
          </a:p>
          <a:p>
            <a:pPr algn="just">
              <a:lnSpc>
                <a:spcPct val="150000"/>
              </a:lnSpc>
            </a:pPr>
            <a:r>
              <a:rPr lang="vi-VN" sz="4000" dirty="0"/>
              <a:t>b) Quản lí công việc của cả nhóm, theo dõi thời gian thực hiện.</a:t>
            </a:r>
          </a:p>
          <a:p>
            <a:pPr algn="just">
              <a:lnSpc>
                <a:spcPct val="150000"/>
              </a:lnSpc>
            </a:pPr>
            <a:r>
              <a:rPr lang="vi-VN" sz="4000" dirty="0"/>
              <a:t>c) Định dạng và sắp xếp các đoạn văn bản trong sổ lưu niệm.</a:t>
            </a:r>
          </a:p>
          <a:p>
            <a:pPr algn="just">
              <a:lnSpc>
                <a:spcPct val="150000"/>
              </a:lnSpc>
            </a:pPr>
            <a:r>
              <a:rPr lang="vi-VN" sz="4000" dirty="0"/>
              <a:t>d) Phân công nhiệm vụ và kết nối các hoạt động của các thành viên.</a:t>
            </a:r>
          </a:p>
          <a:p>
            <a:pPr algn="just">
              <a:lnSpc>
                <a:spcPct val="150000"/>
              </a:lnSpc>
            </a:pPr>
            <a:r>
              <a:rPr lang="vi-VN" sz="4000" dirty="0"/>
              <a:t>e) Thiết kế bài giới thiệu sản phẩm bằng phần mềm trình chiếu.</a:t>
            </a:r>
          </a:p>
          <a:p>
            <a:pPr algn="just">
              <a:lnSpc>
                <a:spcPct val="150000"/>
              </a:lnSpc>
            </a:pPr>
            <a:r>
              <a:rPr lang="vi-VN" sz="4000" dirty="0"/>
              <a:t>f) Thay mặt cả nhóm, trao đổi thông tin với cô giáo và các nhóm khác.</a:t>
            </a:r>
          </a:p>
        </p:txBody>
      </p:sp>
      <p:pic>
        <p:nvPicPr>
          <p:cNvPr id="40" name="Picture 6"/>
          <p:cNvPicPr>
            <a:picLocks noChangeAspect="1"/>
          </p:cNvPicPr>
          <p:nvPr/>
        </p:nvPicPr>
        <p:blipFill>
          <a:blip r:embed="rId5"/>
          <a:srcRect/>
          <a:stretch>
            <a:fillRect/>
          </a:stretch>
        </p:blipFill>
        <p:spPr>
          <a:xfrm>
            <a:off x="15338934" y="1191266"/>
            <a:ext cx="1752600" cy="1443704"/>
          </a:xfrm>
          <a:prstGeom prst="rect">
            <a:avLst/>
          </a:prstGeom>
        </p:spPr>
      </p:pic>
      <p:pic>
        <p:nvPicPr>
          <p:cNvPr id="41"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250566" y="2968255"/>
            <a:ext cx="705962" cy="913866"/>
          </a:xfrm>
          <a:prstGeom prst="rect">
            <a:avLst/>
          </a:prstGeom>
        </p:spPr>
      </p:pic>
      <p:pic>
        <p:nvPicPr>
          <p:cNvPr id="42"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250566" y="4810436"/>
            <a:ext cx="705962" cy="913866"/>
          </a:xfrm>
          <a:prstGeom prst="rect">
            <a:avLst/>
          </a:prstGeom>
        </p:spPr>
      </p:pic>
      <p:pic>
        <p:nvPicPr>
          <p:cNvPr id="43"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250566" y="6629758"/>
            <a:ext cx="705962" cy="913866"/>
          </a:xfrm>
          <a:prstGeom prst="rect">
            <a:avLst/>
          </a:prstGeom>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p:tgtEl>
                                          <p:spTgt spid="41"/>
                                        </p:tgtEl>
                                        <p:attrNameLst>
                                          <p:attrName>ppt_x</p:attrName>
                                        </p:attrNameLst>
                                      </p:cBhvr>
                                      <p:tavLst>
                                        <p:tav tm="0">
                                          <p:val>
                                            <p:strVal val="#ppt_x-#ppt_w*1.125000"/>
                                          </p:val>
                                        </p:tav>
                                        <p:tav tm="100000">
                                          <p:val>
                                            <p:strVal val="#ppt_x"/>
                                          </p:val>
                                        </p:tav>
                                      </p:tavLst>
                                    </p:anim>
                                    <p:animEffect transition="in" filter="wipe(right)">
                                      <p:cBhvr>
                                        <p:cTn id="8" dur="500"/>
                                        <p:tgtEl>
                                          <p:spTgt spid="41"/>
                                        </p:tgtEl>
                                      </p:cBhvr>
                                    </p:animEffect>
                                  </p:childTnLst>
                                </p:cTn>
                              </p:par>
                              <p:par>
                                <p:cTn id="9" presetID="16" presetClass="emph" presetSubtype="0" fill="hold" nodeType="withEffect">
                                  <p:stCondLst>
                                    <p:cond delay="0"/>
                                  </p:stCondLst>
                                  <p:iterate type="lt">
                                    <p:tmPct val="4000"/>
                                  </p:iterate>
                                  <p:childTnLst>
                                    <p:set>
                                      <p:cBhvr override="childStyle">
                                        <p:cTn id="10" dur="500" fill="hold"/>
                                        <p:tgtEl>
                                          <p:spTgt spid="39">
                                            <p:txEl>
                                              <p:pRg st="1" end="1"/>
                                            </p:txEl>
                                          </p:spTgt>
                                        </p:tgtEl>
                                        <p:attrNameLst>
                                          <p:attrName>style.color</p:attrName>
                                        </p:attrNameLst>
                                      </p:cBhvr>
                                      <p:to>
                                        <p:clrVal>
                                          <a:srgbClr val="C00000"/>
                                        </p:clrVal>
                                      </p:to>
                                    </p:set>
                                    <p:set>
                                      <p:cBhvr>
                                        <p:cTn id="11" dur="500" fill="hold"/>
                                        <p:tgtEl>
                                          <p:spTgt spid="39">
                                            <p:txEl>
                                              <p:pRg st="1" end="1"/>
                                            </p:txEl>
                                          </p:spTgt>
                                        </p:tgtEl>
                                        <p:attrNameLst>
                                          <p:attrName>fillcolor</p:attrName>
                                        </p:attrNameLst>
                                      </p:cBhvr>
                                      <p:to>
                                        <p:clrVal>
                                          <a:srgbClr val="C00000"/>
                                        </p:clrVal>
                                      </p:to>
                                    </p:set>
                                    <p:set>
                                      <p:cBhvr>
                                        <p:cTn id="12" dur="500" fill="hold"/>
                                        <p:tgtEl>
                                          <p:spTgt spid="39">
                                            <p:txEl>
                                              <p:pRg st="1" end="1"/>
                                            </p:txEl>
                                          </p:spTgt>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additive="base">
                                        <p:cTn id="17" dur="500"/>
                                        <p:tgtEl>
                                          <p:spTgt spid="42"/>
                                        </p:tgtEl>
                                        <p:attrNameLst>
                                          <p:attrName>ppt_x</p:attrName>
                                        </p:attrNameLst>
                                      </p:cBhvr>
                                      <p:tavLst>
                                        <p:tav tm="0">
                                          <p:val>
                                            <p:strVal val="#ppt_x-#ppt_w*1.125000"/>
                                          </p:val>
                                        </p:tav>
                                        <p:tav tm="100000">
                                          <p:val>
                                            <p:strVal val="#ppt_x"/>
                                          </p:val>
                                        </p:tav>
                                      </p:tavLst>
                                    </p:anim>
                                    <p:animEffect transition="in" filter="wipe(right)">
                                      <p:cBhvr>
                                        <p:cTn id="18" dur="500"/>
                                        <p:tgtEl>
                                          <p:spTgt spid="42"/>
                                        </p:tgtEl>
                                      </p:cBhvr>
                                    </p:animEffect>
                                  </p:childTnLst>
                                </p:cTn>
                              </p:par>
                              <p:par>
                                <p:cTn id="19" presetID="16" presetClass="emph" presetSubtype="0" fill="hold" nodeType="withEffect">
                                  <p:stCondLst>
                                    <p:cond delay="0"/>
                                  </p:stCondLst>
                                  <p:iterate type="lt">
                                    <p:tmPct val="4000"/>
                                  </p:iterate>
                                  <p:childTnLst>
                                    <p:set>
                                      <p:cBhvr override="childStyle">
                                        <p:cTn id="20" dur="500" fill="hold"/>
                                        <p:tgtEl>
                                          <p:spTgt spid="39">
                                            <p:txEl>
                                              <p:pRg st="3" end="3"/>
                                            </p:txEl>
                                          </p:spTgt>
                                        </p:tgtEl>
                                        <p:attrNameLst>
                                          <p:attrName>style.color</p:attrName>
                                        </p:attrNameLst>
                                      </p:cBhvr>
                                      <p:to>
                                        <p:clrVal>
                                          <a:srgbClr val="C00000"/>
                                        </p:clrVal>
                                      </p:to>
                                    </p:set>
                                    <p:set>
                                      <p:cBhvr>
                                        <p:cTn id="21" dur="500" fill="hold"/>
                                        <p:tgtEl>
                                          <p:spTgt spid="39">
                                            <p:txEl>
                                              <p:pRg st="3" end="3"/>
                                            </p:txEl>
                                          </p:spTgt>
                                        </p:tgtEl>
                                        <p:attrNameLst>
                                          <p:attrName>fillcolor</p:attrName>
                                        </p:attrNameLst>
                                      </p:cBhvr>
                                      <p:to>
                                        <p:clrVal>
                                          <a:srgbClr val="C00000"/>
                                        </p:clrVal>
                                      </p:to>
                                    </p:set>
                                    <p:set>
                                      <p:cBhvr>
                                        <p:cTn id="22" dur="500" fill="hold"/>
                                        <p:tgtEl>
                                          <p:spTgt spid="39">
                                            <p:txEl>
                                              <p:pRg st="3" end="3"/>
                                            </p:txEl>
                                          </p:spTgt>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additive="base">
                                        <p:cTn id="27" dur="500"/>
                                        <p:tgtEl>
                                          <p:spTgt spid="43"/>
                                        </p:tgtEl>
                                        <p:attrNameLst>
                                          <p:attrName>ppt_x</p:attrName>
                                        </p:attrNameLst>
                                      </p:cBhvr>
                                      <p:tavLst>
                                        <p:tav tm="0">
                                          <p:val>
                                            <p:strVal val="#ppt_x-#ppt_w*1.125000"/>
                                          </p:val>
                                        </p:tav>
                                        <p:tav tm="100000">
                                          <p:val>
                                            <p:strVal val="#ppt_x"/>
                                          </p:val>
                                        </p:tav>
                                      </p:tavLst>
                                    </p:anim>
                                    <p:animEffect transition="in" filter="wipe(right)">
                                      <p:cBhvr>
                                        <p:cTn id="28" dur="500"/>
                                        <p:tgtEl>
                                          <p:spTgt spid="43"/>
                                        </p:tgtEl>
                                      </p:cBhvr>
                                    </p:animEffect>
                                  </p:childTnLst>
                                </p:cTn>
                              </p:par>
                              <p:par>
                                <p:cTn id="29" presetID="16" presetClass="emph" presetSubtype="0" fill="hold" nodeType="withEffect">
                                  <p:stCondLst>
                                    <p:cond delay="0"/>
                                  </p:stCondLst>
                                  <p:iterate type="lt">
                                    <p:tmPct val="4000"/>
                                  </p:iterate>
                                  <p:childTnLst>
                                    <p:set>
                                      <p:cBhvr override="childStyle">
                                        <p:cTn id="30" dur="500" fill="hold"/>
                                        <p:tgtEl>
                                          <p:spTgt spid="39">
                                            <p:txEl>
                                              <p:pRg st="5" end="5"/>
                                            </p:txEl>
                                          </p:spTgt>
                                        </p:tgtEl>
                                        <p:attrNameLst>
                                          <p:attrName>style.color</p:attrName>
                                        </p:attrNameLst>
                                      </p:cBhvr>
                                      <p:to>
                                        <p:clrVal>
                                          <a:srgbClr val="C00000"/>
                                        </p:clrVal>
                                      </p:to>
                                    </p:set>
                                    <p:set>
                                      <p:cBhvr>
                                        <p:cTn id="31" dur="500" fill="hold"/>
                                        <p:tgtEl>
                                          <p:spTgt spid="39">
                                            <p:txEl>
                                              <p:pRg st="5" end="5"/>
                                            </p:txEl>
                                          </p:spTgt>
                                        </p:tgtEl>
                                        <p:attrNameLst>
                                          <p:attrName>fillcolor</p:attrName>
                                        </p:attrNameLst>
                                      </p:cBhvr>
                                      <p:to>
                                        <p:clrVal>
                                          <a:srgbClr val="C00000"/>
                                        </p:clrVal>
                                      </p:to>
                                    </p:set>
                                    <p:set>
                                      <p:cBhvr>
                                        <p:cTn id="32" dur="500" fill="hold"/>
                                        <p:tgtEl>
                                          <p:spTgt spid="39">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700">
              <a:solidFill>
                <a:prstClr val="white"/>
              </a:solidFill>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17" name="Câu hỏi">
            <a:extLst>
              <a:ext uri="{FF2B5EF4-FFF2-40B4-BE49-F238E27FC236}">
                <a16:creationId xmlns:a16="http://schemas.microsoft.com/office/drawing/2014/main" id="{DB4A04FF-6236-3742-E1CE-33D9E3726307}"/>
              </a:ext>
            </a:extLst>
          </p:cNvPr>
          <p:cNvSpPr/>
          <p:nvPr/>
        </p:nvSpPr>
        <p:spPr>
          <a:xfrm>
            <a:off x="1821872" y="528212"/>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800" b="1" noProof="1">
                <a:solidFill>
                  <a:prstClr val="black"/>
                </a:solidFill>
                <a:latin typeface="Arial" panose="020B0604020202020204" pitchFamily="34" charset="0"/>
                <a:cs typeface="Arial" panose="020B0604020202020204" pitchFamily="34" charset="0"/>
              </a:rPr>
              <a:t>Câu </a:t>
            </a:r>
            <a:r>
              <a:rPr lang="en-US" sz="4800" b="1" noProof="1">
                <a:solidFill>
                  <a:prstClr val="black"/>
                </a:solidFill>
                <a:latin typeface="Arial" panose="020B0604020202020204" pitchFamily="34" charset="0"/>
                <a:cs typeface="Arial" panose="020B0604020202020204" pitchFamily="34" charset="0"/>
              </a:rPr>
              <a:t>1: </a:t>
            </a:r>
            <a:r>
              <a:rPr lang="fr-FR" sz="4800" dirty="0" err="1">
                <a:solidFill>
                  <a:schemeClr val="tx1"/>
                </a:solidFill>
                <a:latin typeface="Arial" panose="020B0604020202020204" pitchFamily="34" charset="0"/>
                <a:cs typeface="Arial" panose="020B0604020202020204" pitchFamily="34" charset="0"/>
              </a:rPr>
              <a:t>Phát</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biểu</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nào</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sau</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đây</a:t>
            </a:r>
            <a:r>
              <a:rPr lang="fr-FR" sz="4800" dirty="0">
                <a:solidFill>
                  <a:schemeClr val="tx1"/>
                </a:solidFill>
                <a:latin typeface="Arial" panose="020B0604020202020204" pitchFamily="34" charset="0"/>
                <a:cs typeface="Arial" panose="020B0604020202020204" pitchFamily="34" charset="0"/>
              </a:rPr>
              <a:t> </a:t>
            </a:r>
            <a:r>
              <a:rPr lang="fr-FR" sz="4800" b="1" dirty="0" err="1">
                <a:solidFill>
                  <a:schemeClr val="tx1"/>
                </a:solidFill>
                <a:latin typeface="Arial" panose="020B0604020202020204" pitchFamily="34" charset="0"/>
                <a:cs typeface="Arial" panose="020B0604020202020204" pitchFamily="34" charset="0"/>
              </a:rPr>
              <a:t>không</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đúng</a:t>
            </a:r>
            <a:r>
              <a:rPr lang="fr-FR" sz="4800" dirty="0">
                <a:solidFill>
                  <a:schemeClr val="tx1"/>
                </a:solidFill>
                <a:latin typeface="Arial" panose="020B0604020202020204" pitchFamily="34" charset="0"/>
                <a:cs typeface="Arial" panose="020B0604020202020204" pitchFamily="34" charset="0"/>
              </a:rPr>
              <a:t>?</a:t>
            </a:r>
            <a:r>
              <a:rPr lang="en-US" sz="4800" noProof="1">
                <a:solidFill>
                  <a:schemeClr val="tx1"/>
                </a:solidFill>
                <a:latin typeface="Arial" panose="020B0604020202020204" pitchFamily="34" charset="0"/>
                <a:cs typeface="Arial" panose="020B0604020202020204" pitchFamily="34" charset="0"/>
              </a:rPr>
              <a:t> </a:t>
            </a:r>
            <a:endParaRPr lang="vi-VN" sz="4800" noProof="1">
              <a:solidFill>
                <a:schemeClr val="tx1"/>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a16="http://schemas.microsoft.com/office/drawing/2014/main" id="{B78273A2-7E9D-D87F-CCC4-9D3C38DA5CE4}"/>
              </a:ext>
            </a:extLst>
          </p:cNvPr>
          <p:cNvSpPr/>
          <p:nvPr/>
        </p:nvSpPr>
        <p:spPr>
          <a:xfrm>
            <a:off x="9663544" y="3977993"/>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3600" noProof="1">
                <a:solidFill>
                  <a:prstClr val="black"/>
                </a:solidFill>
                <a:latin typeface="Arial" panose="020B0604020202020204" pitchFamily="34" charset="0"/>
                <a:cs typeface="Arial" panose="020B0604020202020204" pitchFamily="34" charset="0"/>
              </a:rPr>
              <a:t>C. </a:t>
            </a:r>
            <a:r>
              <a:rPr lang="fr-FR" sz="3600" dirty="0" err="1">
                <a:solidFill>
                  <a:schemeClr val="tx1"/>
                </a:solidFill>
                <a:latin typeface="Arial" panose="020B0604020202020204" pitchFamily="34" charset="0"/>
                <a:cs typeface="Arial" panose="020B0604020202020204" pitchFamily="34" charset="0"/>
              </a:rPr>
              <a:t>Để</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máy</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tính</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hoạt</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động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được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phải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có</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phần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mềm</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ứng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dụng</a:t>
            </a:r>
            <a:r>
              <a:rPr lang="fr-FR" sz="3600" dirty="0">
                <a:solidFill>
                  <a:schemeClr val="tx1"/>
                </a:solidFill>
                <a:latin typeface="Arial" panose="020B0604020202020204" pitchFamily="34" charset="0"/>
                <a:cs typeface="Arial" panose="020B0604020202020204" pitchFamily="34" charset="0"/>
              </a:rPr>
              <a:t>.</a:t>
            </a:r>
            <a:endParaRPr lang="vi-VN" sz="3600" noProof="1">
              <a:solidFill>
                <a:schemeClr val="tx1"/>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a16="http://schemas.microsoft.com/office/drawing/2014/main" id="{164B94FA-E158-F3A3-52E5-9E90C579B3BA}"/>
              </a:ext>
            </a:extLst>
          </p:cNvPr>
          <p:cNvSpPr/>
          <p:nvPr/>
        </p:nvSpPr>
        <p:spPr>
          <a:xfrm>
            <a:off x="1821872" y="3977993"/>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3600" noProof="1">
                <a:solidFill>
                  <a:prstClr val="black"/>
                </a:solidFill>
                <a:latin typeface="Arial" panose="020B0604020202020204" pitchFamily="34" charset="0"/>
                <a:cs typeface="Arial" panose="020B0604020202020204" pitchFamily="34" charset="0"/>
              </a:rPr>
              <a:t>A. </a:t>
            </a:r>
            <a:r>
              <a:rPr lang="fr-FR" sz="3600" dirty="0" err="1">
                <a:solidFill>
                  <a:schemeClr val="tx1"/>
                </a:solidFill>
                <a:latin typeface="Arial" panose="020B0604020202020204" pitchFamily="34" charset="0"/>
                <a:cs typeface="Arial" panose="020B0604020202020204" pitchFamily="34" charset="0"/>
              </a:rPr>
              <a:t>Người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sử</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dụng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xử</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lí</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những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yêu</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cầu</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cụ</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thể</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bằng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phần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mềm</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ứng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dụng</a:t>
            </a:r>
            <a:r>
              <a:rPr lang="fr-FR" sz="3600" dirty="0">
                <a:solidFill>
                  <a:schemeClr val="tx1"/>
                </a:solidFill>
                <a:latin typeface="Arial" panose="020B0604020202020204" pitchFamily="34" charset="0"/>
                <a:cs typeface="Arial" panose="020B0604020202020204" pitchFamily="34" charset="0"/>
              </a:rPr>
              <a:t>.</a:t>
            </a:r>
            <a:endParaRPr lang="vi-VN" sz="3600" noProof="1">
              <a:solidFill>
                <a:schemeClr val="tx1"/>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BD070FDC-1312-1A12-786F-7C02FCEBFD72}"/>
              </a:ext>
            </a:extLst>
          </p:cNvPr>
          <p:cNvSpPr/>
          <p:nvPr/>
        </p:nvSpPr>
        <p:spPr>
          <a:xfrm>
            <a:off x="1821872" y="643889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3600" noProof="1">
                <a:solidFill>
                  <a:prstClr val="black"/>
                </a:solidFill>
                <a:latin typeface="Arial" panose="020B0604020202020204" pitchFamily="34" charset="0"/>
                <a:cs typeface="Arial" panose="020B0604020202020204" pitchFamily="34" charset="0"/>
              </a:rPr>
              <a:t>B</a:t>
            </a:r>
            <a:r>
              <a:rPr lang="en-US" sz="3600" noProof="1">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Để</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phần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mềm</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ứng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dụng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chạy</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được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trên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máy</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tính</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phải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có</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hệ</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điều</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hành</a:t>
            </a:r>
            <a:r>
              <a:rPr lang="fr-FR" sz="3600" dirty="0">
                <a:solidFill>
                  <a:schemeClr val="tx1"/>
                </a:solidFill>
                <a:latin typeface="Arial" panose="020B0604020202020204" pitchFamily="34" charset="0"/>
                <a:cs typeface="Arial" panose="020B0604020202020204" pitchFamily="34" charset="0"/>
              </a:rPr>
              <a:t>.</a:t>
            </a:r>
            <a:endParaRPr lang="en-US" sz="3600" dirty="0">
              <a:solidFill>
                <a:schemeClr val="tx1"/>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AF914E71-109A-489E-2E4F-42F7CB1F0426}"/>
              </a:ext>
            </a:extLst>
          </p:cNvPr>
          <p:cNvSpPr/>
          <p:nvPr/>
        </p:nvSpPr>
        <p:spPr>
          <a:xfrm>
            <a:off x="9663544" y="6430244"/>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3600" noProof="1">
                <a:solidFill>
                  <a:prstClr val="black"/>
                </a:solidFill>
                <a:latin typeface="Arial" panose="020B0604020202020204" pitchFamily="34" charset="0"/>
                <a:cs typeface="Arial" panose="020B0604020202020204" pitchFamily="34" charset="0"/>
              </a:rPr>
              <a:t>D. </a:t>
            </a:r>
            <a:r>
              <a:rPr lang="fr-FR" sz="3600" dirty="0" err="1">
                <a:solidFill>
                  <a:schemeClr val="tx1"/>
                </a:solidFill>
                <a:latin typeface="Arial" panose="020B0604020202020204" pitchFamily="34" charset="0"/>
                <a:cs typeface="Arial" panose="020B0604020202020204" pitchFamily="34" charset="0"/>
              </a:rPr>
              <a:t>Để</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máy</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tính</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hoạt</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động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được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phải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có</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hệ</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điều</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hành</a:t>
            </a:r>
            <a:r>
              <a:rPr lang="fr-FR" sz="3600" dirty="0">
                <a:solidFill>
                  <a:schemeClr val="tx1"/>
                </a:solidFill>
                <a:latin typeface="Arial" panose="020B0604020202020204" pitchFamily="34" charset="0"/>
                <a:cs typeface="Arial" panose="020B0604020202020204" pitchFamily="34" charset="0"/>
              </a:rPr>
              <a:t>.</a:t>
            </a:r>
            <a:endParaRPr lang="vi-VN" sz="3600" noProof="1">
              <a:solidFill>
                <a:schemeClr val="tx1"/>
              </a:solidFill>
              <a:latin typeface="Arial" panose="020B0604020202020204" pitchFamily="34" charset="0"/>
              <a:cs typeface="Arial" panose="020B0604020202020204" pitchFamily="34" charset="0"/>
            </a:endParaRPr>
          </a:p>
        </p:txBody>
      </p:sp>
      <p:pic>
        <p:nvPicPr>
          <p:cNvPr id="22" name="Picture 5">
            <a:extLst>
              <a:ext uri="{FF2B5EF4-FFF2-40B4-BE49-F238E27FC236}">
                <a16:creationId xmlns:a16="http://schemas.microsoft.com/office/drawing/2014/main" id="{5BE9A5AF-BF69-F85C-F842-1C7B0735BA9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076643" y="4418648"/>
            <a:ext cx="1279569" cy="1113741"/>
          </a:xfrm>
          <a:prstGeom prst="rect">
            <a:avLst/>
          </a:prstGeom>
        </p:spPr>
      </p:pic>
      <p:pic>
        <p:nvPicPr>
          <p:cNvPr id="23" name="Picture 10">
            <a:extLst>
              <a:ext uri="{FF2B5EF4-FFF2-40B4-BE49-F238E27FC236}">
                <a16:creationId xmlns:a16="http://schemas.microsoft.com/office/drawing/2014/main" id="{FBD0C9BB-F545-BE4E-C99B-7EE3BBBB572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229036" y="6859733"/>
            <a:ext cx="1275183" cy="1136072"/>
          </a:xfrm>
          <a:prstGeom prst="rect">
            <a:avLst/>
          </a:prstGeom>
        </p:spPr>
      </p:pic>
      <p:pic>
        <p:nvPicPr>
          <p:cNvPr id="24" name="Picture 10">
            <a:extLst>
              <a:ext uri="{FF2B5EF4-FFF2-40B4-BE49-F238E27FC236}">
                <a16:creationId xmlns:a16="http://schemas.microsoft.com/office/drawing/2014/main" id="{9DD1EBFF-06FD-0CB4-0B91-7508A461955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90943" y="6859733"/>
            <a:ext cx="1275183" cy="1136072"/>
          </a:xfrm>
          <a:prstGeom prst="rect">
            <a:avLst/>
          </a:prstGeom>
        </p:spPr>
      </p:pic>
      <p:pic>
        <p:nvPicPr>
          <p:cNvPr id="25" name="Picture 10">
            <a:extLst>
              <a:ext uri="{FF2B5EF4-FFF2-40B4-BE49-F238E27FC236}">
                <a16:creationId xmlns:a16="http://schemas.microsoft.com/office/drawing/2014/main" id="{1BCF292E-A189-5939-62F3-2E1BE9F40D7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229036" y="4384969"/>
            <a:ext cx="1275183" cy="1136072"/>
          </a:xfrm>
          <a:prstGeom prst="rect">
            <a:avLst/>
          </a:prstGeom>
        </p:spPr>
      </p:pic>
      <p:pic>
        <p:nvPicPr>
          <p:cNvPr id="26" name="Âm thanh đúng">
            <a:hlinkClick r:id="" action="ppaction://media"/>
            <a:extLst>
              <a:ext uri="{FF2B5EF4-FFF2-40B4-BE49-F238E27FC236}">
                <a16:creationId xmlns:a16="http://schemas.microsoft.com/office/drawing/2014/main" id="{50E0DB1E-6D72-CBFA-1157-BFEAA980FAC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663544" y="-955900"/>
            <a:ext cx="731045" cy="731045"/>
          </a:xfrm>
          <a:prstGeom prst="rect">
            <a:avLst/>
          </a:prstGeom>
        </p:spPr>
      </p:pic>
      <p:pic>
        <p:nvPicPr>
          <p:cNvPr id="27" name="Âm thanh sai">
            <a:hlinkClick r:id="" action="ppaction://media"/>
            <a:extLst>
              <a:ext uri="{FF2B5EF4-FFF2-40B4-BE49-F238E27FC236}">
                <a16:creationId xmlns:a16="http://schemas.microsoft.com/office/drawing/2014/main" id="{DE48B2AA-F96D-A1EC-7DB6-83255C6177C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653838" y="-955900"/>
            <a:ext cx="731045" cy="731045"/>
          </a:xfrm>
          <a:prstGeom prst="rect">
            <a:avLst/>
          </a:prstGeom>
        </p:spPr>
      </p:pic>
      <p:pic>
        <p:nvPicPr>
          <p:cNvPr id="28" name="Picture 27">
            <a:extLst>
              <a:ext uri="{FF2B5EF4-FFF2-40B4-BE49-F238E27FC236}">
                <a16:creationId xmlns:a16="http://schemas.microsoft.com/office/drawing/2014/main" id="{D8B9A55A-F880-9B17-EB0D-2479C15F276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286" y="8174183"/>
            <a:ext cx="2780024" cy="2112818"/>
          </a:xfrm>
          <a:prstGeom prst="rect">
            <a:avLst/>
          </a:prstGeom>
        </p:spPr>
      </p:pic>
      <p:pic>
        <p:nvPicPr>
          <p:cNvPr id="29" name="Picture 28">
            <a:hlinkClick r:id="rId15" action="ppaction://hlinksldjump"/>
            <a:extLst>
              <a:ext uri="{FF2B5EF4-FFF2-40B4-BE49-F238E27FC236}">
                <a16:creationId xmlns:a16="http://schemas.microsoft.com/office/drawing/2014/main" id="{C7A6C112-906F-8A36-5424-79B4AF66B623}"/>
              </a:ext>
            </a:extLst>
          </p:cNvPr>
          <p:cNvPicPr>
            <a:picLocks noChangeAspect="1"/>
          </p:cNvPicPr>
          <p:nvPr/>
        </p:nvPicPr>
        <p:blipFill>
          <a:blip r:embed="rId16"/>
          <a:stretch>
            <a:fillRect/>
          </a:stretch>
        </p:blipFill>
        <p:spPr>
          <a:xfrm>
            <a:off x="15676406" y="8387084"/>
            <a:ext cx="2607023" cy="1833686"/>
          </a:xfrm>
          <a:prstGeom prst="rect">
            <a:avLst/>
          </a:prstGeom>
        </p:spPr>
      </p:pic>
    </p:spTree>
    <p:extLst>
      <p:ext uri="{BB962C8B-B14F-4D97-AF65-F5344CB8AC3E}">
        <p14:creationId xmlns:p14="http://schemas.microsoft.com/office/powerpoint/2010/main" val="265769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7" name="arrow.wav"/>
                                        </p:tgtEl>
                                      </p:cMediaNode>
                                    </p:audio>
                                  </p:sub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700">
              <a:solidFill>
                <a:prstClr val="white"/>
              </a:solidFill>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17" name="Câu hỏi">
            <a:extLst>
              <a:ext uri="{FF2B5EF4-FFF2-40B4-BE49-F238E27FC236}">
                <a16:creationId xmlns:a16="http://schemas.microsoft.com/office/drawing/2014/main" id="{99855FFD-344E-0BEC-871D-5C9A9BDE6278}"/>
              </a:ext>
            </a:extLst>
          </p:cNvPr>
          <p:cNvSpPr/>
          <p:nvPr/>
        </p:nvSpPr>
        <p:spPr>
          <a:xfrm>
            <a:off x="1821872" y="625197"/>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800" b="1" noProof="1">
                <a:solidFill>
                  <a:prstClr val="black"/>
                </a:solidFill>
                <a:cs typeface="Arial" panose="020B0604020202020204" pitchFamily="34" charset="0"/>
              </a:rPr>
              <a:t>Câu </a:t>
            </a:r>
            <a:r>
              <a:rPr lang="en-US" sz="4800" b="1" noProof="1">
                <a:solidFill>
                  <a:prstClr val="black"/>
                </a:solidFill>
                <a:latin typeface="Arial" panose="020B0604020202020204" pitchFamily="34" charset="0"/>
                <a:cs typeface="Arial" panose="020B0604020202020204" pitchFamily="34" charset="0"/>
              </a:rPr>
              <a:t>2</a:t>
            </a:r>
            <a:r>
              <a:rPr lang="en-US" sz="4800" b="1" noProof="1">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Hệ</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điều</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hành</a:t>
            </a:r>
            <a:r>
              <a:rPr lang="fr-FR" sz="4800" dirty="0">
                <a:solidFill>
                  <a:schemeClr val="tx1"/>
                </a:solidFill>
                <a:latin typeface="Arial" panose="020B0604020202020204" pitchFamily="34" charset="0"/>
                <a:cs typeface="Arial" panose="020B0604020202020204" pitchFamily="34" charset="0"/>
              </a:rPr>
              <a:t> là </a:t>
            </a:r>
            <a:r>
              <a:rPr lang="fr-FR" sz="4800" dirty="0" err="1">
                <a:solidFill>
                  <a:schemeClr val="tx1"/>
                </a:solidFill>
                <a:latin typeface="Arial" panose="020B0604020202020204" pitchFamily="34" charset="0"/>
                <a:cs typeface="Arial" panose="020B0604020202020204" pitchFamily="34" charset="0"/>
              </a:rPr>
              <a:t>phần</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mềm</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đóng</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vai</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trò</a:t>
            </a:r>
            <a:r>
              <a:rPr lang="fr-FR" sz="4800" dirty="0">
                <a:solidFill>
                  <a:schemeClr val="tx1"/>
                </a:solidFill>
                <a:latin typeface="Arial" panose="020B0604020202020204" pitchFamily="34" charset="0"/>
                <a:cs typeface="Arial" panose="020B0604020202020204" pitchFamily="34" charset="0"/>
              </a:rPr>
              <a:t>:</a:t>
            </a:r>
            <a:endParaRPr lang="en-US" sz="4800" dirty="0">
              <a:solidFill>
                <a:schemeClr val="tx1"/>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a16="http://schemas.microsoft.com/office/drawing/2014/main" id="{EE0078FA-1165-505E-840F-C862A1AD3A98}"/>
              </a:ext>
            </a:extLst>
          </p:cNvPr>
          <p:cNvSpPr/>
          <p:nvPr/>
        </p:nvSpPr>
        <p:spPr>
          <a:xfrm>
            <a:off x="1821875" y="652723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3600" noProof="1">
                <a:solidFill>
                  <a:prstClr val="black"/>
                </a:solidFill>
                <a:latin typeface="Arial" panose="020B0604020202020204" pitchFamily="34" charset="0"/>
                <a:cs typeface="Arial" panose="020B0604020202020204" pitchFamily="34" charset="0"/>
              </a:rPr>
              <a:t>B</a:t>
            </a:r>
            <a:r>
              <a:rPr lang="en-US" sz="3600" noProof="1">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Kết</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nối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giúp</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người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sử</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dụng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khai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thác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khả</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năng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xử</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lí</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của</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máy</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tính</a:t>
            </a:r>
            <a:r>
              <a:rPr lang="fr-FR" sz="3600" dirty="0">
                <a:solidFill>
                  <a:schemeClr val="tx1"/>
                </a:solidFill>
                <a:latin typeface="Arial" panose="020B0604020202020204" pitchFamily="34" charset="0"/>
                <a:cs typeface="Arial" panose="020B0604020202020204" pitchFamily="34" charset="0"/>
              </a:rPr>
              <a:t>.</a:t>
            </a:r>
            <a:endParaRPr lang="vi-VN" sz="3600" noProof="1">
              <a:solidFill>
                <a:schemeClr val="tx1"/>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a16="http://schemas.microsoft.com/office/drawing/2014/main" id="{B23A4FD1-FAA6-67B1-A04A-CF148F8E78D9}"/>
              </a:ext>
            </a:extLst>
          </p:cNvPr>
          <p:cNvSpPr/>
          <p:nvPr/>
        </p:nvSpPr>
        <p:spPr>
          <a:xfrm>
            <a:off x="1821872" y="4074979"/>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3600" noProof="1">
                <a:solidFill>
                  <a:prstClr val="black"/>
                </a:solidFill>
                <a:latin typeface="Arial" panose="020B0604020202020204" pitchFamily="34" charset="0"/>
                <a:cs typeface="Arial" panose="020B0604020202020204" pitchFamily="34" charset="0"/>
              </a:rPr>
              <a:t>A</a:t>
            </a:r>
            <a:r>
              <a:rPr lang="en-US" sz="3600" noProof="1">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Giúp</a:t>
            </a:r>
            <a:r>
              <a:rPr lang="fr-FR" sz="3600" dirty="0">
                <a:solidFill>
                  <a:schemeClr val="tx1"/>
                </a:solidFill>
                <a:latin typeface="Arial" panose="020B0604020202020204" pitchFamily="34" charset="0"/>
                <a:cs typeface="Arial" panose="020B0604020202020204" pitchFamily="34" charset="0"/>
              </a:rPr>
              <a:t> con </a:t>
            </a:r>
            <a:r>
              <a:rPr lang="fr-FR" sz="3600" dirty="0" err="1">
                <a:solidFill>
                  <a:schemeClr val="tx1"/>
                </a:solidFill>
                <a:latin typeface="Arial" panose="020B0604020202020204" pitchFamily="34" charset="0"/>
                <a:cs typeface="Arial" panose="020B0604020202020204" pitchFamily="34" charset="0"/>
              </a:rPr>
              <a:t>người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thực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hiện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những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công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việc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cụ</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thể</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ví</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dụ</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vẽ</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tính</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toán</a:t>
            </a:r>
            <a:r>
              <a:rPr lang="fr-FR" sz="3600" dirty="0">
                <a:solidFill>
                  <a:schemeClr val="tx1"/>
                </a:solidFill>
                <a:latin typeface="Arial" panose="020B0604020202020204" pitchFamily="34" charset="0"/>
                <a:cs typeface="Arial" panose="020B0604020202020204" pitchFamily="34" charset="0"/>
              </a:rPr>
              <a:t>...</a:t>
            </a:r>
            <a:endParaRPr lang="en-US" sz="3600" dirty="0">
              <a:solidFill>
                <a:schemeClr val="tx1"/>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301BCDA5-188D-48C7-6D18-43282696C5FC}"/>
              </a:ext>
            </a:extLst>
          </p:cNvPr>
          <p:cNvSpPr/>
          <p:nvPr/>
        </p:nvSpPr>
        <p:spPr>
          <a:xfrm>
            <a:off x="9663545" y="4074979"/>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3600" noProof="1">
                <a:solidFill>
                  <a:prstClr val="black"/>
                </a:solidFill>
                <a:latin typeface="Arial" panose="020B0604020202020204" pitchFamily="34" charset="0"/>
                <a:cs typeface="Arial" panose="020B0604020202020204" pitchFamily="34" charset="0"/>
              </a:rPr>
              <a:t>C. </a:t>
            </a:r>
            <a:r>
              <a:rPr lang="fr-FR" sz="3600" dirty="0" err="1">
                <a:solidFill>
                  <a:schemeClr val="tx1"/>
                </a:solidFill>
                <a:latin typeface="Arial" panose="020B0604020202020204" pitchFamily="34" charset="0"/>
                <a:cs typeface="Arial" panose="020B0604020202020204" pitchFamily="34" charset="0"/>
              </a:rPr>
              <a:t>Xử</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lí</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những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loại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dữ</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liệu</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cụ</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thể</a:t>
            </a:r>
            <a:r>
              <a:rPr lang="fr-FR" sz="3600" dirty="0">
                <a:solidFill>
                  <a:schemeClr val="tx1"/>
                </a:solidFill>
                <a:latin typeface="Arial" panose="020B0604020202020204" pitchFamily="34" charset="0"/>
                <a:cs typeface="Arial" panose="020B0604020202020204" pitchFamily="34" charset="0"/>
              </a:rPr>
              <a:t>.</a:t>
            </a:r>
            <a:endParaRPr lang="en-US" sz="3600" dirty="0">
              <a:solidFill>
                <a:schemeClr val="tx1"/>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6921AC71-8368-98CC-4845-2B24631201D6}"/>
              </a:ext>
            </a:extLst>
          </p:cNvPr>
          <p:cNvSpPr/>
          <p:nvPr/>
        </p:nvSpPr>
        <p:spPr>
          <a:xfrm>
            <a:off x="9663544" y="652723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3600" noProof="1">
                <a:solidFill>
                  <a:prstClr val="black"/>
                </a:solidFill>
                <a:latin typeface="Arial" panose="020B0604020202020204" pitchFamily="34" charset="0"/>
                <a:cs typeface="Arial" panose="020B0604020202020204" pitchFamily="34" charset="0"/>
              </a:rPr>
              <a:t>D. Tất cả đáp án trên</a:t>
            </a:r>
            <a:endParaRPr lang="vi-VN" sz="3600" noProof="1">
              <a:solidFill>
                <a:prstClr val="black"/>
              </a:solidFill>
              <a:cs typeface="Arial" panose="020B0604020202020204" pitchFamily="34" charset="0"/>
            </a:endParaRPr>
          </a:p>
        </p:txBody>
      </p:sp>
      <p:pic>
        <p:nvPicPr>
          <p:cNvPr id="22" name="Picture 5">
            <a:extLst>
              <a:ext uri="{FF2B5EF4-FFF2-40B4-BE49-F238E27FC236}">
                <a16:creationId xmlns:a16="http://schemas.microsoft.com/office/drawing/2014/main" id="{4DDDB707-1754-02DE-ED8A-24AC1AB601F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224650" y="6967884"/>
            <a:ext cx="1279569" cy="1113741"/>
          </a:xfrm>
          <a:prstGeom prst="rect">
            <a:avLst/>
          </a:prstGeom>
        </p:spPr>
      </p:pic>
      <p:pic>
        <p:nvPicPr>
          <p:cNvPr id="23" name="Picture 10">
            <a:extLst>
              <a:ext uri="{FF2B5EF4-FFF2-40B4-BE49-F238E27FC236}">
                <a16:creationId xmlns:a16="http://schemas.microsoft.com/office/drawing/2014/main" id="{AC8E7E92-0417-7D0F-FB99-B5166E87823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4481954"/>
            <a:ext cx="1275183" cy="1136072"/>
          </a:xfrm>
          <a:prstGeom prst="rect">
            <a:avLst/>
          </a:prstGeom>
        </p:spPr>
      </p:pic>
      <p:pic>
        <p:nvPicPr>
          <p:cNvPr id="24" name="Picture 10">
            <a:extLst>
              <a:ext uri="{FF2B5EF4-FFF2-40B4-BE49-F238E27FC236}">
                <a16:creationId xmlns:a16="http://schemas.microsoft.com/office/drawing/2014/main" id="{8E50EEF4-9841-DB62-BC63-80EC3EEFB17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6956719"/>
            <a:ext cx="1275183" cy="1136072"/>
          </a:xfrm>
          <a:prstGeom prst="rect">
            <a:avLst/>
          </a:prstGeom>
        </p:spPr>
      </p:pic>
      <p:pic>
        <p:nvPicPr>
          <p:cNvPr id="25" name="Picture 10">
            <a:extLst>
              <a:ext uri="{FF2B5EF4-FFF2-40B4-BE49-F238E27FC236}">
                <a16:creationId xmlns:a16="http://schemas.microsoft.com/office/drawing/2014/main" id="{FB94ED1D-AE58-5D05-84D2-645969C28BF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4481954"/>
            <a:ext cx="1275183" cy="1136072"/>
          </a:xfrm>
          <a:prstGeom prst="rect">
            <a:avLst/>
          </a:prstGeom>
        </p:spPr>
      </p:pic>
      <p:pic>
        <p:nvPicPr>
          <p:cNvPr id="26" name="Âm thanh đúng">
            <a:hlinkClick r:id="" action="ppaction://media"/>
            <a:extLst>
              <a:ext uri="{FF2B5EF4-FFF2-40B4-BE49-F238E27FC236}">
                <a16:creationId xmlns:a16="http://schemas.microsoft.com/office/drawing/2014/main" id="{E7AFEB1A-1837-3509-64B7-750E8B3C548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663544" y="-955900"/>
            <a:ext cx="731045" cy="731045"/>
          </a:xfrm>
          <a:prstGeom prst="rect">
            <a:avLst/>
          </a:prstGeom>
        </p:spPr>
      </p:pic>
      <p:pic>
        <p:nvPicPr>
          <p:cNvPr id="27" name="Âm thanh sai">
            <a:hlinkClick r:id="" action="ppaction://media"/>
            <a:extLst>
              <a:ext uri="{FF2B5EF4-FFF2-40B4-BE49-F238E27FC236}">
                <a16:creationId xmlns:a16="http://schemas.microsoft.com/office/drawing/2014/main" id="{FDCC2E82-898D-1995-D44B-B2C77A2834B3}"/>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653838" y="-955900"/>
            <a:ext cx="731045" cy="731045"/>
          </a:xfrm>
          <a:prstGeom prst="rect">
            <a:avLst/>
          </a:prstGeom>
        </p:spPr>
      </p:pic>
      <p:pic>
        <p:nvPicPr>
          <p:cNvPr id="28" name="Picture 27">
            <a:extLst>
              <a:ext uri="{FF2B5EF4-FFF2-40B4-BE49-F238E27FC236}">
                <a16:creationId xmlns:a16="http://schemas.microsoft.com/office/drawing/2014/main" id="{A1F530B1-9E65-4DDD-D159-E7CAD0EC0E1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286" y="8174183"/>
            <a:ext cx="2780024" cy="2112818"/>
          </a:xfrm>
          <a:prstGeom prst="rect">
            <a:avLst/>
          </a:prstGeom>
        </p:spPr>
      </p:pic>
      <p:pic>
        <p:nvPicPr>
          <p:cNvPr id="29" name="Picture 28">
            <a:hlinkClick r:id="rId14" action="ppaction://hlinksldjump"/>
            <a:extLst>
              <a:ext uri="{FF2B5EF4-FFF2-40B4-BE49-F238E27FC236}">
                <a16:creationId xmlns:a16="http://schemas.microsoft.com/office/drawing/2014/main" id="{416C0389-77DE-0A5B-F53E-BB1C3A193C2E}"/>
              </a:ext>
            </a:extLst>
          </p:cNvPr>
          <p:cNvPicPr>
            <a:picLocks noChangeAspect="1"/>
          </p:cNvPicPr>
          <p:nvPr/>
        </p:nvPicPr>
        <p:blipFill>
          <a:blip r:embed="rId15"/>
          <a:stretch>
            <a:fillRect/>
          </a:stretch>
        </p:blipFill>
        <p:spPr>
          <a:xfrm>
            <a:off x="15676406" y="8387084"/>
            <a:ext cx="2607023" cy="1833686"/>
          </a:xfrm>
          <a:prstGeom prst="rect">
            <a:avLst/>
          </a:prstGeom>
        </p:spPr>
      </p:pic>
    </p:spTree>
    <p:extLst>
      <p:ext uri="{BB962C8B-B14F-4D97-AF65-F5344CB8AC3E}">
        <p14:creationId xmlns:p14="http://schemas.microsoft.com/office/powerpoint/2010/main" val="2844876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6" name="arrow.wav"/>
                                        </p:tgtEl>
                                      </p:cMediaNode>
                                    </p:audio>
                                  </p:sub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700">
              <a:solidFill>
                <a:prstClr val="white"/>
              </a:solidFill>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17" name="Câu hỏi">
            <a:extLst>
              <a:ext uri="{FF2B5EF4-FFF2-40B4-BE49-F238E27FC236}">
                <a16:creationId xmlns:a16="http://schemas.microsoft.com/office/drawing/2014/main" id="{1AB69979-1D5C-6D4F-6590-E0650E70A5B4}"/>
              </a:ext>
            </a:extLst>
          </p:cNvPr>
          <p:cNvSpPr/>
          <p:nvPr/>
        </p:nvSpPr>
        <p:spPr>
          <a:xfrm>
            <a:off x="1821872" y="490004"/>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vi-VN" sz="4800" b="1" noProof="1">
                <a:solidFill>
                  <a:prstClr val="black"/>
                </a:solidFill>
                <a:cs typeface="Arial" panose="020B0604020202020204" pitchFamily="34" charset="0"/>
              </a:rPr>
              <a:t>Câu</a:t>
            </a:r>
            <a:r>
              <a:rPr lang="en-US" sz="4800" b="1" noProof="1">
                <a:solidFill>
                  <a:prstClr val="black"/>
                </a:solidFill>
                <a:cs typeface="Arial" panose="020B0604020202020204" pitchFamily="34" charset="0"/>
              </a:rPr>
              <a:t> </a:t>
            </a:r>
            <a:r>
              <a:rPr lang="en-US" sz="4800" b="1" noProof="1">
                <a:solidFill>
                  <a:prstClr val="black"/>
                </a:solidFill>
                <a:latin typeface="Arial" panose="020B0604020202020204" pitchFamily="34" charset="0"/>
                <a:cs typeface="Arial" panose="020B0604020202020204" pitchFamily="34" charset="0"/>
              </a:rPr>
              <a:t>3: </a:t>
            </a:r>
            <a:r>
              <a:rPr lang="fr-FR" sz="4800" dirty="0" err="1">
                <a:solidFill>
                  <a:schemeClr val="tx1"/>
                </a:solidFill>
                <a:latin typeface="Arial" panose="020B0604020202020204" pitchFamily="34" charset="0"/>
                <a:cs typeface="Arial" panose="020B0604020202020204" pitchFamily="34" charset="0"/>
              </a:rPr>
              <a:t>Hệ</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điều</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hành</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dành</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cho</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điện</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thoại</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thông</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minh</a:t>
            </a:r>
            <a:r>
              <a:rPr lang="fr-FR" sz="4800" dirty="0">
                <a:solidFill>
                  <a:schemeClr val="tx1"/>
                </a:solidFill>
                <a:latin typeface="Arial" panose="020B0604020202020204" pitchFamily="34" charset="0"/>
                <a:cs typeface="Arial" panose="020B0604020202020204" pitchFamily="34" charset="0"/>
              </a:rPr>
              <a:t> là:</a:t>
            </a:r>
            <a:endParaRPr lang="en-US" sz="4800" dirty="0">
              <a:solidFill>
                <a:schemeClr val="tx1"/>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a16="http://schemas.microsoft.com/office/drawing/2014/main" id="{2FB644CA-CB55-3594-B5C2-C9F8A867CDF0}"/>
              </a:ext>
            </a:extLst>
          </p:cNvPr>
          <p:cNvSpPr/>
          <p:nvPr/>
        </p:nvSpPr>
        <p:spPr>
          <a:xfrm>
            <a:off x="1821872" y="393978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000" noProof="1">
                <a:solidFill>
                  <a:prstClr val="black"/>
                </a:solidFill>
                <a:latin typeface="Arial" panose="020B0604020202020204" pitchFamily="34" charset="0"/>
                <a:cs typeface="Arial" panose="020B0604020202020204" pitchFamily="34" charset="0"/>
              </a:rPr>
              <a:t>A. iOS</a:t>
            </a:r>
            <a:endParaRPr lang="vi-VN" sz="4000" noProof="1">
              <a:solidFill>
                <a:prstClr val="black"/>
              </a:solidFill>
              <a:cs typeface="Arial" panose="020B0604020202020204" pitchFamily="34" charset="0"/>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1821872" y="639203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000" noProof="1">
                <a:solidFill>
                  <a:prstClr val="black"/>
                </a:solidFill>
                <a:latin typeface="Arial" panose="020B0604020202020204" pitchFamily="34" charset="0"/>
                <a:cs typeface="Arial" panose="020B0604020202020204" pitchFamily="34" charset="0"/>
              </a:rPr>
              <a:t>B. Linux</a:t>
            </a:r>
            <a:endParaRPr lang="vi-VN" sz="4000" noProof="1">
              <a:solidFill>
                <a:prstClr val="black"/>
              </a:solidFill>
              <a:cs typeface="Arial" panose="020B0604020202020204" pitchFamily="34" charset="0"/>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9663545" y="393978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000" noProof="1">
                <a:solidFill>
                  <a:prstClr val="black"/>
                </a:solidFill>
                <a:latin typeface="Arial" panose="020B0604020202020204" pitchFamily="34" charset="0"/>
                <a:cs typeface="Arial" panose="020B0604020202020204" pitchFamily="34" charset="0"/>
              </a:rPr>
              <a:t>C. MacOS</a:t>
            </a:r>
            <a:endParaRPr lang="vi-VN" sz="4000" noProof="1">
              <a:solidFill>
                <a:prstClr val="black"/>
              </a:solidFill>
              <a:cs typeface="Arial" panose="020B0604020202020204" pitchFamily="34" charset="0"/>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9663544" y="639203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000" noProof="1">
                <a:solidFill>
                  <a:prstClr val="black"/>
                </a:solidFill>
                <a:latin typeface="Arial" panose="020B0604020202020204" pitchFamily="34" charset="0"/>
                <a:cs typeface="Arial" panose="020B0604020202020204" pitchFamily="34" charset="0"/>
              </a:rPr>
              <a:t>D. Windows</a:t>
            </a:r>
            <a:endParaRPr lang="vi-VN" sz="4000" noProof="1">
              <a:solidFill>
                <a:prstClr val="black"/>
              </a:solidFill>
              <a:cs typeface="Arial" panose="020B0604020202020204" pitchFamily="34" charset="0"/>
            </a:endParaRPr>
          </a:p>
        </p:txBody>
      </p:sp>
      <p:pic>
        <p:nvPicPr>
          <p:cNvPr id="22" name="Âm thanh đúng">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63544" y="-955900"/>
            <a:ext cx="731045" cy="731045"/>
          </a:xfrm>
          <a:prstGeom prst="rect">
            <a:avLst/>
          </a:prstGeom>
        </p:spPr>
      </p:pic>
      <p:pic>
        <p:nvPicPr>
          <p:cNvPr id="23" name="Picture 5">
            <a:extLst>
              <a:ext uri="{FF2B5EF4-FFF2-40B4-BE49-F238E27FC236}">
                <a16:creationId xmlns:a16="http://schemas.microsoft.com/office/drawing/2014/main" id="{E6F1E875-E86B-BE85-7126-D83A3A72736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224647" y="4380440"/>
            <a:ext cx="1279569" cy="1113741"/>
          </a:xfrm>
          <a:prstGeom prst="rect">
            <a:avLst/>
          </a:prstGeom>
        </p:spPr>
      </p:pic>
      <p:pic>
        <p:nvPicPr>
          <p:cNvPr id="24" name="Picture 10">
            <a:extLst>
              <a:ext uri="{FF2B5EF4-FFF2-40B4-BE49-F238E27FC236}">
                <a16:creationId xmlns:a16="http://schemas.microsoft.com/office/drawing/2014/main" id="{21ED3440-86C4-2238-C706-281A268BA3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90943" y="4346761"/>
            <a:ext cx="1275183" cy="1136072"/>
          </a:xfrm>
          <a:prstGeom prst="rect">
            <a:avLst/>
          </a:prstGeom>
        </p:spPr>
      </p:pic>
      <p:pic>
        <p:nvPicPr>
          <p:cNvPr id="25" name="Picture 10">
            <a:extLst>
              <a:ext uri="{FF2B5EF4-FFF2-40B4-BE49-F238E27FC236}">
                <a16:creationId xmlns:a16="http://schemas.microsoft.com/office/drawing/2014/main" id="{D63E2BD7-F450-5D60-9549-B4F666CC0F2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90943" y="6821525"/>
            <a:ext cx="1275183" cy="1136072"/>
          </a:xfrm>
          <a:prstGeom prst="rect">
            <a:avLst/>
          </a:prstGeom>
        </p:spPr>
      </p:pic>
      <p:pic>
        <p:nvPicPr>
          <p:cNvPr id="26" name="Picture 10">
            <a:extLst>
              <a:ext uri="{FF2B5EF4-FFF2-40B4-BE49-F238E27FC236}">
                <a16:creationId xmlns:a16="http://schemas.microsoft.com/office/drawing/2014/main" id="{57B1D1AC-929A-1B48-B037-A531AC6D1EB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229033" y="6821525"/>
            <a:ext cx="1275183" cy="1136072"/>
          </a:xfrm>
          <a:prstGeom prst="rect">
            <a:avLst/>
          </a:prstGeom>
        </p:spPr>
      </p:pic>
      <p:pic>
        <p:nvPicPr>
          <p:cNvPr id="27" name="Âm thanh sai">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53838" y="-955900"/>
            <a:ext cx="731045" cy="731045"/>
          </a:xfrm>
          <a:prstGeom prst="rect">
            <a:avLst/>
          </a:prstGeom>
        </p:spPr>
      </p:pic>
      <p:pic>
        <p:nvPicPr>
          <p:cNvPr id="28" name="Picture 27">
            <a:extLst>
              <a:ext uri="{FF2B5EF4-FFF2-40B4-BE49-F238E27FC236}">
                <a16:creationId xmlns:a16="http://schemas.microsoft.com/office/drawing/2014/main" id="{245F0C2D-2950-B236-B20A-6AF59852707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286" y="8174183"/>
            <a:ext cx="2780024" cy="2112818"/>
          </a:xfrm>
          <a:prstGeom prst="rect">
            <a:avLst/>
          </a:prstGeom>
        </p:spPr>
      </p:pic>
      <p:pic>
        <p:nvPicPr>
          <p:cNvPr id="29" name="Picture 28">
            <a:hlinkClick r:id="rId14" action="ppaction://hlinksldjump"/>
            <a:extLst>
              <a:ext uri="{FF2B5EF4-FFF2-40B4-BE49-F238E27FC236}">
                <a16:creationId xmlns:a16="http://schemas.microsoft.com/office/drawing/2014/main" id="{CF30D330-EC87-92F6-BCA0-5C1BFBEC2440}"/>
              </a:ext>
            </a:extLst>
          </p:cNvPr>
          <p:cNvPicPr>
            <a:picLocks noChangeAspect="1"/>
          </p:cNvPicPr>
          <p:nvPr/>
        </p:nvPicPr>
        <p:blipFill>
          <a:blip r:embed="rId15"/>
          <a:stretch>
            <a:fillRect/>
          </a:stretch>
        </p:blipFill>
        <p:spPr>
          <a:xfrm>
            <a:off x="15676406" y="8387084"/>
            <a:ext cx="2607023" cy="1833686"/>
          </a:xfrm>
          <a:prstGeom prst="rect">
            <a:avLst/>
          </a:prstGeom>
        </p:spPr>
      </p:pic>
    </p:spTree>
    <p:extLst>
      <p:ext uri="{BB962C8B-B14F-4D97-AF65-F5344CB8AC3E}">
        <p14:creationId xmlns:p14="http://schemas.microsoft.com/office/powerpoint/2010/main" val="8034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6" name="arrow.wav"/>
                                        </p:tgtEl>
                                      </p:cMediaNode>
                                    </p:audio>
                                  </p:sub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2"/>
                                        </p:tgtEl>
                                      </p:cBhvr>
                                    </p:cmd>
                                  </p:childTnLst>
                                </p:cTn>
                              </p:par>
                              <p:par>
                                <p:cTn id="33" presetID="1" presetClass="entr" presetSubtype="0" fill="hold" nodeType="withEffect">
                                  <p:stCondLst>
                                    <p:cond delay="0"/>
                                  </p:stCondLst>
                                  <p:childTnLst>
                                    <p:set>
                                      <p:cBhvr>
                                        <p:cTn id="34" dur="1" fill="hold">
                                          <p:stCondLst>
                                            <p:cond delay="9"/>
                                          </p:stCondLst>
                                        </p:cTn>
                                        <p:tgtEl>
                                          <p:spTgt spid="2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5"/>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2"/>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700">
              <a:solidFill>
                <a:prstClr val="white"/>
              </a:solidFill>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7" name="Câu hỏi">
            <a:extLst>
              <a:ext uri="{FF2B5EF4-FFF2-40B4-BE49-F238E27FC236}">
                <a16:creationId xmlns:a16="http://schemas.microsoft.com/office/drawing/2014/main" id="{B0D98919-4C4F-2E0C-BD43-22C4372192E8}"/>
              </a:ext>
            </a:extLst>
          </p:cNvPr>
          <p:cNvSpPr/>
          <p:nvPr/>
        </p:nvSpPr>
        <p:spPr>
          <a:xfrm>
            <a:off x="1819586" y="436419"/>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800" b="1" noProof="1">
                <a:solidFill>
                  <a:prstClr val="black"/>
                </a:solidFill>
                <a:cs typeface="Arial" panose="020B0604020202020204" pitchFamily="34" charset="0"/>
              </a:rPr>
              <a:t>Câu </a:t>
            </a:r>
            <a:r>
              <a:rPr lang="en-US" sz="4800" b="1" noProof="1">
                <a:solidFill>
                  <a:prstClr val="black"/>
                </a:solidFill>
                <a:latin typeface="Arial" panose="020B0604020202020204" pitchFamily="34" charset="0"/>
                <a:cs typeface="Arial" panose="020B0604020202020204" pitchFamily="34" charset="0"/>
              </a:rPr>
              <a:t>4: </a:t>
            </a:r>
            <a:r>
              <a:rPr lang="fr-FR" sz="4800" dirty="0" err="1">
                <a:solidFill>
                  <a:schemeClr val="tx1"/>
                </a:solidFill>
                <a:latin typeface="Arial" panose="020B0604020202020204" pitchFamily="34" charset="0"/>
                <a:cs typeface="Arial" panose="020B0604020202020204" pitchFamily="34" charset="0"/>
              </a:rPr>
              <a:t>Loại</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tệp</a:t>
            </a:r>
            <a:r>
              <a:rPr lang="fr-FR" sz="4800" dirty="0">
                <a:solidFill>
                  <a:schemeClr val="tx1"/>
                </a:solidFill>
                <a:latin typeface="Arial" panose="020B0604020202020204" pitchFamily="34" charset="0"/>
                <a:cs typeface="Arial" panose="020B0604020202020204" pitchFamily="34" charset="0"/>
              </a:rPr>
              <a:t> .doc là:</a:t>
            </a:r>
            <a:r>
              <a:rPr lang="en-US" sz="4800" noProof="1">
                <a:solidFill>
                  <a:schemeClr val="tx1"/>
                </a:solidFill>
                <a:latin typeface="Arial" panose="020B0604020202020204" pitchFamily="34" charset="0"/>
                <a:cs typeface="Arial" panose="020B0604020202020204" pitchFamily="34" charset="0"/>
              </a:rPr>
              <a:t> </a:t>
            </a:r>
            <a:endParaRPr lang="vi-VN" sz="4800" noProof="1">
              <a:solidFill>
                <a:schemeClr val="tx1"/>
              </a:solidFill>
              <a:latin typeface="Arial" panose="020B0604020202020204" pitchFamily="34" charset="0"/>
              <a:cs typeface="Arial" panose="020B0604020202020204" pitchFamily="34" charset="0"/>
            </a:endParaRPr>
          </a:p>
        </p:txBody>
      </p:sp>
      <p:sp>
        <p:nvSpPr>
          <p:cNvPr id="8" name="Đáp án đúng">
            <a:extLst>
              <a:ext uri="{FF2B5EF4-FFF2-40B4-BE49-F238E27FC236}">
                <a16:creationId xmlns:a16="http://schemas.microsoft.com/office/drawing/2014/main" id="{85077CBF-0BD6-DB1E-B7D4-82E0C94A0EF5}"/>
              </a:ext>
            </a:extLst>
          </p:cNvPr>
          <p:cNvSpPr/>
          <p:nvPr/>
        </p:nvSpPr>
        <p:spPr>
          <a:xfrm>
            <a:off x="1819586" y="388620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3600" noProof="1">
                <a:solidFill>
                  <a:prstClr val="black"/>
                </a:solidFill>
                <a:latin typeface="Arial" panose="020B0604020202020204" pitchFamily="34" charset="0"/>
                <a:cs typeface="Arial" panose="020B0604020202020204" pitchFamily="34" charset="0"/>
              </a:rPr>
              <a:t>A</a:t>
            </a:r>
            <a:r>
              <a:rPr lang="en-US" sz="3600" noProof="1">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Tệp</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văn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bản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được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mở</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và</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chỉnh</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sửa</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trong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phần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mềm</a:t>
            </a:r>
            <a:r>
              <a:rPr lang="fr-FR" sz="3600" dirty="0">
                <a:solidFill>
                  <a:schemeClr val="tx1"/>
                </a:solidFill>
                <a:latin typeface="Arial" panose="020B0604020202020204" pitchFamily="34" charset="0"/>
                <a:cs typeface="Arial" panose="020B0604020202020204" pitchFamily="34" charset="0"/>
              </a:rPr>
              <a:t> Microsoft Word. </a:t>
            </a:r>
            <a:endParaRPr lang="en-US" sz="3600" dirty="0">
              <a:solidFill>
                <a:schemeClr val="tx1"/>
              </a:solidFill>
              <a:latin typeface="Arial" panose="020B0604020202020204" pitchFamily="34" charset="0"/>
              <a:cs typeface="Arial" panose="020B0604020202020204" pitchFamily="34" charset="0"/>
            </a:endParaRPr>
          </a:p>
        </p:txBody>
      </p:sp>
      <p:sp>
        <p:nvSpPr>
          <p:cNvPr id="10" name="Đáp án sai 1">
            <a:extLst>
              <a:ext uri="{FF2B5EF4-FFF2-40B4-BE49-F238E27FC236}">
                <a16:creationId xmlns:a16="http://schemas.microsoft.com/office/drawing/2014/main" id="{E5FA9301-D26F-1FE8-4A6B-7E77BA027D3B}"/>
              </a:ext>
            </a:extLst>
          </p:cNvPr>
          <p:cNvSpPr/>
          <p:nvPr/>
        </p:nvSpPr>
        <p:spPr>
          <a:xfrm>
            <a:off x="1819586" y="633845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3600" noProof="1">
                <a:solidFill>
                  <a:prstClr val="black"/>
                </a:solidFill>
                <a:latin typeface="Arial" panose="020B0604020202020204" pitchFamily="34" charset="0"/>
                <a:cs typeface="Arial" panose="020B0604020202020204" pitchFamily="34" charset="0"/>
              </a:rPr>
              <a:t>B. </a:t>
            </a:r>
            <a:r>
              <a:rPr lang="fr-FR" sz="3600" dirty="0" err="1">
                <a:solidFill>
                  <a:schemeClr val="tx1"/>
                </a:solidFill>
                <a:latin typeface="Arial" panose="020B0604020202020204" pitchFamily="34" charset="0"/>
                <a:cs typeface="Arial" panose="020B0604020202020204" pitchFamily="34" charset="0"/>
              </a:rPr>
              <a:t>Ngôn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ngữ</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lập</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trình</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dùng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để</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xây</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dựng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và</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cấu</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trúc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lại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các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thành</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phần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có</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trong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Website</a:t>
            </a:r>
            <a:r>
              <a:rPr lang="fr-FR" sz="3600" dirty="0">
                <a:solidFill>
                  <a:schemeClr val="tx1"/>
                </a:solidFill>
                <a:latin typeface="Arial" panose="020B0604020202020204" pitchFamily="34" charset="0"/>
                <a:cs typeface="Arial" panose="020B0604020202020204" pitchFamily="34" charset="0"/>
              </a:rPr>
              <a:t>.</a:t>
            </a:r>
            <a:endParaRPr lang="vi-VN" sz="3600" noProof="1">
              <a:solidFill>
                <a:schemeClr val="tx1"/>
              </a:solidFill>
              <a:latin typeface="Arial" panose="020B0604020202020204" pitchFamily="34" charset="0"/>
              <a:cs typeface="Arial" panose="020B0604020202020204" pitchFamily="34" charset="0"/>
            </a:endParaRPr>
          </a:p>
        </p:txBody>
      </p:sp>
      <p:sp>
        <p:nvSpPr>
          <p:cNvPr id="11" name="Đáp án sai 2">
            <a:extLst>
              <a:ext uri="{FF2B5EF4-FFF2-40B4-BE49-F238E27FC236}">
                <a16:creationId xmlns:a16="http://schemas.microsoft.com/office/drawing/2014/main" id="{44F7A463-21B5-41A8-ED53-0F7A11C8AF89}"/>
              </a:ext>
            </a:extLst>
          </p:cNvPr>
          <p:cNvSpPr/>
          <p:nvPr/>
        </p:nvSpPr>
        <p:spPr>
          <a:xfrm>
            <a:off x="9661259" y="388620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3600" noProof="1">
                <a:solidFill>
                  <a:prstClr val="black"/>
                </a:solidFill>
                <a:latin typeface="Arial" panose="020B0604020202020204" pitchFamily="34" charset="0"/>
                <a:cs typeface="Arial" panose="020B0604020202020204" pitchFamily="34" charset="0"/>
              </a:rPr>
              <a:t>C</a:t>
            </a:r>
            <a:r>
              <a:rPr lang="en-US" sz="3600" noProof="1">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Định</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dạng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tệp</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mặc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định</a:t>
            </a:r>
            <a:r>
              <a:rPr lang="fr-FR" sz="3600" dirty="0">
                <a:solidFill>
                  <a:schemeClr val="tx1"/>
                </a:solidFill>
                <a:latin typeface="Arial" panose="020B0604020202020204" pitchFamily="34" charset="0"/>
                <a:cs typeface="Arial" panose="020B0604020202020204" pitchFamily="34" charset="0"/>
              </a:rPr>
              <a:t> Power Point </a:t>
            </a:r>
            <a:r>
              <a:rPr lang="fr-FR" sz="3600" dirty="0" err="1">
                <a:solidFill>
                  <a:schemeClr val="tx1"/>
                </a:solidFill>
                <a:latin typeface="Arial" panose="020B0604020202020204" pitchFamily="34" charset="0"/>
                <a:cs typeface="Arial" panose="020B0604020202020204" pitchFamily="34" charset="0"/>
              </a:rPr>
              <a:t>phiên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bản</a:t>
            </a:r>
            <a:r>
              <a:rPr lang="fr-FR" sz="3600" dirty="0">
                <a:solidFill>
                  <a:schemeClr val="tx1"/>
                </a:solidFill>
                <a:latin typeface="Arial" panose="020B0604020202020204" pitchFamily="34" charset="0"/>
                <a:cs typeface="Arial" panose="020B0604020202020204" pitchFamily="34" charset="0"/>
              </a:rPr>
              <a:t> 2007 </a:t>
            </a:r>
            <a:r>
              <a:rPr lang="fr-FR" sz="3600" dirty="0" err="1">
                <a:solidFill>
                  <a:schemeClr val="tx1"/>
                </a:solidFill>
                <a:latin typeface="Arial" panose="020B0604020202020204" pitchFamily="34" charset="0"/>
                <a:cs typeface="Arial" panose="020B0604020202020204" pitchFamily="34" charset="0"/>
              </a:rPr>
              <a:t>trở</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lên</a:t>
            </a:r>
            <a:r>
              <a:rPr lang="fr-FR" sz="3600" dirty="0">
                <a:solidFill>
                  <a:schemeClr val="tx1"/>
                </a:solidFill>
                <a:latin typeface="Arial" panose="020B0604020202020204" pitchFamily="34" charset="0"/>
                <a:cs typeface="Arial" panose="020B0604020202020204" pitchFamily="34" charset="0"/>
              </a:rPr>
              <a:t>.</a:t>
            </a:r>
            <a:endParaRPr lang="en-US" sz="3600" dirty="0">
              <a:solidFill>
                <a:schemeClr val="tx1"/>
              </a:solidFill>
              <a:latin typeface="Arial" panose="020B0604020202020204" pitchFamily="34" charset="0"/>
              <a:cs typeface="Arial" panose="020B0604020202020204" pitchFamily="34" charset="0"/>
            </a:endParaRPr>
          </a:p>
        </p:txBody>
      </p:sp>
      <p:sp>
        <p:nvSpPr>
          <p:cNvPr id="12" name="Đáp án sai 3">
            <a:extLst>
              <a:ext uri="{FF2B5EF4-FFF2-40B4-BE49-F238E27FC236}">
                <a16:creationId xmlns:a16="http://schemas.microsoft.com/office/drawing/2014/main" id="{C0318EC5-64C0-76EA-FAED-DBA18D8446CD}"/>
              </a:ext>
            </a:extLst>
          </p:cNvPr>
          <p:cNvSpPr/>
          <p:nvPr/>
        </p:nvSpPr>
        <p:spPr>
          <a:xfrm>
            <a:off x="9661258" y="633845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defRPr/>
            </a:pPr>
            <a:r>
              <a:rPr lang="en-US" sz="3600" noProof="1">
                <a:solidFill>
                  <a:prstClr val="black"/>
                </a:solidFill>
                <a:latin typeface="Arial" panose="020B0604020202020204" pitchFamily="34" charset="0"/>
                <a:cs typeface="Arial" panose="020B0604020202020204" pitchFamily="34" charset="0"/>
              </a:rPr>
              <a:t>D. </a:t>
            </a:r>
            <a:r>
              <a:rPr lang="fr-FR" sz="3600" dirty="0">
                <a:solidFill>
                  <a:schemeClr val="tx1"/>
                </a:solidFill>
                <a:latin typeface="Arial" panose="020B0604020202020204" pitchFamily="34" charset="0"/>
                <a:cs typeface="Arial" panose="020B0604020202020204" pitchFamily="34" charset="0"/>
              </a:rPr>
              <a:t>Là </a:t>
            </a:r>
            <a:r>
              <a:rPr lang="fr-FR" sz="3600" dirty="0" err="1">
                <a:solidFill>
                  <a:schemeClr val="tx1"/>
                </a:solidFill>
                <a:latin typeface="Arial" panose="020B0604020202020204" pitchFamily="34" charset="0"/>
                <a:cs typeface="Arial" panose="020B0604020202020204" pitchFamily="34" charset="0"/>
              </a:rPr>
              <a:t>tập</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hợp</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của</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các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loại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đuôi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ảnh</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dùng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để</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nén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ảnh</a:t>
            </a:r>
            <a:r>
              <a:rPr lang="fr-FR" sz="3600" dirty="0">
                <a:solidFill>
                  <a:schemeClr val="tx1"/>
                </a:solidFill>
                <a:latin typeface="Arial" panose="020B0604020202020204" pitchFamily="34" charset="0"/>
                <a:cs typeface="Arial" panose="020B0604020202020204" pitchFamily="34" charset="0"/>
              </a:rPr>
              <a:t>. </a:t>
            </a:r>
            <a:endParaRPr lang="vi-VN" sz="3600" noProof="1">
              <a:solidFill>
                <a:schemeClr val="tx1"/>
              </a:solidFill>
              <a:latin typeface="Arial" panose="020B0604020202020204" pitchFamily="34" charset="0"/>
              <a:cs typeface="Arial" panose="020B0604020202020204" pitchFamily="34" charset="0"/>
            </a:endParaRPr>
          </a:p>
        </p:txBody>
      </p:sp>
      <p:pic>
        <p:nvPicPr>
          <p:cNvPr id="13" name="Picture 5">
            <a:extLst>
              <a:ext uri="{FF2B5EF4-FFF2-40B4-BE49-F238E27FC236}">
                <a16:creationId xmlns:a16="http://schemas.microsoft.com/office/drawing/2014/main" id="{804C4643-9C61-12F4-9C14-B93022A6FF8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222361" y="4326855"/>
            <a:ext cx="1279569" cy="1113741"/>
          </a:xfrm>
          <a:prstGeom prst="rect">
            <a:avLst/>
          </a:prstGeom>
        </p:spPr>
      </p:pic>
      <p:pic>
        <p:nvPicPr>
          <p:cNvPr id="14" name="Picture 10">
            <a:extLst>
              <a:ext uri="{FF2B5EF4-FFF2-40B4-BE49-F238E27FC236}">
                <a16:creationId xmlns:a16="http://schemas.microsoft.com/office/drawing/2014/main" id="{FC6C6DA9-9BE5-91DC-AAD6-E4AE0A324E4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88657" y="4293176"/>
            <a:ext cx="1275183" cy="1136072"/>
          </a:xfrm>
          <a:prstGeom prst="rect">
            <a:avLst/>
          </a:prstGeom>
        </p:spPr>
      </p:pic>
      <p:pic>
        <p:nvPicPr>
          <p:cNvPr id="15" name="Picture 10">
            <a:extLst>
              <a:ext uri="{FF2B5EF4-FFF2-40B4-BE49-F238E27FC236}">
                <a16:creationId xmlns:a16="http://schemas.microsoft.com/office/drawing/2014/main" id="{6467EF40-F657-E7D5-4D54-C2BF8C271ED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88657" y="6767941"/>
            <a:ext cx="1275183" cy="1136072"/>
          </a:xfrm>
          <a:prstGeom prst="rect">
            <a:avLst/>
          </a:prstGeom>
        </p:spPr>
      </p:pic>
      <p:pic>
        <p:nvPicPr>
          <p:cNvPr id="16" name="Picture 10">
            <a:extLst>
              <a:ext uri="{FF2B5EF4-FFF2-40B4-BE49-F238E27FC236}">
                <a16:creationId xmlns:a16="http://schemas.microsoft.com/office/drawing/2014/main" id="{70B31BC2-6F8E-12C8-0CE6-28C5D8E58EC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6747" y="6767941"/>
            <a:ext cx="1275183" cy="1136072"/>
          </a:xfrm>
          <a:prstGeom prst="rect">
            <a:avLst/>
          </a:prstGeom>
        </p:spPr>
      </p:pic>
      <p:pic>
        <p:nvPicPr>
          <p:cNvPr id="17" name="Âm thanh đúng">
            <a:hlinkClick r:id="" action="ppaction://media"/>
            <a:extLst>
              <a:ext uri="{FF2B5EF4-FFF2-40B4-BE49-F238E27FC236}">
                <a16:creationId xmlns:a16="http://schemas.microsoft.com/office/drawing/2014/main" id="{85E7D410-E6FA-E467-6AAF-6D1C54ED75A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663544" y="-955900"/>
            <a:ext cx="731045" cy="731045"/>
          </a:xfrm>
          <a:prstGeom prst="rect">
            <a:avLst/>
          </a:prstGeom>
        </p:spPr>
      </p:pic>
      <p:pic>
        <p:nvPicPr>
          <p:cNvPr id="18" name="Âm thanh sai">
            <a:hlinkClick r:id="" action="ppaction://media"/>
            <a:extLst>
              <a:ext uri="{FF2B5EF4-FFF2-40B4-BE49-F238E27FC236}">
                <a16:creationId xmlns:a16="http://schemas.microsoft.com/office/drawing/2014/main" id="{727F0B45-AD16-16F7-E349-C12D965CF484}"/>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653838" y="-955900"/>
            <a:ext cx="731045" cy="731045"/>
          </a:xfrm>
          <a:prstGeom prst="rect">
            <a:avLst/>
          </a:prstGeom>
        </p:spPr>
      </p:pic>
      <p:pic>
        <p:nvPicPr>
          <p:cNvPr id="19" name="Picture 27">
            <a:extLst>
              <a:ext uri="{FF2B5EF4-FFF2-40B4-BE49-F238E27FC236}">
                <a16:creationId xmlns:a16="http://schemas.microsoft.com/office/drawing/2014/main" id="{FF99EF23-94AF-486E-C05A-65CC501CCDC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286" y="8174183"/>
            <a:ext cx="2780024" cy="2112818"/>
          </a:xfrm>
          <a:prstGeom prst="rect">
            <a:avLst/>
          </a:prstGeom>
        </p:spPr>
      </p:pic>
      <p:pic>
        <p:nvPicPr>
          <p:cNvPr id="21" name="Picture 20">
            <a:hlinkClick r:id="rId14" action="ppaction://hlinksldjump"/>
            <a:extLst>
              <a:ext uri="{FF2B5EF4-FFF2-40B4-BE49-F238E27FC236}">
                <a16:creationId xmlns:a16="http://schemas.microsoft.com/office/drawing/2014/main" id="{A133C337-8B98-39CD-969A-225B588BF5A5}"/>
              </a:ext>
            </a:extLst>
          </p:cNvPr>
          <p:cNvPicPr>
            <a:picLocks noChangeAspect="1"/>
          </p:cNvPicPr>
          <p:nvPr/>
        </p:nvPicPr>
        <p:blipFill>
          <a:blip r:embed="rId15"/>
          <a:stretch>
            <a:fillRect/>
          </a:stretch>
        </p:blipFill>
        <p:spPr>
          <a:xfrm>
            <a:off x="15676406" y="8387084"/>
            <a:ext cx="2607023" cy="1833686"/>
          </a:xfrm>
          <a:prstGeom prst="rect">
            <a:avLst/>
          </a:prstGeom>
        </p:spPr>
      </p:pic>
    </p:spTree>
    <p:extLst>
      <p:ext uri="{BB962C8B-B14F-4D97-AF65-F5344CB8AC3E}">
        <p14:creationId xmlns:p14="http://schemas.microsoft.com/office/powerpoint/2010/main" val="277286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6" name="arrow.wav"/>
                                        </p:tgtEl>
                                      </p:cMediaNode>
                                    </p:audio>
                                  </p:sub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8"/>
                                        </p:tgtEl>
                                        <p:attrNameLst>
                                          <p:attrName>fillcolor</p:attrName>
                                        </p:attrNameLst>
                                      </p:cBhvr>
                                      <p:to>
                                        <a:srgbClr val="92D050"/>
                                      </p:to>
                                    </p:animClr>
                                    <p:set>
                                      <p:cBhvr>
                                        <p:cTn id="29" dur="500" fill="hold"/>
                                        <p:tgtEl>
                                          <p:spTgt spid="8"/>
                                        </p:tgtEl>
                                        <p:attrNameLst>
                                          <p:attrName>fill.type</p:attrName>
                                        </p:attrNameLst>
                                      </p:cBhvr>
                                      <p:to>
                                        <p:strVal val="solid"/>
                                      </p:to>
                                    </p:set>
                                    <p:set>
                                      <p:cBhvr>
                                        <p:cTn id="30" dur="500" fill="hold"/>
                                        <p:tgtEl>
                                          <p:spTgt spid="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7"/>
                                        </p:tgtEl>
                                      </p:cBhvr>
                                    </p:cmd>
                                  </p:childTnLst>
                                </p:cTn>
                              </p:par>
                              <p:par>
                                <p:cTn id="33" presetID="1" presetClass="entr" presetSubtype="0" fill="hold" nodeType="withEffect">
                                  <p:stCondLst>
                                    <p:cond delay="0"/>
                                  </p:stCondLst>
                                  <p:childTnLst>
                                    <p:set>
                                      <p:cBhvr>
                                        <p:cTn id="34" dur="1" fill="hold">
                                          <p:stCondLst>
                                            <p:cond delay="9"/>
                                          </p:stCondLst>
                                        </p:cTn>
                                        <p:tgtEl>
                                          <p:spTgt spid="1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8"/>
                                        </p:tgtEl>
                                      </p:cBhvr>
                                    </p:animEffect>
                                    <p:animScale>
                                      <p:cBhvr>
                                        <p:cTn id="37"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0"/>
                                        </p:tgtEl>
                                        <p:attrNameLst>
                                          <p:attrName>fillcolor</p:attrName>
                                        </p:attrNameLst>
                                      </p:cBhvr>
                                      <p:to>
                                        <a:srgbClr val="D99694"/>
                                      </p:to>
                                    </p:animClr>
                                    <p:set>
                                      <p:cBhvr>
                                        <p:cTn id="43" dur="500" fill="hold"/>
                                        <p:tgtEl>
                                          <p:spTgt spid="10"/>
                                        </p:tgtEl>
                                        <p:attrNameLst>
                                          <p:attrName>fill.type</p:attrName>
                                        </p:attrNameLst>
                                      </p:cBhvr>
                                      <p:to>
                                        <p:strVal val="solid"/>
                                      </p:to>
                                    </p:set>
                                    <p:set>
                                      <p:cBhvr>
                                        <p:cTn id="44" dur="500" fill="hold"/>
                                        <p:tgtEl>
                                          <p:spTgt spid="1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18"/>
                                        </p:tgtEl>
                                      </p:cBhvr>
                                    </p:cmd>
                                  </p:childTnLst>
                                </p:cTn>
                              </p:par>
                              <p:par>
                                <p:cTn id="47" presetID="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0"/>
                                        </p:tgtEl>
                                      </p:cBhvr>
                                    </p:animEffect>
                                    <p:animScale>
                                      <p:cBhvr>
                                        <p:cTn id="51"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1"/>
                                        </p:tgtEl>
                                        <p:attrNameLst>
                                          <p:attrName>fillcolor</p:attrName>
                                        </p:attrNameLst>
                                      </p:cBhvr>
                                      <p:to>
                                        <a:srgbClr val="D99694"/>
                                      </p:to>
                                    </p:animClr>
                                    <p:set>
                                      <p:cBhvr>
                                        <p:cTn id="57" dur="500" fill="hold"/>
                                        <p:tgtEl>
                                          <p:spTgt spid="11"/>
                                        </p:tgtEl>
                                        <p:attrNameLst>
                                          <p:attrName>fill.type</p:attrName>
                                        </p:attrNameLst>
                                      </p:cBhvr>
                                      <p:to>
                                        <p:strVal val="solid"/>
                                      </p:to>
                                    </p:set>
                                    <p:set>
                                      <p:cBhvr>
                                        <p:cTn id="58" dur="500" fill="hold"/>
                                        <p:tgtEl>
                                          <p:spTgt spid="1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18"/>
                                        </p:tgtEl>
                                      </p:cBhvr>
                                    </p:cmd>
                                  </p:childTnLst>
                                </p:cTn>
                              </p:par>
                              <p:par>
                                <p:cTn id="61" presetID="1" presetClass="entr" presetSubtype="0" fill="hold" nodeType="withEffect">
                                  <p:stCondLst>
                                    <p:cond delay="0"/>
                                  </p:stCondLst>
                                  <p:childTnLst>
                                    <p:set>
                                      <p:cBhvr>
                                        <p:cTn id="62" dur="1" fill="hold">
                                          <p:stCondLst>
                                            <p:cond delay="9"/>
                                          </p:stCondLst>
                                        </p:cTn>
                                        <p:tgtEl>
                                          <p:spTgt spid="1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1"/>
                                        </p:tgtEl>
                                      </p:cBhvr>
                                    </p:animEffect>
                                    <p:animScale>
                                      <p:cBhvr>
                                        <p:cTn id="65"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2"/>
                                        </p:tgtEl>
                                        <p:attrNameLst>
                                          <p:attrName>fillcolor</p:attrName>
                                        </p:attrNameLst>
                                      </p:cBhvr>
                                      <p:to>
                                        <a:srgbClr val="D99694"/>
                                      </p:to>
                                    </p:animClr>
                                    <p:set>
                                      <p:cBhvr>
                                        <p:cTn id="71" dur="500" fill="hold"/>
                                        <p:tgtEl>
                                          <p:spTgt spid="12"/>
                                        </p:tgtEl>
                                        <p:attrNameLst>
                                          <p:attrName>fill.type</p:attrName>
                                        </p:attrNameLst>
                                      </p:cBhvr>
                                      <p:to>
                                        <p:strVal val="solid"/>
                                      </p:to>
                                    </p:set>
                                    <p:set>
                                      <p:cBhvr>
                                        <p:cTn id="72" dur="500" fill="hold"/>
                                        <p:tgtEl>
                                          <p:spTgt spid="12"/>
                                        </p:tgtEl>
                                        <p:attrNameLst>
                                          <p:attrName>fill.on</p:attrName>
                                        </p:attrNameLst>
                                      </p:cBhvr>
                                      <p:to>
                                        <p:strVal val="true"/>
                                      </p:to>
                                    </p:set>
                                  </p:childTnLst>
                                </p:cTn>
                              </p:par>
                              <p:par>
                                <p:cTn id="73" presetID="1" presetClass="entr" presetSubtype="0" fill="hold" nodeType="withEffect">
                                  <p:stCondLst>
                                    <p:cond delay="0"/>
                                  </p:stCondLst>
                                  <p:childTnLst>
                                    <p:set>
                                      <p:cBhvr>
                                        <p:cTn id="74" dur="1" fill="hold">
                                          <p:stCondLst>
                                            <p:cond delay="9"/>
                                          </p:stCondLst>
                                        </p:cTn>
                                        <p:tgtEl>
                                          <p:spTgt spid="15"/>
                                        </p:tgtEl>
                                        <p:attrNameLst>
                                          <p:attrName>style.visibility</p:attrName>
                                        </p:attrNameLst>
                                      </p:cBhvr>
                                      <p:to>
                                        <p:strVal val="visible"/>
                                      </p:to>
                                    </p:set>
                                  </p:childTnLst>
                                </p:cTn>
                              </p:par>
                              <p:par>
                                <p:cTn id="75" presetID="1" presetClass="mediacall" presetSubtype="0" fill="hold" nodeType="withEffect">
                                  <p:stCondLst>
                                    <p:cond delay="0"/>
                                  </p:stCondLst>
                                  <p:childTnLst>
                                    <p:cmd type="call" cmd="playFrom(0.0)">
                                      <p:cBhvr>
                                        <p:cTn id="76" dur="862" fill="hold"/>
                                        <p:tgtEl>
                                          <p:spTgt spid="18"/>
                                        </p:tgtEl>
                                      </p:cBhvr>
                                    </p:cmd>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2"/>
                                        </p:tgtEl>
                                      </p:cBhvr>
                                    </p:animEffect>
                                    <p:animScale>
                                      <p:cBhvr>
                                        <p:cTn id="79" dur="250" autoRev="1" fill="hold"/>
                                        <p:tgtEl>
                                          <p:spTgt spid="12"/>
                                        </p:tgtEl>
                                      </p:cBhvr>
                                      <p:by x="105000" y="105000"/>
                                    </p:animScale>
                                  </p:childTnLst>
                                </p:cTn>
                              </p:par>
                            </p:childTnLst>
                          </p:cTn>
                        </p:par>
                      </p:childTnLst>
                    </p:cTn>
                  </p:par>
                </p:childTnLst>
              </p:cTn>
              <p:nextCondLst>
                <p:cond evt="onClick" delay="0">
                  <p:tgtEl>
                    <p:spTgt spid="12"/>
                  </p:tgtEl>
                </p:cond>
              </p:nextCondLst>
            </p:seq>
            <p:audio>
              <p:cMediaNode vol="80000">
                <p:cTn id="80" fill="hold" display="0">
                  <p:stCondLst>
                    <p:cond delay="indefinite"/>
                  </p:stCondLst>
                  <p:endCondLst>
                    <p:cond evt="onStopAudio" delay="0">
                      <p:tgtEl>
                        <p:sldTgt/>
                      </p:tgtEl>
                    </p:cond>
                  </p:endCondLst>
                </p:cTn>
                <p:tgtEl>
                  <p:spTgt spid="17"/>
                </p:tgtEl>
              </p:cMediaNode>
            </p:audio>
            <p:audio>
              <p:cMediaNode vol="80000">
                <p:cTn id="81" fill="hold" display="0">
                  <p:stCondLst>
                    <p:cond delay="indefinite"/>
                  </p:stCondLst>
                  <p:endCondLst>
                    <p:cond evt="onStopAudio" delay="0">
                      <p:tgtEl>
                        <p:sldTgt/>
                      </p:tgtEl>
                    </p:cond>
                  </p:endCondLst>
                </p:cTn>
                <p:tgtEl>
                  <p:spTgt spid="18"/>
                </p:tgtEl>
              </p:cMediaNode>
            </p:audio>
          </p:childTnLst>
        </p:cTn>
      </p:par>
    </p:tnLst>
    <p:bldLst>
      <p:bldP spid="7" grpId="0" animBg="1"/>
      <p:bldP spid="8" grpId="0" animBg="1"/>
      <p:bldP spid="8" grpId="1" animBg="1"/>
      <p:bldP spid="10" grpId="0" animBg="1"/>
      <p:bldP spid="10" grpId="1" animBg="1"/>
      <p:bldP spid="11" grpId="0" animBg="1"/>
      <p:bldP spid="11" grpId="1" animBg="1"/>
      <p:bldP spid="12" grpId="0" animBg="1"/>
      <p:bldP spid="12"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700">
              <a:solidFill>
                <a:prstClr val="white"/>
              </a:solidFill>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28" name="Câu hỏi">
            <a:extLst>
              <a:ext uri="{FF2B5EF4-FFF2-40B4-BE49-F238E27FC236}">
                <a16:creationId xmlns:a16="http://schemas.microsoft.com/office/drawing/2014/main" id="{BF8EC4AE-3F26-6574-80AD-6E251B671469}"/>
              </a:ext>
            </a:extLst>
          </p:cNvPr>
          <p:cNvSpPr/>
          <p:nvPr/>
        </p:nvSpPr>
        <p:spPr>
          <a:xfrm>
            <a:off x="1821872" y="51435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vi-VN" sz="4800" b="1" noProof="1">
                <a:solidFill>
                  <a:prstClr val="black"/>
                </a:solidFill>
                <a:cs typeface="Arial" panose="020B0604020202020204" pitchFamily="34" charset="0"/>
              </a:rPr>
              <a:t>Câu </a:t>
            </a:r>
            <a:r>
              <a:rPr lang="en-US" sz="4800" b="1" noProof="1">
                <a:solidFill>
                  <a:prstClr val="black"/>
                </a:solidFill>
                <a:latin typeface="Arial" panose="020B0604020202020204" pitchFamily="34" charset="0"/>
                <a:cs typeface="Arial" panose="020B0604020202020204" pitchFamily="34" charset="0"/>
              </a:rPr>
              <a:t>5: </a:t>
            </a:r>
            <a:r>
              <a:rPr lang="fr-FR" sz="4800" dirty="0">
                <a:solidFill>
                  <a:schemeClr val="tx1"/>
                </a:solidFill>
                <a:latin typeface="Arial" panose="020B0604020202020204" pitchFamily="34" charset="0"/>
                <a:cs typeface="Arial" panose="020B0604020202020204" pitchFamily="34" charset="0"/>
              </a:rPr>
              <a:t>Ý </a:t>
            </a:r>
            <a:r>
              <a:rPr lang="fr-FR" sz="4800" dirty="0" err="1">
                <a:solidFill>
                  <a:schemeClr val="tx1"/>
                </a:solidFill>
                <a:latin typeface="Arial" panose="020B0604020202020204" pitchFamily="34" charset="0"/>
                <a:cs typeface="Arial" panose="020B0604020202020204" pitchFamily="34" charset="0"/>
              </a:rPr>
              <a:t>nào</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dưới</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đây</a:t>
            </a:r>
            <a:r>
              <a:rPr lang="fr-FR" sz="4800" dirty="0">
                <a:solidFill>
                  <a:schemeClr val="tx1"/>
                </a:solidFill>
                <a:latin typeface="Arial" panose="020B0604020202020204" pitchFamily="34" charset="0"/>
                <a:cs typeface="Arial" panose="020B0604020202020204" pitchFamily="34" charset="0"/>
              </a:rPr>
              <a:t> là </a:t>
            </a:r>
            <a:r>
              <a:rPr lang="fr-FR" sz="4800" dirty="0" err="1">
                <a:solidFill>
                  <a:schemeClr val="tx1"/>
                </a:solidFill>
                <a:latin typeface="Arial" panose="020B0604020202020204" pitchFamily="34" charset="0"/>
                <a:cs typeface="Arial" panose="020B0604020202020204" pitchFamily="34" charset="0"/>
              </a:rPr>
              <a:t>đúng</a:t>
            </a:r>
            <a:r>
              <a:rPr lang="fr-FR" sz="4800" dirty="0">
                <a:solidFill>
                  <a:schemeClr val="tx1"/>
                </a:solidFill>
                <a:latin typeface="Arial" panose="020B0604020202020204" pitchFamily="34" charset="0"/>
                <a:cs typeface="Arial" panose="020B0604020202020204" pitchFamily="34" charset="0"/>
              </a:rPr>
              <a:t> khi </a:t>
            </a:r>
            <a:r>
              <a:rPr lang="fr-FR" sz="4800" dirty="0" err="1">
                <a:solidFill>
                  <a:schemeClr val="tx1"/>
                </a:solidFill>
                <a:latin typeface="Arial" panose="020B0604020202020204" pitchFamily="34" charset="0"/>
                <a:cs typeface="Arial" panose="020B0604020202020204" pitchFamily="34" charset="0"/>
              </a:rPr>
              <a:t>nói</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về</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phần</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mềm</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ứng</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dụng</a:t>
            </a:r>
            <a:r>
              <a:rPr lang="fr-FR" sz="4800" dirty="0">
                <a:solidFill>
                  <a:schemeClr val="tx1"/>
                </a:solidFill>
                <a:latin typeface="Arial" panose="020B0604020202020204" pitchFamily="34" charset="0"/>
                <a:cs typeface="Arial" panose="020B0604020202020204" pitchFamily="34" charset="0"/>
              </a:rPr>
              <a:t>?</a:t>
            </a:r>
            <a:endParaRPr lang="vi-VN" sz="4800" noProof="1">
              <a:solidFill>
                <a:schemeClr val="tx1"/>
              </a:solidFill>
              <a:latin typeface="Arial" panose="020B0604020202020204" pitchFamily="34" charset="0"/>
              <a:cs typeface="Arial" panose="020B0604020202020204" pitchFamily="34" charset="0"/>
            </a:endParaRPr>
          </a:p>
        </p:txBody>
      </p:sp>
      <p:sp>
        <p:nvSpPr>
          <p:cNvPr id="29" name="Đáp án đúng">
            <a:extLst>
              <a:ext uri="{FF2B5EF4-FFF2-40B4-BE49-F238E27FC236}">
                <a16:creationId xmlns:a16="http://schemas.microsoft.com/office/drawing/2014/main" id="{66DB7CD2-FA3C-2531-055C-8AB3F896009B}"/>
              </a:ext>
            </a:extLst>
          </p:cNvPr>
          <p:cNvSpPr/>
          <p:nvPr/>
        </p:nvSpPr>
        <p:spPr>
          <a:xfrm>
            <a:off x="9663544" y="642503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4000" noProof="1">
                <a:solidFill>
                  <a:prstClr val="black"/>
                </a:solidFill>
                <a:latin typeface="Arial" panose="020B0604020202020204" pitchFamily="34" charset="0"/>
                <a:cs typeface="Arial" panose="020B0604020202020204" pitchFamily="34" charset="0"/>
              </a:rPr>
              <a:t>D</a:t>
            </a:r>
            <a:r>
              <a:rPr lang="en-US" sz="3600" noProof="1">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Cài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đặt</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hoặc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không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tùy</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theo</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yêu</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cầu</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của</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người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sử</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dụng</a:t>
            </a:r>
            <a:r>
              <a:rPr lang="fr-FR" sz="3600" dirty="0">
                <a:solidFill>
                  <a:schemeClr val="tx1"/>
                </a:solidFill>
                <a:latin typeface="Arial" panose="020B0604020202020204" pitchFamily="34" charset="0"/>
                <a:cs typeface="Arial" panose="020B0604020202020204" pitchFamily="34" charset="0"/>
              </a:rPr>
              <a:t>.</a:t>
            </a:r>
            <a:r>
              <a:rPr lang="en-US" sz="3600" noProof="1">
                <a:solidFill>
                  <a:schemeClr val="tx1"/>
                </a:solidFill>
                <a:latin typeface="Arial" panose="020B0604020202020204" pitchFamily="34" charset="0"/>
                <a:cs typeface="Arial" panose="020B0604020202020204" pitchFamily="34" charset="0"/>
              </a:rPr>
              <a:t> </a:t>
            </a:r>
            <a:endParaRPr lang="vi-VN" sz="3600" noProof="1">
              <a:solidFill>
                <a:schemeClr val="tx1"/>
              </a:solidFill>
              <a:latin typeface="Arial" panose="020B0604020202020204" pitchFamily="34" charset="0"/>
              <a:cs typeface="Arial" panose="020B0604020202020204" pitchFamily="34" charset="0"/>
            </a:endParaRPr>
          </a:p>
        </p:txBody>
      </p:sp>
      <p:sp>
        <p:nvSpPr>
          <p:cNvPr id="30" name="Đáp án sai 1">
            <a:extLst>
              <a:ext uri="{FF2B5EF4-FFF2-40B4-BE49-F238E27FC236}">
                <a16:creationId xmlns:a16="http://schemas.microsoft.com/office/drawing/2014/main" id="{A1EA5947-42D2-D1B5-5EAB-7CCC4CEB1444}"/>
              </a:ext>
            </a:extLst>
          </p:cNvPr>
          <p:cNvSpPr/>
          <p:nvPr/>
        </p:nvSpPr>
        <p:spPr>
          <a:xfrm>
            <a:off x="1821872" y="396413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4000" noProof="1">
                <a:solidFill>
                  <a:prstClr val="black"/>
                </a:solidFill>
                <a:latin typeface="Arial" panose="020B0604020202020204" pitchFamily="34" charset="0"/>
                <a:cs typeface="Arial" panose="020B0604020202020204" pitchFamily="34" charset="0"/>
              </a:rPr>
              <a:t>A. </a:t>
            </a:r>
            <a:r>
              <a:rPr lang="fr-FR" sz="4000" dirty="0" err="1">
                <a:solidFill>
                  <a:schemeClr val="tx1"/>
                </a:solidFill>
                <a:latin typeface="Arial" panose="020B0604020202020204" pitchFamily="34" charset="0"/>
                <a:cs typeface="Arial" panose="020B0604020202020204" pitchFamily="34" charset="0"/>
              </a:rPr>
              <a:t>Trực</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tiếp</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quản</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lí</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và</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vận</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hành</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phần</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cứng</a:t>
            </a:r>
            <a:r>
              <a:rPr lang="fr-FR" sz="4000" dirty="0">
                <a:solidFill>
                  <a:schemeClr val="tx1"/>
                </a:solidFill>
                <a:latin typeface="Arial" panose="020B0604020202020204" pitchFamily="34" charset="0"/>
                <a:cs typeface="Arial" panose="020B0604020202020204" pitchFamily="34" charset="0"/>
              </a:rPr>
              <a:t>.</a:t>
            </a:r>
            <a:endParaRPr lang="vi-VN" sz="4000" noProof="1">
              <a:solidFill>
                <a:schemeClr val="tx1"/>
              </a:solidFill>
              <a:latin typeface="Arial" panose="020B0604020202020204" pitchFamily="34" charset="0"/>
              <a:cs typeface="Arial" panose="020B0604020202020204" pitchFamily="34" charset="0"/>
            </a:endParaRPr>
          </a:p>
        </p:txBody>
      </p:sp>
      <p:sp>
        <p:nvSpPr>
          <p:cNvPr id="31" name="Đáp án sai 2">
            <a:extLst>
              <a:ext uri="{FF2B5EF4-FFF2-40B4-BE49-F238E27FC236}">
                <a16:creationId xmlns:a16="http://schemas.microsoft.com/office/drawing/2014/main" id="{16A7850E-830E-D371-603B-24FC5FCE66CD}"/>
              </a:ext>
            </a:extLst>
          </p:cNvPr>
          <p:cNvSpPr/>
          <p:nvPr/>
        </p:nvSpPr>
        <p:spPr>
          <a:xfrm>
            <a:off x="1821872" y="642503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4000" noProof="1">
                <a:solidFill>
                  <a:prstClr val="black"/>
                </a:solidFill>
                <a:latin typeface="Arial" panose="020B0604020202020204" pitchFamily="34" charset="0"/>
                <a:cs typeface="Arial" panose="020B0604020202020204" pitchFamily="34" charset="0"/>
              </a:rPr>
              <a:t>B</a:t>
            </a:r>
            <a:r>
              <a:rPr lang="en-US" sz="4000" noProof="1">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Phải</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cài</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đặt</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đầu</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tiên</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để</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máy</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tính</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hoạt</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động</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được</a:t>
            </a:r>
            <a:r>
              <a:rPr lang="fr-FR" sz="4000" dirty="0">
                <a:solidFill>
                  <a:schemeClr val="tx1"/>
                </a:solidFill>
                <a:latin typeface="Arial" panose="020B0604020202020204" pitchFamily="34" charset="0"/>
                <a:cs typeface="Arial" panose="020B0604020202020204" pitchFamily="34" charset="0"/>
              </a:rPr>
              <a:t>.</a:t>
            </a:r>
            <a:endParaRPr lang="vi-VN" sz="4000" noProof="1">
              <a:solidFill>
                <a:schemeClr val="tx1"/>
              </a:solidFill>
              <a:latin typeface="Arial" panose="020B0604020202020204" pitchFamily="34" charset="0"/>
              <a:cs typeface="Arial" panose="020B0604020202020204" pitchFamily="34" charset="0"/>
            </a:endParaRPr>
          </a:p>
        </p:txBody>
      </p:sp>
      <p:sp>
        <p:nvSpPr>
          <p:cNvPr id="32" name="Đáp án sai 3">
            <a:extLst>
              <a:ext uri="{FF2B5EF4-FFF2-40B4-BE49-F238E27FC236}">
                <a16:creationId xmlns:a16="http://schemas.microsoft.com/office/drawing/2014/main" id="{976214D2-B342-7750-5C8C-C27E00310D7A}"/>
              </a:ext>
            </a:extLst>
          </p:cNvPr>
          <p:cNvSpPr/>
          <p:nvPr/>
        </p:nvSpPr>
        <p:spPr>
          <a:xfrm>
            <a:off x="9663544" y="396413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4000" noProof="1">
                <a:solidFill>
                  <a:prstClr val="black"/>
                </a:solidFill>
                <a:latin typeface="Arial" panose="020B0604020202020204" pitchFamily="34" charset="0"/>
                <a:cs typeface="Arial" panose="020B0604020202020204" pitchFamily="34" charset="0"/>
              </a:rPr>
              <a:t>C</a:t>
            </a:r>
            <a:r>
              <a:rPr lang="en-US" sz="3600" noProof="1">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Quản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lí</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các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thành</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phần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của</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máy</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tính</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và</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điều</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khiển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máy</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tính</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hoạt</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động</a:t>
            </a:r>
            <a:r>
              <a:rPr lang="fr-FR" sz="3600" dirty="0">
                <a:solidFill>
                  <a:schemeClr val="tx1"/>
                </a:solidFill>
                <a:latin typeface="Arial" panose="020B0604020202020204" pitchFamily="34" charset="0"/>
                <a:cs typeface="Arial" panose="020B0604020202020204" pitchFamily="34" charset="0"/>
              </a:rPr>
              <a:t>.</a:t>
            </a:r>
            <a:endParaRPr lang="vi-VN" sz="3600" noProof="1">
              <a:solidFill>
                <a:schemeClr val="tx1"/>
              </a:solidFill>
              <a:latin typeface="Arial" panose="020B0604020202020204" pitchFamily="34" charset="0"/>
              <a:cs typeface="Arial" panose="020B0604020202020204" pitchFamily="34" charset="0"/>
            </a:endParaRPr>
          </a:p>
        </p:txBody>
      </p:sp>
      <p:pic>
        <p:nvPicPr>
          <p:cNvPr id="33" name="Âm thanh đúng">
            <a:hlinkClick r:id="" action="ppaction://media"/>
            <a:extLst>
              <a:ext uri="{FF2B5EF4-FFF2-40B4-BE49-F238E27FC236}">
                <a16:creationId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63544" y="-955900"/>
            <a:ext cx="731045" cy="731045"/>
          </a:xfrm>
          <a:prstGeom prst="rect">
            <a:avLst/>
          </a:prstGeom>
        </p:spPr>
      </p:pic>
      <p:pic>
        <p:nvPicPr>
          <p:cNvPr id="34" name="Picture 5">
            <a:extLst>
              <a:ext uri="{FF2B5EF4-FFF2-40B4-BE49-F238E27FC236}">
                <a16:creationId xmlns:a16="http://schemas.microsoft.com/office/drawing/2014/main" id="{6ED69A8E-3629-71D5-BBA5-B0D841236B4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90943" y="6868206"/>
            <a:ext cx="1279569" cy="1113741"/>
          </a:xfrm>
          <a:prstGeom prst="rect">
            <a:avLst/>
          </a:prstGeom>
        </p:spPr>
      </p:pic>
      <p:pic>
        <p:nvPicPr>
          <p:cNvPr id="35" name="Picture 10">
            <a:extLst>
              <a:ext uri="{FF2B5EF4-FFF2-40B4-BE49-F238E27FC236}">
                <a16:creationId xmlns:a16="http://schemas.microsoft.com/office/drawing/2014/main" id="{93F2F73B-7500-D6CF-7EC0-81FB4463381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229036" y="6845876"/>
            <a:ext cx="1275183" cy="1136072"/>
          </a:xfrm>
          <a:prstGeom prst="rect">
            <a:avLst/>
          </a:prstGeom>
        </p:spPr>
      </p:pic>
      <p:pic>
        <p:nvPicPr>
          <p:cNvPr id="36" name="Picture 10">
            <a:extLst>
              <a:ext uri="{FF2B5EF4-FFF2-40B4-BE49-F238E27FC236}">
                <a16:creationId xmlns:a16="http://schemas.microsoft.com/office/drawing/2014/main" id="{FBEB367B-911F-64C4-9BB5-C939C681C38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90943" y="4371110"/>
            <a:ext cx="1275183" cy="1136072"/>
          </a:xfrm>
          <a:prstGeom prst="rect">
            <a:avLst/>
          </a:prstGeom>
        </p:spPr>
      </p:pic>
      <p:pic>
        <p:nvPicPr>
          <p:cNvPr id="37" name="Picture 10">
            <a:extLst>
              <a:ext uri="{FF2B5EF4-FFF2-40B4-BE49-F238E27FC236}">
                <a16:creationId xmlns:a16="http://schemas.microsoft.com/office/drawing/2014/main" id="{2968104A-E55D-7895-FFF7-2F96E1FA4E1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229036" y="4371112"/>
            <a:ext cx="1275183" cy="1136072"/>
          </a:xfrm>
          <a:prstGeom prst="rect">
            <a:avLst/>
          </a:prstGeom>
        </p:spPr>
      </p:pic>
      <p:pic>
        <p:nvPicPr>
          <p:cNvPr id="38" name="Âm thanh sai">
            <a:hlinkClick r:id="" action="ppaction://media"/>
            <a:extLst>
              <a:ext uri="{FF2B5EF4-FFF2-40B4-BE49-F238E27FC236}">
                <a16:creationId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53838" y="-955900"/>
            <a:ext cx="731045" cy="731045"/>
          </a:xfrm>
          <a:prstGeom prst="rect">
            <a:avLst/>
          </a:prstGeom>
        </p:spPr>
      </p:pic>
      <p:pic>
        <p:nvPicPr>
          <p:cNvPr id="17" name="Picture 27">
            <a:extLst>
              <a:ext uri="{FF2B5EF4-FFF2-40B4-BE49-F238E27FC236}">
                <a16:creationId xmlns:a16="http://schemas.microsoft.com/office/drawing/2014/main" id="{616F15E9-7401-B762-61F9-F3CE52F9859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286" y="8174183"/>
            <a:ext cx="2780024" cy="2112818"/>
          </a:xfrm>
          <a:prstGeom prst="rect">
            <a:avLst/>
          </a:prstGeom>
        </p:spPr>
      </p:pic>
      <p:pic>
        <p:nvPicPr>
          <p:cNvPr id="18" name="Picture 17">
            <a:hlinkClick r:id="rId14" action="ppaction://hlinksldjump"/>
            <a:extLst>
              <a:ext uri="{FF2B5EF4-FFF2-40B4-BE49-F238E27FC236}">
                <a16:creationId xmlns:a16="http://schemas.microsoft.com/office/drawing/2014/main" id="{882A3BCB-A71B-4810-F494-358F15051544}"/>
              </a:ext>
            </a:extLst>
          </p:cNvPr>
          <p:cNvPicPr>
            <a:picLocks noChangeAspect="1"/>
          </p:cNvPicPr>
          <p:nvPr/>
        </p:nvPicPr>
        <p:blipFill>
          <a:blip r:embed="rId15"/>
          <a:stretch>
            <a:fillRect/>
          </a:stretch>
        </p:blipFill>
        <p:spPr>
          <a:xfrm>
            <a:off x="15676406" y="8387084"/>
            <a:ext cx="2607023" cy="1833686"/>
          </a:xfrm>
          <a:prstGeom prst="rect">
            <a:avLst/>
          </a:prstGeom>
        </p:spPr>
      </p:pic>
    </p:spTree>
    <p:extLst>
      <p:ext uri="{BB962C8B-B14F-4D97-AF65-F5344CB8AC3E}">
        <p14:creationId xmlns:p14="http://schemas.microsoft.com/office/powerpoint/2010/main" val="62437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6" name="arrow.wav"/>
                                        </p:tgtEl>
                                      </p:cMediaNode>
                                    </p:audio>
                                  </p:sub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inVertical)">
                                      <p:cBhvr>
                                        <p:cTn id="11" dur="500"/>
                                        <p:tgtEl>
                                          <p:spTgt spid="30"/>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9"/>
                                        </p:tgtEl>
                                        <p:attrNameLst>
                                          <p:attrName>fillcolor</p:attrName>
                                        </p:attrNameLst>
                                      </p:cBhvr>
                                      <p:to>
                                        <a:srgbClr val="92D050"/>
                                      </p:to>
                                    </p:animClr>
                                    <p:set>
                                      <p:cBhvr>
                                        <p:cTn id="29" dur="500" fill="hold"/>
                                        <p:tgtEl>
                                          <p:spTgt spid="29"/>
                                        </p:tgtEl>
                                        <p:attrNameLst>
                                          <p:attrName>fill.type</p:attrName>
                                        </p:attrNameLst>
                                      </p:cBhvr>
                                      <p:to>
                                        <p:strVal val="solid"/>
                                      </p:to>
                                    </p:set>
                                    <p:set>
                                      <p:cBhvr>
                                        <p:cTn id="30" dur="500" fill="hold"/>
                                        <p:tgtEl>
                                          <p:spTgt spid="2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3"/>
                                        </p:tgtEl>
                                      </p:cBhvr>
                                    </p:cmd>
                                  </p:childTnLst>
                                </p:cTn>
                              </p:par>
                              <p:par>
                                <p:cTn id="33" presetID="1" presetClass="entr" presetSubtype="0" fill="hold" nodeType="withEffect">
                                  <p:stCondLst>
                                    <p:cond delay="0"/>
                                  </p:stCondLst>
                                  <p:childTnLst>
                                    <p:set>
                                      <p:cBhvr>
                                        <p:cTn id="34" dur="1" fill="hold">
                                          <p:stCondLst>
                                            <p:cond delay="9"/>
                                          </p:stCondLst>
                                        </p:cTn>
                                        <p:tgtEl>
                                          <p:spTgt spid="34"/>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9"/>
                                        </p:tgtEl>
                                      </p:cBhvr>
                                    </p:animEffect>
                                    <p:animScale>
                                      <p:cBhvr>
                                        <p:cTn id="37"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30"/>
                                        </p:tgtEl>
                                        <p:attrNameLst>
                                          <p:attrName>fillcolor</p:attrName>
                                        </p:attrNameLst>
                                      </p:cBhvr>
                                      <p:to>
                                        <a:srgbClr val="D99694"/>
                                      </p:to>
                                    </p:animClr>
                                    <p:set>
                                      <p:cBhvr>
                                        <p:cTn id="43" dur="500" fill="hold"/>
                                        <p:tgtEl>
                                          <p:spTgt spid="30"/>
                                        </p:tgtEl>
                                        <p:attrNameLst>
                                          <p:attrName>fill.type</p:attrName>
                                        </p:attrNameLst>
                                      </p:cBhvr>
                                      <p:to>
                                        <p:strVal val="solid"/>
                                      </p:to>
                                    </p:set>
                                    <p:set>
                                      <p:cBhvr>
                                        <p:cTn id="44" dur="500" fill="hold"/>
                                        <p:tgtEl>
                                          <p:spTgt spid="3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8"/>
                                        </p:tgtEl>
                                      </p:cBhvr>
                                    </p:cmd>
                                  </p:child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30"/>
                                        </p:tgtEl>
                                      </p:cBhvr>
                                    </p:animEffect>
                                    <p:animScale>
                                      <p:cBhvr>
                                        <p:cTn id="51"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31"/>
                                        </p:tgtEl>
                                        <p:attrNameLst>
                                          <p:attrName>fillcolor</p:attrName>
                                        </p:attrNameLst>
                                      </p:cBhvr>
                                      <p:to>
                                        <a:srgbClr val="D99694"/>
                                      </p:to>
                                    </p:animClr>
                                    <p:set>
                                      <p:cBhvr>
                                        <p:cTn id="57" dur="500" fill="hold"/>
                                        <p:tgtEl>
                                          <p:spTgt spid="31"/>
                                        </p:tgtEl>
                                        <p:attrNameLst>
                                          <p:attrName>fill.type</p:attrName>
                                        </p:attrNameLst>
                                      </p:cBhvr>
                                      <p:to>
                                        <p:strVal val="solid"/>
                                      </p:to>
                                    </p:set>
                                    <p:set>
                                      <p:cBhvr>
                                        <p:cTn id="58" dur="500" fill="hold"/>
                                        <p:tgtEl>
                                          <p:spTgt spid="3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8"/>
                                        </p:tgtEl>
                                      </p:cBhvr>
                                    </p:cmd>
                                  </p:childTnLst>
                                </p:cTn>
                              </p:par>
                              <p:par>
                                <p:cTn id="61" presetID="1" presetClass="entr" presetSubtype="0" fill="hold" nodeType="withEffect">
                                  <p:stCondLst>
                                    <p:cond delay="0"/>
                                  </p:stCondLst>
                                  <p:childTnLst>
                                    <p:set>
                                      <p:cBhvr>
                                        <p:cTn id="62" dur="1" fill="hold">
                                          <p:stCondLst>
                                            <p:cond delay="9"/>
                                          </p:stCondLst>
                                        </p:cTn>
                                        <p:tgtEl>
                                          <p:spTgt spid="35"/>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31"/>
                                        </p:tgtEl>
                                      </p:cBhvr>
                                    </p:animEffect>
                                    <p:animScale>
                                      <p:cBhvr>
                                        <p:cTn id="65" dur="250" autoRev="1" fill="hold"/>
                                        <p:tgtEl>
                                          <p:spTgt spid="31"/>
                                        </p:tgtEl>
                                      </p:cBhvr>
                                      <p:by x="105000" y="105000"/>
                                    </p:animScale>
                                  </p:childTnLst>
                                </p:cTn>
                              </p:par>
                            </p:childTnLst>
                          </p:cTn>
                        </p:par>
                      </p:childTnLst>
                    </p:cTn>
                  </p:par>
                </p:childTnLst>
              </p:cTn>
              <p:nextCondLst>
                <p:cond evt="onClick" delay="0">
                  <p:tgtEl>
                    <p:spTgt spid="31"/>
                  </p:tgtEl>
                </p:cond>
              </p:nextCondLst>
            </p:seq>
            <p:seq concurrent="1" nextAc="seek">
              <p:cTn id="66" restart="whenNotActive" fill="hold" evtFilter="cancelBubble" nodeType="interactiveSeq">
                <p:stCondLst>
                  <p:cond evt="onClick" delay="0">
                    <p:tgtEl>
                      <p:spTgt spid="3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32"/>
                                        </p:tgtEl>
                                        <p:attrNameLst>
                                          <p:attrName>fillcolor</p:attrName>
                                        </p:attrNameLst>
                                      </p:cBhvr>
                                      <p:to>
                                        <a:srgbClr val="D99694"/>
                                      </p:to>
                                    </p:animClr>
                                    <p:set>
                                      <p:cBhvr>
                                        <p:cTn id="71" dur="500" fill="hold"/>
                                        <p:tgtEl>
                                          <p:spTgt spid="32"/>
                                        </p:tgtEl>
                                        <p:attrNameLst>
                                          <p:attrName>fill.type</p:attrName>
                                        </p:attrNameLst>
                                      </p:cBhvr>
                                      <p:to>
                                        <p:strVal val="solid"/>
                                      </p:to>
                                    </p:set>
                                    <p:set>
                                      <p:cBhvr>
                                        <p:cTn id="72" dur="500" fill="hold"/>
                                        <p:tgtEl>
                                          <p:spTgt spid="32"/>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8"/>
                                        </p:tgtEl>
                                      </p:cBhvr>
                                    </p:cmd>
                                  </p:childTnLst>
                                </p:cTn>
                              </p:par>
                              <p:par>
                                <p:cTn id="75" presetID="1" presetClass="entr" presetSubtype="0" fill="hold" nodeType="withEffect">
                                  <p:stCondLst>
                                    <p:cond delay="0"/>
                                  </p:stCondLst>
                                  <p:childTnLst>
                                    <p:set>
                                      <p:cBhvr>
                                        <p:cTn id="76" dur="1" fill="hold">
                                          <p:stCondLst>
                                            <p:cond delay="9"/>
                                          </p:stCondLst>
                                        </p:cTn>
                                        <p:tgtEl>
                                          <p:spTgt spid="36"/>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32"/>
                                        </p:tgtEl>
                                      </p:cBhvr>
                                    </p:animEffect>
                                    <p:animScale>
                                      <p:cBhvr>
                                        <p:cTn id="79" dur="250" autoRev="1" fill="hold"/>
                                        <p:tgtEl>
                                          <p:spTgt spid="32"/>
                                        </p:tgtEl>
                                      </p:cBhvr>
                                      <p:by x="105000" y="105000"/>
                                    </p:animScale>
                                  </p:childTnLst>
                                </p:cTn>
                              </p:par>
                            </p:childTnLst>
                          </p:cTn>
                        </p:par>
                      </p:childTnLst>
                    </p:cTn>
                  </p:par>
                </p:childTnLst>
              </p:cTn>
              <p:nextCondLst>
                <p:cond evt="onClick" delay="0">
                  <p:tgtEl>
                    <p:spTgt spid="32"/>
                  </p:tgtEl>
                </p:cond>
              </p:nextCondLst>
            </p:seq>
            <p:audio>
              <p:cMediaNode vol="80000">
                <p:cTn id="80" fill="hold" display="0">
                  <p:stCondLst>
                    <p:cond delay="indefinite"/>
                  </p:stCondLst>
                  <p:endCondLst>
                    <p:cond evt="onStopAudio" delay="0">
                      <p:tgtEl>
                        <p:sldTgt/>
                      </p:tgtEl>
                    </p:cond>
                  </p:endCondLst>
                </p:cTn>
                <p:tgtEl>
                  <p:spTgt spid="33"/>
                </p:tgtEl>
              </p:cMediaNode>
            </p:audio>
            <p:audio>
              <p:cMediaNode vol="80000">
                <p:cTn id="81" fill="hold" display="0">
                  <p:stCondLst>
                    <p:cond delay="indefinite"/>
                  </p:stCondLst>
                  <p:endCondLst>
                    <p:cond evt="onStopAudio" delay="0">
                      <p:tgtEl>
                        <p:sldTgt/>
                      </p:tgtEl>
                    </p:cond>
                  </p:endCondLst>
                </p:cTn>
                <p:tgtEl>
                  <p:spTgt spid="38"/>
                </p:tgtEl>
              </p:cMediaNode>
            </p:audio>
          </p:childTnLst>
        </p:cTn>
      </p:par>
    </p:tnLst>
    <p:bldLst>
      <p:bldP spid="28" grpId="0" animBg="1"/>
      <p:bldP spid="29" grpId="0" animBg="1"/>
      <p:bldP spid="29" grpId="1" animBg="1"/>
      <p:bldP spid="30" grpId="0" animBg="1"/>
      <p:bldP spid="30" grpId="1" animBg="1"/>
      <p:bldP spid="31" grpId="0" animBg="1"/>
      <p:bldP spid="31" grpId="1" animBg="1"/>
      <p:bldP spid="32" grpId="0" animBg="1"/>
      <p:bldP spid="32"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grpSp>
        <p:nvGrpSpPr>
          <p:cNvPr id="3" name="Group 3"/>
          <p:cNvGrpSpPr/>
          <p:nvPr/>
        </p:nvGrpSpPr>
        <p:grpSpPr>
          <a:xfrm>
            <a:off x="7853165" y="980434"/>
            <a:ext cx="8809697" cy="1085940"/>
            <a:chOff x="0" y="0"/>
            <a:chExt cx="25936416" cy="3377557"/>
          </a:xfrm>
        </p:grpSpPr>
        <p:sp>
          <p:nvSpPr>
            <p:cNvPr id="4" name="Freeform 4"/>
            <p:cNvSpPr/>
            <p:nvPr/>
          </p:nvSpPr>
          <p:spPr>
            <a:xfrm>
              <a:off x="72390" y="72390"/>
              <a:ext cx="25791636" cy="3232777"/>
            </a:xfrm>
            <a:custGeom>
              <a:avLst/>
              <a:gdLst/>
              <a:ahLst/>
              <a:cxnLst/>
              <a:rect l="l" t="t" r="r" b="b"/>
              <a:pathLst>
                <a:path w="25791636" h="3232777">
                  <a:moveTo>
                    <a:pt x="0" y="0"/>
                  </a:moveTo>
                  <a:lnTo>
                    <a:pt x="25791636" y="0"/>
                  </a:lnTo>
                  <a:lnTo>
                    <a:pt x="25791636" y="3232777"/>
                  </a:lnTo>
                  <a:lnTo>
                    <a:pt x="0" y="3232777"/>
                  </a:lnTo>
                  <a:lnTo>
                    <a:pt x="0" y="0"/>
                  </a:lnTo>
                  <a:close/>
                </a:path>
              </a:pathLst>
            </a:custGeom>
            <a:solidFill>
              <a:srgbClr val="FFFFFF"/>
            </a:solidFill>
          </p:spPr>
          <p:txBody>
            <a:bodyPr/>
            <a:lstStyle/>
            <a:p>
              <a:endParaRPr lang="en-US"/>
            </a:p>
          </p:txBody>
        </p:sp>
        <p:sp>
          <p:nvSpPr>
            <p:cNvPr id="5" name="Freeform 5"/>
            <p:cNvSpPr/>
            <p:nvPr/>
          </p:nvSpPr>
          <p:spPr>
            <a:xfrm>
              <a:off x="0" y="0"/>
              <a:ext cx="25936417" cy="3377557"/>
            </a:xfrm>
            <a:custGeom>
              <a:avLst/>
              <a:gdLst/>
              <a:ahLst/>
              <a:cxnLst/>
              <a:rect l="l" t="t" r="r" b="b"/>
              <a:pathLst>
                <a:path w="25936417" h="3377557">
                  <a:moveTo>
                    <a:pt x="25791637" y="3232777"/>
                  </a:moveTo>
                  <a:lnTo>
                    <a:pt x="25936417" y="3232777"/>
                  </a:lnTo>
                  <a:lnTo>
                    <a:pt x="25936417" y="3377557"/>
                  </a:lnTo>
                  <a:lnTo>
                    <a:pt x="25791637" y="3377557"/>
                  </a:lnTo>
                  <a:lnTo>
                    <a:pt x="25791637" y="3232777"/>
                  </a:lnTo>
                  <a:close/>
                  <a:moveTo>
                    <a:pt x="0" y="144780"/>
                  </a:moveTo>
                  <a:lnTo>
                    <a:pt x="144780" y="144780"/>
                  </a:lnTo>
                  <a:lnTo>
                    <a:pt x="144780" y="3232777"/>
                  </a:lnTo>
                  <a:lnTo>
                    <a:pt x="0" y="3232777"/>
                  </a:lnTo>
                  <a:lnTo>
                    <a:pt x="0" y="144780"/>
                  </a:lnTo>
                  <a:close/>
                  <a:moveTo>
                    <a:pt x="0" y="3232777"/>
                  </a:moveTo>
                  <a:lnTo>
                    <a:pt x="144780" y="3232777"/>
                  </a:lnTo>
                  <a:lnTo>
                    <a:pt x="144780" y="3377557"/>
                  </a:lnTo>
                  <a:lnTo>
                    <a:pt x="0" y="3377557"/>
                  </a:lnTo>
                  <a:lnTo>
                    <a:pt x="0" y="3232777"/>
                  </a:lnTo>
                  <a:close/>
                  <a:moveTo>
                    <a:pt x="25791637" y="144780"/>
                  </a:moveTo>
                  <a:lnTo>
                    <a:pt x="25936417" y="144780"/>
                  </a:lnTo>
                  <a:lnTo>
                    <a:pt x="25936417" y="3232777"/>
                  </a:lnTo>
                  <a:lnTo>
                    <a:pt x="25791637" y="3232777"/>
                  </a:lnTo>
                  <a:lnTo>
                    <a:pt x="25791637" y="144780"/>
                  </a:lnTo>
                  <a:close/>
                  <a:moveTo>
                    <a:pt x="144780" y="3232777"/>
                  </a:moveTo>
                  <a:lnTo>
                    <a:pt x="25791637" y="3232777"/>
                  </a:lnTo>
                  <a:lnTo>
                    <a:pt x="25791637" y="3377557"/>
                  </a:lnTo>
                  <a:lnTo>
                    <a:pt x="144780" y="3377557"/>
                  </a:lnTo>
                  <a:lnTo>
                    <a:pt x="144780" y="3232777"/>
                  </a:lnTo>
                  <a:close/>
                  <a:moveTo>
                    <a:pt x="25791637" y="0"/>
                  </a:moveTo>
                  <a:lnTo>
                    <a:pt x="25936417" y="0"/>
                  </a:lnTo>
                  <a:lnTo>
                    <a:pt x="25936417" y="144780"/>
                  </a:lnTo>
                  <a:lnTo>
                    <a:pt x="25791637" y="144780"/>
                  </a:lnTo>
                  <a:lnTo>
                    <a:pt x="25791637" y="0"/>
                  </a:lnTo>
                  <a:close/>
                  <a:moveTo>
                    <a:pt x="0" y="0"/>
                  </a:moveTo>
                  <a:lnTo>
                    <a:pt x="144780" y="0"/>
                  </a:lnTo>
                  <a:lnTo>
                    <a:pt x="144780" y="144780"/>
                  </a:lnTo>
                  <a:lnTo>
                    <a:pt x="0" y="144780"/>
                  </a:lnTo>
                  <a:lnTo>
                    <a:pt x="0" y="0"/>
                  </a:lnTo>
                  <a:close/>
                  <a:moveTo>
                    <a:pt x="144780" y="0"/>
                  </a:moveTo>
                  <a:lnTo>
                    <a:pt x="25791637" y="0"/>
                  </a:lnTo>
                  <a:lnTo>
                    <a:pt x="25791637" y="144780"/>
                  </a:lnTo>
                  <a:lnTo>
                    <a:pt x="144780" y="144780"/>
                  </a:lnTo>
                  <a:lnTo>
                    <a:pt x="144780" y="0"/>
                  </a:lnTo>
                  <a:close/>
                </a:path>
              </a:pathLst>
            </a:custGeom>
            <a:solidFill>
              <a:srgbClr val="3D3D3B"/>
            </a:solidFill>
          </p:spPr>
          <p:txBody>
            <a:bodyPr/>
            <a:lstStyle/>
            <a:p>
              <a:endParaRPr lang="en-US"/>
            </a:p>
          </p:txBody>
        </p:sp>
      </p:grpSp>
      <p:grpSp>
        <p:nvGrpSpPr>
          <p:cNvPr id="6" name="Group 6"/>
          <p:cNvGrpSpPr/>
          <p:nvPr/>
        </p:nvGrpSpPr>
        <p:grpSpPr>
          <a:xfrm>
            <a:off x="7853165" y="1836662"/>
            <a:ext cx="8809697" cy="7421638"/>
            <a:chOff x="0" y="0"/>
            <a:chExt cx="25936416" cy="23083241"/>
          </a:xfrm>
        </p:grpSpPr>
        <p:sp>
          <p:nvSpPr>
            <p:cNvPr id="7" name="Freeform 7"/>
            <p:cNvSpPr/>
            <p:nvPr/>
          </p:nvSpPr>
          <p:spPr>
            <a:xfrm>
              <a:off x="72390" y="72390"/>
              <a:ext cx="25791636" cy="22938461"/>
            </a:xfrm>
            <a:custGeom>
              <a:avLst/>
              <a:gdLst/>
              <a:ahLst/>
              <a:cxnLst/>
              <a:rect l="l" t="t" r="r" b="b"/>
              <a:pathLst>
                <a:path w="25791636" h="22938461">
                  <a:moveTo>
                    <a:pt x="0" y="0"/>
                  </a:moveTo>
                  <a:lnTo>
                    <a:pt x="25791636" y="0"/>
                  </a:lnTo>
                  <a:lnTo>
                    <a:pt x="25791636" y="22938461"/>
                  </a:lnTo>
                  <a:lnTo>
                    <a:pt x="0" y="22938461"/>
                  </a:lnTo>
                  <a:lnTo>
                    <a:pt x="0" y="0"/>
                  </a:lnTo>
                  <a:close/>
                </a:path>
              </a:pathLst>
            </a:custGeom>
            <a:solidFill>
              <a:srgbClr val="E2B9C8"/>
            </a:solidFill>
          </p:spPr>
          <p:txBody>
            <a:bodyPr/>
            <a:lstStyle/>
            <a:p>
              <a:endParaRPr lang="en-US"/>
            </a:p>
          </p:txBody>
        </p:sp>
        <p:sp>
          <p:nvSpPr>
            <p:cNvPr id="8" name="Freeform 8"/>
            <p:cNvSpPr/>
            <p:nvPr/>
          </p:nvSpPr>
          <p:spPr>
            <a:xfrm>
              <a:off x="0" y="0"/>
              <a:ext cx="25936417" cy="23083241"/>
            </a:xfrm>
            <a:custGeom>
              <a:avLst/>
              <a:gdLst/>
              <a:ahLst/>
              <a:cxnLst/>
              <a:rect l="l" t="t" r="r" b="b"/>
              <a:pathLst>
                <a:path w="25936417" h="23083241">
                  <a:moveTo>
                    <a:pt x="25791637" y="22938462"/>
                  </a:moveTo>
                  <a:lnTo>
                    <a:pt x="25936417" y="22938462"/>
                  </a:lnTo>
                  <a:lnTo>
                    <a:pt x="25936417" y="23083241"/>
                  </a:lnTo>
                  <a:lnTo>
                    <a:pt x="25791637" y="23083241"/>
                  </a:lnTo>
                  <a:lnTo>
                    <a:pt x="25791637" y="22938462"/>
                  </a:lnTo>
                  <a:close/>
                  <a:moveTo>
                    <a:pt x="0" y="144780"/>
                  </a:moveTo>
                  <a:lnTo>
                    <a:pt x="144780" y="144780"/>
                  </a:lnTo>
                  <a:lnTo>
                    <a:pt x="144780" y="22938462"/>
                  </a:lnTo>
                  <a:lnTo>
                    <a:pt x="0" y="22938462"/>
                  </a:lnTo>
                  <a:lnTo>
                    <a:pt x="0" y="144780"/>
                  </a:lnTo>
                  <a:close/>
                  <a:moveTo>
                    <a:pt x="0" y="22938462"/>
                  </a:moveTo>
                  <a:lnTo>
                    <a:pt x="144780" y="22938462"/>
                  </a:lnTo>
                  <a:lnTo>
                    <a:pt x="144780" y="23083241"/>
                  </a:lnTo>
                  <a:lnTo>
                    <a:pt x="0" y="23083241"/>
                  </a:lnTo>
                  <a:lnTo>
                    <a:pt x="0" y="22938462"/>
                  </a:lnTo>
                  <a:close/>
                  <a:moveTo>
                    <a:pt x="25791637" y="144780"/>
                  </a:moveTo>
                  <a:lnTo>
                    <a:pt x="25936417" y="144780"/>
                  </a:lnTo>
                  <a:lnTo>
                    <a:pt x="25936417" y="22938462"/>
                  </a:lnTo>
                  <a:lnTo>
                    <a:pt x="25791637" y="22938462"/>
                  </a:lnTo>
                  <a:lnTo>
                    <a:pt x="25791637" y="144780"/>
                  </a:lnTo>
                  <a:close/>
                  <a:moveTo>
                    <a:pt x="144780" y="22938462"/>
                  </a:moveTo>
                  <a:lnTo>
                    <a:pt x="25791637" y="22938462"/>
                  </a:lnTo>
                  <a:lnTo>
                    <a:pt x="25791637" y="23083241"/>
                  </a:lnTo>
                  <a:lnTo>
                    <a:pt x="144780" y="23083241"/>
                  </a:lnTo>
                  <a:lnTo>
                    <a:pt x="144780" y="22938462"/>
                  </a:lnTo>
                  <a:close/>
                  <a:moveTo>
                    <a:pt x="25791637" y="0"/>
                  </a:moveTo>
                  <a:lnTo>
                    <a:pt x="25936417" y="0"/>
                  </a:lnTo>
                  <a:lnTo>
                    <a:pt x="25936417" y="144780"/>
                  </a:lnTo>
                  <a:lnTo>
                    <a:pt x="25791637" y="144780"/>
                  </a:lnTo>
                  <a:lnTo>
                    <a:pt x="25791637" y="0"/>
                  </a:lnTo>
                  <a:close/>
                  <a:moveTo>
                    <a:pt x="0" y="0"/>
                  </a:moveTo>
                  <a:lnTo>
                    <a:pt x="144780" y="0"/>
                  </a:lnTo>
                  <a:lnTo>
                    <a:pt x="144780" y="144780"/>
                  </a:lnTo>
                  <a:lnTo>
                    <a:pt x="0" y="144780"/>
                  </a:lnTo>
                  <a:lnTo>
                    <a:pt x="0" y="0"/>
                  </a:lnTo>
                  <a:close/>
                  <a:moveTo>
                    <a:pt x="144780" y="0"/>
                  </a:moveTo>
                  <a:lnTo>
                    <a:pt x="25791637" y="0"/>
                  </a:lnTo>
                  <a:lnTo>
                    <a:pt x="25791637" y="144780"/>
                  </a:lnTo>
                  <a:lnTo>
                    <a:pt x="144780" y="144780"/>
                  </a:lnTo>
                  <a:lnTo>
                    <a:pt x="144780" y="0"/>
                  </a:lnTo>
                  <a:close/>
                </a:path>
              </a:pathLst>
            </a:custGeom>
            <a:solidFill>
              <a:srgbClr val="3D3D3B"/>
            </a:solidFill>
          </p:spPr>
          <p:txBody>
            <a:bodyPr/>
            <a:lstStyle/>
            <a:p>
              <a:endParaRPr lang="en-US"/>
            </a:p>
          </p:txBody>
        </p:sp>
      </p:gr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28535" y="3619500"/>
            <a:ext cx="6724631" cy="4964001"/>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63884" y="7961158"/>
            <a:ext cx="1002043" cy="1297142"/>
          </a:xfrm>
          <a:prstGeom prst="rect">
            <a:avLst/>
          </a:prstGeom>
        </p:spPr>
      </p:pic>
      <p:grpSp>
        <p:nvGrpSpPr>
          <p:cNvPr id="11" name="Group 11"/>
          <p:cNvGrpSpPr/>
          <p:nvPr/>
        </p:nvGrpSpPr>
        <p:grpSpPr>
          <a:xfrm>
            <a:off x="8165107" y="2281432"/>
            <a:ext cx="8162201" cy="6588810"/>
            <a:chOff x="0" y="0"/>
            <a:chExt cx="23849095" cy="20492927"/>
          </a:xfrm>
        </p:grpSpPr>
        <p:sp>
          <p:nvSpPr>
            <p:cNvPr id="12" name="Freeform 12"/>
            <p:cNvSpPr/>
            <p:nvPr/>
          </p:nvSpPr>
          <p:spPr>
            <a:xfrm>
              <a:off x="72390" y="72390"/>
              <a:ext cx="23704315" cy="20348147"/>
            </a:xfrm>
            <a:custGeom>
              <a:avLst/>
              <a:gdLst/>
              <a:ahLst/>
              <a:cxnLst/>
              <a:rect l="l" t="t" r="r" b="b"/>
              <a:pathLst>
                <a:path w="23704315" h="20348147">
                  <a:moveTo>
                    <a:pt x="0" y="0"/>
                  </a:moveTo>
                  <a:lnTo>
                    <a:pt x="23704315" y="0"/>
                  </a:lnTo>
                  <a:lnTo>
                    <a:pt x="23704315" y="20348146"/>
                  </a:lnTo>
                  <a:lnTo>
                    <a:pt x="0" y="20348146"/>
                  </a:lnTo>
                  <a:lnTo>
                    <a:pt x="0" y="0"/>
                  </a:lnTo>
                  <a:close/>
                </a:path>
              </a:pathLst>
            </a:custGeom>
            <a:solidFill>
              <a:srgbClr val="F8E9A9"/>
            </a:solidFill>
          </p:spPr>
          <p:txBody>
            <a:bodyPr/>
            <a:lstStyle/>
            <a:p>
              <a:endParaRPr lang="en-US"/>
            </a:p>
          </p:txBody>
        </p:sp>
        <p:sp>
          <p:nvSpPr>
            <p:cNvPr id="13" name="Freeform 13"/>
            <p:cNvSpPr/>
            <p:nvPr/>
          </p:nvSpPr>
          <p:spPr>
            <a:xfrm>
              <a:off x="0" y="0"/>
              <a:ext cx="23849095" cy="20492927"/>
            </a:xfrm>
            <a:custGeom>
              <a:avLst/>
              <a:gdLst/>
              <a:ahLst/>
              <a:cxnLst/>
              <a:rect l="l" t="t" r="r" b="b"/>
              <a:pathLst>
                <a:path w="23849095" h="20492927">
                  <a:moveTo>
                    <a:pt x="23704314" y="20348147"/>
                  </a:moveTo>
                  <a:lnTo>
                    <a:pt x="23849095" y="20348147"/>
                  </a:lnTo>
                  <a:lnTo>
                    <a:pt x="23849095" y="20492927"/>
                  </a:lnTo>
                  <a:lnTo>
                    <a:pt x="23704314" y="20492927"/>
                  </a:lnTo>
                  <a:lnTo>
                    <a:pt x="23704314" y="20348147"/>
                  </a:lnTo>
                  <a:close/>
                  <a:moveTo>
                    <a:pt x="0" y="144780"/>
                  </a:moveTo>
                  <a:lnTo>
                    <a:pt x="144780" y="144780"/>
                  </a:lnTo>
                  <a:lnTo>
                    <a:pt x="144780" y="20348147"/>
                  </a:lnTo>
                  <a:lnTo>
                    <a:pt x="0" y="20348147"/>
                  </a:lnTo>
                  <a:lnTo>
                    <a:pt x="0" y="144780"/>
                  </a:lnTo>
                  <a:close/>
                  <a:moveTo>
                    <a:pt x="0" y="20348147"/>
                  </a:moveTo>
                  <a:lnTo>
                    <a:pt x="144780" y="20348147"/>
                  </a:lnTo>
                  <a:lnTo>
                    <a:pt x="144780" y="20492927"/>
                  </a:lnTo>
                  <a:lnTo>
                    <a:pt x="0" y="20492927"/>
                  </a:lnTo>
                  <a:lnTo>
                    <a:pt x="0" y="20348147"/>
                  </a:lnTo>
                  <a:close/>
                  <a:moveTo>
                    <a:pt x="23704314" y="144780"/>
                  </a:moveTo>
                  <a:lnTo>
                    <a:pt x="23849095" y="144780"/>
                  </a:lnTo>
                  <a:lnTo>
                    <a:pt x="23849095" y="20348147"/>
                  </a:lnTo>
                  <a:lnTo>
                    <a:pt x="23704314" y="20348147"/>
                  </a:lnTo>
                  <a:lnTo>
                    <a:pt x="23704314" y="144780"/>
                  </a:lnTo>
                  <a:close/>
                  <a:moveTo>
                    <a:pt x="144780" y="20348147"/>
                  </a:moveTo>
                  <a:lnTo>
                    <a:pt x="23704314" y="20348147"/>
                  </a:lnTo>
                  <a:lnTo>
                    <a:pt x="23704314" y="20492927"/>
                  </a:lnTo>
                  <a:lnTo>
                    <a:pt x="144780" y="20492927"/>
                  </a:lnTo>
                  <a:lnTo>
                    <a:pt x="144780" y="20348147"/>
                  </a:lnTo>
                  <a:close/>
                  <a:moveTo>
                    <a:pt x="23704314" y="0"/>
                  </a:moveTo>
                  <a:lnTo>
                    <a:pt x="23849095" y="0"/>
                  </a:lnTo>
                  <a:lnTo>
                    <a:pt x="23849095" y="144780"/>
                  </a:lnTo>
                  <a:lnTo>
                    <a:pt x="23704314" y="144780"/>
                  </a:lnTo>
                  <a:lnTo>
                    <a:pt x="23704314" y="0"/>
                  </a:lnTo>
                  <a:close/>
                  <a:moveTo>
                    <a:pt x="0" y="0"/>
                  </a:moveTo>
                  <a:lnTo>
                    <a:pt x="144780" y="0"/>
                  </a:lnTo>
                  <a:lnTo>
                    <a:pt x="144780" y="144780"/>
                  </a:lnTo>
                  <a:lnTo>
                    <a:pt x="0" y="144780"/>
                  </a:lnTo>
                  <a:lnTo>
                    <a:pt x="0" y="0"/>
                  </a:lnTo>
                  <a:close/>
                  <a:moveTo>
                    <a:pt x="144780" y="0"/>
                  </a:moveTo>
                  <a:lnTo>
                    <a:pt x="23704314" y="0"/>
                  </a:lnTo>
                  <a:lnTo>
                    <a:pt x="23704314" y="144780"/>
                  </a:lnTo>
                  <a:lnTo>
                    <a:pt x="144780" y="144780"/>
                  </a:lnTo>
                  <a:lnTo>
                    <a:pt x="144780" y="0"/>
                  </a:lnTo>
                  <a:close/>
                </a:path>
              </a:pathLst>
            </a:custGeom>
            <a:solidFill>
              <a:srgbClr val="3D3D3B"/>
            </a:solidFill>
          </p:spPr>
          <p:txBody>
            <a:bodyPr/>
            <a:lstStyle/>
            <a:p>
              <a:endParaRPr lang="en-US"/>
            </a:p>
          </p:txBody>
        </p:sp>
      </p:grpSp>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704006" y="1257422"/>
            <a:ext cx="611966" cy="326637"/>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8703533" y="1257422"/>
            <a:ext cx="611966" cy="326637"/>
          </a:xfrm>
          <a:prstGeom prst="rect">
            <a:avLst/>
          </a:prstGeom>
        </p:spPr>
      </p:pic>
      <p:sp>
        <p:nvSpPr>
          <p:cNvPr id="16" name="AutoShape 16"/>
          <p:cNvSpPr/>
          <p:nvPr/>
        </p:nvSpPr>
        <p:spPr>
          <a:xfrm rot="2700000">
            <a:off x="15871796" y="1353835"/>
            <a:ext cx="496171" cy="0"/>
          </a:xfrm>
          <a:prstGeom prst="line">
            <a:avLst/>
          </a:prstGeom>
          <a:ln w="38100" cap="rnd">
            <a:solidFill>
              <a:srgbClr val="3D3D3B"/>
            </a:solidFill>
            <a:prstDash val="solid"/>
            <a:headEnd type="none" w="sm" len="sm"/>
            <a:tailEnd type="none" w="sm" len="sm"/>
          </a:ln>
        </p:spPr>
        <p:txBody>
          <a:bodyPr/>
          <a:lstStyle/>
          <a:p>
            <a:endParaRPr lang="en-US"/>
          </a:p>
        </p:txBody>
      </p:sp>
      <p:sp>
        <p:nvSpPr>
          <p:cNvPr id="17" name="AutoShape 17"/>
          <p:cNvSpPr/>
          <p:nvPr/>
        </p:nvSpPr>
        <p:spPr>
          <a:xfrm rot="8100000">
            <a:off x="15871796" y="1353835"/>
            <a:ext cx="496171" cy="0"/>
          </a:xfrm>
          <a:prstGeom prst="line">
            <a:avLst/>
          </a:prstGeom>
          <a:ln w="38100" cap="rnd">
            <a:solidFill>
              <a:srgbClr val="3D3D3B"/>
            </a:solidFill>
            <a:prstDash val="solid"/>
            <a:headEnd type="none" w="sm" len="sm"/>
            <a:tailEnd type="none" w="sm" len="sm"/>
          </a:ln>
        </p:spPr>
        <p:txBody>
          <a:bodyPr/>
          <a:lstStyle/>
          <a:p>
            <a:endParaRPr lang="en-US"/>
          </a:p>
        </p:txBody>
      </p:sp>
      <p:sp>
        <p:nvSpPr>
          <p:cNvPr id="18" name="AutoShape 18"/>
          <p:cNvSpPr/>
          <p:nvPr/>
        </p:nvSpPr>
        <p:spPr>
          <a:xfrm>
            <a:off x="13655575" y="1543097"/>
            <a:ext cx="318890" cy="0"/>
          </a:xfrm>
          <a:prstGeom prst="line">
            <a:avLst/>
          </a:prstGeom>
          <a:ln w="38100" cap="rnd">
            <a:solidFill>
              <a:srgbClr val="3D3D3B"/>
            </a:solidFill>
            <a:prstDash val="solid"/>
            <a:headEnd type="none" w="sm" len="sm"/>
            <a:tailEnd type="none" w="sm" len="sm"/>
          </a:ln>
        </p:spPr>
        <p:txBody>
          <a:bodyPr/>
          <a:lstStyle/>
          <a:p>
            <a:endParaRPr lang="en-US"/>
          </a:p>
        </p:txBody>
      </p:sp>
      <p:grpSp>
        <p:nvGrpSpPr>
          <p:cNvPr id="19" name="Group 19"/>
          <p:cNvGrpSpPr/>
          <p:nvPr/>
        </p:nvGrpSpPr>
        <p:grpSpPr>
          <a:xfrm>
            <a:off x="14795553" y="1182069"/>
            <a:ext cx="384735" cy="397371"/>
            <a:chOff x="0" y="0"/>
            <a:chExt cx="485244" cy="501180"/>
          </a:xfrm>
        </p:grpSpPr>
        <p:sp>
          <p:nvSpPr>
            <p:cNvPr id="20" name="Freeform 20"/>
            <p:cNvSpPr/>
            <p:nvPr/>
          </p:nvSpPr>
          <p:spPr>
            <a:xfrm>
              <a:off x="0" y="0"/>
              <a:ext cx="485244" cy="501180"/>
            </a:xfrm>
            <a:custGeom>
              <a:avLst/>
              <a:gdLst/>
              <a:ahLst/>
              <a:cxnLst/>
              <a:rect l="l" t="t" r="r" b="b"/>
              <a:pathLst>
                <a:path w="485244" h="501180">
                  <a:moveTo>
                    <a:pt x="0" y="0"/>
                  </a:moveTo>
                  <a:lnTo>
                    <a:pt x="0" y="501180"/>
                  </a:lnTo>
                  <a:lnTo>
                    <a:pt x="485244" y="501180"/>
                  </a:lnTo>
                  <a:lnTo>
                    <a:pt x="485244" y="0"/>
                  </a:lnTo>
                  <a:lnTo>
                    <a:pt x="0" y="0"/>
                  </a:lnTo>
                  <a:close/>
                  <a:moveTo>
                    <a:pt x="424284" y="440220"/>
                  </a:moveTo>
                  <a:lnTo>
                    <a:pt x="59690" y="440220"/>
                  </a:lnTo>
                  <a:lnTo>
                    <a:pt x="59690" y="59690"/>
                  </a:lnTo>
                  <a:lnTo>
                    <a:pt x="424284" y="59690"/>
                  </a:lnTo>
                  <a:lnTo>
                    <a:pt x="424284" y="440220"/>
                  </a:lnTo>
                  <a:close/>
                </a:path>
              </a:pathLst>
            </a:custGeom>
            <a:solidFill>
              <a:srgbClr val="3D3D3B"/>
            </a:solidFill>
          </p:spPr>
          <p:txBody>
            <a:bodyPr/>
            <a:lstStyle/>
            <a:p>
              <a:endParaRPr lang="en-US"/>
            </a:p>
          </p:txBody>
        </p:sp>
      </p:grpSp>
      <p:grpSp>
        <p:nvGrpSpPr>
          <p:cNvPr id="21" name="Group 21"/>
          <p:cNvGrpSpPr/>
          <p:nvPr/>
        </p:nvGrpSpPr>
        <p:grpSpPr>
          <a:xfrm>
            <a:off x="14795553" y="1194704"/>
            <a:ext cx="384735" cy="150960"/>
            <a:chOff x="0" y="0"/>
            <a:chExt cx="388406" cy="152400"/>
          </a:xfrm>
        </p:grpSpPr>
        <p:sp>
          <p:nvSpPr>
            <p:cNvPr id="22" name="Freeform 22"/>
            <p:cNvSpPr/>
            <p:nvPr/>
          </p:nvSpPr>
          <p:spPr>
            <a:xfrm>
              <a:off x="0" y="0"/>
              <a:ext cx="388405" cy="152400"/>
            </a:xfrm>
            <a:custGeom>
              <a:avLst/>
              <a:gdLst/>
              <a:ahLst/>
              <a:cxnLst/>
              <a:rect l="l" t="t" r="r" b="b"/>
              <a:pathLst>
                <a:path w="388405" h="152400">
                  <a:moveTo>
                    <a:pt x="0" y="0"/>
                  </a:moveTo>
                  <a:lnTo>
                    <a:pt x="388405" y="0"/>
                  </a:lnTo>
                  <a:lnTo>
                    <a:pt x="388405" y="152400"/>
                  </a:lnTo>
                  <a:lnTo>
                    <a:pt x="0" y="152400"/>
                  </a:lnTo>
                  <a:close/>
                </a:path>
              </a:pathLst>
            </a:custGeom>
            <a:solidFill>
              <a:srgbClr val="3D3D3B"/>
            </a:solidFill>
          </p:spPr>
          <p:txBody>
            <a:bodyPr/>
            <a:lstStyle/>
            <a:p>
              <a:endParaRPr lang="en-US"/>
            </a:p>
          </p:txBody>
        </p:sp>
      </p:grpSp>
      <p:pic>
        <p:nvPicPr>
          <p:cNvPr id="23" name="Picture 2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35120" flipH="1">
            <a:off x="14970724" y="6331505"/>
            <a:ext cx="3991358" cy="4189403"/>
          </a:xfrm>
          <a:prstGeom prst="rect">
            <a:avLst/>
          </a:prstGeom>
        </p:spPr>
      </p:pic>
      <p:sp>
        <p:nvSpPr>
          <p:cNvPr id="24" name="TextBox 24"/>
          <p:cNvSpPr txBox="1"/>
          <p:nvPr/>
        </p:nvSpPr>
        <p:spPr>
          <a:xfrm>
            <a:off x="1350476" y="1836662"/>
            <a:ext cx="5731922" cy="846386"/>
          </a:xfrm>
          <a:prstGeom prst="rect">
            <a:avLst/>
          </a:prstGeom>
        </p:spPr>
        <p:txBody>
          <a:bodyPr lIns="0" tIns="0" rIns="0" bIns="0" rtlCol="0" anchor="t">
            <a:spAutoFit/>
          </a:bodyPr>
          <a:lstStyle/>
          <a:p>
            <a:pPr algn="ctr">
              <a:lnSpc>
                <a:spcPts val="6599"/>
              </a:lnSpc>
            </a:pPr>
            <a:r>
              <a:rPr lang="en-US" sz="6600" b="1" dirty="0">
                <a:latin typeface="Arial" panose="020B0604020202020204" pitchFamily="34" charset="0"/>
                <a:cs typeface="Arial" panose="020B0604020202020204" pitchFamily="34" charset="0"/>
              </a:rPr>
              <a:t>VẬN DỤNG</a:t>
            </a:r>
          </a:p>
        </p:txBody>
      </p:sp>
      <p:sp>
        <p:nvSpPr>
          <p:cNvPr id="27" name="Rectangle 26"/>
          <p:cNvSpPr/>
          <p:nvPr/>
        </p:nvSpPr>
        <p:spPr>
          <a:xfrm>
            <a:off x="1314249" y="4178889"/>
            <a:ext cx="5968154" cy="4247317"/>
          </a:xfrm>
          <a:prstGeom prst="rect">
            <a:avLst/>
          </a:prstGeom>
        </p:spPr>
        <p:txBody>
          <a:bodyPr wrap="square">
            <a:spAutoFit/>
          </a:bodyPr>
          <a:lstStyle/>
          <a:p>
            <a:pPr algn="just">
              <a:lnSpc>
                <a:spcPct val="150000"/>
              </a:lnSpc>
            </a:pPr>
            <a:r>
              <a:rPr lang="en-US" sz="3600" dirty="0" err="1">
                <a:latin typeface="Arial" panose="020B0604020202020204" pitchFamily="34" charset="0"/>
                <a:cs typeface="Arial" panose="020B0604020202020204" pitchFamily="34" charset="0"/>
              </a:rPr>
              <a:t>Khi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tải</a:t>
            </a:r>
            <a:r>
              <a:rPr lang="en-US" sz="3600" dirty="0">
                <a:latin typeface="Arial" panose="020B0604020202020204" pitchFamily="34" charset="0"/>
                <a:cs typeface="Arial" panose="020B0604020202020204" pitchFamily="34" charset="0"/>
              </a:rPr>
              <a:t> Scratch </a:t>
            </a:r>
            <a:r>
              <a:rPr lang="en-US" sz="3600" dirty="0" err="1">
                <a:latin typeface="Arial" panose="020B0604020202020204" pitchFamily="34" charset="0"/>
                <a:cs typeface="Arial" panose="020B0604020202020204" pitchFamily="34" charset="0"/>
              </a:rPr>
              <a:t>để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đặt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máy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tại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sao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chọn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phiên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phù</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hợp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hệ</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điều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máy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em</a:t>
            </a:r>
            <a:r>
              <a:rPr lang="en-US" sz="3600" dirty="0">
                <a:latin typeface="Arial" panose="020B0604020202020204" pitchFamily="34" charset="0"/>
                <a:cs typeface="Arial" panose="020B0604020202020204" pitchFamily="34" charset="0"/>
              </a:rPr>
              <a:t>?</a:t>
            </a:r>
          </a:p>
        </p:txBody>
      </p:sp>
      <p:sp>
        <p:nvSpPr>
          <p:cNvPr id="28" name="Rectangle 27"/>
          <p:cNvSpPr/>
          <p:nvPr/>
        </p:nvSpPr>
        <p:spPr>
          <a:xfrm>
            <a:off x="8432874" y="2291327"/>
            <a:ext cx="7620577" cy="6555641"/>
          </a:xfrm>
          <a:prstGeom prst="rect">
            <a:avLst/>
          </a:prstGeom>
        </p:spPr>
        <p:txBody>
          <a:bodyPr wrap="square">
            <a:spAutoFit/>
          </a:bodyPr>
          <a:lstStyle/>
          <a:p>
            <a:pPr algn="just">
              <a:lnSpc>
                <a:spcPct val="150000"/>
              </a:lnSpc>
            </a:pPr>
            <a:r>
              <a:rPr lang="vi-VN" sz="4000" dirty="0"/>
              <a:t>Khi tải Scratch để cài đặt lên máy tính, cần phải chọn phiên bản phù hợp với hệ điều hành trên máy tính vì nếu lựa chọn không đúng, phần mềm cài đặt sẽ không chạy được, bởi nó phụ thuộc vào hệ điều hành. </a:t>
            </a:r>
            <a:endParaRPr lang="en-US" sz="4000" dirty="0"/>
          </a:p>
        </p:txBody>
      </p:sp>
    </p:spTree>
    <p:extLst>
      <p:ext uri="{BB962C8B-B14F-4D97-AF65-F5344CB8AC3E}">
        <p14:creationId xmlns:p14="http://schemas.microsoft.com/office/powerpoint/2010/main" val="158773638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grpSp>
        <p:nvGrpSpPr>
          <p:cNvPr id="3" name="Group 3"/>
          <p:cNvGrpSpPr/>
          <p:nvPr/>
        </p:nvGrpSpPr>
        <p:grpSpPr>
          <a:xfrm>
            <a:off x="1350550" y="2606253"/>
            <a:ext cx="5540783" cy="6488493"/>
            <a:chOff x="0" y="0"/>
            <a:chExt cx="17900581" cy="20962345"/>
          </a:xfrm>
        </p:grpSpPr>
        <p:sp>
          <p:nvSpPr>
            <p:cNvPr id="4" name="Freeform 4"/>
            <p:cNvSpPr/>
            <p:nvPr/>
          </p:nvSpPr>
          <p:spPr>
            <a:xfrm>
              <a:off x="72390" y="72390"/>
              <a:ext cx="17755801" cy="20817566"/>
            </a:xfrm>
            <a:custGeom>
              <a:avLst/>
              <a:gdLst/>
              <a:ahLst/>
              <a:cxnLst/>
              <a:rect l="l" t="t" r="r" b="b"/>
              <a:pathLst>
                <a:path w="17755801" h="20817566">
                  <a:moveTo>
                    <a:pt x="0" y="0"/>
                  </a:moveTo>
                  <a:lnTo>
                    <a:pt x="17755801" y="0"/>
                  </a:lnTo>
                  <a:lnTo>
                    <a:pt x="17755801" y="20817566"/>
                  </a:lnTo>
                  <a:lnTo>
                    <a:pt x="0" y="20817566"/>
                  </a:lnTo>
                  <a:lnTo>
                    <a:pt x="0" y="0"/>
                  </a:lnTo>
                  <a:close/>
                </a:path>
              </a:pathLst>
            </a:custGeom>
            <a:solidFill>
              <a:srgbClr val="7EA7AB"/>
            </a:solidFill>
          </p:spPr>
          <p:txBody>
            <a:bodyPr/>
            <a:lstStyle/>
            <a:p>
              <a:endParaRPr lang="en-US"/>
            </a:p>
          </p:txBody>
        </p:sp>
        <p:sp>
          <p:nvSpPr>
            <p:cNvPr id="5" name="Freeform 5"/>
            <p:cNvSpPr/>
            <p:nvPr/>
          </p:nvSpPr>
          <p:spPr>
            <a:xfrm>
              <a:off x="0" y="0"/>
              <a:ext cx="17900580" cy="20962345"/>
            </a:xfrm>
            <a:custGeom>
              <a:avLst/>
              <a:gdLst/>
              <a:ahLst/>
              <a:cxnLst/>
              <a:rect l="l" t="t" r="r" b="b"/>
              <a:pathLst>
                <a:path w="17900580" h="20962345">
                  <a:moveTo>
                    <a:pt x="17755801" y="20817565"/>
                  </a:moveTo>
                  <a:lnTo>
                    <a:pt x="17900580" y="20817565"/>
                  </a:lnTo>
                  <a:lnTo>
                    <a:pt x="17900580" y="20962345"/>
                  </a:lnTo>
                  <a:lnTo>
                    <a:pt x="17755801" y="20962345"/>
                  </a:lnTo>
                  <a:lnTo>
                    <a:pt x="17755801" y="20817565"/>
                  </a:lnTo>
                  <a:close/>
                  <a:moveTo>
                    <a:pt x="0" y="144780"/>
                  </a:moveTo>
                  <a:lnTo>
                    <a:pt x="144780" y="144780"/>
                  </a:lnTo>
                  <a:lnTo>
                    <a:pt x="144780" y="20817565"/>
                  </a:lnTo>
                  <a:lnTo>
                    <a:pt x="0" y="20817565"/>
                  </a:lnTo>
                  <a:lnTo>
                    <a:pt x="0" y="144780"/>
                  </a:lnTo>
                  <a:close/>
                  <a:moveTo>
                    <a:pt x="0" y="20817565"/>
                  </a:moveTo>
                  <a:lnTo>
                    <a:pt x="144780" y="20817565"/>
                  </a:lnTo>
                  <a:lnTo>
                    <a:pt x="144780" y="20962345"/>
                  </a:lnTo>
                  <a:lnTo>
                    <a:pt x="0" y="20962345"/>
                  </a:lnTo>
                  <a:lnTo>
                    <a:pt x="0" y="20817565"/>
                  </a:lnTo>
                  <a:close/>
                  <a:moveTo>
                    <a:pt x="17755801" y="144780"/>
                  </a:moveTo>
                  <a:lnTo>
                    <a:pt x="17900580" y="144780"/>
                  </a:lnTo>
                  <a:lnTo>
                    <a:pt x="17900580" y="20817565"/>
                  </a:lnTo>
                  <a:lnTo>
                    <a:pt x="17755801" y="20817565"/>
                  </a:lnTo>
                  <a:lnTo>
                    <a:pt x="17755801" y="144780"/>
                  </a:lnTo>
                  <a:close/>
                  <a:moveTo>
                    <a:pt x="144780" y="20817565"/>
                  </a:moveTo>
                  <a:lnTo>
                    <a:pt x="17755801" y="20817565"/>
                  </a:lnTo>
                  <a:lnTo>
                    <a:pt x="17755801" y="20962345"/>
                  </a:lnTo>
                  <a:lnTo>
                    <a:pt x="144780" y="20962345"/>
                  </a:lnTo>
                  <a:lnTo>
                    <a:pt x="144780" y="20817565"/>
                  </a:lnTo>
                  <a:close/>
                  <a:moveTo>
                    <a:pt x="17755801" y="0"/>
                  </a:moveTo>
                  <a:lnTo>
                    <a:pt x="17900580" y="0"/>
                  </a:lnTo>
                  <a:lnTo>
                    <a:pt x="17900580" y="144780"/>
                  </a:lnTo>
                  <a:lnTo>
                    <a:pt x="17755801" y="144780"/>
                  </a:lnTo>
                  <a:lnTo>
                    <a:pt x="17755801" y="0"/>
                  </a:lnTo>
                  <a:close/>
                  <a:moveTo>
                    <a:pt x="0" y="0"/>
                  </a:moveTo>
                  <a:lnTo>
                    <a:pt x="144780" y="0"/>
                  </a:lnTo>
                  <a:lnTo>
                    <a:pt x="144780" y="144780"/>
                  </a:lnTo>
                  <a:lnTo>
                    <a:pt x="0" y="144780"/>
                  </a:lnTo>
                  <a:lnTo>
                    <a:pt x="0" y="0"/>
                  </a:lnTo>
                  <a:close/>
                  <a:moveTo>
                    <a:pt x="144780" y="0"/>
                  </a:moveTo>
                  <a:lnTo>
                    <a:pt x="17755801" y="0"/>
                  </a:lnTo>
                  <a:lnTo>
                    <a:pt x="17755801" y="144780"/>
                  </a:lnTo>
                  <a:lnTo>
                    <a:pt x="144780" y="144780"/>
                  </a:lnTo>
                  <a:lnTo>
                    <a:pt x="144780" y="0"/>
                  </a:lnTo>
                  <a:close/>
                </a:path>
              </a:pathLst>
            </a:custGeom>
            <a:solidFill>
              <a:srgbClr val="3D3D3B"/>
            </a:solidFill>
          </p:spPr>
          <p:txBody>
            <a:bodyPr/>
            <a:lstStyle/>
            <a:p>
              <a:endParaRPr lang="en-US"/>
            </a:p>
          </p:txBody>
        </p:sp>
      </p:grpSp>
      <p:grpSp>
        <p:nvGrpSpPr>
          <p:cNvPr id="6" name="Group 6"/>
          <p:cNvGrpSpPr/>
          <p:nvPr/>
        </p:nvGrpSpPr>
        <p:grpSpPr>
          <a:xfrm>
            <a:off x="1618884" y="3751380"/>
            <a:ext cx="4997139" cy="5077235"/>
            <a:chOff x="0" y="0"/>
            <a:chExt cx="16144234" cy="16403000"/>
          </a:xfrm>
        </p:grpSpPr>
        <p:sp>
          <p:nvSpPr>
            <p:cNvPr id="7" name="Freeform 7"/>
            <p:cNvSpPr/>
            <p:nvPr/>
          </p:nvSpPr>
          <p:spPr>
            <a:xfrm>
              <a:off x="72390" y="72390"/>
              <a:ext cx="15999454" cy="16258219"/>
            </a:xfrm>
            <a:custGeom>
              <a:avLst/>
              <a:gdLst/>
              <a:ahLst/>
              <a:cxnLst/>
              <a:rect l="l" t="t" r="r" b="b"/>
              <a:pathLst>
                <a:path w="15999454" h="16258219">
                  <a:moveTo>
                    <a:pt x="0" y="0"/>
                  </a:moveTo>
                  <a:lnTo>
                    <a:pt x="15999454" y="0"/>
                  </a:lnTo>
                  <a:lnTo>
                    <a:pt x="15999454" y="16258219"/>
                  </a:lnTo>
                  <a:lnTo>
                    <a:pt x="0" y="16258219"/>
                  </a:lnTo>
                  <a:lnTo>
                    <a:pt x="0" y="0"/>
                  </a:lnTo>
                  <a:close/>
                </a:path>
              </a:pathLst>
            </a:custGeom>
            <a:solidFill>
              <a:srgbClr val="FFFFFF"/>
            </a:solidFill>
          </p:spPr>
          <p:txBody>
            <a:bodyPr/>
            <a:lstStyle/>
            <a:p>
              <a:endParaRPr lang="en-US"/>
            </a:p>
          </p:txBody>
        </p:sp>
        <p:sp>
          <p:nvSpPr>
            <p:cNvPr id="8" name="Freeform 8"/>
            <p:cNvSpPr/>
            <p:nvPr/>
          </p:nvSpPr>
          <p:spPr>
            <a:xfrm>
              <a:off x="0" y="0"/>
              <a:ext cx="16144233" cy="16403000"/>
            </a:xfrm>
            <a:custGeom>
              <a:avLst/>
              <a:gdLst/>
              <a:ahLst/>
              <a:cxnLst/>
              <a:rect l="l" t="t" r="r" b="b"/>
              <a:pathLst>
                <a:path w="16144233" h="16403000">
                  <a:moveTo>
                    <a:pt x="15999454" y="16258220"/>
                  </a:moveTo>
                  <a:lnTo>
                    <a:pt x="16144233" y="16258220"/>
                  </a:lnTo>
                  <a:lnTo>
                    <a:pt x="16144233" y="16403000"/>
                  </a:lnTo>
                  <a:lnTo>
                    <a:pt x="15999454" y="16403000"/>
                  </a:lnTo>
                  <a:lnTo>
                    <a:pt x="15999454" y="16258220"/>
                  </a:lnTo>
                  <a:close/>
                  <a:moveTo>
                    <a:pt x="0" y="144780"/>
                  </a:moveTo>
                  <a:lnTo>
                    <a:pt x="144780" y="144780"/>
                  </a:lnTo>
                  <a:lnTo>
                    <a:pt x="144780" y="16258220"/>
                  </a:lnTo>
                  <a:lnTo>
                    <a:pt x="0" y="16258220"/>
                  </a:lnTo>
                  <a:lnTo>
                    <a:pt x="0" y="144780"/>
                  </a:lnTo>
                  <a:close/>
                  <a:moveTo>
                    <a:pt x="0" y="16258220"/>
                  </a:moveTo>
                  <a:lnTo>
                    <a:pt x="144780" y="16258220"/>
                  </a:lnTo>
                  <a:lnTo>
                    <a:pt x="144780" y="16403000"/>
                  </a:lnTo>
                  <a:lnTo>
                    <a:pt x="0" y="16403000"/>
                  </a:lnTo>
                  <a:lnTo>
                    <a:pt x="0" y="16258220"/>
                  </a:lnTo>
                  <a:close/>
                  <a:moveTo>
                    <a:pt x="15999454" y="144780"/>
                  </a:moveTo>
                  <a:lnTo>
                    <a:pt x="16144233" y="144780"/>
                  </a:lnTo>
                  <a:lnTo>
                    <a:pt x="16144233" y="16258220"/>
                  </a:lnTo>
                  <a:lnTo>
                    <a:pt x="15999454" y="16258220"/>
                  </a:lnTo>
                  <a:lnTo>
                    <a:pt x="15999454" y="144780"/>
                  </a:lnTo>
                  <a:close/>
                  <a:moveTo>
                    <a:pt x="144780" y="16258220"/>
                  </a:moveTo>
                  <a:lnTo>
                    <a:pt x="15999454" y="16258220"/>
                  </a:lnTo>
                  <a:lnTo>
                    <a:pt x="15999454" y="16403000"/>
                  </a:lnTo>
                  <a:lnTo>
                    <a:pt x="144780" y="16403000"/>
                  </a:lnTo>
                  <a:lnTo>
                    <a:pt x="144780" y="16258220"/>
                  </a:lnTo>
                  <a:close/>
                  <a:moveTo>
                    <a:pt x="15999454" y="0"/>
                  </a:moveTo>
                  <a:lnTo>
                    <a:pt x="16144233" y="0"/>
                  </a:lnTo>
                  <a:lnTo>
                    <a:pt x="16144233" y="144780"/>
                  </a:lnTo>
                  <a:lnTo>
                    <a:pt x="15999454" y="144780"/>
                  </a:lnTo>
                  <a:lnTo>
                    <a:pt x="15999454" y="0"/>
                  </a:lnTo>
                  <a:close/>
                  <a:moveTo>
                    <a:pt x="0" y="0"/>
                  </a:moveTo>
                  <a:lnTo>
                    <a:pt x="144780" y="0"/>
                  </a:lnTo>
                  <a:lnTo>
                    <a:pt x="144780" y="144780"/>
                  </a:lnTo>
                  <a:lnTo>
                    <a:pt x="0" y="144780"/>
                  </a:lnTo>
                  <a:lnTo>
                    <a:pt x="0" y="0"/>
                  </a:lnTo>
                  <a:close/>
                  <a:moveTo>
                    <a:pt x="144780" y="0"/>
                  </a:moveTo>
                  <a:lnTo>
                    <a:pt x="15999454" y="0"/>
                  </a:lnTo>
                  <a:lnTo>
                    <a:pt x="15999454" y="144780"/>
                  </a:lnTo>
                  <a:lnTo>
                    <a:pt x="144780" y="144780"/>
                  </a:lnTo>
                  <a:lnTo>
                    <a:pt x="144780" y="0"/>
                  </a:lnTo>
                  <a:close/>
                </a:path>
              </a:pathLst>
            </a:custGeom>
            <a:solidFill>
              <a:srgbClr val="3D3D3B"/>
            </a:solidFill>
          </p:spPr>
          <p:txBody>
            <a:bodyPr/>
            <a:lstStyle/>
            <a:p>
              <a:endParaRPr lang="en-US"/>
            </a:p>
          </p:txBody>
        </p:sp>
      </p:gr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9258" y="6633531"/>
            <a:ext cx="2975917" cy="3653469"/>
          </a:xfrm>
          <a:prstGeom prst="rect">
            <a:avLst/>
          </a:prstGeom>
        </p:spPr>
      </p:pic>
      <p:grpSp>
        <p:nvGrpSpPr>
          <p:cNvPr id="10" name="Group 10"/>
          <p:cNvGrpSpPr/>
          <p:nvPr/>
        </p:nvGrpSpPr>
        <p:grpSpPr>
          <a:xfrm>
            <a:off x="1618884" y="2853612"/>
            <a:ext cx="5004114" cy="673527"/>
            <a:chOff x="0" y="0"/>
            <a:chExt cx="14219657" cy="1913890"/>
          </a:xfrm>
        </p:grpSpPr>
        <p:sp>
          <p:nvSpPr>
            <p:cNvPr id="11" name="Freeform 11"/>
            <p:cNvSpPr/>
            <p:nvPr/>
          </p:nvSpPr>
          <p:spPr>
            <a:xfrm>
              <a:off x="0" y="0"/>
              <a:ext cx="14219658" cy="1913890"/>
            </a:xfrm>
            <a:custGeom>
              <a:avLst/>
              <a:gdLst/>
              <a:ahLst/>
              <a:cxnLst/>
              <a:rect l="l" t="t" r="r" b="b"/>
              <a:pathLst>
                <a:path w="14219658" h="1913890">
                  <a:moveTo>
                    <a:pt x="14219658" y="956945"/>
                  </a:moveTo>
                  <a:lnTo>
                    <a:pt x="14219658" y="956945"/>
                  </a:lnTo>
                  <a:cubicBezTo>
                    <a:pt x="14219658" y="1485392"/>
                    <a:pt x="13791287" y="1913890"/>
                    <a:pt x="13262713" y="1913890"/>
                  </a:cubicBezTo>
                  <a:lnTo>
                    <a:pt x="956945" y="1913890"/>
                  </a:lnTo>
                  <a:cubicBezTo>
                    <a:pt x="428371" y="1913890"/>
                    <a:pt x="0" y="1485392"/>
                    <a:pt x="0" y="956945"/>
                  </a:cubicBezTo>
                  <a:lnTo>
                    <a:pt x="0" y="956945"/>
                  </a:lnTo>
                  <a:cubicBezTo>
                    <a:pt x="0" y="428371"/>
                    <a:pt x="428371" y="0"/>
                    <a:pt x="956945" y="0"/>
                  </a:cubicBezTo>
                  <a:lnTo>
                    <a:pt x="13262713" y="0"/>
                  </a:lnTo>
                  <a:cubicBezTo>
                    <a:pt x="13791160" y="0"/>
                    <a:pt x="14219658" y="428371"/>
                    <a:pt x="14219658" y="956945"/>
                  </a:cubicBezTo>
                  <a:close/>
                </a:path>
              </a:pathLst>
            </a:custGeom>
            <a:solidFill>
              <a:srgbClr val="FFFFFF"/>
            </a:solidFill>
          </p:spPr>
          <p:txBody>
            <a:bodyPr/>
            <a:lstStyle/>
            <a:p>
              <a:endParaRPr lang="en-US"/>
            </a:p>
          </p:txBody>
        </p:sp>
      </p:grpSp>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61883" y="2979115"/>
            <a:ext cx="403159" cy="403159"/>
          </a:xfrm>
          <a:prstGeom prst="rect">
            <a:avLst/>
          </a:prstGeom>
        </p:spPr>
      </p:pic>
      <p:grpSp>
        <p:nvGrpSpPr>
          <p:cNvPr id="13" name="Group 13"/>
          <p:cNvGrpSpPr/>
          <p:nvPr/>
        </p:nvGrpSpPr>
        <p:grpSpPr>
          <a:xfrm>
            <a:off x="6324727" y="3114280"/>
            <a:ext cx="5540783" cy="6488493"/>
            <a:chOff x="0" y="0"/>
            <a:chExt cx="17900581" cy="20962345"/>
          </a:xfrm>
        </p:grpSpPr>
        <p:sp>
          <p:nvSpPr>
            <p:cNvPr id="14" name="Freeform 14"/>
            <p:cNvSpPr/>
            <p:nvPr/>
          </p:nvSpPr>
          <p:spPr>
            <a:xfrm>
              <a:off x="72390" y="72390"/>
              <a:ext cx="17755801" cy="20817566"/>
            </a:xfrm>
            <a:custGeom>
              <a:avLst/>
              <a:gdLst/>
              <a:ahLst/>
              <a:cxnLst/>
              <a:rect l="l" t="t" r="r" b="b"/>
              <a:pathLst>
                <a:path w="17755801" h="20817566">
                  <a:moveTo>
                    <a:pt x="0" y="0"/>
                  </a:moveTo>
                  <a:lnTo>
                    <a:pt x="17755801" y="0"/>
                  </a:lnTo>
                  <a:lnTo>
                    <a:pt x="17755801" y="20817566"/>
                  </a:lnTo>
                  <a:lnTo>
                    <a:pt x="0" y="20817566"/>
                  </a:lnTo>
                  <a:lnTo>
                    <a:pt x="0" y="0"/>
                  </a:lnTo>
                  <a:close/>
                </a:path>
              </a:pathLst>
            </a:custGeom>
            <a:solidFill>
              <a:srgbClr val="FFD19F"/>
            </a:solidFill>
          </p:spPr>
          <p:txBody>
            <a:bodyPr/>
            <a:lstStyle/>
            <a:p>
              <a:endParaRPr lang="en-US"/>
            </a:p>
          </p:txBody>
        </p:sp>
        <p:sp>
          <p:nvSpPr>
            <p:cNvPr id="15" name="Freeform 15"/>
            <p:cNvSpPr/>
            <p:nvPr/>
          </p:nvSpPr>
          <p:spPr>
            <a:xfrm>
              <a:off x="0" y="0"/>
              <a:ext cx="17900580" cy="20962345"/>
            </a:xfrm>
            <a:custGeom>
              <a:avLst/>
              <a:gdLst/>
              <a:ahLst/>
              <a:cxnLst/>
              <a:rect l="l" t="t" r="r" b="b"/>
              <a:pathLst>
                <a:path w="17900580" h="20962345">
                  <a:moveTo>
                    <a:pt x="17755801" y="20817565"/>
                  </a:moveTo>
                  <a:lnTo>
                    <a:pt x="17900580" y="20817565"/>
                  </a:lnTo>
                  <a:lnTo>
                    <a:pt x="17900580" y="20962345"/>
                  </a:lnTo>
                  <a:lnTo>
                    <a:pt x="17755801" y="20962345"/>
                  </a:lnTo>
                  <a:lnTo>
                    <a:pt x="17755801" y="20817565"/>
                  </a:lnTo>
                  <a:close/>
                  <a:moveTo>
                    <a:pt x="0" y="144780"/>
                  </a:moveTo>
                  <a:lnTo>
                    <a:pt x="144780" y="144780"/>
                  </a:lnTo>
                  <a:lnTo>
                    <a:pt x="144780" y="20817565"/>
                  </a:lnTo>
                  <a:lnTo>
                    <a:pt x="0" y="20817565"/>
                  </a:lnTo>
                  <a:lnTo>
                    <a:pt x="0" y="144780"/>
                  </a:lnTo>
                  <a:close/>
                  <a:moveTo>
                    <a:pt x="0" y="20817565"/>
                  </a:moveTo>
                  <a:lnTo>
                    <a:pt x="144780" y="20817565"/>
                  </a:lnTo>
                  <a:lnTo>
                    <a:pt x="144780" y="20962345"/>
                  </a:lnTo>
                  <a:lnTo>
                    <a:pt x="0" y="20962345"/>
                  </a:lnTo>
                  <a:lnTo>
                    <a:pt x="0" y="20817565"/>
                  </a:lnTo>
                  <a:close/>
                  <a:moveTo>
                    <a:pt x="17755801" y="144780"/>
                  </a:moveTo>
                  <a:lnTo>
                    <a:pt x="17900580" y="144780"/>
                  </a:lnTo>
                  <a:lnTo>
                    <a:pt x="17900580" y="20817565"/>
                  </a:lnTo>
                  <a:lnTo>
                    <a:pt x="17755801" y="20817565"/>
                  </a:lnTo>
                  <a:lnTo>
                    <a:pt x="17755801" y="144780"/>
                  </a:lnTo>
                  <a:close/>
                  <a:moveTo>
                    <a:pt x="144780" y="20817565"/>
                  </a:moveTo>
                  <a:lnTo>
                    <a:pt x="17755801" y="20817565"/>
                  </a:lnTo>
                  <a:lnTo>
                    <a:pt x="17755801" y="20962345"/>
                  </a:lnTo>
                  <a:lnTo>
                    <a:pt x="144780" y="20962345"/>
                  </a:lnTo>
                  <a:lnTo>
                    <a:pt x="144780" y="20817565"/>
                  </a:lnTo>
                  <a:close/>
                  <a:moveTo>
                    <a:pt x="17755801" y="0"/>
                  </a:moveTo>
                  <a:lnTo>
                    <a:pt x="17900580" y="0"/>
                  </a:lnTo>
                  <a:lnTo>
                    <a:pt x="17900580" y="144780"/>
                  </a:lnTo>
                  <a:lnTo>
                    <a:pt x="17755801" y="144780"/>
                  </a:lnTo>
                  <a:lnTo>
                    <a:pt x="17755801" y="0"/>
                  </a:lnTo>
                  <a:close/>
                  <a:moveTo>
                    <a:pt x="0" y="0"/>
                  </a:moveTo>
                  <a:lnTo>
                    <a:pt x="144780" y="0"/>
                  </a:lnTo>
                  <a:lnTo>
                    <a:pt x="144780" y="144780"/>
                  </a:lnTo>
                  <a:lnTo>
                    <a:pt x="0" y="144780"/>
                  </a:lnTo>
                  <a:lnTo>
                    <a:pt x="0" y="0"/>
                  </a:lnTo>
                  <a:close/>
                  <a:moveTo>
                    <a:pt x="144780" y="0"/>
                  </a:moveTo>
                  <a:lnTo>
                    <a:pt x="17755801" y="0"/>
                  </a:lnTo>
                  <a:lnTo>
                    <a:pt x="17755801" y="144780"/>
                  </a:lnTo>
                  <a:lnTo>
                    <a:pt x="144780" y="144780"/>
                  </a:lnTo>
                  <a:lnTo>
                    <a:pt x="144780" y="0"/>
                  </a:lnTo>
                  <a:close/>
                </a:path>
              </a:pathLst>
            </a:custGeom>
            <a:solidFill>
              <a:srgbClr val="3D3D3B"/>
            </a:solidFill>
          </p:spPr>
          <p:txBody>
            <a:bodyPr/>
            <a:lstStyle/>
            <a:p>
              <a:endParaRPr lang="en-US"/>
            </a:p>
          </p:txBody>
        </p:sp>
      </p:grpSp>
      <p:grpSp>
        <p:nvGrpSpPr>
          <p:cNvPr id="16" name="Group 16"/>
          <p:cNvGrpSpPr/>
          <p:nvPr/>
        </p:nvGrpSpPr>
        <p:grpSpPr>
          <a:xfrm>
            <a:off x="6593062" y="4259408"/>
            <a:ext cx="4997139" cy="5077235"/>
            <a:chOff x="0" y="0"/>
            <a:chExt cx="16144234" cy="16403000"/>
          </a:xfrm>
        </p:grpSpPr>
        <p:sp>
          <p:nvSpPr>
            <p:cNvPr id="17" name="Freeform 17"/>
            <p:cNvSpPr/>
            <p:nvPr/>
          </p:nvSpPr>
          <p:spPr>
            <a:xfrm>
              <a:off x="72390" y="72390"/>
              <a:ext cx="15999454" cy="16258219"/>
            </a:xfrm>
            <a:custGeom>
              <a:avLst/>
              <a:gdLst/>
              <a:ahLst/>
              <a:cxnLst/>
              <a:rect l="l" t="t" r="r" b="b"/>
              <a:pathLst>
                <a:path w="15999454" h="16258219">
                  <a:moveTo>
                    <a:pt x="0" y="0"/>
                  </a:moveTo>
                  <a:lnTo>
                    <a:pt x="15999454" y="0"/>
                  </a:lnTo>
                  <a:lnTo>
                    <a:pt x="15999454" y="16258219"/>
                  </a:lnTo>
                  <a:lnTo>
                    <a:pt x="0" y="16258219"/>
                  </a:lnTo>
                  <a:lnTo>
                    <a:pt x="0" y="0"/>
                  </a:lnTo>
                  <a:close/>
                </a:path>
              </a:pathLst>
            </a:custGeom>
            <a:solidFill>
              <a:srgbClr val="FFFFFF"/>
            </a:solidFill>
          </p:spPr>
          <p:txBody>
            <a:bodyPr/>
            <a:lstStyle/>
            <a:p>
              <a:endParaRPr lang="en-US"/>
            </a:p>
          </p:txBody>
        </p:sp>
        <p:sp>
          <p:nvSpPr>
            <p:cNvPr id="18" name="Freeform 18"/>
            <p:cNvSpPr/>
            <p:nvPr/>
          </p:nvSpPr>
          <p:spPr>
            <a:xfrm>
              <a:off x="0" y="0"/>
              <a:ext cx="16144233" cy="16403000"/>
            </a:xfrm>
            <a:custGeom>
              <a:avLst/>
              <a:gdLst/>
              <a:ahLst/>
              <a:cxnLst/>
              <a:rect l="l" t="t" r="r" b="b"/>
              <a:pathLst>
                <a:path w="16144233" h="16403000">
                  <a:moveTo>
                    <a:pt x="15999454" y="16258220"/>
                  </a:moveTo>
                  <a:lnTo>
                    <a:pt x="16144233" y="16258220"/>
                  </a:lnTo>
                  <a:lnTo>
                    <a:pt x="16144233" y="16403000"/>
                  </a:lnTo>
                  <a:lnTo>
                    <a:pt x="15999454" y="16403000"/>
                  </a:lnTo>
                  <a:lnTo>
                    <a:pt x="15999454" y="16258220"/>
                  </a:lnTo>
                  <a:close/>
                  <a:moveTo>
                    <a:pt x="0" y="144780"/>
                  </a:moveTo>
                  <a:lnTo>
                    <a:pt x="144780" y="144780"/>
                  </a:lnTo>
                  <a:lnTo>
                    <a:pt x="144780" y="16258220"/>
                  </a:lnTo>
                  <a:lnTo>
                    <a:pt x="0" y="16258220"/>
                  </a:lnTo>
                  <a:lnTo>
                    <a:pt x="0" y="144780"/>
                  </a:lnTo>
                  <a:close/>
                  <a:moveTo>
                    <a:pt x="0" y="16258220"/>
                  </a:moveTo>
                  <a:lnTo>
                    <a:pt x="144780" y="16258220"/>
                  </a:lnTo>
                  <a:lnTo>
                    <a:pt x="144780" y="16403000"/>
                  </a:lnTo>
                  <a:lnTo>
                    <a:pt x="0" y="16403000"/>
                  </a:lnTo>
                  <a:lnTo>
                    <a:pt x="0" y="16258220"/>
                  </a:lnTo>
                  <a:close/>
                  <a:moveTo>
                    <a:pt x="15999454" y="144780"/>
                  </a:moveTo>
                  <a:lnTo>
                    <a:pt x="16144233" y="144780"/>
                  </a:lnTo>
                  <a:lnTo>
                    <a:pt x="16144233" y="16258220"/>
                  </a:lnTo>
                  <a:lnTo>
                    <a:pt x="15999454" y="16258220"/>
                  </a:lnTo>
                  <a:lnTo>
                    <a:pt x="15999454" y="144780"/>
                  </a:lnTo>
                  <a:close/>
                  <a:moveTo>
                    <a:pt x="144780" y="16258220"/>
                  </a:moveTo>
                  <a:lnTo>
                    <a:pt x="15999454" y="16258220"/>
                  </a:lnTo>
                  <a:lnTo>
                    <a:pt x="15999454" y="16403000"/>
                  </a:lnTo>
                  <a:lnTo>
                    <a:pt x="144780" y="16403000"/>
                  </a:lnTo>
                  <a:lnTo>
                    <a:pt x="144780" y="16258220"/>
                  </a:lnTo>
                  <a:close/>
                  <a:moveTo>
                    <a:pt x="15999454" y="0"/>
                  </a:moveTo>
                  <a:lnTo>
                    <a:pt x="16144233" y="0"/>
                  </a:lnTo>
                  <a:lnTo>
                    <a:pt x="16144233" y="144780"/>
                  </a:lnTo>
                  <a:lnTo>
                    <a:pt x="15999454" y="144780"/>
                  </a:lnTo>
                  <a:lnTo>
                    <a:pt x="15999454" y="0"/>
                  </a:lnTo>
                  <a:close/>
                  <a:moveTo>
                    <a:pt x="0" y="0"/>
                  </a:moveTo>
                  <a:lnTo>
                    <a:pt x="144780" y="0"/>
                  </a:lnTo>
                  <a:lnTo>
                    <a:pt x="144780" y="144780"/>
                  </a:lnTo>
                  <a:lnTo>
                    <a:pt x="0" y="144780"/>
                  </a:lnTo>
                  <a:lnTo>
                    <a:pt x="0" y="0"/>
                  </a:lnTo>
                  <a:close/>
                  <a:moveTo>
                    <a:pt x="144780" y="0"/>
                  </a:moveTo>
                  <a:lnTo>
                    <a:pt x="15999454" y="0"/>
                  </a:lnTo>
                  <a:lnTo>
                    <a:pt x="15999454" y="144780"/>
                  </a:lnTo>
                  <a:lnTo>
                    <a:pt x="144780" y="144780"/>
                  </a:lnTo>
                  <a:lnTo>
                    <a:pt x="144780" y="0"/>
                  </a:lnTo>
                  <a:close/>
                </a:path>
              </a:pathLst>
            </a:custGeom>
            <a:solidFill>
              <a:srgbClr val="3D3D3B"/>
            </a:solidFill>
          </p:spPr>
          <p:txBody>
            <a:bodyPr/>
            <a:lstStyle/>
            <a:p>
              <a:endParaRPr lang="en-US"/>
            </a:p>
          </p:txBody>
        </p:sp>
      </p:grpSp>
      <p:grpSp>
        <p:nvGrpSpPr>
          <p:cNvPr id="19" name="Group 19"/>
          <p:cNvGrpSpPr/>
          <p:nvPr/>
        </p:nvGrpSpPr>
        <p:grpSpPr>
          <a:xfrm>
            <a:off x="6593062" y="3361639"/>
            <a:ext cx="5004114" cy="673527"/>
            <a:chOff x="0" y="0"/>
            <a:chExt cx="14219657" cy="1913890"/>
          </a:xfrm>
        </p:grpSpPr>
        <p:sp>
          <p:nvSpPr>
            <p:cNvPr id="20" name="Freeform 20"/>
            <p:cNvSpPr/>
            <p:nvPr/>
          </p:nvSpPr>
          <p:spPr>
            <a:xfrm>
              <a:off x="0" y="0"/>
              <a:ext cx="14219658" cy="1913890"/>
            </a:xfrm>
            <a:custGeom>
              <a:avLst/>
              <a:gdLst/>
              <a:ahLst/>
              <a:cxnLst/>
              <a:rect l="l" t="t" r="r" b="b"/>
              <a:pathLst>
                <a:path w="14219658" h="1913890">
                  <a:moveTo>
                    <a:pt x="14219658" y="956945"/>
                  </a:moveTo>
                  <a:lnTo>
                    <a:pt x="14219658" y="956945"/>
                  </a:lnTo>
                  <a:cubicBezTo>
                    <a:pt x="14219658" y="1485392"/>
                    <a:pt x="13791287" y="1913890"/>
                    <a:pt x="13262713" y="1913890"/>
                  </a:cubicBezTo>
                  <a:lnTo>
                    <a:pt x="956945" y="1913890"/>
                  </a:lnTo>
                  <a:cubicBezTo>
                    <a:pt x="428371" y="1913890"/>
                    <a:pt x="0" y="1485392"/>
                    <a:pt x="0" y="956945"/>
                  </a:cubicBezTo>
                  <a:lnTo>
                    <a:pt x="0" y="956945"/>
                  </a:lnTo>
                  <a:cubicBezTo>
                    <a:pt x="0" y="428371"/>
                    <a:pt x="428371" y="0"/>
                    <a:pt x="956945" y="0"/>
                  </a:cubicBezTo>
                  <a:lnTo>
                    <a:pt x="13262713" y="0"/>
                  </a:lnTo>
                  <a:cubicBezTo>
                    <a:pt x="13791160" y="0"/>
                    <a:pt x="14219658" y="428371"/>
                    <a:pt x="14219658" y="956945"/>
                  </a:cubicBezTo>
                  <a:close/>
                </a:path>
              </a:pathLst>
            </a:custGeom>
            <a:solidFill>
              <a:srgbClr val="FFFFFF"/>
            </a:solidFill>
          </p:spPr>
          <p:txBody>
            <a:bodyPr/>
            <a:lstStyle/>
            <a:p>
              <a:endParaRPr lang="en-US"/>
            </a:p>
          </p:txBody>
        </p:sp>
      </p:grpSp>
      <p:pic>
        <p:nvPicPr>
          <p:cNvPr id="21" name="Picture 2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36060" y="3487142"/>
            <a:ext cx="403159" cy="403159"/>
          </a:xfrm>
          <a:prstGeom prst="rect">
            <a:avLst/>
          </a:prstGeom>
        </p:spPr>
      </p:pic>
      <p:grpSp>
        <p:nvGrpSpPr>
          <p:cNvPr id="22" name="Group 22"/>
          <p:cNvGrpSpPr/>
          <p:nvPr/>
        </p:nvGrpSpPr>
        <p:grpSpPr>
          <a:xfrm>
            <a:off x="11415717" y="2606253"/>
            <a:ext cx="5540783" cy="6488493"/>
            <a:chOff x="0" y="0"/>
            <a:chExt cx="17900581" cy="20962345"/>
          </a:xfrm>
        </p:grpSpPr>
        <p:sp>
          <p:nvSpPr>
            <p:cNvPr id="23" name="Freeform 23"/>
            <p:cNvSpPr/>
            <p:nvPr/>
          </p:nvSpPr>
          <p:spPr>
            <a:xfrm>
              <a:off x="72390" y="72390"/>
              <a:ext cx="17755801" cy="20817566"/>
            </a:xfrm>
            <a:custGeom>
              <a:avLst/>
              <a:gdLst/>
              <a:ahLst/>
              <a:cxnLst/>
              <a:rect l="l" t="t" r="r" b="b"/>
              <a:pathLst>
                <a:path w="17755801" h="20817566">
                  <a:moveTo>
                    <a:pt x="0" y="0"/>
                  </a:moveTo>
                  <a:lnTo>
                    <a:pt x="17755801" y="0"/>
                  </a:lnTo>
                  <a:lnTo>
                    <a:pt x="17755801" y="20817566"/>
                  </a:lnTo>
                  <a:lnTo>
                    <a:pt x="0" y="20817566"/>
                  </a:lnTo>
                  <a:lnTo>
                    <a:pt x="0" y="0"/>
                  </a:lnTo>
                  <a:close/>
                </a:path>
              </a:pathLst>
            </a:custGeom>
            <a:solidFill>
              <a:srgbClr val="BDD1A5"/>
            </a:solidFill>
          </p:spPr>
          <p:txBody>
            <a:bodyPr/>
            <a:lstStyle/>
            <a:p>
              <a:endParaRPr lang="en-US"/>
            </a:p>
          </p:txBody>
        </p:sp>
        <p:sp>
          <p:nvSpPr>
            <p:cNvPr id="24" name="Freeform 24"/>
            <p:cNvSpPr/>
            <p:nvPr/>
          </p:nvSpPr>
          <p:spPr>
            <a:xfrm>
              <a:off x="0" y="0"/>
              <a:ext cx="17900580" cy="20962345"/>
            </a:xfrm>
            <a:custGeom>
              <a:avLst/>
              <a:gdLst/>
              <a:ahLst/>
              <a:cxnLst/>
              <a:rect l="l" t="t" r="r" b="b"/>
              <a:pathLst>
                <a:path w="17900580" h="20962345">
                  <a:moveTo>
                    <a:pt x="17755801" y="20817565"/>
                  </a:moveTo>
                  <a:lnTo>
                    <a:pt x="17900580" y="20817565"/>
                  </a:lnTo>
                  <a:lnTo>
                    <a:pt x="17900580" y="20962345"/>
                  </a:lnTo>
                  <a:lnTo>
                    <a:pt x="17755801" y="20962345"/>
                  </a:lnTo>
                  <a:lnTo>
                    <a:pt x="17755801" y="20817565"/>
                  </a:lnTo>
                  <a:close/>
                  <a:moveTo>
                    <a:pt x="0" y="144780"/>
                  </a:moveTo>
                  <a:lnTo>
                    <a:pt x="144780" y="144780"/>
                  </a:lnTo>
                  <a:lnTo>
                    <a:pt x="144780" y="20817565"/>
                  </a:lnTo>
                  <a:lnTo>
                    <a:pt x="0" y="20817565"/>
                  </a:lnTo>
                  <a:lnTo>
                    <a:pt x="0" y="144780"/>
                  </a:lnTo>
                  <a:close/>
                  <a:moveTo>
                    <a:pt x="0" y="20817565"/>
                  </a:moveTo>
                  <a:lnTo>
                    <a:pt x="144780" y="20817565"/>
                  </a:lnTo>
                  <a:lnTo>
                    <a:pt x="144780" y="20962345"/>
                  </a:lnTo>
                  <a:lnTo>
                    <a:pt x="0" y="20962345"/>
                  </a:lnTo>
                  <a:lnTo>
                    <a:pt x="0" y="20817565"/>
                  </a:lnTo>
                  <a:close/>
                  <a:moveTo>
                    <a:pt x="17755801" y="144780"/>
                  </a:moveTo>
                  <a:lnTo>
                    <a:pt x="17900580" y="144780"/>
                  </a:lnTo>
                  <a:lnTo>
                    <a:pt x="17900580" y="20817565"/>
                  </a:lnTo>
                  <a:lnTo>
                    <a:pt x="17755801" y="20817565"/>
                  </a:lnTo>
                  <a:lnTo>
                    <a:pt x="17755801" y="144780"/>
                  </a:lnTo>
                  <a:close/>
                  <a:moveTo>
                    <a:pt x="144780" y="20817565"/>
                  </a:moveTo>
                  <a:lnTo>
                    <a:pt x="17755801" y="20817565"/>
                  </a:lnTo>
                  <a:lnTo>
                    <a:pt x="17755801" y="20962345"/>
                  </a:lnTo>
                  <a:lnTo>
                    <a:pt x="144780" y="20962345"/>
                  </a:lnTo>
                  <a:lnTo>
                    <a:pt x="144780" y="20817565"/>
                  </a:lnTo>
                  <a:close/>
                  <a:moveTo>
                    <a:pt x="17755801" y="0"/>
                  </a:moveTo>
                  <a:lnTo>
                    <a:pt x="17900580" y="0"/>
                  </a:lnTo>
                  <a:lnTo>
                    <a:pt x="17900580" y="144780"/>
                  </a:lnTo>
                  <a:lnTo>
                    <a:pt x="17755801" y="144780"/>
                  </a:lnTo>
                  <a:lnTo>
                    <a:pt x="17755801" y="0"/>
                  </a:lnTo>
                  <a:close/>
                  <a:moveTo>
                    <a:pt x="0" y="0"/>
                  </a:moveTo>
                  <a:lnTo>
                    <a:pt x="144780" y="0"/>
                  </a:lnTo>
                  <a:lnTo>
                    <a:pt x="144780" y="144780"/>
                  </a:lnTo>
                  <a:lnTo>
                    <a:pt x="0" y="144780"/>
                  </a:lnTo>
                  <a:lnTo>
                    <a:pt x="0" y="0"/>
                  </a:lnTo>
                  <a:close/>
                  <a:moveTo>
                    <a:pt x="144780" y="0"/>
                  </a:moveTo>
                  <a:lnTo>
                    <a:pt x="17755801" y="0"/>
                  </a:lnTo>
                  <a:lnTo>
                    <a:pt x="17755801" y="144780"/>
                  </a:lnTo>
                  <a:lnTo>
                    <a:pt x="144780" y="144780"/>
                  </a:lnTo>
                  <a:lnTo>
                    <a:pt x="144780" y="0"/>
                  </a:lnTo>
                  <a:close/>
                </a:path>
              </a:pathLst>
            </a:custGeom>
            <a:solidFill>
              <a:srgbClr val="3D3D3B"/>
            </a:solidFill>
          </p:spPr>
          <p:txBody>
            <a:bodyPr/>
            <a:lstStyle/>
            <a:p>
              <a:endParaRPr lang="en-US"/>
            </a:p>
          </p:txBody>
        </p:sp>
      </p:grpSp>
      <p:grpSp>
        <p:nvGrpSpPr>
          <p:cNvPr id="25" name="Group 25"/>
          <p:cNvGrpSpPr/>
          <p:nvPr/>
        </p:nvGrpSpPr>
        <p:grpSpPr>
          <a:xfrm>
            <a:off x="11684052" y="3751380"/>
            <a:ext cx="4997139" cy="5077235"/>
            <a:chOff x="0" y="0"/>
            <a:chExt cx="16144234" cy="16403000"/>
          </a:xfrm>
        </p:grpSpPr>
        <p:sp>
          <p:nvSpPr>
            <p:cNvPr id="26" name="Freeform 26"/>
            <p:cNvSpPr/>
            <p:nvPr/>
          </p:nvSpPr>
          <p:spPr>
            <a:xfrm>
              <a:off x="72390" y="72390"/>
              <a:ext cx="15999454" cy="16258219"/>
            </a:xfrm>
            <a:custGeom>
              <a:avLst/>
              <a:gdLst/>
              <a:ahLst/>
              <a:cxnLst/>
              <a:rect l="l" t="t" r="r" b="b"/>
              <a:pathLst>
                <a:path w="15999454" h="16258219">
                  <a:moveTo>
                    <a:pt x="0" y="0"/>
                  </a:moveTo>
                  <a:lnTo>
                    <a:pt x="15999454" y="0"/>
                  </a:lnTo>
                  <a:lnTo>
                    <a:pt x="15999454" y="16258219"/>
                  </a:lnTo>
                  <a:lnTo>
                    <a:pt x="0" y="16258219"/>
                  </a:lnTo>
                  <a:lnTo>
                    <a:pt x="0" y="0"/>
                  </a:lnTo>
                  <a:close/>
                </a:path>
              </a:pathLst>
            </a:custGeom>
            <a:solidFill>
              <a:srgbClr val="FFFFFF"/>
            </a:solidFill>
          </p:spPr>
          <p:txBody>
            <a:bodyPr/>
            <a:lstStyle/>
            <a:p>
              <a:endParaRPr lang="en-US"/>
            </a:p>
          </p:txBody>
        </p:sp>
        <p:sp>
          <p:nvSpPr>
            <p:cNvPr id="27" name="Freeform 27"/>
            <p:cNvSpPr/>
            <p:nvPr/>
          </p:nvSpPr>
          <p:spPr>
            <a:xfrm>
              <a:off x="0" y="0"/>
              <a:ext cx="16144233" cy="16403000"/>
            </a:xfrm>
            <a:custGeom>
              <a:avLst/>
              <a:gdLst/>
              <a:ahLst/>
              <a:cxnLst/>
              <a:rect l="l" t="t" r="r" b="b"/>
              <a:pathLst>
                <a:path w="16144233" h="16403000">
                  <a:moveTo>
                    <a:pt x="15999454" y="16258220"/>
                  </a:moveTo>
                  <a:lnTo>
                    <a:pt x="16144233" y="16258220"/>
                  </a:lnTo>
                  <a:lnTo>
                    <a:pt x="16144233" y="16403000"/>
                  </a:lnTo>
                  <a:lnTo>
                    <a:pt x="15999454" y="16403000"/>
                  </a:lnTo>
                  <a:lnTo>
                    <a:pt x="15999454" y="16258220"/>
                  </a:lnTo>
                  <a:close/>
                  <a:moveTo>
                    <a:pt x="0" y="144780"/>
                  </a:moveTo>
                  <a:lnTo>
                    <a:pt x="144780" y="144780"/>
                  </a:lnTo>
                  <a:lnTo>
                    <a:pt x="144780" y="16258220"/>
                  </a:lnTo>
                  <a:lnTo>
                    <a:pt x="0" y="16258220"/>
                  </a:lnTo>
                  <a:lnTo>
                    <a:pt x="0" y="144780"/>
                  </a:lnTo>
                  <a:close/>
                  <a:moveTo>
                    <a:pt x="0" y="16258220"/>
                  </a:moveTo>
                  <a:lnTo>
                    <a:pt x="144780" y="16258220"/>
                  </a:lnTo>
                  <a:lnTo>
                    <a:pt x="144780" y="16403000"/>
                  </a:lnTo>
                  <a:lnTo>
                    <a:pt x="0" y="16403000"/>
                  </a:lnTo>
                  <a:lnTo>
                    <a:pt x="0" y="16258220"/>
                  </a:lnTo>
                  <a:close/>
                  <a:moveTo>
                    <a:pt x="15999454" y="144780"/>
                  </a:moveTo>
                  <a:lnTo>
                    <a:pt x="16144233" y="144780"/>
                  </a:lnTo>
                  <a:lnTo>
                    <a:pt x="16144233" y="16258220"/>
                  </a:lnTo>
                  <a:lnTo>
                    <a:pt x="15999454" y="16258220"/>
                  </a:lnTo>
                  <a:lnTo>
                    <a:pt x="15999454" y="144780"/>
                  </a:lnTo>
                  <a:close/>
                  <a:moveTo>
                    <a:pt x="144780" y="16258220"/>
                  </a:moveTo>
                  <a:lnTo>
                    <a:pt x="15999454" y="16258220"/>
                  </a:lnTo>
                  <a:lnTo>
                    <a:pt x="15999454" y="16403000"/>
                  </a:lnTo>
                  <a:lnTo>
                    <a:pt x="144780" y="16403000"/>
                  </a:lnTo>
                  <a:lnTo>
                    <a:pt x="144780" y="16258220"/>
                  </a:lnTo>
                  <a:close/>
                  <a:moveTo>
                    <a:pt x="15999454" y="0"/>
                  </a:moveTo>
                  <a:lnTo>
                    <a:pt x="16144233" y="0"/>
                  </a:lnTo>
                  <a:lnTo>
                    <a:pt x="16144233" y="144780"/>
                  </a:lnTo>
                  <a:lnTo>
                    <a:pt x="15999454" y="144780"/>
                  </a:lnTo>
                  <a:lnTo>
                    <a:pt x="15999454" y="0"/>
                  </a:lnTo>
                  <a:close/>
                  <a:moveTo>
                    <a:pt x="0" y="0"/>
                  </a:moveTo>
                  <a:lnTo>
                    <a:pt x="144780" y="0"/>
                  </a:lnTo>
                  <a:lnTo>
                    <a:pt x="144780" y="144780"/>
                  </a:lnTo>
                  <a:lnTo>
                    <a:pt x="0" y="144780"/>
                  </a:lnTo>
                  <a:lnTo>
                    <a:pt x="0" y="0"/>
                  </a:lnTo>
                  <a:close/>
                  <a:moveTo>
                    <a:pt x="144780" y="0"/>
                  </a:moveTo>
                  <a:lnTo>
                    <a:pt x="15999454" y="0"/>
                  </a:lnTo>
                  <a:lnTo>
                    <a:pt x="15999454" y="144780"/>
                  </a:lnTo>
                  <a:lnTo>
                    <a:pt x="144780" y="144780"/>
                  </a:lnTo>
                  <a:lnTo>
                    <a:pt x="144780" y="0"/>
                  </a:lnTo>
                  <a:close/>
                </a:path>
              </a:pathLst>
            </a:custGeom>
            <a:solidFill>
              <a:srgbClr val="3D3D3B"/>
            </a:solidFill>
          </p:spPr>
          <p:txBody>
            <a:bodyPr/>
            <a:lstStyle/>
            <a:p>
              <a:endParaRPr lang="en-US"/>
            </a:p>
          </p:txBody>
        </p:sp>
      </p:grpSp>
      <p:pic>
        <p:nvPicPr>
          <p:cNvPr id="28" name="Picture 2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959088" y="7481557"/>
            <a:ext cx="2328912" cy="2958202"/>
          </a:xfrm>
          <a:prstGeom prst="rect">
            <a:avLst/>
          </a:prstGeom>
        </p:spPr>
      </p:pic>
      <p:grpSp>
        <p:nvGrpSpPr>
          <p:cNvPr id="29" name="Group 29"/>
          <p:cNvGrpSpPr/>
          <p:nvPr/>
        </p:nvGrpSpPr>
        <p:grpSpPr>
          <a:xfrm>
            <a:off x="11684052" y="2853612"/>
            <a:ext cx="5004114" cy="673527"/>
            <a:chOff x="0" y="0"/>
            <a:chExt cx="14219657" cy="1913890"/>
          </a:xfrm>
        </p:grpSpPr>
        <p:sp>
          <p:nvSpPr>
            <p:cNvPr id="30" name="Freeform 30"/>
            <p:cNvSpPr/>
            <p:nvPr/>
          </p:nvSpPr>
          <p:spPr>
            <a:xfrm>
              <a:off x="0" y="0"/>
              <a:ext cx="14219658" cy="1913890"/>
            </a:xfrm>
            <a:custGeom>
              <a:avLst/>
              <a:gdLst/>
              <a:ahLst/>
              <a:cxnLst/>
              <a:rect l="l" t="t" r="r" b="b"/>
              <a:pathLst>
                <a:path w="14219658" h="1913890">
                  <a:moveTo>
                    <a:pt x="14219658" y="956945"/>
                  </a:moveTo>
                  <a:lnTo>
                    <a:pt x="14219658" y="956945"/>
                  </a:lnTo>
                  <a:cubicBezTo>
                    <a:pt x="14219658" y="1485392"/>
                    <a:pt x="13791287" y="1913890"/>
                    <a:pt x="13262713" y="1913890"/>
                  </a:cubicBezTo>
                  <a:lnTo>
                    <a:pt x="956945" y="1913890"/>
                  </a:lnTo>
                  <a:cubicBezTo>
                    <a:pt x="428371" y="1913890"/>
                    <a:pt x="0" y="1485392"/>
                    <a:pt x="0" y="956945"/>
                  </a:cubicBezTo>
                  <a:lnTo>
                    <a:pt x="0" y="956945"/>
                  </a:lnTo>
                  <a:cubicBezTo>
                    <a:pt x="0" y="428371"/>
                    <a:pt x="428371" y="0"/>
                    <a:pt x="956945" y="0"/>
                  </a:cubicBezTo>
                  <a:lnTo>
                    <a:pt x="13262713" y="0"/>
                  </a:lnTo>
                  <a:cubicBezTo>
                    <a:pt x="13791160" y="0"/>
                    <a:pt x="14219658" y="428371"/>
                    <a:pt x="14219658" y="956945"/>
                  </a:cubicBezTo>
                  <a:close/>
                </a:path>
              </a:pathLst>
            </a:custGeom>
            <a:solidFill>
              <a:srgbClr val="FFFFFF"/>
            </a:solidFill>
          </p:spPr>
          <p:txBody>
            <a:bodyPr/>
            <a:lstStyle/>
            <a:p>
              <a:endParaRPr lang="en-US"/>
            </a:p>
          </p:txBody>
        </p:sp>
      </p:grpSp>
      <p:pic>
        <p:nvPicPr>
          <p:cNvPr id="31" name="Picture 3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927051" y="2979115"/>
            <a:ext cx="403159" cy="403159"/>
          </a:xfrm>
          <a:prstGeom prst="rect">
            <a:avLst/>
          </a:prstGeom>
        </p:spPr>
      </p:pic>
      <p:sp>
        <p:nvSpPr>
          <p:cNvPr id="32" name="TextBox 32"/>
          <p:cNvSpPr txBox="1"/>
          <p:nvPr/>
        </p:nvSpPr>
        <p:spPr>
          <a:xfrm>
            <a:off x="2763387" y="3136687"/>
            <a:ext cx="3107809" cy="320601"/>
          </a:xfrm>
          <a:prstGeom prst="rect">
            <a:avLst/>
          </a:prstGeom>
        </p:spPr>
        <p:txBody>
          <a:bodyPr lIns="0" tIns="0" rIns="0" bIns="0" rtlCol="0" anchor="ctr">
            <a:spAutoFit/>
          </a:bodyPr>
          <a:lstStyle/>
          <a:p>
            <a:pPr algn="ctr">
              <a:lnSpc>
                <a:spcPts val="2499"/>
              </a:lnSpc>
            </a:pPr>
            <a:r>
              <a:rPr lang="en-US" sz="4400" b="1" spc="-74" dirty="0">
                <a:latin typeface="Arial" panose="020B0604020202020204" pitchFamily="34" charset="0"/>
                <a:cs typeface="Arial" panose="020B0604020202020204" pitchFamily="34" charset="0"/>
              </a:rPr>
              <a:t>01</a:t>
            </a:r>
          </a:p>
        </p:txBody>
      </p:sp>
      <p:sp>
        <p:nvSpPr>
          <p:cNvPr id="34" name="TextBox 34"/>
          <p:cNvSpPr txBox="1"/>
          <p:nvPr/>
        </p:nvSpPr>
        <p:spPr>
          <a:xfrm>
            <a:off x="7737564" y="3644714"/>
            <a:ext cx="3107809" cy="320601"/>
          </a:xfrm>
          <a:prstGeom prst="rect">
            <a:avLst/>
          </a:prstGeom>
        </p:spPr>
        <p:txBody>
          <a:bodyPr lIns="0" tIns="0" rIns="0" bIns="0" rtlCol="0" anchor="ctr">
            <a:spAutoFit/>
          </a:bodyPr>
          <a:lstStyle/>
          <a:p>
            <a:pPr algn="ctr">
              <a:lnSpc>
                <a:spcPts val="2499"/>
              </a:lnSpc>
            </a:pPr>
            <a:r>
              <a:rPr lang="en-US" sz="4400" b="1" spc="-74" dirty="0">
                <a:latin typeface="Arial" panose="020B0604020202020204" pitchFamily="34" charset="0"/>
                <a:cs typeface="Arial" panose="020B0604020202020204" pitchFamily="34" charset="0"/>
              </a:rPr>
              <a:t>02</a:t>
            </a:r>
          </a:p>
        </p:txBody>
      </p:sp>
      <p:sp>
        <p:nvSpPr>
          <p:cNvPr id="36" name="TextBox 36"/>
          <p:cNvSpPr txBox="1"/>
          <p:nvPr/>
        </p:nvSpPr>
        <p:spPr>
          <a:xfrm>
            <a:off x="12828554" y="3112546"/>
            <a:ext cx="3107809" cy="368884"/>
          </a:xfrm>
          <a:prstGeom prst="rect">
            <a:avLst/>
          </a:prstGeom>
        </p:spPr>
        <p:txBody>
          <a:bodyPr lIns="0" tIns="0" rIns="0" bIns="0" rtlCol="0" anchor="ctr">
            <a:spAutoFit/>
          </a:bodyPr>
          <a:lstStyle/>
          <a:p>
            <a:pPr algn="ctr">
              <a:lnSpc>
                <a:spcPts val="2499"/>
              </a:lnSpc>
            </a:pPr>
            <a:r>
              <a:rPr lang="en-US" sz="4400" b="1" spc="-74" dirty="0">
                <a:latin typeface="Arial" panose="020B0604020202020204" pitchFamily="34" charset="0"/>
                <a:cs typeface="Arial" panose="020B0604020202020204" pitchFamily="34" charset="0"/>
              </a:rPr>
              <a:t>03</a:t>
            </a:r>
          </a:p>
        </p:txBody>
      </p:sp>
      <p:sp>
        <p:nvSpPr>
          <p:cNvPr id="38" name="TextBox 38"/>
          <p:cNvSpPr txBox="1"/>
          <p:nvPr/>
        </p:nvSpPr>
        <p:spPr>
          <a:xfrm>
            <a:off x="4504489" y="920885"/>
            <a:ext cx="9619408" cy="846386"/>
          </a:xfrm>
          <a:prstGeom prst="rect">
            <a:avLst/>
          </a:prstGeom>
        </p:spPr>
        <p:txBody>
          <a:bodyPr wrap="square" lIns="0" tIns="0" rIns="0" bIns="0" rtlCol="0" anchor="t">
            <a:spAutoFit/>
          </a:bodyPr>
          <a:lstStyle/>
          <a:p>
            <a:pPr algn="ctr">
              <a:lnSpc>
                <a:spcPts val="6599"/>
              </a:lnSpc>
            </a:pPr>
            <a:r>
              <a:rPr lang="en-US" sz="6600" b="1" spc="-164" dirty="0">
                <a:latin typeface="Arial" panose="020B0604020202020204" pitchFamily="34" charset="0"/>
                <a:cs typeface="Arial" panose="020B0604020202020204" pitchFamily="34" charset="0"/>
              </a:rPr>
              <a:t>HƯỚNG DẪN VỀ NHÀ</a:t>
            </a:r>
          </a:p>
        </p:txBody>
      </p:sp>
      <p:sp>
        <p:nvSpPr>
          <p:cNvPr id="39" name="Rectangle 38"/>
          <p:cNvSpPr/>
          <p:nvPr/>
        </p:nvSpPr>
        <p:spPr>
          <a:xfrm>
            <a:off x="2068542" y="4322988"/>
            <a:ext cx="4086265" cy="1824923"/>
          </a:xfrm>
          <a:prstGeom prst="rect">
            <a:avLst/>
          </a:prstGeom>
        </p:spPr>
        <p:txBody>
          <a:bodyPr wrap="square">
            <a:spAutoFit/>
          </a:bodyPr>
          <a:lstStyle/>
          <a:p>
            <a:pPr algn="ctr">
              <a:lnSpc>
                <a:spcPct val="150000"/>
              </a:lnSpc>
            </a:pPr>
            <a:r>
              <a:rPr lang="en-US" sz="4000" dirty="0" err="1">
                <a:latin typeface="Arial" panose="020B0604020202020204" pitchFamily="34" charset="0"/>
                <a:cs typeface="Arial" panose="020B0604020202020204" pitchFamily="34" charset="0"/>
              </a:rPr>
              <a:t>Ôn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a:t>
            </a:r>
          </a:p>
        </p:txBody>
      </p:sp>
      <p:sp>
        <p:nvSpPr>
          <p:cNvPr id="40" name="Rectangle 39"/>
          <p:cNvSpPr/>
          <p:nvPr/>
        </p:nvSpPr>
        <p:spPr>
          <a:xfrm>
            <a:off x="6877725" y="4894608"/>
            <a:ext cx="4386273" cy="1824923"/>
          </a:xfrm>
          <a:prstGeom prst="rect">
            <a:avLst/>
          </a:prstGeom>
        </p:spPr>
        <p:txBody>
          <a:bodyPr wrap="square">
            <a:spAutoFit/>
          </a:bodyPr>
          <a:lstStyle/>
          <a:p>
            <a:pPr algn="ctr">
              <a:lnSpc>
                <a:spcPct val="150000"/>
              </a:lnSpc>
            </a:pPr>
            <a:r>
              <a:rPr lang="en-US" sz="4000">
                <a:latin typeface="Arial" panose="020B0604020202020204" pitchFamily="34" charset="0"/>
                <a:cs typeface="Arial" panose="020B0604020202020204" pitchFamily="34" charset="0"/>
              </a:rPr>
              <a:t>Trả lời các câu hỏi trong sgk.</a:t>
            </a:r>
            <a:endParaRPr lang="en-US" sz="4000" dirty="0">
              <a:latin typeface="Arial" panose="020B0604020202020204" pitchFamily="34" charset="0"/>
              <a:cs typeface="Arial" panose="020B0604020202020204" pitchFamily="34" charset="0"/>
            </a:endParaRPr>
          </a:p>
        </p:txBody>
      </p:sp>
      <p:sp>
        <p:nvSpPr>
          <p:cNvPr id="41" name="Rectangle 40"/>
          <p:cNvSpPr/>
          <p:nvPr/>
        </p:nvSpPr>
        <p:spPr>
          <a:xfrm>
            <a:off x="11658143" y="4376425"/>
            <a:ext cx="5159137" cy="2862322"/>
          </a:xfrm>
          <a:prstGeom prst="rect">
            <a:avLst/>
          </a:prstGeom>
        </p:spPr>
        <p:txBody>
          <a:bodyPr wrap="square">
            <a:spAutoFit/>
          </a:bodyPr>
          <a:lstStyle/>
          <a:p>
            <a:pPr algn="ctr">
              <a:lnSpc>
                <a:spcPct val="150000"/>
              </a:lnSpc>
            </a:pPr>
            <a:r>
              <a:rPr lang="vi-VN" sz="4000" dirty="0"/>
              <a:t>Đọc và tìm hiểu trước </a:t>
            </a:r>
            <a:r>
              <a:rPr lang="vi-VN" sz="4000" b="1" dirty="0"/>
              <a:t>Bài 3: </a:t>
            </a:r>
            <a:r>
              <a:rPr lang="vi-VN" sz="4000" dirty="0"/>
              <a:t>Quản lí dữ liệu trong máy tính. </a:t>
            </a:r>
            <a:endParaRPr lang="en-US" sz="4000" dirty="0"/>
          </a:p>
        </p:txBody>
      </p:sp>
    </p:spTree>
    <p:extLst>
      <p:ext uri="{BB962C8B-B14F-4D97-AF65-F5344CB8AC3E}">
        <p14:creationId xmlns:p14="http://schemas.microsoft.com/office/powerpoint/2010/main" val="97150980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Effect transition="in" filter="fade">
                                      <p:cBhvr>
                                        <p:cTn id="14" dur="500"/>
                                        <p:tgtEl>
                                          <p:spTgt spid="39"/>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500" fill="hold"/>
                                        <p:tgtEl>
                                          <p:spTgt spid="34"/>
                                        </p:tgtEl>
                                        <p:attrNameLst>
                                          <p:attrName>ppt_w</p:attrName>
                                        </p:attrNameLst>
                                      </p:cBhvr>
                                      <p:tavLst>
                                        <p:tav tm="0">
                                          <p:val>
                                            <p:strVal val="#ppt_w+.3"/>
                                          </p:val>
                                        </p:tav>
                                        <p:tav tm="100000">
                                          <p:val>
                                            <p:strVal val="#ppt_w"/>
                                          </p:val>
                                        </p:tav>
                                      </p:tavLst>
                                    </p:anim>
                                    <p:anim calcmode="lin" valueType="num">
                                      <p:cBhvr>
                                        <p:cTn id="20" dur="500" fill="hold"/>
                                        <p:tgtEl>
                                          <p:spTgt spid="34"/>
                                        </p:tgtEl>
                                        <p:attrNameLst>
                                          <p:attrName>ppt_h</p:attrName>
                                        </p:attrNameLst>
                                      </p:cBhvr>
                                      <p:tavLst>
                                        <p:tav tm="0">
                                          <p:val>
                                            <p:strVal val="#ppt_h"/>
                                          </p:val>
                                        </p:tav>
                                        <p:tav tm="100000">
                                          <p:val>
                                            <p:strVal val="#ppt_h"/>
                                          </p:val>
                                        </p:tav>
                                      </p:tavLst>
                                    </p:anim>
                                    <p:animEffect transition="in" filter="fade">
                                      <p:cBhvr>
                                        <p:cTn id="21" dur="500"/>
                                        <p:tgtEl>
                                          <p:spTgt spid="34"/>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p:cTn id="24" dur="500" fill="hold"/>
                                        <p:tgtEl>
                                          <p:spTgt spid="40"/>
                                        </p:tgtEl>
                                        <p:attrNameLst>
                                          <p:attrName>ppt_w</p:attrName>
                                        </p:attrNameLst>
                                      </p:cBhvr>
                                      <p:tavLst>
                                        <p:tav tm="0">
                                          <p:val>
                                            <p:strVal val="#ppt_w+.3"/>
                                          </p:val>
                                        </p:tav>
                                        <p:tav tm="100000">
                                          <p:val>
                                            <p:strVal val="#ppt_w"/>
                                          </p:val>
                                        </p:tav>
                                      </p:tavLst>
                                    </p:anim>
                                    <p:anim calcmode="lin" valueType="num">
                                      <p:cBhvr>
                                        <p:cTn id="25" dur="500" fill="hold"/>
                                        <p:tgtEl>
                                          <p:spTgt spid="40"/>
                                        </p:tgtEl>
                                        <p:attrNameLst>
                                          <p:attrName>ppt_h</p:attrName>
                                        </p:attrNameLst>
                                      </p:cBhvr>
                                      <p:tavLst>
                                        <p:tav tm="0">
                                          <p:val>
                                            <p:strVal val="#ppt_h"/>
                                          </p:val>
                                        </p:tav>
                                        <p:tav tm="100000">
                                          <p:val>
                                            <p:strVal val="#ppt_h"/>
                                          </p:val>
                                        </p:tav>
                                      </p:tavLst>
                                    </p:anim>
                                    <p:animEffect transition="in" filter="fade">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500" fill="hold"/>
                                        <p:tgtEl>
                                          <p:spTgt spid="36"/>
                                        </p:tgtEl>
                                        <p:attrNameLst>
                                          <p:attrName>ppt_w</p:attrName>
                                        </p:attrNameLst>
                                      </p:cBhvr>
                                      <p:tavLst>
                                        <p:tav tm="0">
                                          <p:val>
                                            <p:fltVal val="0"/>
                                          </p:val>
                                        </p:tav>
                                        <p:tav tm="100000">
                                          <p:val>
                                            <p:strVal val="#ppt_w"/>
                                          </p:val>
                                        </p:tav>
                                      </p:tavLst>
                                    </p:anim>
                                    <p:anim calcmode="lin" valueType="num">
                                      <p:cBhvr>
                                        <p:cTn id="32" dur="500" fill="hold"/>
                                        <p:tgtEl>
                                          <p:spTgt spid="36"/>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p:cTn id="35" dur="500" fill="hold"/>
                                        <p:tgtEl>
                                          <p:spTgt spid="41"/>
                                        </p:tgtEl>
                                        <p:attrNameLst>
                                          <p:attrName>ppt_w</p:attrName>
                                        </p:attrNameLst>
                                      </p:cBhvr>
                                      <p:tavLst>
                                        <p:tav tm="0">
                                          <p:val>
                                            <p:fltVal val="0"/>
                                          </p:val>
                                        </p:tav>
                                        <p:tav tm="100000">
                                          <p:val>
                                            <p:strVal val="#ppt_w"/>
                                          </p:val>
                                        </p:tav>
                                      </p:tavLst>
                                    </p:anim>
                                    <p:anim calcmode="lin" valueType="num">
                                      <p:cBhvr>
                                        <p:cTn id="36" dur="500" fill="hold"/>
                                        <p:tgtEl>
                                          <p:spTgt spid="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6" grpId="0"/>
      <p:bldP spid="39" grpId="0"/>
      <p:bldP spid="40" grpId="0"/>
      <p:bldP spid="41"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5C6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49007" y="600096"/>
            <a:ext cx="15189986" cy="12417814"/>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29944">
            <a:off x="14867973" y="1243758"/>
            <a:ext cx="1337437" cy="1281508"/>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080411">
            <a:off x="2346006" y="7136232"/>
            <a:ext cx="1293894" cy="1239786"/>
          </a:xfrm>
          <a:prstGeom prst="rect">
            <a:avLst/>
          </a:prstGeom>
        </p:spPr>
      </p:pic>
      <p:pic>
        <p:nvPicPr>
          <p:cNvPr id="5" name="Picture 5"/>
          <p:cNvPicPr>
            <a:picLocks noChangeAspect="1"/>
          </p:cNvPicPr>
          <p:nvPr/>
        </p:nvPicPr>
        <p:blipFill>
          <a:blip r:embed="rId7"/>
          <a:srcRect/>
          <a:stretch>
            <a:fillRect/>
          </a:stretch>
        </p:blipFill>
        <p:spPr>
          <a:xfrm>
            <a:off x="8948458" y="4697288"/>
            <a:ext cx="12491586" cy="12828329"/>
          </a:xfrm>
          <a:prstGeom prst="rect">
            <a:avLst/>
          </a:prstGeom>
        </p:spPr>
      </p:pic>
      <p:sp>
        <p:nvSpPr>
          <p:cNvPr id="7" name="TextBox 7"/>
          <p:cNvSpPr txBox="1"/>
          <p:nvPr/>
        </p:nvSpPr>
        <p:spPr>
          <a:xfrm>
            <a:off x="1839981" y="2850628"/>
            <a:ext cx="14343265" cy="3693319"/>
          </a:xfrm>
          <a:prstGeom prst="rect">
            <a:avLst/>
          </a:prstGeom>
        </p:spPr>
        <p:txBody>
          <a:bodyPr wrap="square" lIns="0" tIns="0" rIns="0" bIns="0" rtlCol="0" anchor="t">
            <a:spAutoFit/>
          </a:bodyPr>
          <a:lstStyle/>
          <a:p>
            <a:pPr algn="ctr">
              <a:lnSpc>
                <a:spcPct val="150000"/>
              </a:lnSpc>
            </a:pPr>
            <a:r>
              <a:rPr lang="en-US" sz="8000" b="1" dirty="0">
                <a:solidFill>
                  <a:srgbClr val="3A3031"/>
                </a:solidFill>
                <a:latin typeface="Arial" panose="020B0604020202020204" pitchFamily="34" charset="0"/>
                <a:cs typeface="Arial" panose="020B0604020202020204" pitchFamily="34" charset="0"/>
              </a:rPr>
              <a:t>CẢM ƠN CÁC EM </a:t>
            </a:r>
          </a:p>
          <a:p>
            <a:pPr algn="ctr">
              <a:lnSpc>
                <a:spcPct val="150000"/>
              </a:lnSpc>
            </a:pPr>
            <a:r>
              <a:rPr lang="en-US" sz="8000" b="1" dirty="0">
                <a:solidFill>
                  <a:srgbClr val="3A3031"/>
                </a:solidFill>
                <a:latin typeface="Arial" panose="020B0604020202020204" pitchFamily="34" charset="0"/>
                <a:cs typeface="Arial" panose="020B0604020202020204" pitchFamily="34" charset="0"/>
              </a:rPr>
              <a:t>ĐÃ LẮNG NGHE BÀI GIẢNG!</a:t>
            </a:r>
          </a:p>
        </p:txBody>
      </p:sp>
    </p:spTree>
    <p:extLst>
      <p:ext uri="{BB962C8B-B14F-4D97-AF65-F5344CB8AC3E}">
        <p14:creationId xmlns:p14="http://schemas.microsoft.com/office/powerpoint/2010/main" val="52291477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grpSp>
        <p:nvGrpSpPr>
          <p:cNvPr id="3" name="Group 3"/>
          <p:cNvGrpSpPr/>
          <p:nvPr/>
        </p:nvGrpSpPr>
        <p:grpSpPr>
          <a:xfrm>
            <a:off x="1624302" y="1255752"/>
            <a:ext cx="15039396" cy="8377215"/>
            <a:chOff x="0" y="0"/>
            <a:chExt cx="46776466" cy="26055335"/>
          </a:xfrm>
        </p:grpSpPr>
        <p:sp>
          <p:nvSpPr>
            <p:cNvPr id="4" name="Freeform 4"/>
            <p:cNvSpPr/>
            <p:nvPr/>
          </p:nvSpPr>
          <p:spPr>
            <a:xfrm>
              <a:off x="72390" y="72390"/>
              <a:ext cx="46631686" cy="25910554"/>
            </a:xfrm>
            <a:custGeom>
              <a:avLst/>
              <a:gdLst/>
              <a:ahLst/>
              <a:cxnLst/>
              <a:rect l="l" t="t" r="r" b="b"/>
              <a:pathLst>
                <a:path w="46631686" h="25910554">
                  <a:moveTo>
                    <a:pt x="0" y="0"/>
                  </a:moveTo>
                  <a:lnTo>
                    <a:pt x="46631686" y="0"/>
                  </a:lnTo>
                  <a:lnTo>
                    <a:pt x="46631686" y="25910554"/>
                  </a:lnTo>
                  <a:lnTo>
                    <a:pt x="0" y="25910554"/>
                  </a:lnTo>
                  <a:lnTo>
                    <a:pt x="0" y="0"/>
                  </a:lnTo>
                  <a:close/>
                </a:path>
              </a:pathLst>
            </a:custGeom>
            <a:solidFill>
              <a:srgbClr val="E2B9C8"/>
            </a:solidFill>
          </p:spPr>
          <p:txBody>
            <a:bodyPr/>
            <a:lstStyle/>
            <a:p>
              <a:endParaRPr lang="en-US"/>
            </a:p>
          </p:txBody>
        </p:sp>
        <p:sp>
          <p:nvSpPr>
            <p:cNvPr id="5" name="Freeform 5"/>
            <p:cNvSpPr/>
            <p:nvPr/>
          </p:nvSpPr>
          <p:spPr>
            <a:xfrm>
              <a:off x="0" y="0"/>
              <a:ext cx="46776466" cy="26055334"/>
            </a:xfrm>
            <a:custGeom>
              <a:avLst/>
              <a:gdLst/>
              <a:ahLst/>
              <a:cxnLst/>
              <a:rect l="l" t="t" r="r" b="b"/>
              <a:pathLst>
                <a:path w="46776466" h="26055334">
                  <a:moveTo>
                    <a:pt x="46631687" y="25910555"/>
                  </a:moveTo>
                  <a:lnTo>
                    <a:pt x="46776466" y="25910555"/>
                  </a:lnTo>
                  <a:lnTo>
                    <a:pt x="46776466" y="26055334"/>
                  </a:lnTo>
                  <a:lnTo>
                    <a:pt x="46631687" y="26055334"/>
                  </a:lnTo>
                  <a:lnTo>
                    <a:pt x="46631687" y="25910555"/>
                  </a:lnTo>
                  <a:close/>
                  <a:moveTo>
                    <a:pt x="0" y="144780"/>
                  </a:moveTo>
                  <a:lnTo>
                    <a:pt x="144780" y="144780"/>
                  </a:lnTo>
                  <a:lnTo>
                    <a:pt x="144780" y="25910555"/>
                  </a:lnTo>
                  <a:lnTo>
                    <a:pt x="0" y="25910555"/>
                  </a:lnTo>
                  <a:lnTo>
                    <a:pt x="0" y="144780"/>
                  </a:lnTo>
                  <a:close/>
                  <a:moveTo>
                    <a:pt x="0" y="25910555"/>
                  </a:moveTo>
                  <a:lnTo>
                    <a:pt x="144780" y="25910555"/>
                  </a:lnTo>
                  <a:lnTo>
                    <a:pt x="144780" y="26055334"/>
                  </a:lnTo>
                  <a:lnTo>
                    <a:pt x="0" y="26055334"/>
                  </a:lnTo>
                  <a:lnTo>
                    <a:pt x="0" y="25910555"/>
                  </a:lnTo>
                  <a:close/>
                  <a:moveTo>
                    <a:pt x="46631687" y="144780"/>
                  </a:moveTo>
                  <a:lnTo>
                    <a:pt x="46776466" y="144780"/>
                  </a:lnTo>
                  <a:lnTo>
                    <a:pt x="46776466" y="25910555"/>
                  </a:lnTo>
                  <a:lnTo>
                    <a:pt x="46631687" y="25910555"/>
                  </a:lnTo>
                  <a:lnTo>
                    <a:pt x="46631687" y="144780"/>
                  </a:lnTo>
                  <a:close/>
                  <a:moveTo>
                    <a:pt x="144780" y="25910555"/>
                  </a:moveTo>
                  <a:lnTo>
                    <a:pt x="46631687" y="25910555"/>
                  </a:lnTo>
                  <a:lnTo>
                    <a:pt x="46631687" y="26055334"/>
                  </a:lnTo>
                  <a:lnTo>
                    <a:pt x="144780" y="26055334"/>
                  </a:lnTo>
                  <a:lnTo>
                    <a:pt x="144780" y="25910555"/>
                  </a:lnTo>
                  <a:close/>
                  <a:moveTo>
                    <a:pt x="46631687" y="0"/>
                  </a:moveTo>
                  <a:lnTo>
                    <a:pt x="46776466" y="0"/>
                  </a:lnTo>
                  <a:lnTo>
                    <a:pt x="46776466" y="144780"/>
                  </a:lnTo>
                  <a:lnTo>
                    <a:pt x="46631687" y="144780"/>
                  </a:lnTo>
                  <a:lnTo>
                    <a:pt x="46631687" y="0"/>
                  </a:lnTo>
                  <a:close/>
                  <a:moveTo>
                    <a:pt x="0" y="0"/>
                  </a:moveTo>
                  <a:lnTo>
                    <a:pt x="144780" y="0"/>
                  </a:lnTo>
                  <a:lnTo>
                    <a:pt x="144780" y="144780"/>
                  </a:lnTo>
                  <a:lnTo>
                    <a:pt x="0" y="144780"/>
                  </a:lnTo>
                  <a:lnTo>
                    <a:pt x="0" y="0"/>
                  </a:lnTo>
                  <a:close/>
                  <a:moveTo>
                    <a:pt x="144780" y="0"/>
                  </a:moveTo>
                  <a:lnTo>
                    <a:pt x="46631687" y="0"/>
                  </a:lnTo>
                  <a:lnTo>
                    <a:pt x="46631687" y="144780"/>
                  </a:lnTo>
                  <a:lnTo>
                    <a:pt x="144780" y="144780"/>
                  </a:lnTo>
                  <a:lnTo>
                    <a:pt x="144780" y="0"/>
                  </a:lnTo>
                  <a:close/>
                </a:path>
              </a:pathLst>
            </a:custGeom>
            <a:solidFill>
              <a:srgbClr val="3D3D3B"/>
            </a:solidFill>
          </p:spPr>
          <p:txBody>
            <a:bodyPr/>
            <a:lstStyle/>
            <a:p>
              <a:endParaRPr lang="en-US"/>
            </a:p>
          </p:txBody>
        </p:sp>
      </p:grpSp>
      <p:grpSp>
        <p:nvGrpSpPr>
          <p:cNvPr id="6" name="Group 6"/>
          <p:cNvGrpSpPr/>
          <p:nvPr/>
        </p:nvGrpSpPr>
        <p:grpSpPr>
          <a:xfrm>
            <a:off x="1915759" y="2719433"/>
            <a:ext cx="14456482" cy="6560350"/>
            <a:chOff x="0" y="0"/>
            <a:chExt cx="44963451" cy="20404410"/>
          </a:xfrm>
        </p:grpSpPr>
        <p:sp>
          <p:nvSpPr>
            <p:cNvPr id="7" name="Freeform 7"/>
            <p:cNvSpPr/>
            <p:nvPr/>
          </p:nvSpPr>
          <p:spPr>
            <a:xfrm>
              <a:off x="72390" y="72390"/>
              <a:ext cx="44818671" cy="20259629"/>
            </a:xfrm>
            <a:custGeom>
              <a:avLst/>
              <a:gdLst/>
              <a:ahLst/>
              <a:cxnLst/>
              <a:rect l="l" t="t" r="r" b="b"/>
              <a:pathLst>
                <a:path w="44818671" h="20259629">
                  <a:moveTo>
                    <a:pt x="0" y="0"/>
                  </a:moveTo>
                  <a:lnTo>
                    <a:pt x="44818671" y="0"/>
                  </a:lnTo>
                  <a:lnTo>
                    <a:pt x="44818671" y="20259629"/>
                  </a:lnTo>
                  <a:lnTo>
                    <a:pt x="0" y="20259629"/>
                  </a:lnTo>
                  <a:lnTo>
                    <a:pt x="0" y="0"/>
                  </a:lnTo>
                  <a:close/>
                </a:path>
              </a:pathLst>
            </a:custGeom>
            <a:solidFill>
              <a:srgbClr val="FFFFFF"/>
            </a:solidFill>
          </p:spPr>
          <p:txBody>
            <a:bodyPr/>
            <a:lstStyle/>
            <a:p>
              <a:endParaRPr lang="en-US"/>
            </a:p>
          </p:txBody>
        </p:sp>
        <p:sp>
          <p:nvSpPr>
            <p:cNvPr id="8" name="Freeform 8"/>
            <p:cNvSpPr/>
            <p:nvPr/>
          </p:nvSpPr>
          <p:spPr>
            <a:xfrm>
              <a:off x="0" y="0"/>
              <a:ext cx="44963451" cy="20404410"/>
            </a:xfrm>
            <a:custGeom>
              <a:avLst/>
              <a:gdLst/>
              <a:ahLst/>
              <a:cxnLst/>
              <a:rect l="l" t="t" r="r" b="b"/>
              <a:pathLst>
                <a:path w="44963451" h="20404410">
                  <a:moveTo>
                    <a:pt x="44818672" y="20259630"/>
                  </a:moveTo>
                  <a:lnTo>
                    <a:pt x="44963451" y="20259630"/>
                  </a:lnTo>
                  <a:lnTo>
                    <a:pt x="44963451" y="20404410"/>
                  </a:lnTo>
                  <a:lnTo>
                    <a:pt x="44818672" y="20404410"/>
                  </a:lnTo>
                  <a:lnTo>
                    <a:pt x="44818672" y="20259630"/>
                  </a:lnTo>
                  <a:close/>
                  <a:moveTo>
                    <a:pt x="0" y="144780"/>
                  </a:moveTo>
                  <a:lnTo>
                    <a:pt x="144780" y="144780"/>
                  </a:lnTo>
                  <a:lnTo>
                    <a:pt x="144780" y="20259630"/>
                  </a:lnTo>
                  <a:lnTo>
                    <a:pt x="0" y="20259630"/>
                  </a:lnTo>
                  <a:lnTo>
                    <a:pt x="0" y="144780"/>
                  </a:lnTo>
                  <a:close/>
                  <a:moveTo>
                    <a:pt x="0" y="20259630"/>
                  </a:moveTo>
                  <a:lnTo>
                    <a:pt x="144780" y="20259630"/>
                  </a:lnTo>
                  <a:lnTo>
                    <a:pt x="144780" y="20404410"/>
                  </a:lnTo>
                  <a:lnTo>
                    <a:pt x="0" y="20404410"/>
                  </a:lnTo>
                  <a:lnTo>
                    <a:pt x="0" y="20259630"/>
                  </a:lnTo>
                  <a:close/>
                  <a:moveTo>
                    <a:pt x="44818672" y="144780"/>
                  </a:moveTo>
                  <a:lnTo>
                    <a:pt x="44963451" y="144780"/>
                  </a:lnTo>
                  <a:lnTo>
                    <a:pt x="44963451" y="20259630"/>
                  </a:lnTo>
                  <a:lnTo>
                    <a:pt x="44818672" y="20259630"/>
                  </a:lnTo>
                  <a:lnTo>
                    <a:pt x="44818672" y="144780"/>
                  </a:lnTo>
                  <a:close/>
                  <a:moveTo>
                    <a:pt x="144780" y="20259630"/>
                  </a:moveTo>
                  <a:lnTo>
                    <a:pt x="44818672" y="20259630"/>
                  </a:lnTo>
                  <a:lnTo>
                    <a:pt x="44818672" y="20404410"/>
                  </a:lnTo>
                  <a:lnTo>
                    <a:pt x="144780" y="20404410"/>
                  </a:lnTo>
                  <a:lnTo>
                    <a:pt x="144780" y="20259630"/>
                  </a:lnTo>
                  <a:close/>
                  <a:moveTo>
                    <a:pt x="44818672" y="0"/>
                  </a:moveTo>
                  <a:lnTo>
                    <a:pt x="44963451" y="0"/>
                  </a:lnTo>
                  <a:lnTo>
                    <a:pt x="44963451" y="144780"/>
                  </a:lnTo>
                  <a:lnTo>
                    <a:pt x="44818672" y="144780"/>
                  </a:lnTo>
                  <a:lnTo>
                    <a:pt x="44818672" y="0"/>
                  </a:lnTo>
                  <a:close/>
                  <a:moveTo>
                    <a:pt x="0" y="0"/>
                  </a:moveTo>
                  <a:lnTo>
                    <a:pt x="144780" y="0"/>
                  </a:lnTo>
                  <a:lnTo>
                    <a:pt x="144780" y="144780"/>
                  </a:lnTo>
                  <a:lnTo>
                    <a:pt x="0" y="144780"/>
                  </a:lnTo>
                  <a:lnTo>
                    <a:pt x="0" y="0"/>
                  </a:lnTo>
                  <a:close/>
                  <a:moveTo>
                    <a:pt x="144780" y="0"/>
                  </a:moveTo>
                  <a:lnTo>
                    <a:pt x="44818672" y="0"/>
                  </a:lnTo>
                  <a:lnTo>
                    <a:pt x="44818672" y="144780"/>
                  </a:lnTo>
                  <a:lnTo>
                    <a:pt x="144780" y="144780"/>
                  </a:lnTo>
                  <a:lnTo>
                    <a:pt x="144780" y="0"/>
                  </a:lnTo>
                  <a:close/>
                </a:path>
              </a:pathLst>
            </a:custGeom>
            <a:solidFill>
              <a:srgbClr val="3D3D3B"/>
            </a:solidFill>
          </p:spPr>
          <p:txBody>
            <a:bodyPr/>
            <a:lstStyle/>
            <a:p>
              <a:endParaRPr lang="en-US"/>
            </a:p>
          </p:txBody>
        </p:sp>
      </p:grpSp>
      <p:grpSp>
        <p:nvGrpSpPr>
          <p:cNvPr id="10" name="Group 10"/>
          <p:cNvGrpSpPr/>
          <p:nvPr/>
        </p:nvGrpSpPr>
        <p:grpSpPr>
          <a:xfrm>
            <a:off x="4488708" y="1749497"/>
            <a:ext cx="8431321" cy="743652"/>
            <a:chOff x="0" y="0"/>
            <a:chExt cx="21699163" cy="1913890"/>
          </a:xfrm>
        </p:grpSpPr>
        <p:sp>
          <p:nvSpPr>
            <p:cNvPr id="11" name="Freeform 11"/>
            <p:cNvSpPr/>
            <p:nvPr/>
          </p:nvSpPr>
          <p:spPr>
            <a:xfrm>
              <a:off x="0" y="0"/>
              <a:ext cx="21699164" cy="1913890"/>
            </a:xfrm>
            <a:custGeom>
              <a:avLst/>
              <a:gdLst/>
              <a:ahLst/>
              <a:cxnLst/>
              <a:rect l="l" t="t" r="r" b="b"/>
              <a:pathLst>
                <a:path w="21699164" h="1913890">
                  <a:moveTo>
                    <a:pt x="21699164" y="956945"/>
                  </a:moveTo>
                  <a:lnTo>
                    <a:pt x="21699164" y="956945"/>
                  </a:lnTo>
                  <a:cubicBezTo>
                    <a:pt x="21699164" y="1485392"/>
                    <a:pt x="21270793" y="1913890"/>
                    <a:pt x="20742218" y="1913890"/>
                  </a:cubicBezTo>
                  <a:lnTo>
                    <a:pt x="956945" y="1913890"/>
                  </a:lnTo>
                  <a:cubicBezTo>
                    <a:pt x="428371" y="1913890"/>
                    <a:pt x="0" y="1485392"/>
                    <a:pt x="0" y="956945"/>
                  </a:cubicBezTo>
                  <a:lnTo>
                    <a:pt x="0" y="956945"/>
                  </a:lnTo>
                  <a:cubicBezTo>
                    <a:pt x="0" y="428371"/>
                    <a:pt x="428371" y="0"/>
                    <a:pt x="956945" y="0"/>
                  </a:cubicBezTo>
                  <a:lnTo>
                    <a:pt x="20742218" y="0"/>
                  </a:lnTo>
                  <a:cubicBezTo>
                    <a:pt x="21270666" y="0"/>
                    <a:pt x="21699164" y="428371"/>
                    <a:pt x="21699164" y="956945"/>
                  </a:cubicBezTo>
                  <a:close/>
                </a:path>
              </a:pathLst>
            </a:custGeom>
            <a:solidFill>
              <a:srgbClr val="FFFFFF"/>
            </a:solidFill>
          </p:spPr>
          <p:txBody>
            <a:bodyPr/>
            <a:lstStyle/>
            <a:p>
              <a:endParaRPr lang="en-US"/>
            </a:p>
          </p:txBody>
        </p:sp>
      </p:grpSp>
      <p:grpSp>
        <p:nvGrpSpPr>
          <p:cNvPr id="12" name="Group 12"/>
          <p:cNvGrpSpPr/>
          <p:nvPr/>
        </p:nvGrpSpPr>
        <p:grpSpPr>
          <a:xfrm>
            <a:off x="1624302" y="654033"/>
            <a:ext cx="15039396" cy="856228"/>
            <a:chOff x="0" y="0"/>
            <a:chExt cx="46776466" cy="2663093"/>
          </a:xfrm>
        </p:grpSpPr>
        <p:sp>
          <p:nvSpPr>
            <p:cNvPr id="13" name="Freeform 13"/>
            <p:cNvSpPr/>
            <p:nvPr/>
          </p:nvSpPr>
          <p:spPr>
            <a:xfrm>
              <a:off x="72390" y="72390"/>
              <a:ext cx="46631686" cy="2518313"/>
            </a:xfrm>
            <a:custGeom>
              <a:avLst/>
              <a:gdLst/>
              <a:ahLst/>
              <a:cxnLst/>
              <a:rect l="l" t="t" r="r" b="b"/>
              <a:pathLst>
                <a:path w="46631686" h="2518313">
                  <a:moveTo>
                    <a:pt x="0" y="0"/>
                  </a:moveTo>
                  <a:lnTo>
                    <a:pt x="46631686" y="0"/>
                  </a:lnTo>
                  <a:lnTo>
                    <a:pt x="46631686" y="2518313"/>
                  </a:lnTo>
                  <a:lnTo>
                    <a:pt x="0" y="2518313"/>
                  </a:lnTo>
                  <a:lnTo>
                    <a:pt x="0" y="0"/>
                  </a:lnTo>
                  <a:close/>
                </a:path>
              </a:pathLst>
            </a:custGeom>
            <a:solidFill>
              <a:srgbClr val="FFFFFF"/>
            </a:solidFill>
          </p:spPr>
          <p:txBody>
            <a:bodyPr/>
            <a:lstStyle/>
            <a:p>
              <a:endParaRPr lang="en-US"/>
            </a:p>
          </p:txBody>
        </p:sp>
        <p:sp>
          <p:nvSpPr>
            <p:cNvPr id="14" name="Freeform 14"/>
            <p:cNvSpPr/>
            <p:nvPr/>
          </p:nvSpPr>
          <p:spPr>
            <a:xfrm>
              <a:off x="0" y="0"/>
              <a:ext cx="46776466" cy="2663093"/>
            </a:xfrm>
            <a:custGeom>
              <a:avLst/>
              <a:gdLst/>
              <a:ahLst/>
              <a:cxnLst/>
              <a:rect l="l" t="t" r="r" b="b"/>
              <a:pathLst>
                <a:path w="46776466" h="2663093">
                  <a:moveTo>
                    <a:pt x="46631687" y="2518313"/>
                  </a:moveTo>
                  <a:lnTo>
                    <a:pt x="46776466" y="2518313"/>
                  </a:lnTo>
                  <a:lnTo>
                    <a:pt x="46776466" y="2663093"/>
                  </a:lnTo>
                  <a:lnTo>
                    <a:pt x="46631687" y="2663093"/>
                  </a:lnTo>
                  <a:lnTo>
                    <a:pt x="46631687" y="2518313"/>
                  </a:lnTo>
                  <a:close/>
                  <a:moveTo>
                    <a:pt x="0" y="144780"/>
                  </a:moveTo>
                  <a:lnTo>
                    <a:pt x="144780" y="144780"/>
                  </a:lnTo>
                  <a:lnTo>
                    <a:pt x="144780" y="2518314"/>
                  </a:lnTo>
                  <a:lnTo>
                    <a:pt x="0" y="2518314"/>
                  </a:lnTo>
                  <a:lnTo>
                    <a:pt x="0" y="144780"/>
                  </a:lnTo>
                  <a:close/>
                  <a:moveTo>
                    <a:pt x="0" y="2518314"/>
                  </a:moveTo>
                  <a:lnTo>
                    <a:pt x="144780" y="2518314"/>
                  </a:lnTo>
                  <a:lnTo>
                    <a:pt x="144780" y="2663093"/>
                  </a:lnTo>
                  <a:lnTo>
                    <a:pt x="0" y="2663093"/>
                  </a:lnTo>
                  <a:lnTo>
                    <a:pt x="0" y="2518313"/>
                  </a:lnTo>
                  <a:close/>
                  <a:moveTo>
                    <a:pt x="46631687" y="144780"/>
                  </a:moveTo>
                  <a:lnTo>
                    <a:pt x="46776466" y="144780"/>
                  </a:lnTo>
                  <a:lnTo>
                    <a:pt x="46776466" y="2518314"/>
                  </a:lnTo>
                  <a:lnTo>
                    <a:pt x="46631687" y="2518314"/>
                  </a:lnTo>
                  <a:lnTo>
                    <a:pt x="46631687" y="144780"/>
                  </a:lnTo>
                  <a:close/>
                  <a:moveTo>
                    <a:pt x="144780" y="2518313"/>
                  </a:moveTo>
                  <a:lnTo>
                    <a:pt x="46631687" y="2518313"/>
                  </a:lnTo>
                  <a:lnTo>
                    <a:pt x="46631687" y="2663093"/>
                  </a:lnTo>
                  <a:lnTo>
                    <a:pt x="144780" y="2663093"/>
                  </a:lnTo>
                  <a:lnTo>
                    <a:pt x="144780" y="2518313"/>
                  </a:lnTo>
                  <a:close/>
                  <a:moveTo>
                    <a:pt x="46631687" y="0"/>
                  </a:moveTo>
                  <a:lnTo>
                    <a:pt x="46776466" y="0"/>
                  </a:lnTo>
                  <a:lnTo>
                    <a:pt x="46776466" y="144780"/>
                  </a:lnTo>
                  <a:lnTo>
                    <a:pt x="46631687" y="144780"/>
                  </a:lnTo>
                  <a:lnTo>
                    <a:pt x="46631687" y="0"/>
                  </a:lnTo>
                  <a:close/>
                  <a:moveTo>
                    <a:pt x="0" y="0"/>
                  </a:moveTo>
                  <a:lnTo>
                    <a:pt x="144780" y="0"/>
                  </a:lnTo>
                  <a:lnTo>
                    <a:pt x="144780" y="144780"/>
                  </a:lnTo>
                  <a:lnTo>
                    <a:pt x="0" y="144780"/>
                  </a:lnTo>
                  <a:lnTo>
                    <a:pt x="0" y="0"/>
                  </a:lnTo>
                  <a:close/>
                  <a:moveTo>
                    <a:pt x="144780" y="0"/>
                  </a:moveTo>
                  <a:lnTo>
                    <a:pt x="46631687" y="0"/>
                  </a:lnTo>
                  <a:lnTo>
                    <a:pt x="46631687" y="144780"/>
                  </a:lnTo>
                  <a:lnTo>
                    <a:pt x="144780" y="144780"/>
                  </a:lnTo>
                  <a:lnTo>
                    <a:pt x="144780" y="0"/>
                  </a:lnTo>
                  <a:close/>
                </a:path>
              </a:pathLst>
            </a:custGeom>
            <a:solidFill>
              <a:srgbClr val="3D3D3B"/>
            </a:solidFill>
          </p:spPr>
          <p:txBody>
            <a:bodyPr/>
            <a:lstStyle/>
            <a:p>
              <a:endParaRPr lang="en-US"/>
            </a:p>
          </p:txBody>
        </p:sp>
      </p:grpSp>
      <p:sp>
        <p:nvSpPr>
          <p:cNvPr id="15" name="AutoShape 15"/>
          <p:cNvSpPr/>
          <p:nvPr/>
        </p:nvSpPr>
        <p:spPr>
          <a:xfrm rot="2700000">
            <a:off x="15872632" y="1071611"/>
            <a:ext cx="496171" cy="0"/>
          </a:xfrm>
          <a:prstGeom prst="line">
            <a:avLst/>
          </a:prstGeom>
          <a:ln w="38100" cap="rnd">
            <a:solidFill>
              <a:srgbClr val="3D3D3B"/>
            </a:solidFill>
            <a:prstDash val="solid"/>
            <a:headEnd type="none" w="sm" len="sm"/>
            <a:tailEnd type="none" w="sm" len="sm"/>
          </a:ln>
        </p:spPr>
        <p:txBody>
          <a:bodyPr/>
          <a:lstStyle/>
          <a:p>
            <a:endParaRPr lang="en-US"/>
          </a:p>
        </p:txBody>
      </p:sp>
      <p:sp>
        <p:nvSpPr>
          <p:cNvPr id="16" name="AutoShape 16"/>
          <p:cNvSpPr/>
          <p:nvPr/>
        </p:nvSpPr>
        <p:spPr>
          <a:xfrm rot="8100000">
            <a:off x="15872632" y="1071611"/>
            <a:ext cx="496171" cy="0"/>
          </a:xfrm>
          <a:prstGeom prst="line">
            <a:avLst/>
          </a:prstGeom>
          <a:ln w="38100" cap="rnd">
            <a:solidFill>
              <a:srgbClr val="3D3D3B"/>
            </a:solidFill>
            <a:prstDash val="solid"/>
            <a:headEnd type="none" w="sm" len="sm"/>
            <a:tailEnd type="none" w="sm" len="sm"/>
          </a:ln>
        </p:spPr>
        <p:txBody>
          <a:bodyPr/>
          <a:lstStyle/>
          <a:p>
            <a:endParaRPr lang="en-US"/>
          </a:p>
        </p:txBody>
      </p:sp>
      <p:sp>
        <p:nvSpPr>
          <p:cNvPr id="17" name="AutoShape 17"/>
          <p:cNvSpPr/>
          <p:nvPr/>
        </p:nvSpPr>
        <p:spPr>
          <a:xfrm>
            <a:off x="13656411" y="1260873"/>
            <a:ext cx="318890" cy="0"/>
          </a:xfrm>
          <a:prstGeom prst="line">
            <a:avLst/>
          </a:prstGeom>
          <a:ln w="38100" cap="rnd">
            <a:solidFill>
              <a:srgbClr val="3D3D3B"/>
            </a:solidFill>
            <a:prstDash val="solid"/>
            <a:headEnd type="none" w="sm" len="sm"/>
            <a:tailEnd type="none" w="sm" len="sm"/>
          </a:ln>
        </p:spPr>
        <p:txBody>
          <a:bodyPr/>
          <a:lstStyle/>
          <a:p>
            <a:endParaRPr lang="en-US"/>
          </a:p>
        </p:txBody>
      </p:sp>
      <p:sp>
        <p:nvSpPr>
          <p:cNvPr id="18" name="AutoShape 18"/>
          <p:cNvSpPr/>
          <p:nvPr/>
        </p:nvSpPr>
        <p:spPr>
          <a:xfrm>
            <a:off x="14747260" y="1918415"/>
            <a:ext cx="482993" cy="0"/>
          </a:xfrm>
          <a:prstGeom prst="line">
            <a:avLst/>
          </a:prstGeom>
          <a:ln w="47625" cap="rnd">
            <a:solidFill>
              <a:srgbClr val="3D3D3B"/>
            </a:solidFill>
            <a:prstDash val="solid"/>
            <a:headEnd type="none" w="sm" len="sm"/>
            <a:tailEnd type="none" w="sm" len="sm"/>
          </a:ln>
        </p:spPr>
        <p:txBody>
          <a:bodyPr/>
          <a:lstStyle/>
          <a:p>
            <a:endParaRPr lang="en-US"/>
          </a:p>
        </p:txBody>
      </p:sp>
      <p:sp>
        <p:nvSpPr>
          <p:cNvPr id="19" name="AutoShape 19"/>
          <p:cNvSpPr/>
          <p:nvPr/>
        </p:nvSpPr>
        <p:spPr>
          <a:xfrm>
            <a:off x="14747260" y="2095722"/>
            <a:ext cx="482993" cy="0"/>
          </a:xfrm>
          <a:prstGeom prst="line">
            <a:avLst/>
          </a:prstGeom>
          <a:ln w="47625" cap="rnd">
            <a:solidFill>
              <a:srgbClr val="3D3D3B"/>
            </a:solidFill>
            <a:prstDash val="solid"/>
            <a:headEnd type="none" w="sm" len="sm"/>
            <a:tailEnd type="none" w="sm" len="sm"/>
          </a:ln>
        </p:spPr>
        <p:txBody>
          <a:bodyPr/>
          <a:lstStyle/>
          <a:p>
            <a:endParaRPr lang="en-US"/>
          </a:p>
        </p:txBody>
      </p:sp>
      <p:sp>
        <p:nvSpPr>
          <p:cNvPr id="20" name="AutoShape 20"/>
          <p:cNvSpPr/>
          <p:nvPr/>
        </p:nvSpPr>
        <p:spPr>
          <a:xfrm>
            <a:off x="14747260" y="2273029"/>
            <a:ext cx="482993" cy="0"/>
          </a:xfrm>
          <a:prstGeom prst="line">
            <a:avLst/>
          </a:prstGeom>
          <a:ln w="47625" cap="rnd">
            <a:solidFill>
              <a:srgbClr val="3D3D3B"/>
            </a:solidFill>
            <a:prstDash val="solid"/>
            <a:headEnd type="none" w="sm" len="sm"/>
            <a:tailEnd type="none" w="sm" len="sm"/>
          </a:ln>
        </p:spPr>
        <p:txBody>
          <a:bodyPr/>
          <a:lstStyle/>
          <a:p>
            <a:endParaRPr lang="en-US"/>
          </a:p>
        </p:txBody>
      </p:sp>
      <p:grpSp>
        <p:nvGrpSpPr>
          <p:cNvPr id="21" name="Group 21"/>
          <p:cNvGrpSpPr/>
          <p:nvPr/>
        </p:nvGrpSpPr>
        <p:grpSpPr>
          <a:xfrm>
            <a:off x="14796389" y="899845"/>
            <a:ext cx="384735" cy="397371"/>
            <a:chOff x="0" y="0"/>
            <a:chExt cx="485244" cy="501180"/>
          </a:xfrm>
        </p:grpSpPr>
        <p:sp>
          <p:nvSpPr>
            <p:cNvPr id="22" name="Freeform 22"/>
            <p:cNvSpPr/>
            <p:nvPr/>
          </p:nvSpPr>
          <p:spPr>
            <a:xfrm>
              <a:off x="0" y="0"/>
              <a:ext cx="485244" cy="501180"/>
            </a:xfrm>
            <a:custGeom>
              <a:avLst/>
              <a:gdLst/>
              <a:ahLst/>
              <a:cxnLst/>
              <a:rect l="l" t="t" r="r" b="b"/>
              <a:pathLst>
                <a:path w="485244" h="501180">
                  <a:moveTo>
                    <a:pt x="0" y="0"/>
                  </a:moveTo>
                  <a:lnTo>
                    <a:pt x="0" y="501180"/>
                  </a:lnTo>
                  <a:lnTo>
                    <a:pt x="485244" y="501180"/>
                  </a:lnTo>
                  <a:lnTo>
                    <a:pt x="485244" y="0"/>
                  </a:lnTo>
                  <a:lnTo>
                    <a:pt x="0" y="0"/>
                  </a:lnTo>
                  <a:close/>
                  <a:moveTo>
                    <a:pt x="424284" y="440220"/>
                  </a:moveTo>
                  <a:lnTo>
                    <a:pt x="59690" y="440220"/>
                  </a:lnTo>
                  <a:lnTo>
                    <a:pt x="59690" y="59690"/>
                  </a:lnTo>
                  <a:lnTo>
                    <a:pt x="424284" y="59690"/>
                  </a:lnTo>
                  <a:lnTo>
                    <a:pt x="424284" y="440220"/>
                  </a:lnTo>
                  <a:close/>
                </a:path>
              </a:pathLst>
            </a:custGeom>
            <a:solidFill>
              <a:srgbClr val="3D3D3B"/>
            </a:solidFill>
          </p:spPr>
          <p:txBody>
            <a:bodyPr/>
            <a:lstStyle/>
            <a:p>
              <a:endParaRPr lang="en-US"/>
            </a:p>
          </p:txBody>
        </p:sp>
      </p:grpSp>
      <p:grpSp>
        <p:nvGrpSpPr>
          <p:cNvPr id="23" name="Group 23"/>
          <p:cNvGrpSpPr/>
          <p:nvPr/>
        </p:nvGrpSpPr>
        <p:grpSpPr>
          <a:xfrm>
            <a:off x="14796389" y="912480"/>
            <a:ext cx="384735" cy="150960"/>
            <a:chOff x="0" y="0"/>
            <a:chExt cx="388406" cy="152400"/>
          </a:xfrm>
        </p:grpSpPr>
        <p:sp>
          <p:nvSpPr>
            <p:cNvPr id="24" name="Freeform 24"/>
            <p:cNvSpPr/>
            <p:nvPr/>
          </p:nvSpPr>
          <p:spPr>
            <a:xfrm>
              <a:off x="0" y="0"/>
              <a:ext cx="388405" cy="152400"/>
            </a:xfrm>
            <a:custGeom>
              <a:avLst/>
              <a:gdLst/>
              <a:ahLst/>
              <a:cxnLst/>
              <a:rect l="l" t="t" r="r" b="b"/>
              <a:pathLst>
                <a:path w="388405" h="152400">
                  <a:moveTo>
                    <a:pt x="0" y="0"/>
                  </a:moveTo>
                  <a:lnTo>
                    <a:pt x="388405" y="0"/>
                  </a:lnTo>
                  <a:lnTo>
                    <a:pt x="388405" y="152400"/>
                  </a:lnTo>
                  <a:lnTo>
                    <a:pt x="0" y="152400"/>
                  </a:lnTo>
                  <a:close/>
                </a:path>
              </a:pathLst>
            </a:custGeom>
            <a:solidFill>
              <a:srgbClr val="3D3D3B"/>
            </a:solidFill>
          </p:spPr>
          <p:txBody>
            <a:bodyPr/>
            <a:lstStyle/>
            <a:p>
              <a:endParaRPr lang="en-US"/>
            </a:p>
          </p:txBody>
        </p:sp>
      </p:grpSp>
      <p:pic>
        <p:nvPicPr>
          <p:cNvPr id="25" name="Picture 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869194" y="1879860"/>
            <a:ext cx="503047" cy="482926"/>
          </a:xfrm>
          <a:prstGeom prst="rect">
            <a:avLst/>
          </a:prstGeom>
        </p:spPr>
      </p:pic>
      <p:pic>
        <p:nvPicPr>
          <p:cNvPr id="26" name="Picture 2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65326" y="1983606"/>
            <a:ext cx="611966" cy="326637"/>
          </a:xfrm>
          <a:prstGeom prst="rect">
            <a:avLst/>
          </a:prstGeom>
        </p:spPr>
      </p:pic>
      <p:pic>
        <p:nvPicPr>
          <p:cNvPr id="27" name="Picture 2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164853" y="1983606"/>
            <a:ext cx="611966" cy="326637"/>
          </a:xfrm>
          <a:prstGeom prst="rect">
            <a:avLst/>
          </a:prstGeom>
        </p:spPr>
      </p:pic>
      <p:pic>
        <p:nvPicPr>
          <p:cNvPr id="28" name="Picture 2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3546521" y="1826811"/>
            <a:ext cx="428780" cy="535975"/>
          </a:xfrm>
          <a:prstGeom prst="rect">
            <a:avLst/>
          </a:prstGeom>
        </p:spPr>
      </p:pic>
      <p:pic>
        <p:nvPicPr>
          <p:cNvPr id="29" name="Picture 2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48601" y="1879860"/>
            <a:ext cx="418770" cy="418770"/>
          </a:xfrm>
          <a:prstGeom prst="rect">
            <a:avLst/>
          </a:prstGeom>
        </p:spPr>
      </p:pic>
      <p:pic>
        <p:nvPicPr>
          <p:cNvPr id="30" name="Picture 3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7487685">
            <a:off x="373367" y="7623393"/>
            <a:ext cx="2309471" cy="1864373"/>
          </a:xfrm>
          <a:prstGeom prst="rect">
            <a:avLst/>
          </a:prstGeom>
        </p:spPr>
      </p:pic>
      <p:pic>
        <p:nvPicPr>
          <p:cNvPr id="34" name="Picture 3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445305" y="718414"/>
            <a:ext cx="1393520" cy="1147754"/>
          </a:xfrm>
          <a:prstGeom prst="rect">
            <a:avLst/>
          </a:prstGeom>
        </p:spPr>
      </p:pic>
      <p:pic>
        <p:nvPicPr>
          <p:cNvPr id="35" name="Picture 2"/>
          <p:cNvPicPr>
            <a:picLocks noChangeAspect="1"/>
          </p:cNvPicPr>
          <p:nvPr/>
        </p:nvPicPr>
        <p:blipFill>
          <a:blip r:embed="rId15"/>
          <a:srcRect/>
          <a:stretch>
            <a:fillRect/>
          </a:stretch>
        </p:blipFill>
        <p:spPr>
          <a:xfrm>
            <a:off x="11095913" y="5584356"/>
            <a:ext cx="4427795" cy="3459215"/>
          </a:xfrm>
          <a:prstGeom prst="rect">
            <a:avLst/>
          </a:prstGeom>
        </p:spPr>
      </p:pic>
      <p:sp>
        <p:nvSpPr>
          <p:cNvPr id="36" name="TextBox 35"/>
          <p:cNvSpPr txBox="1"/>
          <p:nvPr/>
        </p:nvSpPr>
        <p:spPr>
          <a:xfrm>
            <a:off x="2764291" y="3884789"/>
            <a:ext cx="12759417" cy="1200329"/>
          </a:xfrm>
          <a:prstGeom prst="rect">
            <a:avLst/>
          </a:prstGeom>
          <a:noFill/>
        </p:spPr>
        <p:txBody>
          <a:bodyPr wrap="square" rtlCol="0">
            <a:spAutoFit/>
          </a:bodyPr>
          <a:lstStyle/>
          <a:p>
            <a:r>
              <a:rPr lang="en-US" sz="7200" b="1" dirty="0">
                <a:solidFill>
                  <a:srgbClr val="C00000"/>
                </a:solidFill>
                <a:latin typeface="Arial" panose="020B0604020202020204" pitchFamily="34" charset="0"/>
                <a:cs typeface="Arial" panose="020B0604020202020204" pitchFamily="34" charset="0"/>
              </a:rPr>
              <a:t>BÀI 2: PHẦN MỀM MÁY TÍNH</a:t>
            </a:r>
          </a:p>
        </p:txBody>
      </p:sp>
    </p:spTree>
    <p:extLst>
      <p:ext uri="{BB962C8B-B14F-4D97-AF65-F5344CB8AC3E}">
        <p14:creationId xmlns:p14="http://schemas.microsoft.com/office/powerpoint/2010/main" val="698332642"/>
      </p:ext>
    </p:extLst>
  </p:cSld>
  <p:clrMapOvr>
    <a:masterClrMapping/>
  </p:clrMapOvr>
  <mc:AlternateContent xmlns:mc="http://schemas.openxmlformats.org/markup-compatibility/2006" xmlns:p15="http://schemas.microsoft.com/office/powerpoint/2012/main">
    <mc:Choice Requires="p15">
      <p:transition spd="slow">
        <p15:prstTrans prst="prestig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grpSp>
        <p:nvGrpSpPr>
          <p:cNvPr id="3" name="Group 3"/>
          <p:cNvGrpSpPr/>
          <p:nvPr/>
        </p:nvGrpSpPr>
        <p:grpSpPr>
          <a:xfrm>
            <a:off x="6739404" y="535720"/>
            <a:ext cx="9641833" cy="4742240"/>
            <a:chOff x="0" y="0"/>
            <a:chExt cx="31149825" cy="15320732"/>
          </a:xfrm>
        </p:grpSpPr>
        <p:sp>
          <p:nvSpPr>
            <p:cNvPr id="4" name="Freeform 4"/>
            <p:cNvSpPr/>
            <p:nvPr/>
          </p:nvSpPr>
          <p:spPr>
            <a:xfrm>
              <a:off x="72390" y="72390"/>
              <a:ext cx="31005046" cy="15175952"/>
            </a:xfrm>
            <a:custGeom>
              <a:avLst/>
              <a:gdLst/>
              <a:ahLst/>
              <a:cxnLst/>
              <a:rect l="l" t="t" r="r" b="b"/>
              <a:pathLst>
                <a:path w="31005046" h="15175952">
                  <a:moveTo>
                    <a:pt x="0" y="0"/>
                  </a:moveTo>
                  <a:lnTo>
                    <a:pt x="31005046" y="0"/>
                  </a:lnTo>
                  <a:lnTo>
                    <a:pt x="31005046" y="15175952"/>
                  </a:lnTo>
                  <a:lnTo>
                    <a:pt x="0" y="15175952"/>
                  </a:lnTo>
                  <a:lnTo>
                    <a:pt x="0" y="0"/>
                  </a:lnTo>
                  <a:close/>
                </a:path>
              </a:pathLst>
            </a:custGeom>
            <a:solidFill>
              <a:srgbClr val="BDD1A5"/>
            </a:solidFill>
          </p:spPr>
          <p:txBody>
            <a:bodyPr/>
            <a:lstStyle/>
            <a:p>
              <a:endParaRPr lang="en-US"/>
            </a:p>
          </p:txBody>
        </p:sp>
        <p:sp>
          <p:nvSpPr>
            <p:cNvPr id="5" name="Freeform 5"/>
            <p:cNvSpPr/>
            <p:nvPr/>
          </p:nvSpPr>
          <p:spPr>
            <a:xfrm>
              <a:off x="0" y="0"/>
              <a:ext cx="31149826" cy="15320732"/>
            </a:xfrm>
            <a:custGeom>
              <a:avLst/>
              <a:gdLst/>
              <a:ahLst/>
              <a:cxnLst/>
              <a:rect l="l" t="t" r="r" b="b"/>
              <a:pathLst>
                <a:path w="31149826" h="15320732">
                  <a:moveTo>
                    <a:pt x="31005044" y="15175951"/>
                  </a:moveTo>
                  <a:lnTo>
                    <a:pt x="31149826" y="15175951"/>
                  </a:lnTo>
                  <a:lnTo>
                    <a:pt x="31149826" y="15320732"/>
                  </a:lnTo>
                  <a:lnTo>
                    <a:pt x="31005044" y="15320732"/>
                  </a:lnTo>
                  <a:lnTo>
                    <a:pt x="31005044" y="15175951"/>
                  </a:lnTo>
                  <a:close/>
                  <a:moveTo>
                    <a:pt x="0" y="144780"/>
                  </a:moveTo>
                  <a:lnTo>
                    <a:pt x="144780" y="144780"/>
                  </a:lnTo>
                  <a:lnTo>
                    <a:pt x="144780" y="15175951"/>
                  </a:lnTo>
                  <a:lnTo>
                    <a:pt x="0" y="15175951"/>
                  </a:lnTo>
                  <a:lnTo>
                    <a:pt x="0" y="144780"/>
                  </a:lnTo>
                  <a:close/>
                  <a:moveTo>
                    <a:pt x="0" y="15175951"/>
                  </a:moveTo>
                  <a:lnTo>
                    <a:pt x="144780" y="15175951"/>
                  </a:lnTo>
                  <a:lnTo>
                    <a:pt x="144780" y="15320732"/>
                  </a:lnTo>
                  <a:lnTo>
                    <a:pt x="0" y="15320732"/>
                  </a:lnTo>
                  <a:lnTo>
                    <a:pt x="0" y="15175951"/>
                  </a:lnTo>
                  <a:close/>
                  <a:moveTo>
                    <a:pt x="31005044" y="144780"/>
                  </a:moveTo>
                  <a:lnTo>
                    <a:pt x="31149826" y="144780"/>
                  </a:lnTo>
                  <a:lnTo>
                    <a:pt x="31149826" y="15175951"/>
                  </a:lnTo>
                  <a:lnTo>
                    <a:pt x="31005044" y="15175951"/>
                  </a:lnTo>
                  <a:lnTo>
                    <a:pt x="31005044" y="144780"/>
                  </a:lnTo>
                  <a:close/>
                  <a:moveTo>
                    <a:pt x="144780" y="15175951"/>
                  </a:moveTo>
                  <a:lnTo>
                    <a:pt x="31005044" y="15175951"/>
                  </a:lnTo>
                  <a:lnTo>
                    <a:pt x="31005044" y="15320732"/>
                  </a:lnTo>
                  <a:lnTo>
                    <a:pt x="144780" y="15320732"/>
                  </a:lnTo>
                  <a:lnTo>
                    <a:pt x="144780" y="15175951"/>
                  </a:lnTo>
                  <a:close/>
                  <a:moveTo>
                    <a:pt x="31005044" y="0"/>
                  </a:moveTo>
                  <a:lnTo>
                    <a:pt x="31149826" y="0"/>
                  </a:lnTo>
                  <a:lnTo>
                    <a:pt x="31149826" y="144780"/>
                  </a:lnTo>
                  <a:lnTo>
                    <a:pt x="31005044" y="144780"/>
                  </a:lnTo>
                  <a:lnTo>
                    <a:pt x="31005044" y="0"/>
                  </a:lnTo>
                  <a:close/>
                  <a:moveTo>
                    <a:pt x="0" y="0"/>
                  </a:moveTo>
                  <a:lnTo>
                    <a:pt x="144780" y="0"/>
                  </a:lnTo>
                  <a:lnTo>
                    <a:pt x="144780" y="144780"/>
                  </a:lnTo>
                  <a:lnTo>
                    <a:pt x="0" y="144780"/>
                  </a:lnTo>
                  <a:lnTo>
                    <a:pt x="0" y="0"/>
                  </a:lnTo>
                  <a:close/>
                  <a:moveTo>
                    <a:pt x="144780" y="0"/>
                  </a:moveTo>
                  <a:lnTo>
                    <a:pt x="31005044" y="0"/>
                  </a:lnTo>
                  <a:lnTo>
                    <a:pt x="31005044" y="144780"/>
                  </a:lnTo>
                  <a:lnTo>
                    <a:pt x="144780" y="144780"/>
                  </a:lnTo>
                  <a:lnTo>
                    <a:pt x="144780" y="0"/>
                  </a:lnTo>
                  <a:close/>
                </a:path>
              </a:pathLst>
            </a:custGeom>
            <a:solidFill>
              <a:srgbClr val="3D3D3B"/>
            </a:solidFill>
          </p:spPr>
          <p:txBody>
            <a:bodyPr/>
            <a:lstStyle/>
            <a:p>
              <a:endParaRPr lang="en-US"/>
            </a:p>
          </p:txBody>
        </p:sp>
      </p:grpSp>
      <p:grpSp>
        <p:nvGrpSpPr>
          <p:cNvPr id="6" name="Group 6"/>
          <p:cNvGrpSpPr/>
          <p:nvPr/>
        </p:nvGrpSpPr>
        <p:grpSpPr>
          <a:xfrm>
            <a:off x="7026971" y="1782448"/>
            <a:ext cx="9110486" cy="3241238"/>
            <a:chOff x="0" y="0"/>
            <a:chExt cx="29433203" cy="10471452"/>
          </a:xfrm>
        </p:grpSpPr>
        <p:sp>
          <p:nvSpPr>
            <p:cNvPr id="7" name="Freeform 7"/>
            <p:cNvSpPr/>
            <p:nvPr/>
          </p:nvSpPr>
          <p:spPr>
            <a:xfrm>
              <a:off x="72390" y="72390"/>
              <a:ext cx="29288423" cy="10326672"/>
            </a:xfrm>
            <a:custGeom>
              <a:avLst/>
              <a:gdLst/>
              <a:ahLst/>
              <a:cxnLst/>
              <a:rect l="l" t="t" r="r" b="b"/>
              <a:pathLst>
                <a:path w="29288423" h="10326672">
                  <a:moveTo>
                    <a:pt x="0" y="0"/>
                  </a:moveTo>
                  <a:lnTo>
                    <a:pt x="29288422" y="0"/>
                  </a:lnTo>
                  <a:lnTo>
                    <a:pt x="29288422" y="10326672"/>
                  </a:lnTo>
                  <a:lnTo>
                    <a:pt x="0" y="10326672"/>
                  </a:lnTo>
                  <a:lnTo>
                    <a:pt x="0" y="0"/>
                  </a:lnTo>
                  <a:close/>
                </a:path>
              </a:pathLst>
            </a:custGeom>
            <a:solidFill>
              <a:srgbClr val="FFFFFF"/>
            </a:solidFill>
          </p:spPr>
          <p:txBody>
            <a:bodyPr/>
            <a:lstStyle/>
            <a:p>
              <a:endParaRPr lang="en-US"/>
            </a:p>
          </p:txBody>
        </p:sp>
        <p:sp>
          <p:nvSpPr>
            <p:cNvPr id="8" name="Freeform 8"/>
            <p:cNvSpPr/>
            <p:nvPr/>
          </p:nvSpPr>
          <p:spPr>
            <a:xfrm>
              <a:off x="0" y="0"/>
              <a:ext cx="29433202" cy="10471452"/>
            </a:xfrm>
            <a:custGeom>
              <a:avLst/>
              <a:gdLst/>
              <a:ahLst/>
              <a:cxnLst/>
              <a:rect l="l" t="t" r="r" b="b"/>
              <a:pathLst>
                <a:path w="29433202" h="10471452">
                  <a:moveTo>
                    <a:pt x="29288423" y="10326673"/>
                  </a:moveTo>
                  <a:lnTo>
                    <a:pt x="29433202" y="10326673"/>
                  </a:lnTo>
                  <a:lnTo>
                    <a:pt x="29433202" y="10471452"/>
                  </a:lnTo>
                  <a:lnTo>
                    <a:pt x="29288423" y="10471452"/>
                  </a:lnTo>
                  <a:lnTo>
                    <a:pt x="29288423" y="10326672"/>
                  </a:lnTo>
                  <a:close/>
                  <a:moveTo>
                    <a:pt x="0" y="144780"/>
                  </a:moveTo>
                  <a:lnTo>
                    <a:pt x="144780" y="144780"/>
                  </a:lnTo>
                  <a:lnTo>
                    <a:pt x="144780" y="10326673"/>
                  </a:lnTo>
                  <a:lnTo>
                    <a:pt x="0" y="10326673"/>
                  </a:lnTo>
                  <a:lnTo>
                    <a:pt x="0" y="144780"/>
                  </a:lnTo>
                  <a:close/>
                  <a:moveTo>
                    <a:pt x="0" y="10326673"/>
                  </a:moveTo>
                  <a:lnTo>
                    <a:pt x="144780" y="10326673"/>
                  </a:lnTo>
                  <a:lnTo>
                    <a:pt x="144780" y="10471452"/>
                  </a:lnTo>
                  <a:lnTo>
                    <a:pt x="0" y="10471452"/>
                  </a:lnTo>
                  <a:lnTo>
                    <a:pt x="0" y="10326672"/>
                  </a:lnTo>
                  <a:close/>
                  <a:moveTo>
                    <a:pt x="29288423" y="144780"/>
                  </a:moveTo>
                  <a:lnTo>
                    <a:pt x="29433202" y="144780"/>
                  </a:lnTo>
                  <a:lnTo>
                    <a:pt x="29433202" y="10326673"/>
                  </a:lnTo>
                  <a:lnTo>
                    <a:pt x="29288423" y="10326673"/>
                  </a:lnTo>
                  <a:lnTo>
                    <a:pt x="29288423" y="144780"/>
                  </a:lnTo>
                  <a:close/>
                  <a:moveTo>
                    <a:pt x="144780" y="10326673"/>
                  </a:moveTo>
                  <a:lnTo>
                    <a:pt x="29288423" y="10326673"/>
                  </a:lnTo>
                  <a:lnTo>
                    <a:pt x="29288423" y="10471452"/>
                  </a:lnTo>
                  <a:lnTo>
                    <a:pt x="144780" y="10471452"/>
                  </a:lnTo>
                  <a:lnTo>
                    <a:pt x="144780" y="10326672"/>
                  </a:lnTo>
                  <a:close/>
                  <a:moveTo>
                    <a:pt x="29288423" y="0"/>
                  </a:moveTo>
                  <a:lnTo>
                    <a:pt x="29433202" y="0"/>
                  </a:lnTo>
                  <a:lnTo>
                    <a:pt x="29433202" y="144780"/>
                  </a:lnTo>
                  <a:lnTo>
                    <a:pt x="29288423" y="144780"/>
                  </a:lnTo>
                  <a:lnTo>
                    <a:pt x="29288423" y="0"/>
                  </a:lnTo>
                  <a:close/>
                  <a:moveTo>
                    <a:pt x="0" y="0"/>
                  </a:moveTo>
                  <a:lnTo>
                    <a:pt x="144780" y="0"/>
                  </a:lnTo>
                  <a:lnTo>
                    <a:pt x="144780" y="144780"/>
                  </a:lnTo>
                  <a:lnTo>
                    <a:pt x="0" y="144780"/>
                  </a:lnTo>
                  <a:lnTo>
                    <a:pt x="0" y="0"/>
                  </a:lnTo>
                  <a:close/>
                  <a:moveTo>
                    <a:pt x="144780" y="0"/>
                  </a:moveTo>
                  <a:lnTo>
                    <a:pt x="29288423" y="0"/>
                  </a:lnTo>
                  <a:lnTo>
                    <a:pt x="29288423" y="144780"/>
                  </a:lnTo>
                  <a:lnTo>
                    <a:pt x="144780" y="144780"/>
                  </a:lnTo>
                  <a:lnTo>
                    <a:pt x="144780" y="0"/>
                  </a:lnTo>
                  <a:close/>
                </a:path>
              </a:pathLst>
            </a:custGeom>
            <a:solidFill>
              <a:srgbClr val="3D3D3B"/>
            </a:solidFill>
          </p:spPr>
          <p:txBody>
            <a:bodyPr/>
            <a:lstStyle/>
            <a:p>
              <a:endParaRPr lang="en-US"/>
            </a:p>
          </p:txBody>
        </p:sp>
      </p:grpSp>
      <p:grpSp>
        <p:nvGrpSpPr>
          <p:cNvPr id="9" name="Group 9"/>
          <p:cNvGrpSpPr/>
          <p:nvPr/>
        </p:nvGrpSpPr>
        <p:grpSpPr>
          <a:xfrm>
            <a:off x="7617467" y="4921593"/>
            <a:ext cx="9641833" cy="4742240"/>
            <a:chOff x="0" y="0"/>
            <a:chExt cx="31149825" cy="15320732"/>
          </a:xfrm>
        </p:grpSpPr>
        <p:sp>
          <p:nvSpPr>
            <p:cNvPr id="10" name="Freeform 10"/>
            <p:cNvSpPr/>
            <p:nvPr/>
          </p:nvSpPr>
          <p:spPr>
            <a:xfrm>
              <a:off x="72390" y="72390"/>
              <a:ext cx="31005046" cy="15175952"/>
            </a:xfrm>
            <a:custGeom>
              <a:avLst/>
              <a:gdLst/>
              <a:ahLst/>
              <a:cxnLst/>
              <a:rect l="l" t="t" r="r" b="b"/>
              <a:pathLst>
                <a:path w="31005046" h="15175952">
                  <a:moveTo>
                    <a:pt x="0" y="0"/>
                  </a:moveTo>
                  <a:lnTo>
                    <a:pt x="31005046" y="0"/>
                  </a:lnTo>
                  <a:lnTo>
                    <a:pt x="31005046" y="15175952"/>
                  </a:lnTo>
                  <a:lnTo>
                    <a:pt x="0" y="15175952"/>
                  </a:lnTo>
                  <a:lnTo>
                    <a:pt x="0" y="0"/>
                  </a:lnTo>
                  <a:close/>
                </a:path>
              </a:pathLst>
            </a:custGeom>
            <a:solidFill>
              <a:srgbClr val="E2B9C8"/>
            </a:solidFill>
          </p:spPr>
          <p:txBody>
            <a:bodyPr/>
            <a:lstStyle/>
            <a:p>
              <a:endParaRPr lang="en-US"/>
            </a:p>
          </p:txBody>
        </p:sp>
        <p:sp>
          <p:nvSpPr>
            <p:cNvPr id="11" name="Freeform 11"/>
            <p:cNvSpPr/>
            <p:nvPr/>
          </p:nvSpPr>
          <p:spPr>
            <a:xfrm>
              <a:off x="0" y="0"/>
              <a:ext cx="31149826" cy="15320732"/>
            </a:xfrm>
            <a:custGeom>
              <a:avLst/>
              <a:gdLst/>
              <a:ahLst/>
              <a:cxnLst/>
              <a:rect l="l" t="t" r="r" b="b"/>
              <a:pathLst>
                <a:path w="31149826" h="15320732">
                  <a:moveTo>
                    <a:pt x="31005044" y="15175951"/>
                  </a:moveTo>
                  <a:lnTo>
                    <a:pt x="31149826" y="15175951"/>
                  </a:lnTo>
                  <a:lnTo>
                    <a:pt x="31149826" y="15320732"/>
                  </a:lnTo>
                  <a:lnTo>
                    <a:pt x="31005044" y="15320732"/>
                  </a:lnTo>
                  <a:lnTo>
                    <a:pt x="31005044" y="15175951"/>
                  </a:lnTo>
                  <a:close/>
                  <a:moveTo>
                    <a:pt x="0" y="144780"/>
                  </a:moveTo>
                  <a:lnTo>
                    <a:pt x="144780" y="144780"/>
                  </a:lnTo>
                  <a:lnTo>
                    <a:pt x="144780" y="15175951"/>
                  </a:lnTo>
                  <a:lnTo>
                    <a:pt x="0" y="15175951"/>
                  </a:lnTo>
                  <a:lnTo>
                    <a:pt x="0" y="144780"/>
                  </a:lnTo>
                  <a:close/>
                  <a:moveTo>
                    <a:pt x="0" y="15175951"/>
                  </a:moveTo>
                  <a:lnTo>
                    <a:pt x="144780" y="15175951"/>
                  </a:lnTo>
                  <a:lnTo>
                    <a:pt x="144780" y="15320732"/>
                  </a:lnTo>
                  <a:lnTo>
                    <a:pt x="0" y="15320732"/>
                  </a:lnTo>
                  <a:lnTo>
                    <a:pt x="0" y="15175951"/>
                  </a:lnTo>
                  <a:close/>
                  <a:moveTo>
                    <a:pt x="31005044" y="144780"/>
                  </a:moveTo>
                  <a:lnTo>
                    <a:pt x="31149826" y="144780"/>
                  </a:lnTo>
                  <a:lnTo>
                    <a:pt x="31149826" y="15175951"/>
                  </a:lnTo>
                  <a:lnTo>
                    <a:pt x="31005044" y="15175951"/>
                  </a:lnTo>
                  <a:lnTo>
                    <a:pt x="31005044" y="144780"/>
                  </a:lnTo>
                  <a:close/>
                  <a:moveTo>
                    <a:pt x="144780" y="15175951"/>
                  </a:moveTo>
                  <a:lnTo>
                    <a:pt x="31005044" y="15175951"/>
                  </a:lnTo>
                  <a:lnTo>
                    <a:pt x="31005044" y="15320732"/>
                  </a:lnTo>
                  <a:lnTo>
                    <a:pt x="144780" y="15320732"/>
                  </a:lnTo>
                  <a:lnTo>
                    <a:pt x="144780" y="15175951"/>
                  </a:lnTo>
                  <a:close/>
                  <a:moveTo>
                    <a:pt x="31005044" y="0"/>
                  </a:moveTo>
                  <a:lnTo>
                    <a:pt x="31149826" y="0"/>
                  </a:lnTo>
                  <a:lnTo>
                    <a:pt x="31149826" y="144780"/>
                  </a:lnTo>
                  <a:lnTo>
                    <a:pt x="31005044" y="144780"/>
                  </a:lnTo>
                  <a:lnTo>
                    <a:pt x="31005044" y="0"/>
                  </a:lnTo>
                  <a:close/>
                  <a:moveTo>
                    <a:pt x="0" y="0"/>
                  </a:moveTo>
                  <a:lnTo>
                    <a:pt x="144780" y="0"/>
                  </a:lnTo>
                  <a:lnTo>
                    <a:pt x="144780" y="144780"/>
                  </a:lnTo>
                  <a:lnTo>
                    <a:pt x="0" y="144780"/>
                  </a:lnTo>
                  <a:lnTo>
                    <a:pt x="0" y="0"/>
                  </a:lnTo>
                  <a:close/>
                  <a:moveTo>
                    <a:pt x="144780" y="0"/>
                  </a:moveTo>
                  <a:lnTo>
                    <a:pt x="31005044" y="0"/>
                  </a:lnTo>
                  <a:lnTo>
                    <a:pt x="31005044" y="144780"/>
                  </a:lnTo>
                  <a:lnTo>
                    <a:pt x="144780" y="144780"/>
                  </a:lnTo>
                  <a:lnTo>
                    <a:pt x="144780" y="0"/>
                  </a:lnTo>
                  <a:close/>
                </a:path>
              </a:pathLst>
            </a:custGeom>
            <a:solidFill>
              <a:srgbClr val="3D3D3B"/>
            </a:solidFill>
          </p:spPr>
          <p:txBody>
            <a:bodyPr/>
            <a:lstStyle/>
            <a:p>
              <a:endParaRPr lang="en-US"/>
            </a:p>
          </p:txBody>
        </p:sp>
      </p:grpSp>
      <p:grpSp>
        <p:nvGrpSpPr>
          <p:cNvPr id="12" name="Group 12"/>
          <p:cNvGrpSpPr/>
          <p:nvPr/>
        </p:nvGrpSpPr>
        <p:grpSpPr>
          <a:xfrm>
            <a:off x="7905034" y="6168321"/>
            <a:ext cx="9110486" cy="3241238"/>
            <a:chOff x="0" y="0"/>
            <a:chExt cx="29433203" cy="10471452"/>
          </a:xfrm>
        </p:grpSpPr>
        <p:sp>
          <p:nvSpPr>
            <p:cNvPr id="13" name="Freeform 13"/>
            <p:cNvSpPr/>
            <p:nvPr/>
          </p:nvSpPr>
          <p:spPr>
            <a:xfrm>
              <a:off x="72390" y="72390"/>
              <a:ext cx="29288423" cy="10326672"/>
            </a:xfrm>
            <a:custGeom>
              <a:avLst/>
              <a:gdLst/>
              <a:ahLst/>
              <a:cxnLst/>
              <a:rect l="l" t="t" r="r" b="b"/>
              <a:pathLst>
                <a:path w="29288423" h="10326672">
                  <a:moveTo>
                    <a:pt x="0" y="0"/>
                  </a:moveTo>
                  <a:lnTo>
                    <a:pt x="29288422" y="0"/>
                  </a:lnTo>
                  <a:lnTo>
                    <a:pt x="29288422" y="10326672"/>
                  </a:lnTo>
                  <a:lnTo>
                    <a:pt x="0" y="10326672"/>
                  </a:lnTo>
                  <a:lnTo>
                    <a:pt x="0" y="0"/>
                  </a:lnTo>
                  <a:close/>
                </a:path>
              </a:pathLst>
            </a:custGeom>
            <a:solidFill>
              <a:srgbClr val="FFFFFF"/>
            </a:solidFill>
          </p:spPr>
          <p:txBody>
            <a:bodyPr/>
            <a:lstStyle/>
            <a:p>
              <a:endParaRPr lang="en-US"/>
            </a:p>
          </p:txBody>
        </p:sp>
        <p:sp>
          <p:nvSpPr>
            <p:cNvPr id="14" name="Freeform 14"/>
            <p:cNvSpPr/>
            <p:nvPr/>
          </p:nvSpPr>
          <p:spPr>
            <a:xfrm>
              <a:off x="0" y="0"/>
              <a:ext cx="29433202" cy="10471452"/>
            </a:xfrm>
            <a:custGeom>
              <a:avLst/>
              <a:gdLst/>
              <a:ahLst/>
              <a:cxnLst/>
              <a:rect l="l" t="t" r="r" b="b"/>
              <a:pathLst>
                <a:path w="29433202" h="10471452">
                  <a:moveTo>
                    <a:pt x="29288423" y="10326673"/>
                  </a:moveTo>
                  <a:lnTo>
                    <a:pt x="29433202" y="10326673"/>
                  </a:lnTo>
                  <a:lnTo>
                    <a:pt x="29433202" y="10471452"/>
                  </a:lnTo>
                  <a:lnTo>
                    <a:pt x="29288423" y="10471452"/>
                  </a:lnTo>
                  <a:lnTo>
                    <a:pt x="29288423" y="10326672"/>
                  </a:lnTo>
                  <a:close/>
                  <a:moveTo>
                    <a:pt x="0" y="144780"/>
                  </a:moveTo>
                  <a:lnTo>
                    <a:pt x="144780" y="144780"/>
                  </a:lnTo>
                  <a:lnTo>
                    <a:pt x="144780" y="10326673"/>
                  </a:lnTo>
                  <a:lnTo>
                    <a:pt x="0" y="10326673"/>
                  </a:lnTo>
                  <a:lnTo>
                    <a:pt x="0" y="144780"/>
                  </a:lnTo>
                  <a:close/>
                  <a:moveTo>
                    <a:pt x="0" y="10326673"/>
                  </a:moveTo>
                  <a:lnTo>
                    <a:pt x="144780" y="10326673"/>
                  </a:lnTo>
                  <a:lnTo>
                    <a:pt x="144780" y="10471452"/>
                  </a:lnTo>
                  <a:lnTo>
                    <a:pt x="0" y="10471452"/>
                  </a:lnTo>
                  <a:lnTo>
                    <a:pt x="0" y="10326672"/>
                  </a:lnTo>
                  <a:close/>
                  <a:moveTo>
                    <a:pt x="29288423" y="144780"/>
                  </a:moveTo>
                  <a:lnTo>
                    <a:pt x="29433202" y="144780"/>
                  </a:lnTo>
                  <a:lnTo>
                    <a:pt x="29433202" y="10326673"/>
                  </a:lnTo>
                  <a:lnTo>
                    <a:pt x="29288423" y="10326673"/>
                  </a:lnTo>
                  <a:lnTo>
                    <a:pt x="29288423" y="144780"/>
                  </a:lnTo>
                  <a:close/>
                  <a:moveTo>
                    <a:pt x="144780" y="10326673"/>
                  </a:moveTo>
                  <a:lnTo>
                    <a:pt x="29288423" y="10326673"/>
                  </a:lnTo>
                  <a:lnTo>
                    <a:pt x="29288423" y="10471452"/>
                  </a:lnTo>
                  <a:lnTo>
                    <a:pt x="144780" y="10471452"/>
                  </a:lnTo>
                  <a:lnTo>
                    <a:pt x="144780" y="10326672"/>
                  </a:lnTo>
                  <a:close/>
                  <a:moveTo>
                    <a:pt x="29288423" y="0"/>
                  </a:moveTo>
                  <a:lnTo>
                    <a:pt x="29433202" y="0"/>
                  </a:lnTo>
                  <a:lnTo>
                    <a:pt x="29433202" y="144780"/>
                  </a:lnTo>
                  <a:lnTo>
                    <a:pt x="29288423" y="144780"/>
                  </a:lnTo>
                  <a:lnTo>
                    <a:pt x="29288423" y="0"/>
                  </a:lnTo>
                  <a:close/>
                  <a:moveTo>
                    <a:pt x="0" y="0"/>
                  </a:moveTo>
                  <a:lnTo>
                    <a:pt x="144780" y="0"/>
                  </a:lnTo>
                  <a:lnTo>
                    <a:pt x="144780" y="144780"/>
                  </a:lnTo>
                  <a:lnTo>
                    <a:pt x="0" y="144780"/>
                  </a:lnTo>
                  <a:lnTo>
                    <a:pt x="0" y="0"/>
                  </a:lnTo>
                  <a:close/>
                  <a:moveTo>
                    <a:pt x="144780" y="0"/>
                  </a:moveTo>
                  <a:lnTo>
                    <a:pt x="29288423" y="0"/>
                  </a:lnTo>
                  <a:lnTo>
                    <a:pt x="29288423" y="144780"/>
                  </a:lnTo>
                  <a:lnTo>
                    <a:pt x="144780" y="144780"/>
                  </a:lnTo>
                  <a:lnTo>
                    <a:pt x="144780" y="0"/>
                  </a:lnTo>
                  <a:close/>
                </a:path>
              </a:pathLst>
            </a:custGeom>
            <a:solidFill>
              <a:srgbClr val="3D3D3B"/>
            </a:solidFill>
          </p:spPr>
          <p:txBody>
            <a:bodyPr/>
            <a:lstStyle/>
            <a:p>
              <a:endParaRPr lang="en-US"/>
            </a:p>
          </p:txBody>
        </p:sp>
      </p:grpSp>
      <p:grpSp>
        <p:nvGrpSpPr>
          <p:cNvPr id="15" name="Group 15"/>
          <p:cNvGrpSpPr/>
          <p:nvPr/>
        </p:nvGrpSpPr>
        <p:grpSpPr>
          <a:xfrm>
            <a:off x="7898059" y="5211285"/>
            <a:ext cx="6750368" cy="673527"/>
            <a:chOff x="0" y="0"/>
            <a:chExt cx="19181800" cy="1913890"/>
          </a:xfrm>
        </p:grpSpPr>
        <p:sp>
          <p:nvSpPr>
            <p:cNvPr id="16" name="Freeform 16"/>
            <p:cNvSpPr/>
            <p:nvPr/>
          </p:nvSpPr>
          <p:spPr>
            <a:xfrm>
              <a:off x="0" y="0"/>
              <a:ext cx="19181800" cy="1913890"/>
            </a:xfrm>
            <a:custGeom>
              <a:avLst/>
              <a:gdLst/>
              <a:ahLst/>
              <a:cxnLst/>
              <a:rect l="l" t="t" r="r" b="b"/>
              <a:pathLst>
                <a:path w="19181800" h="1913890">
                  <a:moveTo>
                    <a:pt x="19181800" y="956945"/>
                  </a:moveTo>
                  <a:lnTo>
                    <a:pt x="19181800" y="956945"/>
                  </a:lnTo>
                  <a:cubicBezTo>
                    <a:pt x="19181800" y="1485392"/>
                    <a:pt x="18753429" y="1913890"/>
                    <a:pt x="18224855" y="1913890"/>
                  </a:cubicBezTo>
                  <a:lnTo>
                    <a:pt x="956945" y="1913890"/>
                  </a:lnTo>
                  <a:cubicBezTo>
                    <a:pt x="428371" y="1913890"/>
                    <a:pt x="0" y="1485392"/>
                    <a:pt x="0" y="956945"/>
                  </a:cubicBezTo>
                  <a:lnTo>
                    <a:pt x="0" y="956945"/>
                  </a:lnTo>
                  <a:cubicBezTo>
                    <a:pt x="0" y="428371"/>
                    <a:pt x="428371" y="0"/>
                    <a:pt x="956945" y="0"/>
                  </a:cubicBezTo>
                  <a:lnTo>
                    <a:pt x="18224855" y="0"/>
                  </a:lnTo>
                  <a:cubicBezTo>
                    <a:pt x="18753302" y="0"/>
                    <a:pt x="19181800" y="428371"/>
                    <a:pt x="19181800" y="956945"/>
                  </a:cubicBezTo>
                  <a:close/>
                </a:path>
              </a:pathLst>
            </a:custGeom>
            <a:solidFill>
              <a:srgbClr val="FFFFFF"/>
            </a:solidFill>
          </p:spPr>
          <p:txBody>
            <a:bodyPr/>
            <a:lstStyle/>
            <a:p>
              <a:endParaRPr lang="en-US"/>
            </a:p>
          </p:txBody>
        </p:sp>
      </p:grpSp>
      <p:sp>
        <p:nvSpPr>
          <p:cNvPr id="17" name="AutoShape 17"/>
          <p:cNvSpPr/>
          <p:nvPr/>
        </p:nvSpPr>
        <p:spPr>
          <a:xfrm>
            <a:off x="15895252" y="5392607"/>
            <a:ext cx="370006" cy="0"/>
          </a:xfrm>
          <a:prstGeom prst="line">
            <a:avLst/>
          </a:prstGeom>
          <a:ln w="38100" cap="rnd">
            <a:solidFill>
              <a:srgbClr val="3D3D3B"/>
            </a:solidFill>
            <a:prstDash val="solid"/>
            <a:headEnd type="none" w="sm" len="sm"/>
            <a:tailEnd type="none" w="sm" len="sm"/>
          </a:ln>
        </p:spPr>
        <p:txBody>
          <a:bodyPr/>
          <a:lstStyle/>
          <a:p>
            <a:endParaRPr lang="en-US"/>
          </a:p>
        </p:txBody>
      </p:sp>
      <p:sp>
        <p:nvSpPr>
          <p:cNvPr id="18" name="AutoShape 18"/>
          <p:cNvSpPr/>
          <p:nvPr/>
        </p:nvSpPr>
        <p:spPr>
          <a:xfrm>
            <a:off x="15895252" y="5528436"/>
            <a:ext cx="370006" cy="0"/>
          </a:xfrm>
          <a:prstGeom prst="line">
            <a:avLst/>
          </a:prstGeom>
          <a:ln w="38100" cap="rnd">
            <a:solidFill>
              <a:srgbClr val="3D3D3B"/>
            </a:solidFill>
            <a:prstDash val="solid"/>
            <a:headEnd type="none" w="sm" len="sm"/>
            <a:tailEnd type="none" w="sm" len="sm"/>
          </a:ln>
        </p:spPr>
        <p:txBody>
          <a:bodyPr/>
          <a:lstStyle/>
          <a:p>
            <a:endParaRPr lang="en-US"/>
          </a:p>
        </p:txBody>
      </p:sp>
      <p:sp>
        <p:nvSpPr>
          <p:cNvPr id="19" name="AutoShape 19"/>
          <p:cNvSpPr/>
          <p:nvPr/>
        </p:nvSpPr>
        <p:spPr>
          <a:xfrm>
            <a:off x="15895252" y="5664265"/>
            <a:ext cx="370006" cy="0"/>
          </a:xfrm>
          <a:prstGeom prst="line">
            <a:avLst/>
          </a:prstGeom>
          <a:ln w="38100" cap="rnd">
            <a:solidFill>
              <a:srgbClr val="3D3D3B"/>
            </a:solidFill>
            <a:prstDash val="solid"/>
            <a:headEnd type="none" w="sm" len="sm"/>
            <a:tailEnd type="none" w="sm" len="sm"/>
          </a:ln>
        </p:spPr>
        <p:txBody>
          <a:bodyPr/>
          <a:lstStyle/>
          <a:p>
            <a:endParaRPr lang="en-US"/>
          </a:p>
        </p:txBody>
      </p:sp>
      <p:pic>
        <p:nvPicPr>
          <p:cNvPr id="20"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630150" y="5343459"/>
            <a:ext cx="385369" cy="369954"/>
          </a:xfrm>
          <a:prstGeom prst="rect">
            <a:avLst/>
          </a:prstGeom>
        </p:spPr>
      </p:pic>
      <p:pic>
        <p:nvPicPr>
          <p:cNvPr id="21" name="Picture 2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5263881" y="5322432"/>
            <a:ext cx="289157" cy="361446"/>
          </a:xfrm>
          <a:prstGeom prst="rect">
            <a:avLst/>
          </a:prstGeom>
        </p:spPr>
      </p:pic>
      <p:pic>
        <p:nvPicPr>
          <p:cNvPr id="22" name="Picture 2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141058" y="5336788"/>
            <a:ext cx="403159" cy="403159"/>
          </a:xfrm>
          <a:prstGeom prst="rect">
            <a:avLst/>
          </a:prstGeom>
        </p:spPr>
      </p:pic>
      <p:grpSp>
        <p:nvGrpSpPr>
          <p:cNvPr id="23" name="Group 23"/>
          <p:cNvGrpSpPr/>
          <p:nvPr/>
        </p:nvGrpSpPr>
        <p:grpSpPr>
          <a:xfrm>
            <a:off x="7019996" y="825412"/>
            <a:ext cx="6750368" cy="673527"/>
            <a:chOff x="0" y="0"/>
            <a:chExt cx="19181800" cy="1913890"/>
          </a:xfrm>
        </p:grpSpPr>
        <p:sp>
          <p:nvSpPr>
            <p:cNvPr id="24" name="Freeform 24"/>
            <p:cNvSpPr/>
            <p:nvPr/>
          </p:nvSpPr>
          <p:spPr>
            <a:xfrm>
              <a:off x="0" y="0"/>
              <a:ext cx="19181800" cy="1913890"/>
            </a:xfrm>
            <a:custGeom>
              <a:avLst/>
              <a:gdLst/>
              <a:ahLst/>
              <a:cxnLst/>
              <a:rect l="l" t="t" r="r" b="b"/>
              <a:pathLst>
                <a:path w="19181800" h="1913890">
                  <a:moveTo>
                    <a:pt x="19181800" y="956945"/>
                  </a:moveTo>
                  <a:lnTo>
                    <a:pt x="19181800" y="956945"/>
                  </a:lnTo>
                  <a:cubicBezTo>
                    <a:pt x="19181800" y="1485392"/>
                    <a:pt x="18753429" y="1913890"/>
                    <a:pt x="18224855" y="1913890"/>
                  </a:cubicBezTo>
                  <a:lnTo>
                    <a:pt x="956945" y="1913890"/>
                  </a:lnTo>
                  <a:cubicBezTo>
                    <a:pt x="428371" y="1913890"/>
                    <a:pt x="0" y="1485392"/>
                    <a:pt x="0" y="956945"/>
                  </a:cubicBezTo>
                  <a:lnTo>
                    <a:pt x="0" y="956945"/>
                  </a:lnTo>
                  <a:cubicBezTo>
                    <a:pt x="0" y="428371"/>
                    <a:pt x="428371" y="0"/>
                    <a:pt x="956945" y="0"/>
                  </a:cubicBezTo>
                  <a:lnTo>
                    <a:pt x="18224855" y="0"/>
                  </a:lnTo>
                  <a:cubicBezTo>
                    <a:pt x="18753302" y="0"/>
                    <a:pt x="19181800" y="428371"/>
                    <a:pt x="19181800" y="956945"/>
                  </a:cubicBezTo>
                  <a:close/>
                </a:path>
              </a:pathLst>
            </a:custGeom>
            <a:solidFill>
              <a:srgbClr val="FFFFFF"/>
            </a:solidFill>
          </p:spPr>
          <p:txBody>
            <a:bodyPr/>
            <a:lstStyle/>
            <a:p>
              <a:endParaRPr lang="en-US"/>
            </a:p>
          </p:txBody>
        </p:sp>
      </p:grpSp>
      <p:sp>
        <p:nvSpPr>
          <p:cNvPr id="25" name="AutoShape 25"/>
          <p:cNvSpPr/>
          <p:nvPr/>
        </p:nvSpPr>
        <p:spPr>
          <a:xfrm>
            <a:off x="15017189" y="1006734"/>
            <a:ext cx="370006" cy="0"/>
          </a:xfrm>
          <a:prstGeom prst="line">
            <a:avLst/>
          </a:prstGeom>
          <a:ln w="38100" cap="rnd">
            <a:solidFill>
              <a:srgbClr val="3D3D3B"/>
            </a:solidFill>
            <a:prstDash val="solid"/>
            <a:headEnd type="none" w="sm" len="sm"/>
            <a:tailEnd type="none" w="sm" len="sm"/>
          </a:ln>
        </p:spPr>
        <p:txBody>
          <a:bodyPr/>
          <a:lstStyle/>
          <a:p>
            <a:endParaRPr lang="en-US"/>
          </a:p>
        </p:txBody>
      </p:sp>
      <p:sp>
        <p:nvSpPr>
          <p:cNvPr id="26" name="AutoShape 26"/>
          <p:cNvSpPr/>
          <p:nvPr/>
        </p:nvSpPr>
        <p:spPr>
          <a:xfrm>
            <a:off x="15017189" y="1142564"/>
            <a:ext cx="370006" cy="0"/>
          </a:xfrm>
          <a:prstGeom prst="line">
            <a:avLst/>
          </a:prstGeom>
          <a:ln w="38100" cap="rnd">
            <a:solidFill>
              <a:srgbClr val="3D3D3B"/>
            </a:solidFill>
            <a:prstDash val="solid"/>
            <a:headEnd type="none" w="sm" len="sm"/>
            <a:tailEnd type="none" w="sm" len="sm"/>
          </a:ln>
        </p:spPr>
        <p:txBody>
          <a:bodyPr/>
          <a:lstStyle/>
          <a:p>
            <a:endParaRPr lang="en-US"/>
          </a:p>
        </p:txBody>
      </p:sp>
      <p:sp>
        <p:nvSpPr>
          <p:cNvPr id="27" name="AutoShape 27"/>
          <p:cNvSpPr/>
          <p:nvPr/>
        </p:nvSpPr>
        <p:spPr>
          <a:xfrm>
            <a:off x="15017189" y="1278393"/>
            <a:ext cx="370006" cy="0"/>
          </a:xfrm>
          <a:prstGeom prst="line">
            <a:avLst/>
          </a:prstGeom>
          <a:ln w="38100" cap="rnd">
            <a:solidFill>
              <a:srgbClr val="3D3D3B"/>
            </a:solidFill>
            <a:prstDash val="solid"/>
            <a:headEnd type="none" w="sm" len="sm"/>
            <a:tailEnd type="none" w="sm" len="sm"/>
          </a:ln>
        </p:spPr>
        <p:txBody>
          <a:bodyPr/>
          <a:lstStyle/>
          <a:p>
            <a:endParaRPr lang="en-US"/>
          </a:p>
        </p:txBody>
      </p:sp>
      <p:pic>
        <p:nvPicPr>
          <p:cNvPr id="28" name="Picture 2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752088" y="957586"/>
            <a:ext cx="385369" cy="369954"/>
          </a:xfrm>
          <a:prstGeom prst="rect">
            <a:avLst/>
          </a:prstGeom>
        </p:spPr>
      </p:pic>
      <p:pic>
        <p:nvPicPr>
          <p:cNvPr id="29" name="Picture 2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4385818" y="936559"/>
            <a:ext cx="289157" cy="361446"/>
          </a:xfrm>
          <a:prstGeom prst="rect">
            <a:avLst/>
          </a:prstGeom>
        </p:spPr>
      </p:pic>
      <p:pic>
        <p:nvPicPr>
          <p:cNvPr id="30" name="Picture 3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262995" y="950916"/>
            <a:ext cx="403159" cy="403159"/>
          </a:xfrm>
          <a:prstGeom prst="rect">
            <a:avLst/>
          </a:prstGeom>
        </p:spPr>
      </p:pic>
      <p:pic>
        <p:nvPicPr>
          <p:cNvPr id="31" name="Picture 3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235267" y="4359146"/>
            <a:ext cx="2680112" cy="6792912"/>
          </a:xfrm>
          <a:prstGeom prst="rect">
            <a:avLst/>
          </a:prstGeom>
        </p:spPr>
      </p:pic>
      <p:sp>
        <p:nvSpPr>
          <p:cNvPr id="33" name="TextBox 33"/>
          <p:cNvSpPr txBox="1"/>
          <p:nvPr/>
        </p:nvSpPr>
        <p:spPr>
          <a:xfrm>
            <a:off x="1312969" y="934019"/>
            <a:ext cx="4524707" cy="2858731"/>
          </a:xfrm>
          <a:prstGeom prst="rect">
            <a:avLst/>
          </a:prstGeom>
        </p:spPr>
        <p:txBody>
          <a:bodyPr wrap="square" lIns="0" tIns="0" rIns="0" bIns="0" rtlCol="0" anchor="t">
            <a:spAutoFit/>
          </a:bodyPr>
          <a:lstStyle/>
          <a:p>
            <a:pPr algn="ctr">
              <a:lnSpc>
                <a:spcPct val="150000"/>
              </a:lnSpc>
            </a:pPr>
            <a:r>
              <a:rPr lang="en-US" sz="6600" b="1" dirty="0">
                <a:latin typeface="Arial" panose="020B0604020202020204" pitchFamily="34" charset="0"/>
                <a:cs typeface="Arial" panose="020B0604020202020204" pitchFamily="34" charset="0"/>
              </a:rPr>
              <a:t>NỘI DUNG BÀI HỌC</a:t>
            </a:r>
          </a:p>
        </p:txBody>
      </p:sp>
      <p:sp>
        <p:nvSpPr>
          <p:cNvPr id="35" name="TextBox 35"/>
          <p:cNvSpPr txBox="1"/>
          <p:nvPr/>
        </p:nvSpPr>
        <p:spPr>
          <a:xfrm>
            <a:off x="8710141" y="1142564"/>
            <a:ext cx="3415898" cy="398122"/>
          </a:xfrm>
          <a:prstGeom prst="rect">
            <a:avLst/>
          </a:prstGeom>
        </p:spPr>
        <p:txBody>
          <a:bodyPr lIns="0" tIns="0" rIns="0" bIns="0" rtlCol="0" anchor="t">
            <a:spAutoFit/>
          </a:bodyPr>
          <a:lstStyle/>
          <a:p>
            <a:pPr algn="ctr">
              <a:lnSpc>
                <a:spcPts val="2499"/>
              </a:lnSpc>
            </a:pPr>
            <a:r>
              <a:rPr lang="en-US" sz="5400" b="1" spc="-74" dirty="0">
                <a:latin typeface="Arial" panose="020B0604020202020204" pitchFamily="34" charset="0"/>
                <a:cs typeface="Arial" panose="020B0604020202020204" pitchFamily="34" charset="0"/>
              </a:rPr>
              <a:t>01</a:t>
            </a:r>
          </a:p>
        </p:txBody>
      </p:sp>
      <p:sp>
        <p:nvSpPr>
          <p:cNvPr id="36" name="TextBox 36"/>
          <p:cNvSpPr txBox="1"/>
          <p:nvPr/>
        </p:nvSpPr>
        <p:spPr>
          <a:xfrm>
            <a:off x="9611638" y="5559935"/>
            <a:ext cx="3415898" cy="398122"/>
          </a:xfrm>
          <a:prstGeom prst="rect">
            <a:avLst/>
          </a:prstGeom>
        </p:spPr>
        <p:txBody>
          <a:bodyPr lIns="0" tIns="0" rIns="0" bIns="0" rtlCol="0" anchor="t">
            <a:spAutoFit/>
          </a:bodyPr>
          <a:lstStyle/>
          <a:p>
            <a:pPr algn="ctr">
              <a:lnSpc>
                <a:spcPts val="2499"/>
              </a:lnSpc>
            </a:pPr>
            <a:r>
              <a:rPr lang="en-US" sz="5400" b="1" spc="-74" dirty="0">
                <a:latin typeface="Arial" panose="020B0604020202020204" pitchFamily="34" charset="0"/>
                <a:cs typeface="Arial" panose="020B0604020202020204" pitchFamily="34" charset="0"/>
              </a:rPr>
              <a:t>02</a:t>
            </a:r>
          </a:p>
        </p:txBody>
      </p:sp>
      <p:sp>
        <p:nvSpPr>
          <p:cNvPr id="37" name="TextBox 36"/>
          <p:cNvSpPr txBox="1"/>
          <p:nvPr/>
        </p:nvSpPr>
        <p:spPr>
          <a:xfrm>
            <a:off x="8549297" y="2648740"/>
            <a:ext cx="4454804" cy="830997"/>
          </a:xfrm>
          <a:prstGeom prst="rect">
            <a:avLst/>
          </a:prstGeom>
          <a:noFill/>
        </p:spPr>
        <p:txBody>
          <a:bodyPr wrap="square" rtlCol="0">
            <a:spAutoFit/>
          </a:bodyPr>
          <a:lstStyle/>
          <a:p>
            <a:pPr algn="ctr"/>
            <a:r>
              <a:rPr lang="en-US" sz="4800" b="1" dirty="0" err="1">
                <a:solidFill>
                  <a:schemeClr val="accent6">
                    <a:lumMod val="75000"/>
                  </a:schemeClr>
                </a:solidFill>
                <a:latin typeface="Arial" panose="020B0604020202020204" pitchFamily="34" charset="0"/>
                <a:cs typeface="Arial" panose="020B0604020202020204" pitchFamily="34" charset="0"/>
              </a:rPr>
              <a:t>Hệ</a:t>
            </a:r>
            <a:r>
              <a:rPr lang="en-US" sz="4800" b="1" dirty="0">
                <a:solidFill>
                  <a:schemeClr val="accent6">
                    <a:lumMod val="75000"/>
                  </a:schemeClr>
                </a:solidFill>
                <a:latin typeface="Arial" panose="020B0604020202020204" pitchFamily="34" charset="0"/>
                <a:cs typeface="Arial" panose="020B0604020202020204" pitchFamily="34" charset="0"/>
              </a:rPr>
              <a:t> </a:t>
            </a:r>
            <a:r>
              <a:rPr lang="en-US" sz="4800" b="1" dirty="0" err="1">
                <a:solidFill>
                  <a:schemeClr val="accent6">
                    <a:lumMod val="75000"/>
                  </a:schemeClr>
                </a:solidFill>
                <a:latin typeface="Arial" panose="020B0604020202020204" pitchFamily="34" charset="0"/>
                <a:cs typeface="Arial" panose="020B0604020202020204" pitchFamily="34" charset="0"/>
              </a:rPr>
              <a:t>điều</a:t>
            </a:r>
            <a:r>
              <a:rPr lang="en-US" sz="4800" b="1" dirty="0">
                <a:solidFill>
                  <a:schemeClr val="accent6">
                    <a:lumMod val="75000"/>
                  </a:schemeClr>
                </a:solidFill>
                <a:latin typeface="Arial" panose="020B0604020202020204" pitchFamily="34" charset="0"/>
                <a:cs typeface="Arial" panose="020B0604020202020204" pitchFamily="34" charset="0"/>
              </a:rPr>
              <a:t> </a:t>
            </a:r>
            <a:r>
              <a:rPr lang="en-US" sz="4800" b="1" dirty="0" err="1">
                <a:solidFill>
                  <a:schemeClr val="accent6">
                    <a:lumMod val="75000"/>
                  </a:schemeClr>
                </a:solidFill>
                <a:latin typeface="Arial" panose="020B0604020202020204" pitchFamily="34" charset="0"/>
                <a:cs typeface="Arial" panose="020B0604020202020204" pitchFamily="34" charset="0"/>
              </a:rPr>
              <a:t>hành</a:t>
            </a:r>
            <a:endParaRPr lang="en-US" sz="4800" b="1" dirty="0">
              <a:solidFill>
                <a:schemeClr val="accent6">
                  <a:lumMod val="75000"/>
                </a:schemeClr>
              </a:solidFill>
              <a:latin typeface="Arial" panose="020B0604020202020204" pitchFamily="34" charset="0"/>
              <a:cs typeface="Arial" panose="020B0604020202020204" pitchFamily="34" charset="0"/>
            </a:endParaRPr>
          </a:p>
        </p:txBody>
      </p:sp>
      <p:sp>
        <p:nvSpPr>
          <p:cNvPr id="38" name="TextBox 37"/>
          <p:cNvSpPr txBox="1"/>
          <p:nvPr/>
        </p:nvSpPr>
        <p:spPr>
          <a:xfrm>
            <a:off x="8808343" y="7109133"/>
            <a:ext cx="6680654" cy="830997"/>
          </a:xfrm>
          <a:prstGeom prst="rect">
            <a:avLst/>
          </a:prstGeom>
          <a:noFill/>
        </p:spPr>
        <p:txBody>
          <a:bodyPr wrap="square" rtlCol="0">
            <a:spAutoFit/>
          </a:bodyPr>
          <a:lstStyle/>
          <a:p>
            <a:r>
              <a:rPr lang="en-US" sz="4800" b="1" dirty="0" err="1">
                <a:solidFill>
                  <a:schemeClr val="accent5">
                    <a:lumMod val="50000"/>
                  </a:schemeClr>
                </a:solidFill>
                <a:latin typeface="Arial" panose="020B0604020202020204" pitchFamily="34" charset="0"/>
                <a:cs typeface="Arial" panose="020B0604020202020204" pitchFamily="34" charset="0"/>
              </a:rPr>
              <a:t>Phần</a:t>
            </a:r>
            <a:r>
              <a:rPr lang="en-US" sz="4800" b="1" dirty="0">
                <a:solidFill>
                  <a:schemeClr val="accent5">
                    <a:lumMod val="50000"/>
                  </a:schemeClr>
                </a:solidFill>
                <a:latin typeface="Arial" panose="020B0604020202020204" pitchFamily="34" charset="0"/>
                <a:cs typeface="Arial" panose="020B0604020202020204" pitchFamily="34" charset="0"/>
              </a:rPr>
              <a:t> </a:t>
            </a:r>
            <a:r>
              <a:rPr lang="en-US" sz="4800" b="1" dirty="0" err="1">
                <a:solidFill>
                  <a:schemeClr val="accent5">
                    <a:lumMod val="50000"/>
                  </a:schemeClr>
                </a:solidFill>
                <a:latin typeface="Arial" panose="020B0604020202020204" pitchFamily="34" charset="0"/>
                <a:cs typeface="Arial" panose="020B0604020202020204" pitchFamily="34" charset="0"/>
              </a:rPr>
              <a:t>mềm</a:t>
            </a:r>
            <a:r>
              <a:rPr lang="en-US" sz="4800" b="1" dirty="0">
                <a:solidFill>
                  <a:schemeClr val="accent5">
                    <a:lumMod val="50000"/>
                  </a:schemeClr>
                </a:solidFill>
                <a:latin typeface="Arial" panose="020B0604020202020204" pitchFamily="34" charset="0"/>
                <a:cs typeface="Arial" panose="020B0604020202020204" pitchFamily="34" charset="0"/>
              </a:rPr>
              <a:t> </a:t>
            </a:r>
            <a:r>
              <a:rPr lang="en-US" sz="4800" b="1" dirty="0" err="1">
                <a:solidFill>
                  <a:schemeClr val="accent5">
                    <a:lumMod val="50000"/>
                  </a:schemeClr>
                </a:solidFill>
                <a:latin typeface="Arial" panose="020B0604020202020204" pitchFamily="34" charset="0"/>
                <a:cs typeface="Arial" panose="020B0604020202020204" pitchFamily="34" charset="0"/>
              </a:rPr>
              <a:t>ứng</a:t>
            </a:r>
            <a:r>
              <a:rPr lang="en-US" sz="4800" b="1" dirty="0">
                <a:solidFill>
                  <a:schemeClr val="accent5">
                    <a:lumMod val="50000"/>
                  </a:schemeClr>
                </a:solidFill>
                <a:latin typeface="Arial" panose="020B0604020202020204" pitchFamily="34" charset="0"/>
                <a:cs typeface="Arial" panose="020B0604020202020204" pitchFamily="34" charset="0"/>
              </a:rPr>
              <a:t> </a:t>
            </a:r>
            <a:r>
              <a:rPr lang="en-US" sz="4800" b="1" dirty="0" err="1">
                <a:solidFill>
                  <a:schemeClr val="accent5">
                    <a:lumMod val="50000"/>
                  </a:schemeClr>
                </a:solidFill>
                <a:latin typeface="Arial" panose="020B0604020202020204" pitchFamily="34" charset="0"/>
                <a:cs typeface="Arial" panose="020B0604020202020204" pitchFamily="34" charset="0"/>
              </a:rPr>
              <a:t>dụng</a:t>
            </a:r>
            <a:endParaRPr lang="en-US" sz="4800" b="1" dirty="0">
              <a:solidFill>
                <a:schemeClr val="accent5">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3520989"/>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p:cTn id="19" dur="500" fill="hold"/>
                                        <p:tgtEl>
                                          <p:spTgt spid="36"/>
                                        </p:tgtEl>
                                        <p:attrNameLst>
                                          <p:attrName>ppt_w</p:attrName>
                                        </p:attrNameLst>
                                      </p:cBhvr>
                                      <p:tavLst>
                                        <p:tav tm="0">
                                          <p:val>
                                            <p:strVal val="#ppt_w+.3"/>
                                          </p:val>
                                        </p:tav>
                                        <p:tav tm="100000">
                                          <p:val>
                                            <p:strVal val="#ppt_w"/>
                                          </p:val>
                                        </p:tav>
                                      </p:tavLst>
                                    </p:anim>
                                    <p:anim calcmode="lin" valueType="num">
                                      <p:cBhvr>
                                        <p:cTn id="20" dur="500" fill="hold"/>
                                        <p:tgtEl>
                                          <p:spTgt spid="36"/>
                                        </p:tgtEl>
                                        <p:attrNameLst>
                                          <p:attrName>ppt_h</p:attrName>
                                        </p:attrNameLst>
                                      </p:cBhvr>
                                      <p:tavLst>
                                        <p:tav tm="0">
                                          <p:val>
                                            <p:strVal val="#ppt_h"/>
                                          </p:val>
                                        </p:tav>
                                        <p:tav tm="100000">
                                          <p:val>
                                            <p:strVal val="#ppt_h"/>
                                          </p:val>
                                        </p:tav>
                                      </p:tavLst>
                                    </p:anim>
                                    <p:animEffect transition="in" filter="fade">
                                      <p:cBhvr>
                                        <p:cTn id="21" dur="500"/>
                                        <p:tgtEl>
                                          <p:spTgt spid="36"/>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strVal val="#ppt_w+.3"/>
                                          </p:val>
                                        </p:tav>
                                        <p:tav tm="100000">
                                          <p:val>
                                            <p:strVal val="#ppt_w"/>
                                          </p:val>
                                        </p:tav>
                                      </p:tavLst>
                                    </p:anim>
                                    <p:anim calcmode="lin" valueType="num">
                                      <p:cBhvr>
                                        <p:cTn id="25" dur="500" fill="hold"/>
                                        <p:tgtEl>
                                          <p:spTgt spid="38"/>
                                        </p:tgtEl>
                                        <p:attrNameLst>
                                          <p:attrName>ppt_h</p:attrName>
                                        </p:attrNameLst>
                                      </p:cBhvr>
                                      <p:tavLst>
                                        <p:tav tm="0">
                                          <p:val>
                                            <p:strVal val="#ppt_h"/>
                                          </p:val>
                                        </p:tav>
                                        <p:tav tm="100000">
                                          <p:val>
                                            <p:strVal val="#ppt_h"/>
                                          </p:val>
                                        </p:tav>
                                      </p:tavLst>
                                    </p:anim>
                                    <p:animEffect transition="in" filter="fade">
                                      <p:cBhvr>
                                        <p:cTn id="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7F5"/>
        </a:solidFill>
        <a:effectLst/>
      </p:bgPr>
    </p:bg>
    <p:spTree>
      <p:nvGrpSpPr>
        <p:cNvPr id="1" name=""/>
        <p:cNvGrpSpPr/>
        <p:nvPr/>
      </p:nvGrpSpPr>
      <p:grpSpPr>
        <a:xfrm>
          <a:off x="0" y="0"/>
          <a:ext cx="0" cy="0"/>
          <a:chOff x="0" y="0"/>
          <a:chExt cx="0" cy="0"/>
        </a:xfrm>
      </p:grpSpPr>
      <p:grpSp>
        <p:nvGrpSpPr>
          <p:cNvPr id="2" name="Group 2"/>
          <p:cNvGrpSpPr/>
          <p:nvPr/>
        </p:nvGrpSpPr>
        <p:grpSpPr>
          <a:xfrm>
            <a:off x="618274" y="2247900"/>
            <a:ext cx="16239857" cy="6604907"/>
            <a:chOff x="0" y="0"/>
            <a:chExt cx="49002946" cy="18790172"/>
          </a:xfrm>
        </p:grpSpPr>
        <p:sp>
          <p:nvSpPr>
            <p:cNvPr id="3" name="Freeform 3"/>
            <p:cNvSpPr/>
            <p:nvPr/>
          </p:nvSpPr>
          <p:spPr>
            <a:xfrm>
              <a:off x="72390" y="72390"/>
              <a:ext cx="48858168" cy="18645392"/>
            </a:xfrm>
            <a:custGeom>
              <a:avLst/>
              <a:gdLst/>
              <a:ahLst/>
              <a:cxnLst/>
              <a:rect l="l" t="t" r="r" b="b"/>
              <a:pathLst>
                <a:path w="48858168" h="18645392">
                  <a:moveTo>
                    <a:pt x="0" y="0"/>
                  </a:moveTo>
                  <a:lnTo>
                    <a:pt x="48858168" y="0"/>
                  </a:lnTo>
                  <a:lnTo>
                    <a:pt x="48858168" y="18645392"/>
                  </a:lnTo>
                  <a:lnTo>
                    <a:pt x="0" y="18645392"/>
                  </a:lnTo>
                  <a:lnTo>
                    <a:pt x="0" y="0"/>
                  </a:lnTo>
                  <a:close/>
                </a:path>
              </a:pathLst>
            </a:custGeom>
            <a:solidFill>
              <a:srgbClr val="FFEEEA"/>
            </a:solidFill>
          </p:spPr>
          <p:txBody>
            <a:bodyPr/>
            <a:lstStyle/>
            <a:p>
              <a:endParaRPr lang="en-US"/>
            </a:p>
          </p:txBody>
        </p:sp>
        <p:sp>
          <p:nvSpPr>
            <p:cNvPr id="4" name="Freeform 4"/>
            <p:cNvSpPr/>
            <p:nvPr/>
          </p:nvSpPr>
          <p:spPr>
            <a:xfrm>
              <a:off x="0" y="0"/>
              <a:ext cx="49002947" cy="18790172"/>
            </a:xfrm>
            <a:custGeom>
              <a:avLst/>
              <a:gdLst/>
              <a:ahLst/>
              <a:cxnLst/>
              <a:rect l="l" t="t" r="r" b="b"/>
              <a:pathLst>
                <a:path w="49002947" h="18790172">
                  <a:moveTo>
                    <a:pt x="48858165" y="18645392"/>
                  </a:moveTo>
                  <a:lnTo>
                    <a:pt x="49002947" y="18645392"/>
                  </a:lnTo>
                  <a:lnTo>
                    <a:pt x="49002947" y="18790172"/>
                  </a:lnTo>
                  <a:lnTo>
                    <a:pt x="48858165" y="18790172"/>
                  </a:lnTo>
                  <a:lnTo>
                    <a:pt x="48858165" y="18645392"/>
                  </a:lnTo>
                  <a:close/>
                  <a:moveTo>
                    <a:pt x="0" y="144780"/>
                  </a:moveTo>
                  <a:lnTo>
                    <a:pt x="144780" y="144780"/>
                  </a:lnTo>
                  <a:lnTo>
                    <a:pt x="144780" y="18645392"/>
                  </a:lnTo>
                  <a:lnTo>
                    <a:pt x="0" y="18645392"/>
                  </a:lnTo>
                  <a:lnTo>
                    <a:pt x="0" y="144780"/>
                  </a:lnTo>
                  <a:close/>
                  <a:moveTo>
                    <a:pt x="0" y="18645392"/>
                  </a:moveTo>
                  <a:lnTo>
                    <a:pt x="144780" y="18645392"/>
                  </a:lnTo>
                  <a:lnTo>
                    <a:pt x="144780" y="18790172"/>
                  </a:lnTo>
                  <a:lnTo>
                    <a:pt x="0" y="18790172"/>
                  </a:lnTo>
                  <a:lnTo>
                    <a:pt x="0" y="18645392"/>
                  </a:lnTo>
                  <a:close/>
                  <a:moveTo>
                    <a:pt x="48858165" y="144780"/>
                  </a:moveTo>
                  <a:lnTo>
                    <a:pt x="49002947" y="144780"/>
                  </a:lnTo>
                  <a:lnTo>
                    <a:pt x="49002947" y="18645392"/>
                  </a:lnTo>
                  <a:lnTo>
                    <a:pt x="48858165" y="18645392"/>
                  </a:lnTo>
                  <a:lnTo>
                    <a:pt x="48858165" y="144780"/>
                  </a:lnTo>
                  <a:close/>
                  <a:moveTo>
                    <a:pt x="144780" y="18645392"/>
                  </a:moveTo>
                  <a:lnTo>
                    <a:pt x="48858165" y="18645392"/>
                  </a:lnTo>
                  <a:lnTo>
                    <a:pt x="48858165" y="18790172"/>
                  </a:lnTo>
                  <a:lnTo>
                    <a:pt x="144780" y="18790172"/>
                  </a:lnTo>
                  <a:lnTo>
                    <a:pt x="144780" y="18645392"/>
                  </a:lnTo>
                  <a:close/>
                  <a:moveTo>
                    <a:pt x="48858165" y="0"/>
                  </a:moveTo>
                  <a:lnTo>
                    <a:pt x="49002947" y="0"/>
                  </a:lnTo>
                  <a:lnTo>
                    <a:pt x="49002947" y="144780"/>
                  </a:lnTo>
                  <a:lnTo>
                    <a:pt x="48858165" y="144780"/>
                  </a:lnTo>
                  <a:lnTo>
                    <a:pt x="48858165" y="0"/>
                  </a:lnTo>
                  <a:close/>
                  <a:moveTo>
                    <a:pt x="0" y="0"/>
                  </a:moveTo>
                  <a:lnTo>
                    <a:pt x="144780" y="0"/>
                  </a:lnTo>
                  <a:lnTo>
                    <a:pt x="144780" y="144780"/>
                  </a:lnTo>
                  <a:lnTo>
                    <a:pt x="0" y="144780"/>
                  </a:lnTo>
                  <a:lnTo>
                    <a:pt x="0" y="0"/>
                  </a:lnTo>
                  <a:close/>
                  <a:moveTo>
                    <a:pt x="144780" y="0"/>
                  </a:moveTo>
                  <a:lnTo>
                    <a:pt x="48858165" y="0"/>
                  </a:lnTo>
                  <a:lnTo>
                    <a:pt x="48858165" y="144780"/>
                  </a:lnTo>
                  <a:lnTo>
                    <a:pt x="144780" y="144780"/>
                  </a:lnTo>
                  <a:lnTo>
                    <a:pt x="144780" y="0"/>
                  </a:lnTo>
                  <a:close/>
                </a:path>
              </a:pathLst>
            </a:custGeom>
            <a:solidFill>
              <a:srgbClr val="CD8451"/>
            </a:solidFill>
          </p:spPr>
          <p:txBody>
            <a:bodyPr/>
            <a:lstStyle/>
            <a:p>
              <a:endParaRPr lang="en-US"/>
            </a:p>
          </p:txBody>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358100" y="5995618"/>
            <a:ext cx="3000063" cy="4114800"/>
          </a:xfrm>
          <a:prstGeom prst="rect">
            <a:avLst/>
          </a:prstGeom>
        </p:spPr>
      </p:pic>
      <p:grpSp>
        <p:nvGrpSpPr>
          <p:cNvPr id="8" name="Group 8"/>
          <p:cNvGrpSpPr/>
          <p:nvPr/>
        </p:nvGrpSpPr>
        <p:grpSpPr>
          <a:xfrm rot="-5400000">
            <a:off x="8428568" y="1076643"/>
            <a:ext cx="781789" cy="17638924"/>
            <a:chOff x="0" y="0"/>
            <a:chExt cx="2359009" cy="53224560"/>
          </a:xfrm>
        </p:grpSpPr>
        <p:sp>
          <p:nvSpPr>
            <p:cNvPr id="9" name="Freeform 9"/>
            <p:cNvSpPr/>
            <p:nvPr/>
          </p:nvSpPr>
          <p:spPr>
            <a:xfrm>
              <a:off x="72390" y="72390"/>
              <a:ext cx="2214229" cy="53079783"/>
            </a:xfrm>
            <a:custGeom>
              <a:avLst/>
              <a:gdLst/>
              <a:ahLst/>
              <a:cxnLst/>
              <a:rect l="l" t="t" r="r" b="b"/>
              <a:pathLst>
                <a:path w="2214229" h="53079783">
                  <a:moveTo>
                    <a:pt x="0" y="0"/>
                  </a:moveTo>
                  <a:lnTo>
                    <a:pt x="2214229" y="0"/>
                  </a:lnTo>
                  <a:lnTo>
                    <a:pt x="2214229" y="53079783"/>
                  </a:lnTo>
                  <a:lnTo>
                    <a:pt x="0" y="53079783"/>
                  </a:lnTo>
                  <a:lnTo>
                    <a:pt x="0" y="0"/>
                  </a:lnTo>
                  <a:close/>
                </a:path>
              </a:pathLst>
            </a:custGeom>
            <a:solidFill>
              <a:srgbClr val="FFF7F5"/>
            </a:solidFill>
          </p:spPr>
          <p:txBody>
            <a:bodyPr/>
            <a:lstStyle/>
            <a:p>
              <a:endParaRPr lang="en-US"/>
            </a:p>
          </p:txBody>
        </p:sp>
        <p:sp>
          <p:nvSpPr>
            <p:cNvPr id="10" name="Freeform 10"/>
            <p:cNvSpPr/>
            <p:nvPr/>
          </p:nvSpPr>
          <p:spPr>
            <a:xfrm>
              <a:off x="0" y="0"/>
              <a:ext cx="2359009" cy="53224559"/>
            </a:xfrm>
            <a:custGeom>
              <a:avLst/>
              <a:gdLst/>
              <a:ahLst/>
              <a:cxnLst/>
              <a:rect l="l" t="t" r="r" b="b"/>
              <a:pathLst>
                <a:path w="2359009" h="53224559">
                  <a:moveTo>
                    <a:pt x="2214229" y="53079780"/>
                  </a:moveTo>
                  <a:lnTo>
                    <a:pt x="2359009" y="53079780"/>
                  </a:lnTo>
                  <a:lnTo>
                    <a:pt x="2359009" y="53224559"/>
                  </a:lnTo>
                  <a:lnTo>
                    <a:pt x="2214229" y="53224559"/>
                  </a:lnTo>
                  <a:lnTo>
                    <a:pt x="2214229" y="53079780"/>
                  </a:lnTo>
                  <a:close/>
                  <a:moveTo>
                    <a:pt x="0" y="144780"/>
                  </a:moveTo>
                  <a:lnTo>
                    <a:pt x="144780" y="144780"/>
                  </a:lnTo>
                  <a:lnTo>
                    <a:pt x="144780" y="53079780"/>
                  </a:lnTo>
                  <a:lnTo>
                    <a:pt x="0" y="53079780"/>
                  </a:lnTo>
                  <a:lnTo>
                    <a:pt x="0" y="144780"/>
                  </a:lnTo>
                  <a:close/>
                  <a:moveTo>
                    <a:pt x="0" y="53079780"/>
                  </a:moveTo>
                  <a:lnTo>
                    <a:pt x="144780" y="53079780"/>
                  </a:lnTo>
                  <a:lnTo>
                    <a:pt x="144780" y="53224559"/>
                  </a:lnTo>
                  <a:lnTo>
                    <a:pt x="0" y="53224559"/>
                  </a:lnTo>
                  <a:lnTo>
                    <a:pt x="0" y="53079780"/>
                  </a:lnTo>
                  <a:close/>
                  <a:moveTo>
                    <a:pt x="2214229" y="144780"/>
                  </a:moveTo>
                  <a:lnTo>
                    <a:pt x="2359009" y="144780"/>
                  </a:lnTo>
                  <a:lnTo>
                    <a:pt x="2359009" y="53079780"/>
                  </a:lnTo>
                  <a:lnTo>
                    <a:pt x="2214229" y="53079780"/>
                  </a:lnTo>
                  <a:lnTo>
                    <a:pt x="2214229" y="144780"/>
                  </a:lnTo>
                  <a:close/>
                  <a:moveTo>
                    <a:pt x="144780" y="53079780"/>
                  </a:moveTo>
                  <a:lnTo>
                    <a:pt x="2214229" y="53079780"/>
                  </a:lnTo>
                  <a:lnTo>
                    <a:pt x="2214229" y="53224559"/>
                  </a:lnTo>
                  <a:lnTo>
                    <a:pt x="144780" y="53224559"/>
                  </a:lnTo>
                  <a:lnTo>
                    <a:pt x="144780" y="53079780"/>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txBody>
            <a:bodyPr/>
            <a:lstStyle/>
            <a:p>
              <a:endParaRPr lang="en-US"/>
            </a:p>
          </p:txBody>
        </p:sp>
      </p:grpSp>
      <p:grpSp>
        <p:nvGrpSpPr>
          <p:cNvPr id="11" name="Group 11"/>
          <p:cNvGrpSpPr/>
          <p:nvPr/>
        </p:nvGrpSpPr>
        <p:grpSpPr>
          <a:xfrm rot="-5400000">
            <a:off x="3701745" y="8678026"/>
            <a:ext cx="781789" cy="2436158"/>
            <a:chOff x="0" y="0"/>
            <a:chExt cx="2359009" cy="7350984"/>
          </a:xfrm>
        </p:grpSpPr>
        <p:sp>
          <p:nvSpPr>
            <p:cNvPr id="12" name="Freeform 12"/>
            <p:cNvSpPr/>
            <p:nvPr/>
          </p:nvSpPr>
          <p:spPr>
            <a:xfrm>
              <a:off x="72390" y="72390"/>
              <a:ext cx="2214229" cy="7206204"/>
            </a:xfrm>
            <a:custGeom>
              <a:avLst/>
              <a:gdLst/>
              <a:ahLst/>
              <a:cxnLst/>
              <a:rect l="l" t="t" r="r" b="b"/>
              <a:pathLst>
                <a:path w="2214229" h="7206204">
                  <a:moveTo>
                    <a:pt x="0" y="0"/>
                  </a:moveTo>
                  <a:lnTo>
                    <a:pt x="2214229" y="0"/>
                  </a:lnTo>
                  <a:lnTo>
                    <a:pt x="2214229" y="7206204"/>
                  </a:lnTo>
                  <a:lnTo>
                    <a:pt x="0" y="7206204"/>
                  </a:lnTo>
                  <a:lnTo>
                    <a:pt x="0" y="0"/>
                  </a:lnTo>
                  <a:close/>
                </a:path>
              </a:pathLst>
            </a:custGeom>
            <a:solidFill>
              <a:srgbClr val="F6D1C8"/>
            </a:solidFill>
          </p:spPr>
          <p:txBody>
            <a:bodyPr/>
            <a:lstStyle/>
            <a:p>
              <a:endParaRPr lang="en-US"/>
            </a:p>
          </p:txBody>
        </p:sp>
        <p:sp>
          <p:nvSpPr>
            <p:cNvPr id="13" name="Freeform 13"/>
            <p:cNvSpPr/>
            <p:nvPr/>
          </p:nvSpPr>
          <p:spPr>
            <a:xfrm>
              <a:off x="0" y="0"/>
              <a:ext cx="2359009" cy="7350984"/>
            </a:xfrm>
            <a:custGeom>
              <a:avLst/>
              <a:gdLst/>
              <a:ahLst/>
              <a:cxnLst/>
              <a:rect l="l" t="t" r="r" b="b"/>
              <a:pathLst>
                <a:path w="2359009" h="7350984">
                  <a:moveTo>
                    <a:pt x="2214229" y="7206204"/>
                  </a:moveTo>
                  <a:lnTo>
                    <a:pt x="2359009" y="7206204"/>
                  </a:lnTo>
                  <a:lnTo>
                    <a:pt x="2359009" y="7350984"/>
                  </a:lnTo>
                  <a:lnTo>
                    <a:pt x="2214229" y="7350984"/>
                  </a:lnTo>
                  <a:lnTo>
                    <a:pt x="2214229" y="7206204"/>
                  </a:lnTo>
                  <a:close/>
                  <a:moveTo>
                    <a:pt x="0" y="144780"/>
                  </a:moveTo>
                  <a:lnTo>
                    <a:pt x="144780" y="144780"/>
                  </a:lnTo>
                  <a:lnTo>
                    <a:pt x="144780" y="7206204"/>
                  </a:lnTo>
                  <a:lnTo>
                    <a:pt x="0" y="7206204"/>
                  </a:lnTo>
                  <a:lnTo>
                    <a:pt x="0" y="144780"/>
                  </a:lnTo>
                  <a:close/>
                  <a:moveTo>
                    <a:pt x="0" y="7206204"/>
                  </a:moveTo>
                  <a:lnTo>
                    <a:pt x="144780" y="7206204"/>
                  </a:lnTo>
                  <a:lnTo>
                    <a:pt x="144780" y="7350984"/>
                  </a:lnTo>
                  <a:lnTo>
                    <a:pt x="0" y="7350984"/>
                  </a:lnTo>
                  <a:lnTo>
                    <a:pt x="0" y="7206204"/>
                  </a:lnTo>
                  <a:close/>
                  <a:moveTo>
                    <a:pt x="2214229" y="144780"/>
                  </a:moveTo>
                  <a:lnTo>
                    <a:pt x="2359009" y="144780"/>
                  </a:lnTo>
                  <a:lnTo>
                    <a:pt x="2359009" y="7206204"/>
                  </a:lnTo>
                  <a:lnTo>
                    <a:pt x="2214229" y="7206204"/>
                  </a:lnTo>
                  <a:lnTo>
                    <a:pt x="2214229" y="144780"/>
                  </a:lnTo>
                  <a:close/>
                  <a:moveTo>
                    <a:pt x="144780" y="7206204"/>
                  </a:moveTo>
                  <a:lnTo>
                    <a:pt x="2214229" y="7206204"/>
                  </a:lnTo>
                  <a:lnTo>
                    <a:pt x="2214229" y="7350984"/>
                  </a:lnTo>
                  <a:lnTo>
                    <a:pt x="144780" y="7350984"/>
                  </a:lnTo>
                  <a:lnTo>
                    <a:pt x="144780" y="7206204"/>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txBody>
            <a:bodyPr/>
            <a:lstStyle/>
            <a:p>
              <a:endParaRPr lang="en-US"/>
            </a:p>
          </p:txBody>
        </p:sp>
      </p:grpSp>
      <p:grpSp>
        <p:nvGrpSpPr>
          <p:cNvPr id="14" name="Group 14"/>
          <p:cNvGrpSpPr/>
          <p:nvPr/>
        </p:nvGrpSpPr>
        <p:grpSpPr>
          <a:xfrm>
            <a:off x="17506211" y="0"/>
            <a:ext cx="781789" cy="9681793"/>
            <a:chOff x="0" y="0"/>
            <a:chExt cx="2359009" cy="29214319"/>
          </a:xfrm>
        </p:grpSpPr>
        <p:sp>
          <p:nvSpPr>
            <p:cNvPr id="15" name="Freeform 15"/>
            <p:cNvSpPr/>
            <p:nvPr/>
          </p:nvSpPr>
          <p:spPr>
            <a:xfrm>
              <a:off x="72390" y="72390"/>
              <a:ext cx="2214229" cy="29069540"/>
            </a:xfrm>
            <a:custGeom>
              <a:avLst/>
              <a:gdLst/>
              <a:ahLst/>
              <a:cxnLst/>
              <a:rect l="l" t="t" r="r" b="b"/>
              <a:pathLst>
                <a:path w="2214229" h="29069540">
                  <a:moveTo>
                    <a:pt x="0" y="0"/>
                  </a:moveTo>
                  <a:lnTo>
                    <a:pt x="2214229" y="0"/>
                  </a:lnTo>
                  <a:lnTo>
                    <a:pt x="2214229" y="29069540"/>
                  </a:lnTo>
                  <a:lnTo>
                    <a:pt x="0" y="29069540"/>
                  </a:lnTo>
                  <a:lnTo>
                    <a:pt x="0" y="0"/>
                  </a:lnTo>
                  <a:close/>
                </a:path>
              </a:pathLst>
            </a:custGeom>
            <a:solidFill>
              <a:srgbClr val="FFF7F5"/>
            </a:solidFill>
          </p:spPr>
          <p:txBody>
            <a:bodyPr/>
            <a:lstStyle/>
            <a:p>
              <a:endParaRPr lang="en-US"/>
            </a:p>
          </p:txBody>
        </p:sp>
        <p:sp>
          <p:nvSpPr>
            <p:cNvPr id="16" name="Freeform 16"/>
            <p:cNvSpPr/>
            <p:nvPr/>
          </p:nvSpPr>
          <p:spPr>
            <a:xfrm>
              <a:off x="0" y="0"/>
              <a:ext cx="2359009" cy="29214319"/>
            </a:xfrm>
            <a:custGeom>
              <a:avLst/>
              <a:gdLst/>
              <a:ahLst/>
              <a:cxnLst/>
              <a:rect l="l" t="t" r="r" b="b"/>
              <a:pathLst>
                <a:path w="2359009" h="29214319">
                  <a:moveTo>
                    <a:pt x="2214229" y="29069540"/>
                  </a:moveTo>
                  <a:lnTo>
                    <a:pt x="2359009" y="29069540"/>
                  </a:lnTo>
                  <a:lnTo>
                    <a:pt x="2359009" y="29214319"/>
                  </a:lnTo>
                  <a:lnTo>
                    <a:pt x="2214229" y="29214319"/>
                  </a:lnTo>
                  <a:lnTo>
                    <a:pt x="2214229" y="29069540"/>
                  </a:lnTo>
                  <a:close/>
                  <a:moveTo>
                    <a:pt x="0" y="144780"/>
                  </a:moveTo>
                  <a:lnTo>
                    <a:pt x="144780" y="144780"/>
                  </a:lnTo>
                  <a:lnTo>
                    <a:pt x="144780" y="29069540"/>
                  </a:lnTo>
                  <a:lnTo>
                    <a:pt x="0" y="29069540"/>
                  </a:lnTo>
                  <a:lnTo>
                    <a:pt x="0" y="144780"/>
                  </a:lnTo>
                  <a:close/>
                  <a:moveTo>
                    <a:pt x="0" y="29069540"/>
                  </a:moveTo>
                  <a:lnTo>
                    <a:pt x="144780" y="29069540"/>
                  </a:lnTo>
                  <a:lnTo>
                    <a:pt x="144780" y="29214319"/>
                  </a:lnTo>
                  <a:lnTo>
                    <a:pt x="0" y="29214319"/>
                  </a:lnTo>
                  <a:lnTo>
                    <a:pt x="0" y="29069540"/>
                  </a:lnTo>
                  <a:close/>
                  <a:moveTo>
                    <a:pt x="2214229" y="144780"/>
                  </a:moveTo>
                  <a:lnTo>
                    <a:pt x="2359009" y="144780"/>
                  </a:lnTo>
                  <a:lnTo>
                    <a:pt x="2359009" y="29069540"/>
                  </a:lnTo>
                  <a:lnTo>
                    <a:pt x="2214229" y="29069540"/>
                  </a:lnTo>
                  <a:lnTo>
                    <a:pt x="2214229" y="144780"/>
                  </a:lnTo>
                  <a:close/>
                  <a:moveTo>
                    <a:pt x="144780" y="29069540"/>
                  </a:moveTo>
                  <a:lnTo>
                    <a:pt x="2214229" y="29069540"/>
                  </a:lnTo>
                  <a:lnTo>
                    <a:pt x="2214229" y="29214319"/>
                  </a:lnTo>
                  <a:lnTo>
                    <a:pt x="144780" y="29214319"/>
                  </a:lnTo>
                  <a:lnTo>
                    <a:pt x="144780" y="29069540"/>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txBody>
            <a:bodyPr/>
            <a:lstStyle/>
            <a:p>
              <a:endParaRPr lang="en-US"/>
            </a:p>
          </p:txBody>
        </p:sp>
      </p:grpSp>
      <p:grpSp>
        <p:nvGrpSpPr>
          <p:cNvPr id="17" name="Group 17"/>
          <p:cNvGrpSpPr/>
          <p:nvPr/>
        </p:nvGrpSpPr>
        <p:grpSpPr>
          <a:xfrm>
            <a:off x="17506211" y="9505211"/>
            <a:ext cx="781789" cy="781789"/>
            <a:chOff x="0" y="0"/>
            <a:chExt cx="2359009" cy="2359009"/>
          </a:xfrm>
        </p:grpSpPr>
        <p:sp>
          <p:nvSpPr>
            <p:cNvPr id="18" name="Freeform 18"/>
            <p:cNvSpPr/>
            <p:nvPr/>
          </p:nvSpPr>
          <p:spPr>
            <a:xfrm>
              <a:off x="72390" y="72390"/>
              <a:ext cx="2214229" cy="2214229"/>
            </a:xfrm>
            <a:custGeom>
              <a:avLst/>
              <a:gdLst/>
              <a:ahLst/>
              <a:cxnLst/>
              <a:rect l="l" t="t" r="r" b="b"/>
              <a:pathLst>
                <a:path w="2214229" h="2214229">
                  <a:moveTo>
                    <a:pt x="0" y="0"/>
                  </a:moveTo>
                  <a:lnTo>
                    <a:pt x="2214229" y="0"/>
                  </a:lnTo>
                  <a:lnTo>
                    <a:pt x="2214229" y="2214229"/>
                  </a:lnTo>
                  <a:lnTo>
                    <a:pt x="0" y="2214229"/>
                  </a:lnTo>
                  <a:lnTo>
                    <a:pt x="0" y="0"/>
                  </a:lnTo>
                  <a:close/>
                </a:path>
              </a:pathLst>
            </a:custGeom>
            <a:solidFill>
              <a:srgbClr val="FFF7F5"/>
            </a:solidFill>
          </p:spPr>
          <p:txBody>
            <a:bodyPr/>
            <a:lstStyle/>
            <a:p>
              <a:endParaRPr lang="en-US"/>
            </a:p>
          </p:txBody>
        </p:sp>
        <p:sp>
          <p:nvSpPr>
            <p:cNvPr id="19" name="Freeform 19"/>
            <p:cNvSpPr/>
            <p:nvPr/>
          </p:nvSpPr>
          <p:spPr>
            <a:xfrm>
              <a:off x="0" y="0"/>
              <a:ext cx="2359009" cy="2359009"/>
            </a:xfrm>
            <a:custGeom>
              <a:avLst/>
              <a:gdLst/>
              <a:ahLst/>
              <a:cxnLst/>
              <a:rect l="l" t="t" r="r" b="b"/>
              <a:pathLst>
                <a:path w="2359009" h="2359009">
                  <a:moveTo>
                    <a:pt x="2214229" y="2214229"/>
                  </a:moveTo>
                  <a:lnTo>
                    <a:pt x="2359009" y="2214229"/>
                  </a:lnTo>
                  <a:lnTo>
                    <a:pt x="2359009" y="2359009"/>
                  </a:lnTo>
                  <a:lnTo>
                    <a:pt x="2214229" y="2359009"/>
                  </a:lnTo>
                  <a:lnTo>
                    <a:pt x="2214229" y="2214229"/>
                  </a:lnTo>
                  <a:close/>
                  <a:moveTo>
                    <a:pt x="0" y="144780"/>
                  </a:moveTo>
                  <a:lnTo>
                    <a:pt x="144780" y="144780"/>
                  </a:lnTo>
                  <a:lnTo>
                    <a:pt x="144780" y="2214229"/>
                  </a:lnTo>
                  <a:lnTo>
                    <a:pt x="0" y="2214229"/>
                  </a:lnTo>
                  <a:lnTo>
                    <a:pt x="0" y="144780"/>
                  </a:lnTo>
                  <a:close/>
                  <a:moveTo>
                    <a:pt x="0" y="2214229"/>
                  </a:moveTo>
                  <a:lnTo>
                    <a:pt x="144780" y="2214229"/>
                  </a:lnTo>
                  <a:lnTo>
                    <a:pt x="144780" y="2359009"/>
                  </a:lnTo>
                  <a:lnTo>
                    <a:pt x="0" y="2359009"/>
                  </a:lnTo>
                  <a:lnTo>
                    <a:pt x="0" y="2214229"/>
                  </a:lnTo>
                  <a:close/>
                  <a:moveTo>
                    <a:pt x="2214229" y="144780"/>
                  </a:moveTo>
                  <a:lnTo>
                    <a:pt x="2359009" y="144780"/>
                  </a:lnTo>
                  <a:lnTo>
                    <a:pt x="2359009" y="2214229"/>
                  </a:lnTo>
                  <a:lnTo>
                    <a:pt x="2214229" y="2214229"/>
                  </a:lnTo>
                  <a:lnTo>
                    <a:pt x="2214229" y="144780"/>
                  </a:lnTo>
                  <a:close/>
                  <a:moveTo>
                    <a:pt x="144780" y="2214229"/>
                  </a:moveTo>
                  <a:lnTo>
                    <a:pt x="2214229" y="2214229"/>
                  </a:lnTo>
                  <a:lnTo>
                    <a:pt x="2214229" y="2359009"/>
                  </a:lnTo>
                  <a:lnTo>
                    <a:pt x="144780" y="2359009"/>
                  </a:lnTo>
                  <a:lnTo>
                    <a:pt x="144780" y="2214229"/>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txBody>
            <a:bodyPr/>
            <a:lstStyle/>
            <a:p>
              <a:endParaRPr lang="en-US"/>
            </a:p>
          </p:txBody>
        </p:sp>
      </p:grpSp>
      <p:grpSp>
        <p:nvGrpSpPr>
          <p:cNvPr id="20" name="Group 20"/>
          <p:cNvGrpSpPr/>
          <p:nvPr/>
        </p:nvGrpSpPr>
        <p:grpSpPr>
          <a:xfrm>
            <a:off x="17506211" y="2404738"/>
            <a:ext cx="781789" cy="2436158"/>
            <a:chOff x="0" y="0"/>
            <a:chExt cx="2359009" cy="7350984"/>
          </a:xfrm>
        </p:grpSpPr>
        <p:sp>
          <p:nvSpPr>
            <p:cNvPr id="21" name="Freeform 21"/>
            <p:cNvSpPr/>
            <p:nvPr/>
          </p:nvSpPr>
          <p:spPr>
            <a:xfrm>
              <a:off x="72390" y="72390"/>
              <a:ext cx="2214229" cy="7206204"/>
            </a:xfrm>
            <a:custGeom>
              <a:avLst/>
              <a:gdLst/>
              <a:ahLst/>
              <a:cxnLst/>
              <a:rect l="l" t="t" r="r" b="b"/>
              <a:pathLst>
                <a:path w="2214229" h="7206204">
                  <a:moveTo>
                    <a:pt x="0" y="0"/>
                  </a:moveTo>
                  <a:lnTo>
                    <a:pt x="2214229" y="0"/>
                  </a:lnTo>
                  <a:lnTo>
                    <a:pt x="2214229" y="7206204"/>
                  </a:lnTo>
                  <a:lnTo>
                    <a:pt x="0" y="7206204"/>
                  </a:lnTo>
                  <a:lnTo>
                    <a:pt x="0" y="0"/>
                  </a:lnTo>
                  <a:close/>
                </a:path>
              </a:pathLst>
            </a:custGeom>
            <a:solidFill>
              <a:srgbClr val="F6D1C8"/>
            </a:solidFill>
          </p:spPr>
          <p:txBody>
            <a:bodyPr/>
            <a:lstStyle/>
            <a:p>
              <a:endParaRPr lang="en-US"/>
            </a:p>
          </p:txBody>
        </p:sp>
        <p:sp>
          <p:nvSpPr>
            <p:cNvPr id="22" name="Freeform 22"/>
            <p:cNvSpPr/>
            <p:nvPr/>
          </p:nvSpPr>
          <p:spPr>
            <a:xfrm>
              <a:off x="0" y="0"/>
              <a:ext cx="2359009" cy="7350984"/>
            </a:xfrm>
            <a:custGeom>
              <a:avLst/>
              <a:gdLst/>
              <a:ahLst/>
              <a:cxnLst/>
              <a:rect l="l" t="t" r="r" b="b"/>
              <a:pathLst>
                <a:path w="2359009" h="7350984">
                  <a:moveTo>
                    <a:pt x="2214229" y="7206204"/>
                  </a:moveTo>
                  <a:lnTo>
                    <a:pt x="2359009" y="7206204"/>
                  </a:lnTo>
                  <a:lnTo>
                    <a:pt x="2359009" y="7350984"/>
                  </a:lnTo>
                  <a:lnTo>
                    <a:pt x="2214229" y="7350984"/>
                  </a:lnTo>
                  <a:lnTo>
                    <a:pt x="2214229" y="7206204"/>
                  </a:lnTo>
                  <a:close/>
                  <a:moveTo>
                    <a:pt x="0" y="144780"/>
                  </a:moveTo>
                  <a:lnTo>
                    <a:pt x="144780" y="144780"/>
                  </a:lnTo>
                  <a:lnTo>
                    <a:pt x="144780" y="7206204"/>
                  </a:lnTo>
                  <a:lnTo>
                    <a:pt x="0" y="7206204"/>
                  </a:lnTo>
                  <a:lnTo>
                    <a:pt x="0" y="144780"/>
                  </a:lnTo>
                  <a:close/>
                  <a:moveTo>
                    <a:pt x="0" y="7206204"/>
                  </a:moveTo>
                  <a:lnTo>
                    <a:pt x="144780" y="7206204"/>
                  </a:lnTo>
                  <a:lnTo>
                    <a:pt x="144780" y="7350984"/>
                  </a:lnTo>
                  <a:lnTo>
                    <a:pt x="0" y="7350984"/>
                  </a:lnTo>
                  <a:lnTo>
                    <a:pt x="0" y="7206204"/>
                  </a:lnTo>
                  <a:close/>
                  <a:moveTo>
                    <a:pt x="2214229" y="144780"/>
                  </a:moveTo>
                  <a:lnTo>
                    <a:pt x="2359009" y="144780"/>
                  </a:lnTo>
                  <a:lnTo>
                    <a:pt x="2359009" y="7206204"/>
                  </a:lnTo>
                  <a:lnTo>
                    <a:pt x="2214229" y="7206204"/>
                  </a:lnTo>
                  <a:lnTo>
                    <a:pt x="2214229" y="144780"/>
                  </a:lnTo>
                  <a:close/>
                  <a:moveTo>
                    <a:pt x="144780" y="7206204"/>
                  </a:moveTo>
                  <a:lnTo>
                    <a:pt x="2214229" y="7206204"/>
                  </a:lnTo>
                  <a:lnTo>
                    <a:pt x="2214229" y="7350984"/>
                  </a:lnTo>
                  <a:lnTo>
                    <a:pt x="144780" y="7350984"/>
                  </a:lnTo>
                  <a:lnTo>
                    <a:pt x="144780" y="7206204"/>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txBody>
            <a:bodyPr/>
            <a:lstStyle/>
            <a:p>
              <a:endParaRPr lang="en-US"/>
            </a:p>
          </p:txBody>
        </p:sp>
      </p:grpSp>
      <p:sp>
        <p:nvSpPr>
          <p:cNvPr id="23" name="AutoShape 23"/>
          <p:cNvSpPr/>
          <p:nvPr/>
        </p:nvSpPr>
        <p:spPr>
          <a:xfrm>
            <a:off x="17725010" y="3432976"/>
            <a:ext cx="344192" cy="0"/>
          </a:xfrm>
          <a:prstGeom prst="line">
            <a:avLst/>
          </a:prstGeom>
          <a:ln w="47625" cap="rnd">
            <a:solidFill>
              <a:srgbClr val="CD8451"/>
            </a:solidFill>
            <a:prstDash val="solid"/>
            <a:headEnd type="none" w="sm" len="sm"/>
            <a:tailEnd type="none" w="sm" len="sm"/>
          </a:ln>
        </p:spPr>
        <p:txBody>
          <a:bodyPr/>
          <a:lstStyle/>
          <a:p>
            <a:endParaRPr lang="en-US"/>
          </a:p>
        </p:txBody>
      </p:sp>
      <p:sp>
        <p:nvSpPr>
          <p:cNvPr id="24" name="AutoShape 24"/>
          <p:cNvSpPr/>
          <p:nvPr/>
        </p:nvSpPr>
        <p:spPr>
          <a:xfrm rot="-5400000">
            <a:off x="3754514" y="9872293"/>
            <a:ext cx="344192" cy="0"/>
          </a:xfrm>
          <a:prstGeom prst="line">
            <a:avLst/>
          </a:prstGeom>
          <a:ln w="47625" cap="rnd">
            <a:solidFill>
              <a:srgbClr val="CD8451"/>
            </a:solidFill>
            <a:prstDash val="solid"/>
            <a:headEnd type="none" w="sm" len="sm"/>
            <a:tailEnd type="none" w="sm" len="sm"/>
          </a:ln>
        </p:spPr>
        <p:txBody>
          <a:bodyPr/>
          <a:lstStyle/>
          <a:p>
            <a:endParaRPr lang="en-US"/>
          </a:p>
        </p:txBody>
      </p:sp>
      <p:sp>
        <p:nvSpPr>
          <p:cNvPr id="25" name="AutoShape 25"/>
          <p:cNvSpPr/>
          <p:nvPr/>
        </p:nvSpPr>
        <p:spPr>
          <a:xfrm>
            <a:off x="17725010" y="3599005"/>
            <a:ext cx="344192" cy="0"/>
          </a:xfrm>
          <a:prstGeom prst="line">
            <a:avLst/>
          </a:prstGeom>
          <a:ln w="47625" cap="rnd">
            <a:solidFill>
              <a:srgbClr val="CD8451"/>
            </a:solidFill>
            <a:prstDash val="solid"/>
            <a:headEnd type="none" w="sm" len="sm"/>
            <a:tailEnd type="none" w="sm" len="sm"/>
          </a:ln>
        </p:spPr>
        <p:txBody>
          <a:bodyPr/>
          <a:lstStyle/>
          <a:p>
            <a:endParaRPr lang="en-US"/>
          </a:p>
        </p:txBody>
      </p:sp>
      <p:sp>
        <p:nvSpPr>
          <p:cNvPr id="26" name="AutoShape 26"/>
          <p:cNvSpPr/>
          <p:nvPr/>
        </p:nvSpPr>
        <p:spPr>
          <a:xfrm rot="-5400000">
            <a:off x="3920544" y="9872293"/>
            <a:ext cx="344192" cy="0"/>
          </a:xfrm>
          <a:prstGeom prst="line">
            <a:avLst/>
          </a:prstGeom>
          <a:ln w="47625" cap="rnd">
            <a:solidFill>
              <a:srgbClr val="CD8451"/>
            </a:solidFill>
            <a:prstDash val="solid"/>
            <a:headEnd type="none" w="sm" len="sm"/>
            <a:tailEnd type="none" w="sm" len="sm"/>
          </a:ln>
        </p:spPr>
        <p:txBody>
          <a:bodyPr/>
          <a:lstStyle/>
          <a:p>
            <a:endParaRPr lang="en-US"/>
          </a:p>
        </p:txBody>
      </p:sp>
      <p:sp>
        <p:nvSpPr>
          <p:cNvPr id="27" name="AutoShape 27"/>
          <p:cNvSpPr/>
          <p:nvPr/>
        </p:nvSpPr>
        <p:spPr>
          <a:xfrm>
            <a:off x="17725010" y="3765034"/>
            <a:ext cx="344192" cy="0"/>
          </a:xfrm>
          <a:prstGeom prst="line">
            <a:avLst/>
          </a:prstGeom>
          <a:ln w="47625" cap="rnd">
            <a:solidFill>
              <a:srgbClr val="CD8451"/>
            </a:solidFill>
            <a:prstDash val="solid"/>
            <a:headEnd type="none" w="sm" len="sm"/>
            <a:tailEnd type="none" w="sm" len="sm"/>
          </a:ln>
        </p:spPr>
        <p:txBody>
          <a:bodyPr/>
          <a:lstStyle/>
          <a:p>
            <a:endParaRPr lang="en-US"/>
          </a:p>
        </p:txBody>
      </p:sp>
      <p:sp>
        <p:nvSpPr>
          <p:cNvPr id="28" name="AutoShape 28"/>
          <p:cNvSpPr/>
          <p:nvPr/>
        </p:nvSpPr>
        <p:spPr>
          <a:xfrm rot="-5400000">
            <a:off x="4086573" y="9872293"/>
            <a:ext cx="344192" cy="0"/>
          </a:xfrm>
          <a:prstGeom prst="line">
            <a:avLst/>
          </a:prstGeom>
          <a:ln w="47625" cap="rnd">
            <a:solidFill>
              <a:srgbClr val="CD8451"/>
            </a:solidFill>
            <a:prstDash val="solid"/>
            <a:headEnd type="none" w="sm" len="sm"/>
            <a:tailEnd type="none" w="sm" len="sm"/>
          </a:ln>
        </p:spPr>
        <p:txBody>
          <a:bodyPr/>
          <a:lstStyle/>
          <a:p>
            <a:endParaRPr lang="en-US"/>
          </a:p>
        </p:txBody>
      </p:sp>
      <p:pic>
        <p:nvPicPr>
          <p:cNvPr id="29" name="Picture 2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7761034" y="181806"/>
            <a:ext cx="272143" cy="428625"/>
          </a:xfrm>
          <a:prstGeom prst="rect">
            <a:avLst/>
          </a:prstGeom>
        </p:spPr>
      </p:pic>
      <p:pic>
        <p:nvPicPr>
          <p:cNvPr id="30" name="Picture 3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7761034" y="8907916"/>
            <a:ext cx="272143" cy="428625"/>
          </a:xfrm>
          <a:prstGeom prst="rect">
            <a:avLst/>
          </a:prstGeom>
        </p:spPr>
      </p:pic>
      <p:pic>
        <p:nvPicPr>
          <p:cNvPr id="31" name="Picture 3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019073" y="9681793"/>
            <a:ext cx="272143" cy="428625"/>
          </a:xfrm>
          <a:prstGeom prst="rect">
            <a:avLst/>
          </a:prstGeom>
        </p:spPr>
      </p:pic>
      <p:pic>
        <p:nvPicPr>
          <p:cNvPr id="32" name="Picture 3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60406" y="9681793"/>
            <a:ext cx="272143" cy="428625"/>
          </a:xfrm>
          <a:prstGeom prst="rect">
            <a:avLst/>
          </a:prstGeom>
        </p:spPr>
      </p:pic>
      <p:sp>
        <p:nvSpPr>
          <p:cNvPr id="33" name="TextBox 33"/>
          <p:cNvSpPr txBox="1"/>
          <p:nvPr/>
        </p:nvSpPr>
        <p:spPr>
          <a:xfrm>
            <a:off x="637324" y="777118"/>
            <a:ext cx="16220807" cy="850169"/>
          </a:xfrm>
          <a:prstGeom prst="rect">
            <a:avLst/>
          </a:prstGeom>
        </p:spPr>
        <p:txBody>
          <a:bodyPr lIns="0" tIns="0" rIns="0" bIns="0" rtlCol="0" anchor="t">
            <a:spAutoFit/>
          </a:bodyPr>
          <a:lstStyle/>
          <a:p>
            <a:pPr>
              <a:lnSpc>
                <a:spcPts val="7200"/>
              </a:lnSpc>
            </a:pPr>
            <a:r>
              <a:rPr lang="en-US" sz="5400" b="1" dirty="0">
                <a:solidFill>
                  <a:schemeClr val="accent5">
                    <a:lumMod val="50000"/>
                  </a:schemeClr>
                </a:solidFill>
                <a:latin typeface="Arial" panose="020B0604020202020204" pitchFamily="34" charset="0"/>
                <a:cs typeface="Arial" panose="020B0604020202020204" pitchFamily="34" charset="0"/>
              </a:rPr>
              <a:t>1. </a:t>
            </a:r>
            <a:r>
              <a:rPr lang="en-US" sz="5400" b="1" dirty="0" err="1">
                <a:solidFill>
                  <a:schemeClr val="accent5">
                    <a:lumMod val="50000"/>
                  </a:schemeClr>
                </a:solidFill>
                <a:latin typeface="Arial" panose="020B0604020202020204" pitchFamily="34" charset="0"/>
                <a:cs typeface="Arial" panose="020B0604020202020204" pitchFamily="34" charset="0"/>
              </a:rPr>
              <a:t>Hệ</a:t>
            </a:r>
            <a:r>
              <a:rPr lang="en-US" sz="5400" b="1" dirty="0">
                <a:solidFill>
                  <a:schemeClr val="accent5">
                    <a:lumMod val="50000"/>
                  </a:schemeClr>
                </a:solidFill>
                <a:latin typeface="Arial" panose="020B0604020202020204" pitchFamily="34" charset="0"/>
                <a:cs typeface="Arial" panose="020B0604020202020204" pitchFamily="34" charset="0"/>
              </a:rPr>
              <a:t> </a:t>
            </a:r>
            <a:r>
              <a:rPr lang="en-US" sz="5400" b="1" dirty="0" err="1">
                <a:solidFill>
                  <a:schemeClr val="accent5">
                    <a:lumMod val="50000"/>
                  </a:schemeClr>
                </a:solidFill>
                <a:latin typeface="Arial" panose="020B0604020202020204" pitchFamily="34" charset="0"/>
                <a:cs typeface="Arial" panose="020B0604020202020204" pitchFamily="34" charset="0"/>
              </a:rPr>
              <a:t>điều</a:t>
            </a:r>
            <a:r>
              <a:rPr lang="en-US" sz="5400" b="1" dirty="0">
                <a:solidFill>
                  <a:schemeClr val="accent5">
                    <a:lumMod val="50000"/>
                  </a:schemeClr>
                </a:solidFill>
                <a:latin typeface="Arial" panose="020B0604020202020204" pitchFamily="34" charset="0"/>
                <a:cs typeface="Arial" panose="020B0604020202020204" pitchFamily="34" charset="0"/>
              </a:rPr>
              <a:t> </a:t>
            </a:r>
            <a:r>
              <a:rPr lang="en-US" sz="5400" b="1" dirty="0" err="1">
                <a:solidFill>
                  <a:schemeClr val="accent5">
                    <a:lumMod val="50000"/>
                  </a:schemeClr>
                </a:solidFill>
                <a:latin typeface="Arial" panose="020B0604020202020204" pitchFamily="34" charset="0"/>
                <a:cs typeface="Arial" panose="020B0604020202020204" pitchFamily="34" charset="0"/>
              </a:rPr>
              <a:t>hành</a:t>
            </a:r>
            <a:endParaRPr lang="en-US" sz="5400" b="1" dirty="0">
              <a:solidFill>
                <a:schemeClr val="accent5">
                  <a:lumMod val="50000"/>
                </a:schemeClr>
              </a:solidFill>
              <a:latin typeface="Arial" panose="020B0604020202020204" pitchFamily="34" charset="0"/>
              <a:cs typeface="Arial" panose="020B0604020202020204" pitchFamily="34" charset="0"/>
            </a:endParaRPr>
          </a:p>
        </p:txBody>
      </p:sp>
      <p:sp>
        <p:nvSpPr>
          <p:cNvPr id="5" name="Rectangle 4"/>
          <p:cNvSpPr/>
          <p:nvPr/>
        </p:nvSpPr>
        <p:spPr>
          <a:xfrm>
            <a:off x="1190410" y="2734197"/>
            <a:ext cx="9144000" cy="5632311"/>
          </a:xfrm>
          <a:prstGeom prst="rect">
            <a:avLst/>
          </a:prstGeom>
        </p:spPr>
        <p:txBody>
          <a:bodyPr>
            <a:spAutoFit/>
          </a:bodyPr>
          <a:lstStyle/>
          <a:p>
            <a:pPr algn="just">
              <a:lnSpc>
                <a:spcPct val="150000"/>
              </a:lnSpc>
            </a:pPr>
            <a:r>
              <a:rPr lang="en-US" sz="4000" b="1" i="1" dirty="0">
                <a:latin typeface="Arial" panose="020B0604020202020204" pitchFamily="34" charset="0"/>
                <a:cs typeface="Arial" panose="020B0604020202020204" pitchFamily="34" charset="0"/>
              </a:rPr>
              <a:t>Đ</a:t>
            </a:r>
            <a:r>
              <a:rPr lang="vi-VN" sz="4000" b="1" i="1" dirty="0">
                <a:latin typeface="Arial" panose="020B0604020202020204" pitchFamily="34" charset="0"/>
                <a:cs typeface="Arial" panose="020B0604020202020204" pitchFamily="34" charset="0"/>
              </a:rPr>
              <a:t>ọc thông tin mục 1 SGK tr</a:t>
            </a:r>
            <a:r>
              <a:rPr lang="en-US" sz="4000" b="1" i="1" dirty="0" err="1">
                <a:latin typeface="Arial" panose="020B0604020202020204" pitchFamily="34" charset="0"/>
                <a:cs typeface="Arial" panose="020B0604020202020204" pitchFamily="34" charset="0"/>
              </a:rPr>
              <a:t>ang</a:t>
            </a:r>
            <a:r>
              <a:rPr lang="en-US" sz="4000" b="1" i="1" dirty="0">
                <a:latin typeface="Arial" panose="020B0604020202020204" pitchFamily="34" charset="0"/>
                <a:cs typeface="Arial" panose="020B0604020202020204" pitchFamily="34" charset="0"/>
              </a:rPr>
              <a:t> </a:t>
            </a:r>
            <a:r>
              <a:rPr lang="vi-VN" sz="4000" b="1" i="1" dirty="0">
                <a:latin typeface="Arial" panose="020B0604020202020204" pitchFamily="34" charset="0"/>
                <a:cs typeface="Arial" panose="020B0604020202020204" pitchFamily="34" charset="0"/>
              </a:rPr>
              <a:t>10 và trả lời câu hỏi: </a:t>
            </a:r>
          </a:p>
          <a:p>
            <a:pPr marL="571500" indent="-571500" algn="just">
              <a:lnSpc>
                <a:spcPct val="150000"/>
              </a:lnSpc>
              <a:buFont typeface="Wingdings" panose="05000000000000000000" pitchFamily="2" charset="2"/>
              <a:buChar char="§"/>
            </a:pPr>
            <a:r>
              <a:rPr lang="vi-VN" sz="4000" dirty="0">
                <a:latin typeface="Arial" panose="020B0604020202020204" pitchFamily="34" charset="0"/>
                <a:cs typeface="Arial" panose="020B0604020202020204" pitchFamily="34" charset="0"/>
              </a:rPr>
              <a:t>Nêu vai trò của hệ điều hành trong hoạt động của máy tính.</a:t>
            </a:r>
          </a:p>
          <a:p>
            <a:pPr marL="571500" indent="-571500" algn="just">
              <a:lnSpc>
                <a:spcPct val="150000"/>
              </a:lnSpc>
              <a:buFont typeface="Wingdings" panose="05000000000000000000" pitchFamily="2" charset="2"/>
              <a:buChar char="§"/>
            </a:pPr>
            <a:r>
              <a:rPr lang="vi-VN" sz="4000" dirty="0">
                <a:latin typeface="Arial" panose="020B0604020202020204" pitchFamily="34" charset="0"/>
                <a:cs typeface="Arial" panose="020B0604020202020204" pitchFamily="34" charset="0"/>
              </a:rPr>
              <a:t>Nêu những chức năng cơ bản của hệ điều hành. </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11610" y="2273345"/>
            <a:ext cx="6400991" cy="6400991"/>
          </a:xfrm>
          <a:prstGeom prst="rect">
            <a:avLst/>
          </a:prstGeom>
        </p:spPr>
      </p:pic>
    </p:spTree>
    <p:extLst>
      <p:ext uri="{BB962C8B-B14F-4D97-AF65-F5344CB8AC3E}">
        <p14:creationId xmlns:p14="http://schemas.microsoft.com/office/powerpoint/2010/main" val="358967157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left)">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down)">
                                      <p:cBhvr>
                                        <p:cTn id="19" dur="500"/>
                                        <p:tgtEl>
                                          <p:spTgt spid="5">
                                            <p:txEl>
                                              <p:pRg st="1" end="1"/>
                                            </p:txEl>
                                          </p:spTgt>
                                        </p:tgtEl>
                                      </p:cBhvr>
                                    </p:animEffect>
                                  </p:childTnLst>
                                </p:cTn>
                              </p:par>
                              <p:par>
                                <p:cTn id="20" presetID="12" presetClass="entr" presetSubtype="1" fill="hold"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 calcmode="lin" valueType="num">
                                      <p:cBhvr additive="base">
                                        <p:cTn id="22"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down)">
                                      <p:cBhvr>
                                        <p:cTn id="23" dur="500"/>
                                        <p:tgtEl>
                                          <p:spTgt spid="5">
                                            <p:txEl>
                                              <p:pRg st="2" end="2"/>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BE3"/>
        </a:solidFill>
        <a:effectLst/>
      </p:bgPr>
    </p:bg>
    <p:spTree>
      <p:nvGrpSpPr>
        <p:cNvPr id="1" name=""/>
        <p:cNvGrpSpPr/>
        <p:nvPr/>
      </p:nvGrpSpPr>
      <p:grpSpPr>
        <a:xfrm>
          <a:off x="0" y="0"/>
          <a:ext cx="0" cy="0"/>
          <a:chOff x="0" y="0"/>
          <a:chExt cx="0" cy="0"/>
        </a:xfrm>
      </p:grpSpPr>
      <p:grpSp>
        <p:nvGrpSpPr>
          <p:cNvPr id="2" name="Group 2"/>
          <p:cNvGrpSpPr/>
          <p:nvPr/>
        </p:nvGrpSpPr>
        <p:grpSpPr>
          <a:xfrm>
            <a:off x="7308542" y="1862339"/>
            <a:ext cx="9012979" cy="3428915"/>
            <a:chOff x="0" y="0"/>
            <a:chExt cx="59390590" cy="22594670"/>
          </a:xfrm>
        </p:grpSpPr>
        <p:sp>
          <p:nvSpPr>
            <p:cNvPr id="3" name="Freeform 3"/>
            <p:cNvSpPr/>
            <p:nvPr/>
          </p:nvSpPr>
          <p:spPr>
            <a:xfrm>
              <a:off x="72390" y="72390"/>
              <a:ext cx="59245813" cy="22449890"/>
            </a:xfrm>
            <a:custGeom>
              <a:avLst/>
              <a:gdLst/>
              <a:ahLst/>
              <a:cxnLst/>
              <a:rect l="l" t="t" r="r" b="b"/>
              <a:pathLst>
                <a:path w="59245813" h="22449890">
                  <a:moveTo>
                    <a:pt x="0" y="0"/>
                  </a:moveTo>
                  <a:lnTo>
                    <a:pt x="59245813" y="0"/>
                  </a:lnTo>
                  <a:lnTo>
                    <a:pt x="59245813" y="22449890"/>
                  </a:lnTo>
                  <a:lnTo>
                    <a:pt x="0" y="22449890"/>
                  </a:lnTo>
                  <a:lnTo>
                    <a:pt x="0" y="0"/>
                  </a:lnTo>
                  <a:close/>
                </a:path>
              </a:pathLst>
            </a:custGeom>
            <a:solidFill>
              <a:srgbClr val="F1C5B8"/>
            </a:solidFill>
          </p:spPr>
          <p:txBody>
            <a:bodyPr/>
            <a:lstStyle/>
            <a:p>
              <a:endParaRPr lang="en-US"/>
            </a:p>
          </p:txBody>
        </p:sp>
        <p:sp>
          <p:nvSpPr>
            <p:cNvPr id="4" name="Freeform 4"/>
            <p:cNvSpPr/>
            <p:nvPr/>
          </p:nvSpPr>
          <p:spPr>
            <a:xfrm>
              <a:off x="0" y="0"/>
              <a:ext cx="59390589" cy="22594670"/>
            </a:xfrm>
            <a:custGeom>
              <a:avLst/>
              <a:gdLst/>
              <a:ahLst/>
              <a:cxnLst/>
              <a:rect l="l" t="t" r="r" b="b"/>
              <a:pathLst>
                <a:path w="59390589" h="22594670">
                  <a:moveTo>
                    <a:pt x="59245810" y="22449890"/>
                  </a:moveTo>
                  <a:lnTo>
                    <a:pt x="59390589" y="22449890"/>
                  </a:lnTo>
                  <a:lnTo>
                    <a:pt x="59390589" y="22594670"/>
                  </a:lnTo>
                  <a:lnTo>
                    <a:pt x="59245810" y="22594670"/>
                  </a:lnTo>
                  <a:lnTo>
                    <a:pt x="59245810" y="22449890"/>
                  </a:lnTo>
                  <a:close/>
                  <a:moveTo>
                    <a:pt x="0" y="144780"/>
                  </a:moveTo>
                  <a:lnTo>
                    <a:pt x="144780" y="144780"/>
                  </a:lnTo>
                  <a:lnTo>
                    <a:pt x="144780" y="22449890"/>
                  </a:lnTo>
                  <a:lnTo>
                    <a:pt x="0" y="22449890"/>
                  </a:lnTo>
                  <a:lnTo>
                    <a:pt x="0" y="144780"/>
                  </a:lnTo>
                  <a:close/>
                  <a:moveTo>
                    <a:pt x="0" y="22449890"/>
                  </a:moveTo>
                  <a:lnTo>
                    <a:pt x="144780" y="22449890"/>
                  </a:lnTo>
                  <a:lnTo>
                    <a:pt x="144780" y="22594670"/>
                  </a:lnTo>
                  <a:lnTo>
                    <a:pt x="0" y="22594670"/>
                  </a:lnTo>
                  <a:lnTo>
                    <a:pt x="0" y="22449890"/>
                  </a:lnTo>
                  <a:close/>
                  <a:moveTo>
                    <a:pt x="59245810" y="144780"/>
                  </a:moveTo>
                  <a:lnTo>
                    <a:pt x="59390589" y="144780"/>
                  </a:lnTo>
                  <a:lnTo>
                    <a:pt x="59390589" y="22449890"/>
                  </a:lnTo>
                  <a:lnTo>
                    <a:pt x="59245810" y="22449890"/>
                  </a:lnTo>
                  <a:lnTo>
                    <a:pt x="59245810" y="144780"/>
                  </a:lnTo>
                  <a:close/>
                  <a:moveTo>
                    <a:pt x="144780" y="22449890"/>
                  </a:moveTo>
                  <a:lnTo>
                    <a:pt x="59245810" y="22449890"/>
                  </a:lnTo>
                  <a:lnTo>
                    <a:pt x="59245810" y="22594670"/>
                  </a:lnTo>
                  <a:lnTo>
                    <a:pt x="144780" y="22594670"/>
                  </a:lnTo>
                  <a:lnTo>
                    <a:pt x="144780" y="22449890"/>
                  </a:lnTo>
                  <a:close/>
                  <a:moveTo>
                    <a:pt x="59245810" y="0"/>
                  </a:moveTo>
                  <a:lnTo>
                    <a:pt x="59390589" y="0"/>
                  </a:lnTo>
                  <a:lnTo>
                    <a:pt x="59390589" y="144780"/>
                  </a:lnTo>
                  <a:lnTo>
                    <a:pt x="59245810" y="144780"/>
                  </a:lnTo>
                  <a:lnTo>
                    <a:pt x="59245810" y="0"/>
                  </a:lnTo>
                  <a:close/>
                  <a:moveTo>
                    <a:pt x="0" y="0"/>
                  </a:moveTo>
                  <a:lnTo>
                    <a:pt x="144780" y="0"/>
                  </a:lnTo>
                  <a:lnTo>
                    <a:pt x="144780" y="144780"/>
                  </a:lnTo>
                  <a:lnTo>
                    <a:pt x="0" y="144780"/>
                  </a:lnTo>
                  <a:lnTo>
                    <a:pt x="0" y="0"/>
                  </a:lnTo>
                  <a:close/>
                  <a:moveTo>
                    <a:pt x="144780" y="0"/>
                  </a:moveTo>
                  <a:lnTo>
                    <a:pt x="59245810" y="0"/>
                  </a:lnTo>
                  <a:lnTo>
                    <a:pt x="59245810" y="144780"/>
                  </a:lnTo>
                  <a:lnTo>
                    <a:pt x="144780" y="144780"/>
                  </a:lnTo>
                  <a:lnTo>
                    <a:pt x="144780" y="0"/>
                  </a:lnTo>
                  <a:close/>
                </a:path>
              </a:pathLst>
            </a:custGeom>
            <a:solidFill>
              <a:srgbClr val="000000"/>
            </a:solidFill>
          </p:spPr>
          <p:txBody>
            <a:bodyPr/>
            <a:lstStyle/>
            <a:p>
              <a:endParaRPr lang="en-US"/>
            </a:p>
          </p:txBody>
        </p:sp>
      </p:grpSp>
      <p:grpSp>
        <p:nvGrpSpPr>
          <p:cNvPr id="5" name="Group 5"/>
          <p:cNvGrpSpPr/>
          <p:nvPr/>
        </p:nvGrpSpPr>
        <p:grpSpPr>
          <a:xfrm>
            <a:off x="7308542" y="5888959"/>
            <a:ext cx="9012979" cy="3642488"/>
            <a:chOff x="0" y="0"/>
            <a:chExt cx="59390590" cy="24002001"/>
          </a:xfrm>
        </p:grpSpPr>
        <p:sp>
          <p:nvSpPr>
            <p:cNvPr id="6" name="Freeform 6"/>
            <p:cNvSpPr/>
            <p:nvPr/>
          </p:nvSpPr>
          <p:spPr>
            <a:xfrm>
              <a:off x="72390" y="72390"/>
              <a:ext cx="59245813" cy="23857221"/>
            </a:xfrm>
            <a:custGeom>
              <a:avLst/>
              <a:gdLst/>
              <a:ahLst/>
              <a:cxnLst/>
              <a:rect l="l" t="t" r="r" b="b"/>
              <a:pathLst>
                <a:path w="59245813" h="23857221">
                  <a:moveTo>
                    <a:pt x="0" y="0"/>
                  </a:moveTo>
                  <a:lnTo>
                    <a:pt x="59245813" y="0"/>
                  </a:lnTo>
                  <a:lnTo>
                    <a:pt x="59245813" y="23857221"/>
                  </a:lnTo>
                  <a:lnTo>
                    <a:pt x="0" y="23857221"/>
                  </a:lnTo>
                  <a:lnTo>
                    <a:pt x="0" y="0"/>
                  </a:lnTo>
                  <a:close/>
                </a:path>
              </a:pathLst>
            </a:custGeom>
            <a:solidFill>
              <a:srgbClr val="F1C5B8"/>
            </a:solidFill>
          </p:spPr>
          <p:txBody>
            <a:bodyPr/>
            <a:lstStyle/>
            <a:p>
              <a:endParaRPr lang="en-US"/>
            </a:p>
          </p:txBody>
        </p:sp>
        <p:sp>
          <p:nvSpPr>
            <p:cNvPr id="7" name="Freeform 7"/>
            <p:cNvSpPr/>
            <p:nvPr/>
          </p:nvSpPr>
          <p:spPr>
            <a:xfrm>
              <a:off x="0" y="0"/>
              <a:ext cx="59390589" cy="24002002"/>
            </a:xfrm>
            <a:custGeom>
              <a:avLst/>
              <a:gdLst/>
              <a:ahLst/>
              <a:cxnLst/>
              <a:rect l="l" t="t" r="r" b="b"/>
              <a:pathLst>
                <a:path w="59390589" h="24002002">
                  <a:moveTo>
                    <a:pt x="59245810" y="23857221"/>
                  </a:moveTo>
                  <a:lnTo>
                    <a:pt x="59390589" y="23857221"/>
                  </a:lnTo>
                  <a:lnTo>
                    <a:pt x="59390589" y="24002002"/>
                  </a:lnTo>
                  <a:lnTo>
                    <a:pt x="59245810" y="24002002"/>
                  </a:lnTo>
                  <a:lnTo>
                    <a:pt x="59245810" y="23857221"/>
                  </a:lnTo>
                  <a:close/>
                  <a:moveTo>
                    <a:pt x="0" y="144780"/>
                  </a:moveTo>
                  <a:lnTo>
                    <a:pt x="144780" y="144780"/>
                  </a:lnTo>
                  <a:lnTo>
                    <a:pt x="144780" y="23857221"/>
                  </a:lnTo>
                  <a:lnTo>
                    <a:pt x="0" y="23857221"/>
                  </a:lnTo>
                  <a:lnTo>
                    <a:pt x="0" y="144780"/>
                  </a:lnTo>
                  <a:close/>
                  <a:moveTo>
                    <a:pt x="0" y="23857221"/>
                  </a:moveTo>
                  <a:lnTo>
                    <a:pt x="144780" y="23857221"/>
                  </a:lnTo>
                  <a:lnTo>
                    <a:pt x="144780" y="24002002"/>
                  </a:lnTo>
                  <a:lnTo>
                    <a:pt x="0" y="24002002"/>
                  </a:lnTo>
                  <a:lnTo>
                    <a:pt x="0" y="23857221"/>
                  </a:lnTo>
                  <a:close/>
                  <a:moveTo>
                    <a:pt x="59245810" y="144780"/>
                  </a:moveTo>
                  <a:lnTo>
                    <a:pt x="59390589" y="144780"/>
                  </a:lnTo>
                  <a:lnTo>
                    <a:pt x="59390589" y="23857221"/>
                  </a:lnTo>
                  <a:lnTo>
                    <a:pt x="59245810" y="23857221"/>
                  </a:lnTo>
                  <a:lnTo>
                    <a:pt x="59245810" y="144780"/>
                  </a:lnTo>
                  <a:close/>
                  <a:moveTo>
                    <a:pt x="144780" y="23857221"/>
                  </a:moveTo>
                  <a:lnTo>
                    <a:pt x="59245810" y="23857221"/>
                  </a:lnTo>
                  <a:lnTo>
                    <a:pt x="59245810" y="24002002"/>
                  </a:lnTo>
                  <a:lnTo>
                    <a:pt x="144780" y="24002002"/>
                  </a:lnTo>
                  <a:lnTo>
                    <a:pt x="144780" y="23857221"/>
                  </a:lnTo>
                  <a:close/>
                  <a:moveTo>
                    <a:pt x="59245810" y="0"/>
                  </a:moveTo>
                  <a:lnTo>
                    <a:pt x="59390589" y="0"/>
                  </a:lnTo>
                  <a:lnTo>
                    <a:pt x="59390589" y="144780"/>
                  </a:lnTo>
                  <a:lnTo>
                    <a:pt x="59245810" y="144780"/>
                  </a:lnTo>
                  <a:lnTo>
                    <a:pt x="59245810" y="0"/>
                  </a:lnTo>
                  <a:close/>
                  <a:moveTo>
                    <a:pt x="0" y="0"/>
                  </a:moveTo>
                  <a:lnTo>
                    <a:pt x="144780" y="0"/>
                  </a:lnTo>
                  <a:lnTo>
                    <a:pt x="144780" y="144780"/>
                  </a:lnTo>
                  <a:lnTo>
                    <a:pt x="0" y="144780"/>
                  </a:lnTo>
                  <a:lnTo>
                    <a:pt x="0" y="0"/>
                  </a:lnTo>
                  <a:close/>
                  <a:moveTo>
                    <a:pt x="144780" y="0"/>
                  </a:moveTo>
                  <a:lnTo>
                    <a:pt x="59245810" y="0"/>
                  </a:lnTo>
                  <a:lnTo>
                    <a:pt x="59245810" y="144780"/>
                  </a:lnTo>
                  <a:lnTo>
                    <a:pt x="144780" y="144780"/>
                  </a:lnTo>
                  <a:lnTo>
                    <a:pt x="144780" y="0"/>
                  </a:lnTo>
                  <a:close/>
                </a:path>
              </a:pathLst>
            </a:custGeom>
            <a:solidFill>
              <a:srgbClr val="000000"/>
            </a:solidFill>
          </p:spPr>
          <p:txBody>
            <a:bodyPr/>
            <a:lstStyle/>
            <a:p>
              <a:endParaRPr lang="en-US"/>
            </a:p>
          </p:txBody>
        </p:sp>
      </p:grpSp>
      <p:grpSp>
        <p:nvGrpSpPr>
          <p:cNvPr id="8" name="Group 8"/>
          <p:cNvGrpSpPr/>
          <p:nvPr/>
        </p:nvGrpSpPr>
        <p:grpSpPr>
          <a:xfrm>
            <a:off x="7057233" y="1703904"/>
            <a:ext cx="9100844" cy="3428915"/>
            <a:chOff x="0" y="0"/>
            <a:chExt cx="59969575" cy="22594670"/>
          </a:xfrm>
        </p:grpSpPr>
        <p:sp>
          <p:nvSpPr>
            <p:cNvPr id="9" name="Freeform 9"/>
            <p:cNvSpPr/>
            <p:nvPr/>
          </p:nvSpPr>
          <p:spPr>
            <a:xfrm>
              <a:off x="72390" y="72390"/>
              <a:ext cx="59824797" cy="22449890"/>
            </a:xfrm>
            <a:custGeom>
              <a:avLst/>
              <a:gdLst/>
              <a:ahLst/>
              <a:cxnLst/>
              <a:rect l="l" t="t" r="r" b="b"/>
              <a:pathLst>
                <a:path w="59824797" h="22449890">
                  <a:moveTo>
                    <a:pt x="0" y="0"/>
                  </a:moveTo>
                  <a:lnTo>
                    <a:pt x="59824797" y="0"/>
                  </a:lnTo>
                  <a:lnTo>
                    <a:pt x="59824797" y="22449890"/>
                  </a:lnTo>
                  <a:lnTo>
                    <a:pt x="0" y="22449890"/>
                  </a:lnTo>
                  <a:lnTo>
                    <a:pt x="0" y="0"/>
                  </a:lnTo>
                  <a:close/>
                </a:path>
              </a:pathLst>
            </a:custGeom>
            <a:solidFill>
              <a:srgbClr val="FFF5F2"/>
            </a:solidFill>
          </p:spPr>
          <p:txBody>
            <a:bodyPr/>
            <a:lstStyle/>
            <a:p>
              <a:endParaRPr lang="en-US"/>
            </a:p>
          </p:txBody>
        </p:sp>
        <p:sp>
          <p:nvSpPr>
            <p:cNvPr id="10" name="Freeform 10"/>
            <p:cNvSpPr/>
            <p:nvPr/>
          </p:nvSpPr>
          <p:spPr>
            <a:xfrm>
              <a:off x="0" y="0"/>
              <a:ext cx="59969574" cy="22594670"/>
            </a:xfrm>
            <a:custGeom>
              <a:avLst/>
              <a:gdLst/>
              <a:ahLst/>
              <a:cxnLst/>
              <a:rect l="l" t="t" r="r" b="b"/>
              <a:pathLst>
                <a:path w="59969574" h="22594670">
                  <a:moveTo>
                    <a:pt x="59824795" y="22449890"/>
                  </a:moveTo>
                  <a:lnTo>
                    <a:pt x="59969574" y="22449890"/>
                  </a:lnTo>
                  <a:lnTo>
                    <a:pt x="59969574" y="22594670"/>
                  </a:lnTo>
                  <a:lnTo>
                    <a:pt x="59824795" y="22594670"/>
                  </a:lnTo>
                  <a:lnTo>
                    <a:pt x="59824795" y="22449890"/>
                  </a:lnTo>
                  <a:close/>
                  <a:moveTo>
                    <a:pt x="0" y="144780"/>
                  </a:moveTo>
                  <a:lnTo>
                    <a:pt x="144780" y="144780"/>
                  </a:lnTo>
                  <a:lnTo>
                    <a:pt x="144780" y="22449890"/>
                  </a:lnTo>
                  <a:lnTo>
                    <a:pt x="0" y="22449890"/>
                  </a:lnTo>
                  <a:lnTo>
                    <a:pt x="0" y="144780"/>
                  </a:lnTo>
                  <a:close/>
                  <a:moveTo>
                    <a:pt x="0" y="22449890"/>
                  </a:moveTo>
                  <a:lnTo>
                    <a:pt x="144780" y="22449890"/>
                  </a:lnTo>
                  <a:lnTo>
                    <a:pt x="144780" y="22594670"/>
                  </a:lnTo>
                  <a:lnTo>
                    <a:pt x="0" y="22594670"/>
                  </a:lnTo>
                  <a:lnTo>
                    <a:pt x="0" y="22449890"/>
                  </a:lnTo>
                  <a:close/>
                  <a:moveTo>
                    <a:pt x="59824795" y="144780"/>
                  </a:moveTo>
                  <a:lnTo>
                    <a:pt x="59969574" y="144780"/>
                  </a:lnTo>
                  <a:lnTo>
                    <a:pt x="59969574" y="22449890"/>
                  </a:lnTo>
                  <a:lnTo>
                    <a:pt x="59824795" y="22449890"/>
                  </a:lnTo>
                  <a:lnTo>
                    <a:pt x="59824795" y="144780"/>
                  </a:lnTo>
                  <a:close/>
                  <a:moveTo>
                    <a:pt x="144780" y="22449890"/>
                  </a:moveTo>
                  <a:lnTo>
                    <a:pt x="59824795" y="22449890"/>
                  </a:lnTo>
                  <a:lnTo>
                    <a:pt x="59824795" y="22594670"/>
                  </a:lnTo>
                  <a:lnTo>
                    <a:pt x="144780" y="22594670"/>
                  </a:lnTo>
                  <a:lnTo>
                    <a:pt x="144780" y="22449890"/>
                  </a:lnTo>
                  <a:close/>
                  <a:moveTo>
                    <a:pt x="59824795" y="0"/>
                  </a:moveTo>
                  <a:lnTo>
                    <a:pt x="59969574" y="0"/>
                  </a:lnTo>
                  <a:lnTo>
                    <a:pt x="59969574" y="144780"/>
                  </a:lnTo>
                  <a:lnTo>
                    <a:pt x="59824795" y="144780"/>
                  </a:lnTo>
                  <a:lnTo>
                    <a:pt x="59824795" y="0"/>
                  </a:lnTo>
                  <a:close/>
                  <a:moveTo>
                    <a:pt x="0" y="0"/>
                  </a:moveTo>
                  <a:lnTo>
                    <a:pt x="144780" y="0"/>
                  </a:lnTo>
                  <a:lnTo>
                    <a:pt x="144780" y="144780"/>
                  </a:lnTo>
                  <a:lnTo>
                    <a:pt x="0" y="144780"/>
                  </a:lnTo>
                  <a:lnTo>
                    <a:pt x="0" y="0"/>
                  </a:lnTo>
                  <a:close/>
                  <a:moveTo>
                    <a:pt x="144780" y="0"/>
                  </a:moveTo>
                  <a:lnTo>
                    <a:pt x="59824795" y="0"/>
                  </a:lnTo>
                  <a:lnTo>
                    <a:pt x="59824795" y="144780"/>
                  </a:lnTo>
                  <a:lnTo>
                    <a:pt x="144780" y="144780"/>
                  </a:lnTo>
                  <a:lnTo>
                    <a:pt x="144780" y="0"/>
                  </a:lnTo>
                  <a:close/>
                </a:path>
              </a:pathLst>
            </a:custGeom>
            <a:solidFill>
              <a:srgbClr val="000000"/>
            </a:solidFill>
          </p:spPr>
          <p:txBody>
            <a:bodyPr/>
            <a:lstStyle/>
            <a:p>
              <a:endParaRPr lang="en-US"/>
            </a:p>
          </p:txBody>
        </p:sp>
      </p:grpSp>
      <p:grpSp>
        <p:nvGrpSpPr>
          <p:cNvPr id="11" name="Group 11"/>
          <p:cNvGrpSpPr/>
          <p:nvPr/>
        </p:nvGrpSpPr>
        <p:grpSpPr>
          <a:xfrm>
            <a:off x="7057233" y="5768624"/>
            <a:ext cx="9100844" cy="3587350"/>
            <a:chOff x="0" y="0"/>
            <a:chExt cx="59969575" cy="23638670"/>
          </a:xfrm>
        </p:grpSpPr>
        <p:sp>
          <p:nvSpPr>
            <p:cNvPr id="12" name="Freeform 12"/>
            <p:cNvSpPr/>
            <p:nvPr/>
          </p:nvSpPr>
          <p:spPr>
            <a:xfrm>
              <a:off x="72390" y="72390"/>
              <a:ext cx="59824797" cy="23493889"/>
            </a:xfrm>
            <a:custGeom>
              <a:avLst/>
              <a:gdLst/>
              <a:ahLst/>
              <a:cxnLst/>
              <a:rect l="l" t="t" r="r" b="b"/>
              <a:pathLst>
                <a:path w="59824797" h="23493889">
                  <a:moveTo>
                    <a:pt x="0" y="0"/>
                  </a:moveTo>
                  <a:lnTo>
                    <a:pt x="59824797" y="0"/>
                  </a:lnTo>
                  <a:lnTo>
                    <a:pt x="59824797" y="23493889"/>
                  </a:lnTo>
                  <a:lnTo>
                    <a:pt x="0" y="23493889"/>
                  </a:lnTo>
                  <a:lnTo>
                    <a:pt x="0" y="0"/>
                  </a:lnTo>
                  <a:close/>
                </a:path>
              </a:pathLst>
            </a:custGeom>
            <a:solidFill>
              <a:srgbClr val="FFF5F2"/>
            </a:solidFill>
          </p:spPr>
          <p:txBody>
            <a:bodyPr/>
            <a:lstStyle/>
            <a:p>
              <a:endParaRPr lang="en-US"/>
            </a:p>
          </p:txBody>
        </p:sp>
        <p:sp>
          <p:nvSpPr>
            <p:cNvPr id="13" name="Freeform 13"/>
            <p:cNvSpPr/>
            <p:nvPr/>
          </p:nvSpPr>
          <p:spPr>
            <a:xfrm>
              <a:off x="0" y="0"/>
              <a:ext cx="59969574" cy="23638670"/>
            </a:xfrm>
            <a:custGeom>
              <a:avLst/>
              <a:gdLst/>
              <a:ahLst/>
              <a:cxnLst/>
              <a:rect l="l" t="t" r="r" b="b"/>
              <a:pathLst>
                <a:path w="59969574" h="23638670">
                  <a:moveTo>
                    <a:pt x="59824795" y="23493890"/>
                  </a:moveTo>
                  <a:lnTo>
                    <a:pt x="59969574" y="23493890"/>
                  </a:lnTo>
                  <a:lnTo>
                    <a:pt x="59969574" y="23638670"/>
                  </a:lnTo>
                  <a:lnTo>
                    <a:pt x="59824795" y="23638670"/>
                  </a:lnTo>
                  <a:lnTo>
                    <a:pt x="59824795" y="23493890"/>
                  </a:lnTo>
                  <a:close/>
                  <a:moveTo>
                    <a:pt x="0" y="144780"/>
                  </a:moveTo>
                  <a:lnTo>
                    <a:pt x="144780" y="144780"/>
                  </a:lnTo>
                  <a:lnTo>
                    <a:pt x="144780" y="23493890"/>
                  </a:lnTo>
                  <a:lnTo>
                    <a:pt x="0" y="23493890"/>
                  </a:lnTo>
                  <a:lnTo>
                    <a:pt x="0" y="144780"/>
                  </a:lnTo>
                  <a:close/>
                  <a:moveTo>
                    <a:pt x="0" y="23493890"/>
                  </a:moveTo>
                  <a:lnTo>
                    <a:pt x="144780" y="23493890"/>
                  </a:lnTo>
                  <a:lnTo>
                    <a:pt x="144780" y="23638670"/>
                  </a:lnTo>
                  <a:lnTo>
                    <a:pt x="0" y="23638670"/>
                  </a:lnTo>
                  <a:lnTo>
                    <a:pt x="0" y="23493890"/>
                  </a:lnTo>
                  <a:close/>
                  <a:moveTo>
                    <a:pt x="59824795" y="144780"/>
                  </a:moveTo>
                  <a:lnTo>
                    <a:pt x="59969574" y="144780"/>
                  </a:lnTo>
                  <a:lnTo>
                    <a:pt x="59969574" y="23493890"/>
                  </a:lnTo>
                  <a:lnTo>
                    <a:pt x="59824795" y="23493890"/>
                  </a:lnTo>
                  <a:lnTo>
                    <a:pt x="59824795" y="144780"/>
                  </a:lnTo>
                  <a:close/>
                  <a:moveTo>
                    <a:pt x="144780" y="23493890"/>
                  </a:moveTo>
                  <a:lnTo>
                    <a:pt x="59824795" y="23493890"/>
                  </a:lnTo>
                  <a:lnTo>
                    <a:pt x="59824795" y="23638670"/>
                  </a:lnTo>
                  <a:lnTo>
                    <a:pt x="144780" y="23638670"/>
                  </a:lnTo>
                  <a:lnTo>
                    <a:pt x="144780" y="23493890"/>
                  </a:lnTo>
                  <a:close/>
                  <a:moveTo>
                    <a:pt x="59824795" y="0"/>
                  </a:moveTo>
                  <a:lnTo>
                    <a:pt x="59969574" y="0"/>
                  </a:lnTo>
                  <a:lnTo>
                    <a:pt x="59969574" y="144780"/>
                  </a:lnTo>
                  <a:lnTo>
                    <a:pt x="59824795" y="144780"/>
                  </a:lnTo>
                  <a:lnTo>
                    <a:pt x="59824795" y="0"/>
                  </a:lnTo>
                  <a:close/>
                  <a:moveTo>
                    <a:pt x="0" y="0"/>
                  </a:moveTo>
                  <a:lnTo>
                    <a:pt x="144780" y="0"/>
                  </a:lnTo>
                  <a:lnTo>
                    <a:pt x="144780" y="144780"/>
                  </a:lnTo>
                  <a:lnTo>
                    <a:pt x="0" y="144780"/>
                  </a:lnTo>
                  <a:lnTo>
                    <a:pt x="0" y="0"/>
                  </a:lnTo>
                  <a:close/>
                  <a:moveTo>
                    <a:pt x="144780" y="0"/>
                  </a:moveTo>
                  <a:lnTo>
                    <a:pt x="59824795" y="0"/>
                  </a:lnTo>
                  <a:lnTo>
                    <a:pt x="59824795" y="144780"/>
                  </a:lnTo>
                  <a:lnTo>
                    <a:pt x="144780" y="144780"/>
                  </a:lnTo>
                  <a:lnTo>
                    <a:pt x="144780" y="0"/>
                  </a:lnTo>
                  <a:close/>
                </a:path>
              </a:pathLst>
            </a:custGeom>
            <a:solidFill>
              <a:srgbClr val="000000"/>
            </a:solidFill>
          </p:spPr>
          <p:txBody>
            <a:bodyPr/>
            <a:lstStyle/>
            <a:p>
              <a:endParaRPr lang="en-US"/>
            </a:p>
          </p:txBody>
        </p:sp>
      </p:grpSp>
      <p:sp>
        <p:nvSpPr>
          <p:cNvPr id="21" name="AutoShape 21"/>
          <p:cNvSpPr/>
          <p:nvPr/>
        </p:nvSpPr>
        <p:spPr>
          <a:xfrm>
            <a:off x="0" y="1047750"/>
            <a:ext cx="18288000" cy="0"/>
          </a:xfrm>
          <a:prstGeom prst="line">
            <a:avLst/>
          </a:prstGeom>
          <a:ln w="28575" cap="rnd">
            <a:solidFill>
              <a:srgbClr val="000000"/>
            </a:solidFill>
            <a:prstDash val="solid"/>
            <a:headEnd type="none" w="sm" len="sm"/>
            <a:tailEnd type="none" w="sm" len="sm"/>
          </a:ln>
        </p:spPr>
        <p:txBody>
          <a:bodyPr/>
          <a:lstStyle/>
          <a:p>
            <a:endParaRPr lang="en-US"/>
          </a:p>
        </p:txBody>
      </p:sp>
      <p:sp>
        <p:nvSpPr>
          <p:cNvPr id="24" name="AutoShape 24"/>
          <p:cNvSpPr/>
          <p:nvPr/>
        </p:nvSpPr>
        <p:spPr>
          <a:xfrm rot="5400000">
            <a:off x="12773665" y="5783505"/>
            <a:ext cx="9442934" cy="0"/>
          </a:xfrm>
          <a:prstGeom prst="line">
            <a:avLst/>
          </a:prstGeom>
          <a:ln w="28575" cap="rnd">
            <a:solidFill>
              <a:srgbClr val="000000"/>
            </a:solidFill>
            <a:prstDash val="solid"/>
            <a:headEnd type="none" w="sm" len="sm"/>
            <a:tailEnd type="none" w="sm" len="sm"/>
          </a:ln>
        </p:spPr>
        <p:txBody>
          <a:bodyPr/>
          <a:lstStyle/>
          <a:p>
            <a:endParaRPr lang="en-US"/>
          </a:p>
        </p:txBody>
      </p:sp>
      <p:grpSp>
        <p:nvGrpSpPr>
          <p:cNvPr id="25" name="Group 25"/>
          <p:cNvGrpSpPr/>
          <p:nvPr/>
        </p:nvGrpSpPr>
        <p:grpSpPr>
          <a:xfrm>
            <a:off x="17487988" y="4490277"/>
            <a:ext cx="800012" cy="2964431"/>
            <a:chOff x="0" y="0"/>
            <a:chExt cx="4938343" cy="18298954"/>
          </a:xfrm>
        </p:grpSpPr>
        <p:sp>
          <p:nvSpPr>
            <p:cNvPr id="26" name="Freeform 26"/>
            <p:cNvSpPr/>
            <p:nvPr/>
          </p:nvSpPr>
          <p:spPr>
            <a:xfrm>
              <a:off x="72390" y="72390"/>
              <a:ext cx="4793563" cy="18154173"/>
            </a:xfrm>
            <a:custGeom>
              <a:avLst/>
              <a:gdLst/>
              <a:ahLst/>
              <a:cxnLst/>
              <a:rect l="l" t="t" r="r" b="b"/>
              <a:pathLst>
                <a:path w="4793563" h="18154173">
                  <a:moveTo>
                    <a:pt x="0" y="0"/>
                  </a:moveTo>
                  <a:lnTo>
                    <a:pt x="4793563" y="0"/>
                  </a:lnTo>
                  <a:lnTo>
                    <a:pt x="4793563" y="18154173"/>
                  </a:lnTo>
                  <a:lnTo>
                    <a:pt x="0" y="18154173"/>
                  </a:lnTo>
                  <a:lnTo>
                    <a:pt x="0" y="0"/>
                  </a:lnTo>
                  <a:close/>
                </a:path>
              </a:pathLst>
            </a:custGeom>
            <a:solidFill>
              <a:srgbClr val="F1C5B8"/>
            </a:solidFill>
          </p:spPr>
          <p:txBody>
            <a:bodyPr/>
            <a:lstStyle/>
            <a:p>
              <a:endParaRPr lang="en-US"/>
            </a:p>
          </p:txBody>
        </p:sp>
        <p:sp>
          <p:nvSpPr>
            <p:cNvPr id="27" name="Freeform 27"/>
            <p:cNvSpPr/>
            <p:nvPr/>
          </p:nvSpPr>
          <p:spPr>
            <a:xfrm>
              <a:off x="0" y="0"/>
              <a:ext cx="4938343" cy="18298954"/>
            </a:xfrm>
            <a:custGeom>
              <a:avLst/>
              <a:gdLst/>
              <a:ahLst/>
              <a:cxnLst/>
              <a:rect l="l" t="t" r="r" b="b"/>
              <a:pathLst>
                <a:path w="4938343" h="18298954">
                  <a:moveTo>
                    <a:pt x="4793563" y="18154174"/>
                  </a:moveTo>
                  <a:lnTo>
                    <a:pt x="4938343" y="18154174"/>
                  </a:lnTo>
                  <a:lnTo>
                    <a:pt x="4938343" y="18298954"/>
                  </a:lnTo>
                  <a:lnTo>
                    <a:pt x="4793563" y="18298954"/>
                  </a:lnTo>
                  <a:lnTo>
                    <a:pt x="4793563" y="18154174"/>
                  </a:lnTo>
                  <a:close/>
                  <a:moveTo>
                    <a:pt x="0" y="144780"/>
                  </a:moveTo>
                  <a:lnTo>
                    <a:pt x="144780" y="144780"/>
                  </a:lnTo>
                  <a:lnTo>
                    <a:pt x="144780" y="18154174"/>
                  </a:lnTo>
                  <a:lnTo>
                    <a:pt x="0" y="18154174"/>
                  </a:lnTo>
                  <a:lnTo>
                    <a:pt x="0" y="144780"/>
                  </a:lnTo>
                  <a:close/>
                  <a:moveTo>
                    <a:pt x="0" y="18154174"/>
                  </a:moveTo>
                  <a:lnTo>
                    <a:pt x="144780" y="18154174"/>
                  </a:lnTo>
                  <a:lnTo>
                    <a:pt x="144780" y="18298954"/>
                  </a:lnTo>
                  <a:lnTo>
                    <a:pt x="0" y="18298954"/>
                  </a:lnTo>
                  <a:lnTo>
                    <a:pt x="0" y="18154174"/>
                  </a:lnTo>
                  <a:close/>
                  <a:moveTo>
                    <a:pt x="4793563" y="144780"/>
                  </a:moveTo>
                  <a:lnTo>
                    <a:pt x="4938343" y="144780"/>
                  </a:lnTo>
                  <a:lnTo>
                    <a:pt x="4938343" y="18154174"/>
                  </a:lnTo>
                  <a:lnTo>
                    <a:pt x="4793563" y="18154174"/>
                  </a:lnTo>
                  <a:lnTo>
                    <a:pt x="4793563" y="144780"/>
                  </a:lnTo>
                  <a:close/>
                  <a:moveTo>
                    <a:pt x="144780" y="18154174"/>
                  </a:moveTo>
                  <a:lnTo>
                    <a:pt x="4793563" y="18154174"/>
                  </a:lnTo>
                  <a:lnTo>
                    <a:pt x="4793563" y="18298954"/>
                  </a:lnTo>
                  <a:lnTo>
                    <a:pt x="144780" y="18298954"/>
                  </a:lnTo>
                  <a:lnTo>
                    <a:pt x="144780" y="18154174"/>
                  </a:lnTo>
                  <a:close/>
                  <a:moveTo>
                    <a:pt x="4793563" y="0"/>
                  </a:moveTo>
                  <a:lnTo>
                    <a:pt x="4938343" y="0"/>
                  </a:lnTo>
                  <a:lnTo>
                    <a:pt x="4938343" y="144780"/>
                  </a:lnTo>
                  <a:lnTo>
                    <a:pt x="4793563" y="144780"/>
                  </a:lnTo>
                  <a:lnTo>
                    <a:pt x="4793563" y="0"/>
                  </a:lnTo>
                  <a:close/>
                  <a:moveTo>
                    <a:pt x="0" y="0"/>
                  </a:moveTo>
                  <a:lnTo>
                    <a:pt x="144780" y="0"/>
                  </a:lnTo>
                  <a:lnTo>
                    <a:pt x="144780" y="144780"/>
                  </a:lnTo>
                  <a:lnTo>
                    <a:pt x="0" y="144780"/>
                  </a:lnTo>
                  <a:lnTo>
                    <a:pt x="0" y="0"/>
                  </a:lnTo>
                  <a:close/>
                  <a:moveTo>
                    <a:pt x="144780" y="0"/>
                  </a:moveTo>
                  <a:lnTo>
                    <a:pt x="4793563" y="0"/>
                  </a:lnTo>
                  <a:lnTo>
                    <a:pt x="4793563" y="144780"/>
                  </a:lnTo>
                  <a:lnTo>
                    <a:pt x="144780" y="144780"/>
                  </a:lnTo>
                  <a:lnTo>
                    <a:pt x="144780" y="0"/>
                  </a:lnTo>
                  <a:close/>
                </a:path>
              </a:pathLst>
            </a:custGeom>
            <a:solidFill>
              <a:srgbClr val="000000"/>
            </a:solidFill>
          </p:spPr>
          <p:txBody>
            <a:bodyPr/>
            <a:lstStyle/>
            <a:p>
              <a:endParaRPr lang="en-US"/>
            </a:p>
          </p:txBody>
        </p:sp>
      </p:grpSp>
      <p:sp>
        <p:nvSpPr>
          <p:cNvPr id="28" name="AutoShape 28"/>
          <p:cNvSpPr/>
          <p:nvPr/>
        </p:nvSpPr>
        <p:spPr>
          <a:xfrm>
            <a:off x="17696885" y="5958205"/>
            <a:ext cx="360786" cy="0"/>
          </a:xfrm>
          <a:prstGeom prst="line">
            <a:avLst/>
          </a:prstGeom>
          <a:ln w="28575" cap="rnd">
            <a:solidFill>
              <a:srgbClr val="000000"/>
            </a:solidFill>
            <a:prstDash val="solid"/>
            <a:headEnd type="none" w="sm" len="sm"/>
            <a:tailEnd type="none" w="sm" len="sm"/>
          </a:ln>
        </p:spPr>
        <p:txBody>
          <a:bodyPr/>
          <a:lstStyle/>
          <a:p>
            <a:endParaRPr lang="en-US"/>
          </a:p>
        </p:txBody>
      </p:sp>
      <p:sp>
        <p:nvSpPr>
          <p:cNvPr id="29" name="AutoShape 29"/>
          <p:cNvSpPr/>
          <p:nvPr/>
        </p:nvSpPr>
        <p:spPr>
          <a:xfrm>
            <a:off x="17696885" y="5832640"/>
            <a:ext cx="360786" cy="0"/>
          </a:xfrm>
          <a:prstGeom prst="line">
            <a:avLst/>
          </a:prstGeom>
          <a:ln w="28575" cap="rnd">
            <a:solidFill>
              <a:srgbClr val="000000"/>
            </a:solidFill>
            <a:prstDash val="solid"/>
            <a:headEnd type="none" w="sm" len="sm"/>
            <a:tailEnd type="none" w="sm" len="sm"/>
          </a:ln>
        </p:spPr>
        <p:txBody>
          <a:bodyPr/>
          <a:lstStyle/>
          <a:p>
            <a:endParaRPr lang="en-US"/>
          </a:p>
        </p:txBody>
      </p:sp>
      <p:sp>
        <p:nvSpPr>
          <p:cNvPr id="30" name="AutoShape 30"/>
          <p:cNvSpPr/>
          <p:nvPr/>
        </p:nvSpPr>
        <p:spPr>
          <a:xfrm>
            <a:off x="17696885" y="6083770"/>
            <a:ext cx="360786" cy="0"/>
          </a:xfrm>
          <a:prstGeom prst="line">
            <a:avLst/>
          </a:prstGeom>
          <a:ln w="28575" cap="rnd">
            <a:solidFill>
              <a:srgbClr val="000000"/>
            </a:solidFill>
            <a:prstDash val="solid"/>
            <a:headEnd type="none" w="sm" len="sm"/>
            <a:tailEnd type="none" w="sm" len="sm"/>
          </a:ln>
        </p:spPr>
        <p:txBody>
          <a:bodyPr/>
          <a:lstStyle/>
          <a:p>
            <a:endParaRPr lang="en-US"/>
          </a:p>
        </p:txBody>
      </p:sp>
      <p:sp>
        <p:nvSpPr>
          <p:cNvPr id="31" name="Rectangle 30"/>
          <p:cNvSpPr/>
          <p:nvPr/>
        </p:nvSpPr>
        <p:spPr>
          <a:xfrm>
            <a:off x="632340" y="1402729"/>
            <a:ext cx="6114076" cy="4708981"/>
          </a:xfrm>
          <a:prstGeom prst="rect">
            <a:avLst/>
          </a:prstGeom>
        </p:spPr>
        <p:txBody>
          <a:bodyPr wrap="square">
            <a:spAutoFit/>
          </a:bodyPr>
          <a:lstStyle/>
          <a:p>
            <a:pPr algn="just">
              <a:lnSpc>
                <a:spcPct val="150000"/>
              </a:lnSpc>
            </a:pPr>
            <a:r>
              <a:rPr lang="vi-VN" sz="4000" dirty="0"/>
              <a:t>Vai trò của hệ điều hành trong hoạt động của máy tính: </a:t>
            </a:r>
            <a:r>
              <a:rPr lang="vi-VN" sz="4000" b="1" i="1" dirty="0">
                <a:solidFill>
                  <a:srgbClr val="FF0000"/>
                </a:solidFill>
              </a:rPr>
              <a:t>kết nối giúp người sử dụng khai thác khả năng xử lí của máy tính. </a:t>
            </a:r>
            <a:endParaRPr lang="en-US" sz="4000" b="1" i="1" dirty="0">
              <a:solidFill>
                <a:srgbClr val="FF0000"/>
              </a:solidFill>
            </a:endParaRPr>
          </a:p>
        </p:txBody>
      </p:sp>
      <p:sp>
        <p:nvSpPr>
          <p:cNvPr id="32" name="Rectangle 31"/>
          <p:cNvSpPr/>
          <p:nvPr/>
        </p:nvSpPr>
        <p:spPr>
          <a:xfrm>
            <a:off x="7640465" y="2452031"/>
            <a:ext cx="7934380" cy="193899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Máy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a:t>
            </a:r>
          </a:p>
        </p:txBody>
      </p:sp>
      <p:sp>
        <p:nvSpPr>
          <p:cNvPr id="33" name="Rectangle 32"/>
          <p:cNvSpPr/>
          <p:nvPr/>
        </p:nvSpPr>
        <p:spPr>
          <a:xfrm>
            <a:off x="7572319" y="6452979"/>
            <a:ext cx="8162981" cy="1824923"/>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Máy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dây</a:t>
            </a:r>
            <a:r>
              <a:rPr lang="en-US" sz="4000" dirty="0">
                <a:latin typeface="Arial" panose="020B0604020202020204" pitchFamily="34" charset="0"/>
                <a:cs typeface="Arial" panose="020B0604020202020204" pitchFamily="34" charset="0"/>
              </a:rPr>
              <a:t> </a:t>
            </a:r>
            <a:r>
              <a:rPr lang="en-US" sz="4000" err="1">
                <a:latin typeface="Arial" panose="020B0604020202020204" pitchFamily="34" charset="0"/>
                <a:cs typeface="Arial" panose="020B0604020202020204" pitchFamily="34" charset="0"/>
              </a:rPr>
              <a:t>dẫn</a:t>
            </a:r>
            <a:r>
              <a:rPr lang="en-US" sz="4000">
                <a:latin typeface="Arial" panose="020B0604020202020204" pitchFamily="34" charset="0"/>
                <a:cs typeface="Arial" panose="020B0604020202020204" pitchFamily="34" charset="0"/>
              </a:rPr>
              <a:t> nếu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hành</a:t>
            </a:r>
            <a:r>
              <a:rPr lang="en-US" sz="4000" dirty="0">
                <a:latin typeface="Arial" panose="020B0604020202020204" pitchFamily="34" charset="0"/>
                <a:cs typeface="Arial" panose="020B0604020202020204" pitchFamily="34" charset="0"/>
              </a:rPr>
              <a:t>. </a:t>
            </a:r>
          </a:p>
        </p:txBody>
      </p:sp>
      <p:pic>
        <p:nvPicPr>
          <p:cNvPr id="35" name="Picture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470" y="5280269"/>
            <a:ext cx="5926237" cy="59262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strips(downLeft)">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p:cTn id="26" dur="500" fill="hold"/>
                                        <p:tgtEl>
                                          <p:spTgt spid="33"/>
                                        </p:tgtEl>
                                        <p:attrNameLst>
                                          <p:attrName>ppt_w</p:attrName>
                                        </p:attrNameLst>
                                      </p:cBhvr>
                                      <p:tavLst>
                                        <p:tav tm="0">
                                          <p:val>
                                            <p:strVal val="#ppt_w+.3"/>
                                          </p:val>
                                        </p:tav>
                                        <p:tav tm="100000">
                                          <p:val>
                                            <p:strVal val="#ppt_w"/>
                                          </p:val>
                                        </p:tav>
                                      </p:tavLst>
                                    </p:anim>
                                    <p:anim calcmode="lin" valueType="num">
                                      <p:cBhvr>
                                        <p:cTn id="27" dur="500" fill="hold"/>
                                        <p:tgtEl>
                                          <p:spTgt spid="33"/>
                                        </p:tgtEl>
                                        <p:attrNameLst>
                                          <p:attrName>ppt_h</p:attrName>
                                        </p:attrNameLst>
                                      </p:cBhvr>
                                      <p:tavLst>
                                        <p:tav tm="0">
                                          <p:val>
                                            <p:strVal val="#ppt_h"/>
                                          </p:val>
                                        </p:tav>
                                        <p:tav tm="100000">
                                          <p:val>
                                            <p:strVal val="#ppt_h"/>
                                          </p:val>
                                        </p:tav>
                                      </p:tavLst>
                                    </p:anim>
                                    <p:animEffect transition="in" filter="fade">
                                      <p:cBhvr>
                                        <p:cTn id="28" dur="500"/>
                                        <p:tgtEl>
                                          <p:spTgt spid="33"/>
                                        </p:tgtEl>
                                      </p:cBhvr>
                                    </p:animEffect>
                                  </p:childTnLst>
                                </p:cTn>
                              </p:par>
                              <p:par>
                                <p:cTn id="29" presetID="50" presetClass="entr" presetSubtype="0" decel="10000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strVal val="#ppt_w+.3"/>
                                          </p:val>
                                        </p:tav>
                                        <p:tav tm="100000">
                                          <p:val>
                                            <p:strVal val="#ppt_w"/>
                                          </p:val>
                                        </p:tav>
                                      </p:tavLst>
                                    </p:anim>
                                    <p:anim calcmode="lin" valueType="num">
                                      <p:cBhvr>
                                        <p:cTn id="32" dur="500" fill="hold"/>
                                        <p:tgtEl>
                                          <p:spTgt spid="11"/>
                                        </p:tgtEl>
                                        <p:attrNameLst>
                                          <p:attrName>ppt_h</p:attrName>
                                        </p:attrNameLst>
                                      </p:cBhvr>
                                      <p:tavLst>
                                        <p:tav tm="0">
                                          <p:val>
                                            <p:strVal val="#ppt_h"/>
                                          </p:val>
                                        </p:tav>
                                        <p:tav tm="100000">
                                          <p:val>
                                            <p:strVal val="#ppt_h"/>
                                          </p:val>
                                        </p:tav>
                                      </p:tavLst>
                                    </p:anim>
                                    <p:animEffect transition="in" filter="fade">
                                      <p:cBhvr>
                                        <p:cTn id="33" dur="500"/>
                                        <p:tgtEl>
                                          <p:spTgt spid="11"/>
                                        </p:tgtEl>
                                      </p:cBhvr>
                                    </p:animEffect>
                                  </p:childTnLst>
                                </p:cTn>
                              </p:par>
                              <p:par>
                                <p:cTn id="34" presetID="50" presetClass="entr" presetSubtype="0" decel="10000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strVal val="#ppt_w+.3"/>
                                          </p:val>
                                        </p:tav>
                                        <p:tav tm="100000">
                                          <p:val>
                                            <p:strVal val="#ppt_w"/>
                                          </p:val>
                                        </p:tav>
                                      </p:tavLst>
                                    </p:anim>
                                    <p:anim calcmode="lin" valueType="num">
                                      <p:cBhvr>
                                        <p:cTn id="37" dur="500" fill="hold"/>
                                        <p:tgtEl>
                                          <p:spTgt spid="5"/>
                                        </p:tgtEl>
                                        <p:attrNameLst>
                                          <p:attrName>ppt_h</p:attrName>
                                        </p:attrNameLst>
                                      </p:cBhvr>
                                      <p:tavLst>
                                        <p:tav tm="0">
                                          <p:val>
                                            <p:strVal val="#ppt_h"/>
                                          </p:val>
                                        </p:tav>
                                        <p:tav tm="100000">
                                          <p:val>
                                            <p:strVal val="#ppt_h"/>
                                          </p:val>
                                        </p:tav>
                                      </p:tavLst>
                                    </p:anim>
                                    <p:animEffect transition="in" filter="fade">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grpSp>
        <p:nvGrpSpPr>
          <p:cNvPr id="3" name="Group 3"/>
          <p:cNvGrpSpPr/>
          <p:nvPr/>
        </p:nvGrpSpPr>
        <p:grpSpPr>
          <a:xfrm>
            <a:off x="895350" y="578844"/>
            <a:ext cx="8124880" cy="4460016"/>
            <a:chOff x="0" y="0"/>
            <a:chExt cx="26249012" cy="14408952"/>
          </a:xfrm>
        </p:grpSpPr>
        <p:sp>
          <p:nvSpPr>
            <p:cNvPr id="4" name="Freeform 4"/>
            <p:cNvSpPr/>
            <p:nvPr/>
          </p:nvSpPr>
          <p:spPr>
            <a:xfrm>
              <a:off x="72390" y="72390"/>
              <a:ext cx="26104232" cy="14264172"/>
            </a:xfrm>
            <a:custGeom>
              <a:avLst/>
              <a:gdLst/>
              <a:ahLst/>
              <a:cxnLst/>
              <a:rect l="l" t="t" r="r" b="b"/>
              <a:pathLst>
                <a:path w="26104232" h="14264172">
                  <a:moveTo>
                    <a:pt x="0" y="0"/>
                  </a:moveTo>
                  <a:lnTo>
                    <a:pt x="26104232" y="0"/>
                  </a:lnTo>
                  <a:lnTo>
                    <a:pt x="26104232" y="14264172"/>
                  </a:lnTo>
                  <a:lnTo>
                    <a:pt x="0" y="14264172"/>
                  </a:lnTo>
                  <a:lnTo>
                    <a:pt x="0" y="0"/>
                  </a:lnTo>
                  <a:close/>
                </a:path>
              </a:pathLst>
            </a:custGeom>
            <a:solidFill>
              <a:srgbClr val="FFD19F"/>
            </a:solidFill>
          </p:spPr>
          <p:txBody>
            <a:bodyPr/>
            <a:lstStyle/>
            <a:p>
              <a:endParaRPr lang="en-US"/>
            </a:p>
          </p:txBody>
        </p:sp>
        <p:sp>
          <p:nvSpPr>
            <p:cNvPr id="5" name="Freeform 5"/>
            <p:cNvSpPr/>
            <p:nvPr/>
          </p:nvSpPr>
          <p:spPr>
            <a:xfrm>
              <a:off x="0" y="0"/>
              <a:ext cx="26249012" cy="14408953"/>
            </a:xfrm>
            <a:custGeom>
              <a:avLst/>
              <a:gdLst/>
              <a:ahLst/>
              <a:cxnLst/>
              <a:rect l="l" t="t" r="r" b="b"/>
              <a:pathLst>
                <a:path w="26249012" h="14408953">
                  <a:moveTo>
                    <a:pt x="26104233" y="14264173"/>
                  </a:moveTo>
                  <a:lnTo>
                    <a:pt x="26249012" y="14264173"/>
                  </a:lnTo>
                  <a:lnTo>
                    <a:pt x="26249012" y="14408953"/>
                  </a:lnTo>
                  <a:lnTo>
                    <a:pt x="26104233" y="14408953"/>
                  </a:lnTo>
                  <a:lnTo>
                    <a:pt x="26104233" y="14264173"/>
                  </a:lnTo>
                  <a:close/>
                  <a:moveTo>
                    <a:pt x="0" y="144780"/>
                  </a:moveTo>
                  <a:lnTo>
                    <a:pt x="144780" y="144780"/>
                  </a:lnTo>
                  <a:lnTo>
                    <a:pt x="144780" y="14264173"/>
                  </a:lnTo>
                  <a:lnTo>
                    <a:pt x="0" y="14264173"/>
                  </a:lnTo>
                  <a:lnTo>
                    <a:pt x="0" y="144780"/>
                  </a:lnTo>
                  <a:close/>
                  <a:moveTo>
                    <a:pt x="0" y="14264173"/>
                  </a:moveTo>
                  <a:lnTo>
                    <a:pt x="144780" y="14264173"/>
                  </a:lnTo>
                  <a:lnTo>
                    <a:pt x="144780" y="14408953"/>
                  </a:lnTo>
                  <a:lnTo>
                    <a:pt x="0" y="14408953"/>
                  </a:lnTo>
                  <a:lnTo>
                    <a:pt x="0" y="14264173"/>
                  </a:lnTo>
                  <a:close/>
                  <a:moveTo>
                    <a:pt x="26104233" y="144780"/>
                  </a:moveTo>
                  <a:lnTo>
                    <a:pt x="26249012" y="144780"/>
                  </a:lnTo>
                  <a:lnTo>
                    <a:pt x="26249012" y="14264173"/>
                  </a:lnTo>
                  <a:lnTo>
                    <a:pt x="26104233" y="14264173"/>
                  </a:lnTo>
                  <a:lnTo>
                    <a:pt x="26104233" y="144780"/>
                  </a:lnTo>
                  <a:close/>
                  <a:moveTo>
                    <a:pt x="144780" y="14264173"/>
                  </a:moveTo>
                  <a:lnTo>
                    <a:pt x="26104233" y="14264173"/>
                  </a:lnTo>
                  <a:lnTo>
                    <a:pt x="26104233" y="14408953"/>
                  </a:lnTo>
                  <a:lnTo>
                    <a:pt x="144780" y="14408953"/>
                  </a:lnTo>
                  <a:lnTo>
                    <a:pt x="144780" y="14264173"/>
                  </a:lnTo>
                  <a:close/>
                  <a:moveTo>
                    <a:pt x="26104233" y="0"/>
                  </a:moveTo>
                  <a:lnTo>
                    <a:pt x="26249012" y="0"/>
                  </a:lnTo>
                  <a:lnTo>
                    <a:pt x="26249012" y="144780"/>
                  </a:lnTo>
                  <a:lnTo>
                    <a:pt x="26104233" y="144780"/>
                  </a:lnTo>
                  <a:lnTo>
                    <a:pt x="26104233" y="0"/>
                  </a:lnTo>
                  <a:close/>
                  <a:moveTo>
                    <a:pt x="0" y="0"/>
                  </a:moveTo>
                  <a:lnTo>
                    <a:pt x="144780" y="0"/>
                  </a:lnTo>
                  <a:lnTo>
                    <a:pt x="144780" y="144780"/>
                  </a:lnTo>
                  <a:lnTo>
                    <a:pt x="0" y="144780"/>
                  </a:lnTo>
                  <a:lnTo>
                    <a:pt x="0" y="0"/>
                  </a:lnTo>
                  <a:close/>
                  <a:moveTo>
                    <a:pt x="144780" y="0"/>
                  </a:moveTo>
                  <a:lnTo>
                    <a:pt x="26104233" y="0"/>
                  </a:lnTo>
                  <a:lnTo>
                    <a:pt x="26104233" y="144780"/>
                  </a:lnTo>
                  <a:lnTo>
                    <a:pt x="144780" y="144780"/>
                  </a:lnTo>
                  <a:lnTo>
                    <a:pt x="144780" y="0"/>
                  </a:lnTo>
                  <a:close/>
                </a:path>
              </a:pathLst>
            </a:custGeom>
            <a:solidFill>
              <a:srgbClr val="3D3D3B"/>
            </a:solidFill>
          </p:spPr>
          <p:txBody>
            <a:bodyPr/>
            <a:lstStyle/>
            <a:p>
              <a:endParaRPr lang="en-US"/>
            </a:p>
          </p:txBody>
        </p:sp>
      </p:grpSp>
      <p:grpSp>
        <p:nvGrpSpPr>
          <p:cNvPr id="6" name="Group 6"/>
          <p:cNvGrpSpPr/>
          <p:nvPr/>
        </p:nvGrpSpPr>
        <p:grpSpPr>
          <a:xfrm>
            <a:off x="1182917" y="1543348"/>
            <a:ext cx="7580787" cy="3241238"/>
            <a:chOff x="0" y="0"/>
            <a:chExt cx="24491214" cy="10471452"/>
          </a:xfrm>
        </p:grpSpPr>
        <p:sp>
          <p:nvSpPr>
            <p:cNvPr id="7" name="Freeform 7"/>
            <p:cNvSpPr/>
            <p:nvPr/>
          </p:nvSpPr>
          <p:spPr>
            <a:xfrm>
              <a:off x="72390" y="72390"/>
              <a:ext cx="24346434" cy="10326672"/>
            </a:xfrm>
            <a:custGeom>
              <a:avLst/>
              <a:gdLst/>
              <a:ahLst/>
              <a:cxnLst/>
              <a:rect l="l" t="t" r="r" b="b"/>
              <a:pathLst>
                <a:path w="24346434" h="10326672">
                  <a:moveTo>
                    <a:pt x="0" y="0"/>
                  </a:moveTo>
                  <a:lnTo>
                    <a:pt x="24346434" y="0"/>
                  </a:lnTo>
                  <a:lnTo>
                    <a:pt x="24346434" y="10326672"/>
                  </a:lnTo>
                  <a:lnTo>
                    <a:pt x="0" y="10326672"/>
                  </a:lnTo>
                  <a:lnTo>
                    <a:pt x="0" y="0"/>
                  </a:lnTo>
                  <a:close/>
                </a:path>
              </a:pathLst>
            </a:custGeom>
            <a:solidFill>
              <a:srgbClr val="FFFFFF"/>
            </a:solidFill>
          </p:spPr>
          <p:txBody>
            <a:bodyPr/>
            <a:lstStyle/>
            <a:p>
              <a:endParaRPr lang="en-US"/>
            </a:p>
          </p:txBody>
        </p:sp>
        <p:sp>
          <p:nvSpPr>
            <p:cNvPr id="8" name="Freeform 8"/>
            <p:cNvSpPr/>
            <p:nvPr/>
          </p:nvSpPr>
          <p:spPr>
            <a:xfrm>
              <a:off x="0" y="0"/>
              <a:ext cx="24491214" cy="10471452"/>
            </a:xfrm>
            <a:custGeom>
              <a:avLst/>
              <a:gdLst/>
              <a:ahLst/>
              <a:cxnLst/>
              <a:rect l="l" t="t" r="r" b="b"/>
              <a:pathLst>
                <a:path w="24491214" h="10471452">
                  <a:moveTo>
                    <a:pt x="24346433" y="10326673"/>
                  </a:moveTo>
                  <a:lnTo>
                    <a:pt x="24491214" y="10326673"/>
                  </a:lnTo>
                  <a:lnTo>
                    <a:pt x="24491214" y="10471452"/>
                  </a:lnTo>
                  <a:lnTo>
                    <a:pt x="24346433" y="10471452"/>
                  </a:lnTo>
                  <a:lnTo>
                    <a:pt x="24346433" y="10326672"/>
                  </a:lnTo>
                  <a:close/>
                  <a:moveTo>
                    <a:pt x="0" y="144780"/>
                  </a:moveTo>
                  <a:lnTo>
                    <a:pt x="144780" y="144780"/>
                  </a:lnTo>
                  <a:lnTo>
                    <a:pt x="144780" y="10326673"/>
                  </a:lnTo>
                  <a:lnTo>
                    <a:pt x="0" y="10326673"/>
                  </a:lnTo>
                  <a:lnTo>
                    <a:pt x="0" y="144780"/>
                  </a:lnTo>
                  <a:close/>
                  <a:moveTo>
                    <a:pt x="0" y="10326673"/>
                  </a:moveTo>
                  <a:lnTo>
                    <a:pt x="144780" y="10326673"/>
                  </a:lnTo>
                  <a:lnTo>
                    <a:pt x="144780" y="10471452"/>
                  </a:lnTo>
                  <a:lnTo>
                    <a:pt x="0" y="10471452"/>
                  </a:lnTo>
                  <a:lnTo>
                    <a:pt x="0" y="10326672"/>
                  </a:lnTo>
                  <a:close/>
                  <a:moveTo>
                    <a:pt x="24346433" y="144780"/>
                  </a:moveTo>
                  <a:lnTo>
                    <a:pt x="24491214" y="144780"/>
                  </a:lnTo>
                  <a:lnTo>
                    <a:pt x="24491214" y="10326673"/>
                  </a:lnTo>
                  <a:lnTo>
                    <a:pt x="24346433" y="10326673"/>
                  </a:lnTo>
                  <a:lnTo>
                    <a:pt x="24346433" y="144780"/>
                  </a:lnTo>
                  <a:close/>
                  <a:moveTo>
                    <a:pt x="144780" y="10326673"/>
                  </a:moveTo>
                  <a:lnTo>
                    <a:pt x="24346433" y="10326673"/>
                  </a:lnTo>
                  <a:lnTo>
                    <a:pt x="24346433" y="10471452"/>
                  </a:lnTo>
                  <a:lnTo>
                    <a:pt x="144780" y="10471452"/>
                  </a:lnTo>
                  <a:lnTo>
                    <a:pt x="144780" y="10326672"/>
                  </a:lnTo>
                  <a:close/>
                  <a:moveTo>
                    <a:pt x="24346433" y="0"/>
                  </a:moveTo>
                  <a:lnTo>
                    <a:pt x="24491214" y="0"/>
                  </a:lnTo>
                  <a:lnTo>
                    <a:pt x="24491214" y="144780"/>
                  </a:lnTo>
                  <a:lnTo>
                    <a:pt x="24346433" y="144780"/>
                  </a:lnTo>
                  <a:lnTo>
                    <a:pt x="24346433" y="0"/>
                  </a:lnTo>
                  <a:close/>
                  <a:moveTo>
                    <a:pt x="0" y="0"/>
                  </a:moveTo>
                  <a:lnTo>
                    <a:pt x="144780" y="0"/>
                  </a:lnTo>
                  <a:lnTo>
                    <a:pt x="144780" y="144780"/>
                  </a:lnTo>
                  <a:lnTo>
                    <a:pt x="0" y="144780"/>
                  </a:lnTo>
                  <a:lnTo>
                    <a:pt x="0" y="0"/>
                  </a:lnTo>
                  <a:close/>
                  <a:moveTo>
                    <a:pt x="144780" y="0"/>
                  </a:moveTo>
                  <a:lnTo>
                    <a:pt x="24346433" y="0"/>
                  </a:lnTo>
                  <a:lnTo>
                    <a:pt x="24346433" y="144780"/>
                  </a:lnTo>
                  <a:lnTo>
                    <a:pt x="144780" y="144780"/>
                  </a:lnTo>
                  <a:lnTo>
                    <a:pt x="144780" y="0"/>
                  </a:lnTo>
                  <a:close/>
                </a:path>
              </a:pathLst>
            </a:custGeom>
            <a:solidFill>
              <a:srgbClr val="3D3D3B"/>
            </a:solidFill>
          </p:spPr>
          <p:txBody>
            <a:bodyPr/>
            <a:lstStyle/>
            <a:p>
              <a:endParaRPr lang="en-US"/>
            </a:p>
          </p:txBody>
        </p:sp>
      </p:grpSp>
      <p:sp>
        <p:nvSpPr>
          <p:cNvPr id="16" name="AutoShape 16"/>
          <p:cNvSpPr/>
          <p:nvPr/>
        </p:nvSpPr>
        <p:spPr>
          <a:xfrm>
            <a:off x="7433887" y="909143"/>
            <a:ext cx="370006" cy="0"/>
          </a:xfrm>
          <a:prstGeom prst="line">
            <a:avLst/>
          </a:prstGeom>
          <a:ln w="38100" cap="rnd">
            <a:solidFill>
              <a:srgbClr val="3D3D3B"/>
            </a:solidFill>
            <a:prstDash val="solid"/>
            <a:headEnd type="none" w="sm" len="sm"/>
            <a:tailEnd type="none" w="sm" len="sm"/>
          </a:ln>
        </p:spPr>
        <p:txBody>
          <a:bodyPr/>
          <a:lstStyle/>
          <a:p>
            <a:endParaRPr lang="en-US"/>
          </a:p>
        </p:txBody>
      </p:sp>
      <p:sp>
        <p:nvSpPr>
          <p:cNvPr id="18" name="AutoShape 18"/>
          <p:cNvSpPr/>
          <p:nvPr/>
        </p:nvSpPr>
        <p:spPr>
          <a:xfrm>
            <a:off x="7433887" y="1044972"/>
            <a:ext cx="370006" cy="0"/>
          </a:xfrm>
          <a:prstGeom prst="line">
            <a:avLst/>
          </a:prstGeom>
          <a:ln w="38100" cap="rnd">
            <a:solidFill>
              <a:srgbClr val="3D3D3B"/>
            </a:solidFill>
            <a:prstDash val="solid"/>
            <a:headEnd type="none" w="sm" len="sm"/>
            <a:tailEnd type="none" w="sm" len="sm"/>
          </a:ln>
        </p:spPr>
        <p:txBody>
          <a:bodyPr/>
          <a:lstStyle/>
          <a:p>
            <a:endParaRPr lang="en-US"/>
          </a:p>
        </p:txBody>
      </p:sp>
      <p:sp>
        <p:nvSpPr>
          <p:cNvPr id="20" name="AutoShape 20"/>
          <p:cNvSpPr/>
          <p:nvPr/>
        </p:nvSpPr>
        <p:spPr>
          <a:xfrm>
            <a:off x="7433887" y="1180802"/>
            <a:ext cx="370006" cy="0"/>
          </a:xfrm>
          <a:prstGeom prst="line">
            <a:avLst/>
          </a:prstGeom>
          <a:ln w="38100" cap="rnd">
            <a:solidFill>
              <a:srgbClr val="3D3D3B"/>
            </a:solidFill>
            <a:prstDash val="solid"/>
            <a:headEnd type="none" w="sm" len="sm"/>
            <a:tailEnd type="none" w="sm" len="sm"/>
          </a:ln>
        </p:spPr>
        <p:txBody>
          <a:bodyPr/>
          <a:lstStyle/>
          <a:p>
            <a:endParaRPr lang="en-US"/>
          </a:p>
        </p:txBody>
      </p:sp>
      <p:pic>
        <p:nvPicPr>
          <p:cNvPr id="2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168785" y="859995"/>
            <a:ext cx="385369" cy="369954"/>
          </a:xfrm>
          <a:prstGeom prst="rect">
            <a:avLst/>
          </a:prstGeom>
        </p:spPr>
      </p:pic>
      <p:pic>
        <p:nvPicPr>
          <p:cNvPr id="24" name="Picture 2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6802515" y="838968"/>
            <a:ext cx="289157" cy="361446"/>
          </a:xfrm>
          <a:prstGeom prst="rect">
            <a:avLst/>
          </a:prstGeom>
        </p:spPr>
      </p:pic>
      <p:pic>
        <p:nvPicPr>
          <p:cNvPr id="2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99891" y="853325"/>
            <a:ext cx="403159" cy="403159"/>
          </a:xfrm>
          <a:prstGeom prst="rect">
            <a:avLst/>
          </a:prstGeom>
        </p:spPr>
      </p:pic>
      <p:sp>
        <p:nvSpPr>
          <p:cNvPr id="47" name="Rectangle 46"/>
          <p:cNvSpPr/>
          <p:nvPr/>
        </p:nvSpPr>
        <p:spPr>
          <a:xfrm>
            <a:off x="10187518" y="1655003"/>
            <a:ext cx="6266208" cy="2014334"/>
          </a:xfrm>
          <a:prstGeom prst="rect">
            <a:avLst/>
          </a:prstGeom>
        </p:spPr>
        <p:txBody>
          <a:bodyPr wrap="square">
            <a:spAutoFit/>
          </a:bodyPr>
          <a:lstStyle/>
          <a:p>
            <a:pPr algn="just">
              <a:lnSpc>
                <a:spcPct val="150000"/>
              </a:lnSpc>
            </a:pPr>
            <a:r>
              <a:rPr lang="vi-VN" sz="4400" b="1" dirty="0"/>
              <a:t>Chức năng cơ bản của hệ điều hành:</a:t>
            </a:r>
            <a:endParaRPr lang="en-US" sz="4400" b="1" dirty="0"/>
          </a:p>
        </p:txBody>
      </p:sp>
      <p:sp>
        <p:nvSpPr>
          <p:cNvPr id="48" name="Rectangle 47"/>
          <p:cNvSpPr/>
          <p:nvPr/>
        </p:nvSpPr>
        <p:spPr>
          <a:xfrm>
            <a:off x="1329446" y="1579504"/>
            <a:ext cx="7256687" cy="3293209"/>
          </a:xfrm>
          <a:prstGeom prst="rect">
            <a:avLst/>
          </a:prstGeom>
        </p:spPr>
        <p:txBody>
          <a:bodyPr wrap="square">
            <a:spAutoFit/>
          </a:bodyPr>
          <a:lstStyle/>
          <a:p>
            <a:pPr algn="just">
              <a:lnSpc>
                <a:spcPct val="130000"/>
              </a:lnSpc>
            </a:pPr>
            <a:r>
              <a:rPr lang="en-US" sz="4000" dirty="0" err="1">
                <a:latin typeface="Arial" panose="020B0604020202020204" pitchFamily="34" charset="0"/>
                <a:cs typeface="Arial" panose="020B0604020202020204" pitchFamily="34" charset="0"/>
              </a:rPr>
              <a:t>Quản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chúng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nhịp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nhau</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66521144"/>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p:cTn id="12" dur="500" fill="hold"/>
                                        <p:tgtEl>
                                          <p:spTgt spid="48"/>
                                        </p:tgtEl>
                                        <p:attrNameLst>
                                          <p:attrName>ppt_w</p:attrName>
                                        </p:attrNameLst>
                                      </p:cBhvr>
                                      <p:tavLst>
                                        <p:tav tm="0">
                                          <p:val>
                                            <p:fltVal val="0"/>
                                          </p:val>
                                        </p:tav>
                                        <p:tav tm="100000">
                                          <p:val>
                                            <p:strVal val="#ppt_w"/>
                                          </p:val>
                                        </p:tav>
                                      </p:tavLst>
                                    </p:anim>
                                    <p:anim calcmode="lin" valueType="num">
                                      <p:cBhvr>
                                        <p:cTn id="13" dur="500" fill="hold"/>
                                        <p:tgtEl>
                                          <p:spTgt spid="4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74">
            <a:extLst>
              <a:ext uri="{FF2B5EF4-FFF2-40B4-BE49-F238E27FC236}">
                <a16:creationId xmlns:a16="http://schemas.microsoft.com/office/drawing/2014/main" id="{4043C553-BFFF-575B-B95B-A0892FFEA5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8400" y="5538790"/>
            <a:ext cx="217170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51" name="Picture 43">
            <a:extLst>
              <a:ext uri="{FF2B5EF4-FFF2-40B4-BE49-F238E27FC236}">
                <a16:creationId xmlns:a16="http://schemas.microsoft.com/office/drawing/2014/main" id="{202BD1EC-6253-8F88-085F-C991C97FAA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0850" y="1409700"/>
            <a:ext cx="32004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a:extLst>
              <a:ext uri="{FF2B5EF4-FFF2-40B4-BE49-F238E27FC236}">
                <a16:creationId xmlns:a16="http://schemas.microsoft.com/office/drawing/2014/main" id="{40B5005D-A5A6-040C-A4C5-6110A01EC0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75347" y="7812882"/>
            <a:ext cx="3298031"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3">
            <a:extLst>
              <a:ext uri="{FF2B5EF4-FFF2-40B4-BE49-F238E27FC236}">
                <a16:creationId xmlns:a16="http://schemas.microsoft.com/office/drawing/2014/main" id="{F58467E6-8D04-59BE-8C45-5495ADD15A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6743700"/>
            <a:ext cx="26289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4">
            <a:extLst>
              <a:ext uri="{FF2B5EF4-FFF2-40B4-BE49-F238E27FC236}">
                <a16:creationId xmlns:a16="http://schemas.microsoft.com/office/drawing/2014/main" id="{F64C25D2-E125-70AE-A6C1-3E2D1AC17B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0908" r="35094"/>
          <a:stretch>
            <a:fillRect/>
          </a:stretch>
        </p:blipFill>
        <p:spPr bwMode="auto">
          <a:xfrm>
            <a:off x="3314702" y="3429000"/>
            <a:ext cx="947738"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5">
            <a:extLst>
              <a:ext uri="{FF2B5EF4-FFF2-40B4-BE49-F238E27FC236}">
                <a16:creationId xmlns:a16="http://schemas.microsoft.com/office/drawing/2014/main" id="{BD4643F4-6A8C-D7D3-9A7B-6AC922BA68C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030200" y="4229100"/>
            <a:ext cx="26289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6" name="Group 6">
            <a:extLst>
              <a:ext uri="{FF2B5EF4-FFF2-40B4-BE49-F238E27FC236}">
                <a16:creationId xmlns:a16="http://schemas.microsoft.com/office/drawing/2014/main" id="{4C2629E9-C1B6-5095-FE40-C34F6CD0F83E}"/>
              </a:ext>
            </a:extLst>
          </p:cNvPr>
          <p:cNvGrpSpPr>
            <a:grpSpLocks/>
          </p:cNvGrpSpPr>
          <p:nvPr/>
        </p:nvGrpSpPr>
        <p:grpSpPr bwMode="auto">
          <a:xfrm>
            <a:off x="6400800" y="2743200"/>
            <a:ext cx="4000500" cy="3650457"/>
            <a:chOff x="1728" y="1152"/>
            <a:chExt cx="1680" cy="1533"/>
          </a:xfrm>
        </p:grpSpPr>
        <p:grpSp>
          <p:nvGrpSpPr>
            <p:cNvPr id="12342" name="Group 7">
              <a:extLst>
                <a:ext uri="{FF2B5EF4-FFF2-40B4-BE49-F238E27FC236}">
                  <a16:creationId xmlns:a16="http://schemas.microsoft.com/office/drawing/2014/main" id="{77AC1B24-27DC-E813-7D71-FF418821032A}"/>
                </a:ext>
              </a:extLst>
            </p:cNvPr>
            <p:cNvGrpSpPr>
              <a:grpSpLocks/>
            </p:cNvGrpSpPr>
            <p:nvPr/>
          </p:nvGrpSpPr>
          <p:grpSpPr bwMode="auto">
            <a:xfrm>
              <a:off x="1728" y="1152"/>
              <a:ext cx="1680" cy="1533"/>
              <a:chOff x="1728" y="1152"/>
              <a:chExt cx="1680" cy="1533"/>
            </a:xfrm>
          </p:grpSpPr>
          <p:pic>
            <p:nvPicPr>
              <p:cNvPr id="12344" name="Picture 8">
                <a:extLst>
                  <a:ext uri="{FF2B5EF4-FFF2-40B4-BE49-F238E27FC236}">
                    <a16:creationId xmlns:a16="http://schemas.microsoft.com/office/drawing/2014/main" id="{A7B9F722-1083-8881-BBC7-828BBE6CF834}"/>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r="34782"/>
              <a:stretch>
                <a:fillRect/>
              </a:stretch>
            </p:blipFill>
            <p:spPr bwMode="auto">
              <a:xfrm>
                <a:off x="1728" y="1152"/>
                <a:ext cx="1440" cy="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2345" name="Rectangle 9">
                <a:extLst>
                  <a:ext uri="{FF2B5EF4-FFF2-40B4-BE49-F238E27FC236}">
                    <a16:creationId xmlns:a16="http://schemas.microsoft.com/office/drawing/2014/main" id="{934385EF-ECEF-8407-B420-33EDF6FCE773}"/>
                  </a:ext>
                </a:extLst>
              </p:cNvPr>
              <p:cNvSpPr>
                <a:spLocks noChangeArrowheads="1"/>
              </p:cNvSpPr>
              <p:nvPr/>
            </p:nvSpPr>
            <p:spPr bwMode="auto">
              <a:xfrm>
                <a:off x="3120" y="1152"/>
                <a:ext cx="288" cy="1248"/>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endParaRPr lang="en-US" altLang="en-US" sz="4200">
                  <a:solidFill>
                    <a:srgbClr val="FFFFFF"/>
                  </a:solidFill>
                  <a:latin typeface="Times New Roman" panose="02020603050405020304" pitchFamily="18" charset="0"/>
                </a:endParaRPr>
              </a:p>
            </p:txBody>
          </p:sp>
          <p:sp>
            <p:nvSpPr>
              <p:cNvPr id="12346" name="Rectangle 10">
                <a:extLst>
                  <a:ext uri="{FF2B5EF4-FFF2-40B4-BE49-F238E27FC236}">
                    <a16:creationId xmlns:a16="http://schemas.microsoft.com/office/drawing/2014/main" id="{A4E07E53-0A0E-ED81-6A3F-20A646B68F42}"/>
                  </a:ext>
                </a:extLst>
              </p:cNvPr>
              <p:cNvSpPr>
                <a:spLocks noChangeArrowheads="1"/>
              </p:cNvSpPr>
              <p:nvPr/>
            </p:nvSpPr>
            <p:spPr bwMode="auto">
              <a:xfrm>
                <a:off x="1776" y="1776"/>
                <a:ext cx="192" cy="650"/>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endParaRPr lang="en-US" altLang="en-US" sz="4200">
                  <a:solidFill>
                    <a:srgbClr val="FFFFFF"/>
                  </a:solidFill>
                  <a:latin typeface="Times New Roman" panose="02020603050405020304" pitchFamily="18" charset="0"/>
                </a:endParaRPr>
              </a:p>
            </p:txBody>
          </p:sp>
        </p:grpSp>
        <p:sp>
          <p:nvSpPr>
            <p:cNvPr id="12343" name="Rectangle 11">
              <a:extLst>
                <a:ext uri="{FF2B5EF4-FFF2-40B4-BE49-F238E27FC236}">
                  <a16:creationId xmlns:a16="http://schemas.microsoft.com/office/drawing/2014/main" id="{22225A10-5A03-5CD0-6A89-660717ACE721}"/>
                </a:ext>
              </a:extLst>
            </p:cNvPr>
            <p:cNvSpPr>
              <a:spLocks noChangeArrowheads="1"/>
            </p:cNvSpPr>
            <p:nvPr/>
          </p:nvSpPr>
          <p:spPr bwMode="auto">
            <a:xfrm>
              <a:off x="1898" y="1680"/>
              <a:ext cx="96" cy="480"/>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sz="2700">
                <a:solidFill>
                  <a:srgbClr val="000000"/>
                </a:solidFill>
              </a:endParaRPr>
            </a:p>
          </p:txBody>
        </p:sp>
      </p:grpSp>
      <p:pic>
        <p:nvPicPr>
          <p:cNvPr id="12297" name="Picture 12">
            <a:extLst>
              <a:ext uri="{FF2B5EF4-FFF2-40B4-BE49-F238E27FC236}">
                <a16:creationId xmlns:a16="http://schemas.microsoft.com/office/drawing/2014/main" id="{F289AB45-8BC0-B121-DB5C-4340AACE6ACB}"/>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l="12122" r="12122"/>
          <a:stretch>
            <a:fillRect/>
          </a:stretch>
        </p:blipFill>
        <p:spPr bwMode="auto">
          <a:xfrm>
            <a:off x="9829800" y="2857500"/>
            <a:ext cx="28575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2298" name="Picture 20">
            <a:extLst>
              <a:ext uri="{FF2B5EF4-FFF2-40B4-BE49-F238E27FC236}">
                <a16:creationId xmlns:a16="http://schemas.microsoft.com/office/drawing/2014/main" id="{2A5AE6CC-8C63-AAAB-9942-FB25C9087C2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29400" y="1571625"/>
            <a:ext cx="165735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9" name="Picture 21">
            <a:extLst>
              <a:ext uri="{FF2B5EF4-FFF2-40B4-BE49-F238E27FC236}">
                <a16:creationId xmlns:a16="http://schemas.microsoft.com/office/drawing/2014/main" id="{73BE9A22-E500-3C61-B263-9423F8BFBB3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001500" y="1371602"/>
            <a:ext cx="3657600"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57" name="Group 49">
            <a:extLst>
              <a:ext uri="{FF2B5EF4-FFF2-40B4-BE49-F238E27FC236}">
                <a16:creationId xmlns:a16="http://schemas.microsoft.com/office/drawing/2014/main" id="{B55B2D0F-072B-0552-3D7A-748576B9DE0B}"/>
              </a:ext>
            </a:extLst>
          </p:cNvPr>
          <p:cNvGrpSpPr>
            <a:grpSpLocks/>
          </p:cNvGrpSpPr>
          <p:nvPr/>
        </p:nvGrpSpPr>
        <p:grpSpPr bwMode="auto">
          <a:xfrm>
            <a:off x="4229100" y="2286000"/>
            <a:ext cx="8229600" cy="3543300"/>
            <a:chOff x="816" y="685"/>
            <a:chExt cx="3696" cy="1763"/>
          </a:xfrm>
        </p:grpSpPr>
        <p:sp>
          <p:nvSpPr>
            <p:cNvPr id="12336" name="Line 33">
              <a:extLst>
                <a:ext uri="{FF2B5EF4-FFF2-40B4-BE49-F238E27FC236}">
                  <a16:creationId xmlns:a16="http://schemas.microsoft.com/office/drawing/2014/main" id="{2EA301F6-E5DA-02E8-2FAF-33E09117C9A5}"/>
                </a:ext>
              </a:extLst>
            </p:cNvPr>
            <p:cNvSpPr>
              <a:spLocks noChangeShapeType="1"/>
            </p:cNvSpPr>
            <p:nvPr/>
          </p:nvSpPr>
          <p:spPr bwMode="auto">
            <a:xfrm flipH="1">
              <a:off x="816" y="816"/>
              <a:ext cx="3696" cy="912"/>
            </a:xfrm>
            <a:prstGeom prst="line">
              <a:avLst/>
            </a:prstGeom>
            <a:noFill/>
            <a:ln w="2857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700">
                <a:solidFill>
                  <a:srgbClr val="000000"/>
                </a:solidFill>
                <a:latin typeface="Arial" panose="020B0604020202020204" pitchFamily="34" charset="0"/>
              </a:endParaRPr>
            </a:p>
          </p:txBody>
        </p:sp>
        <p:sp>
          <p:nvSpPr>
            <p:cNvPr id="12337" name="Line 34">
              <a:extLst>
                <a:ext uri="{FF2B5EF4-FFF2-40B4-BE49-F238E27FC236}">
                  <a16:creationId xmlns:a16="http://schemas.microsoft.com/office/drawing/2014/main" id="{440D56F2-BD8F-278F-B946-BEC4C93B852B}"/>
                </a:ext>
              </a:extLst>
            </p:cNvPr>
            <p:cNvSpPr>
              <a:spLocks noChangeShapeType="1"/>
            </p:cNvSpPr>
            <p:nvPr/>
          </p:nvSpPr>
          <p:spPr bwMode="auto">
            <a:xfrm flipH="1">
              <a:off x="4272" y="816"/>
              <a:ext cx="240" cy="720"/>
            </a:xfrm>
            <a:prstGeom prst="line">
              <a:avLst/>
            </a:prstGeom>
            <a:noFill/>
            <a:ln w="2857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700">
                <a:solidFill>
                  <a:srgbClr val="000000"/>
                </a:solidFill>
                <a:latin typeface="Arial" panose="020B0604020202020204" pitchFamily="34" charset="0"/>
              </a:endParaRPr>
            </a:p>
          </p:txBody>
        </p:sp>
        <p:sp>
          <p:nvSpPr>
            <p:cNvPr id="12338" name="Line 35">
              <a:extLst>
                <a:ext uri="{FF2B5EF4-FFF2-40B4-BE49-F238E27FC236}">
                  <a16:creationId xmlns:a16="http://schemas.microsoft.com/office/drawing/2014/main" id="{25381DAA-5D46-059A-FB8D-25DC720AF589}"/>
                </a:ext>
              </a:extLst>
            </p:cNvPr>
            <p:cNvSpPr>
              <a:spLocks noChangeShapeType="1"/>
            </p:cNvSpPr>
            <p:nvPr/>
          </p:nvSpPr>
          <p:spPr bwMode="auto">
            <a:xfrm flipH="1">
              <a:off x="2976" y="816"/>
              <a:ext cx="1536" cy="768"/>
            </a:xfrm>
            <a:prstGeom prst="line">
              <a:avLst/>
            </a:prstGeom>
            <a:noFill/>
            <a:ln w="2857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700">
                <a:solidFill>
                  <a:srgbClr val="000000"/>
                </a:solidFill>
                <a:latin typeface="Arial" panose="020B0604020202020204" pitchFamily="34" charset="0"/>
              </a:endParaRPr>
            </a:p>
          </p:txBody>
        </p:sp>
        <p:sp>
          <p:nvSpPr>
            <p:cNvPr id="12339" name="Line 36">
              <a:extLst>
                <a:ext uri="{FF2B5EF4-FFF2-40B4-BE49-F238E27FC236}">
                  <a16:creationId xmlns:a16="http://schemas.microsoft.com/office/drawing/2014/main" id="{885FA003-B6F4-52BC-F84F-60F35B8853D1}"/>
                </a:ext>
              </a:extLst>
            </p:cNvPr>
            <p:cNvSpPr>
              <a:spLocks noChangeShapeType="1"/>
            </p:cNvSpPr>
            <p:nvPr/>
          </p:nvSpPr>
          <p:spPr bwMode="auto">
            <a:xfrm flipH="1">
              <a:off x="3552" y="816"/>
              <a:ext cx="960" cy="1632"/>
            </a:xfrm>
            <a:prstGeom prst="line">
              <a:avLst/>
            </a:prstGeom>
            <a:noFill/>
            <a:ln w="2857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700">
                <a:solidFill>
                  <a:srgbClr val="000000"/>
                </a:solidFill>
                <a:latin typeface="Arial" panose="020B0604020202020204" pitchFamily="34" charset="0"/>
              </a:endParaRPr>
            </a:p>
          </p:txBody>
        </p:sp>
        <p:sp>
          <p:nvSpPr>
            <p:cNvPr id="12340" name="Line 37">
              <a:extLst>
                <a:ext uri="{FF2B5EF4-FFF2-40B4-BE49-F238E27FC236}">
                  <a16:creationId xmlns:a16="http://schemas.microsoft.com/office/drawing/2014/main" id="{BEAB5D9D-5015-F968-D4DD-09458B704E73}"/>
                </a:ext>
              </a:extLst>
            </p:cNvPr>
            <p:cNvSpPr>
              <a:spLocks noChangeShapeType="1"/>
            </p:cNvSpPr>
            <p:nvPr/>
          </p:nvSpPr>
          <p:spPr bwMode="auto">
            <a:xfrm flipH="1">
              <a:off x="3024" y="816"/>
              <a:ext cx="1488" cy="1632"/>
            </a:xfrm>
            <a:prstGeom prst="line">
              <a:avLst/>
            </a:prstGeom>
            <a:noFill/>
            <a:ln w="2857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700">
                <a:solidFill>
                  <a:srgbClr val="000000"/>
                </a:solidFill>
                <a:latin typeface="Arial" panose="020B0604020202020204" pitchFamily="34" charset="0"/>
              </a:endParaRPr>
            </a:p>
          </p:txBody>
        </p:sp>
        <p:sp>
          <p:nvSpPr>
            <p:cNvPr id="12341" name="Line 38">
              <a:extLst>
                <a:ext uri="{FF2B5EF4-FFF2-40B4-BE49-F238E27FC236}">
                  <a16:creationId xmlns:a16="http://schemas.microsoft.com/office/drawing/2014/main" id="{DAE2DEA2-2451-44D0-8649-B0D1668E4A15}"/>
                </a:ext>
              </a:extLst>
            </p:cNvPr>
            <p:cNvSpPr>
              <a:spLocks noChangeShapeType="1"/>
            </p:cNvSpPr>
            <p:nvPr/>
          </p:nvSpPr>
          <p:spPr bwMode="auto">
            <a:xfrm flipH="1" flipV="1">
              <a:off x="2605" y="685"/>
              <a:ext cx="1872" cy="144"/>
            </a:xfrm>
            <a:prstGeom prst="line">
              <a:avLst/>
            </a:prstGeom>
            <a:noFill/>
            <a:ln w="2857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700">
                <a:solidFill>
                  <a:srgbClr val="000000"/>
                </a:solidFill>
                <a:latin typeface="Arial" panose="020B0604020202020204" pitchFamily="34" charset="0"/>
              </a:endParaRPr>
            </a:p>
          </p:txBody>
        </p:sp>
      </p:grpSp>
      <p:grpSp>
        <p:nvGrpSpPr>
          <p:cNvPr id="17458" name="Group 50">
            <a:extLst>
              <a:ext uri="{FF2B5EF4-FFF2-40B4-BE49-F238E27FC236}">
                <a16:creationId xmlns:a16="http://schemas.microsoft.com/office/drawing/2014/main" id="{89AD930D-10A2-B9E0-4ABB-811CBF02EBC4}"/>
              </a:ext>
            </a:extLst>
          </p:cNvPr>
          <p:cNvGrpSpPr>
            <a:grpSpLocks/>
          </p:cNvGrpSpPr>
          <p:nvPr/>
        </p:nvGrpSpPr>
        <p:grpSpPr bwMode="auto">
          <a:xfrm>
            <a:off x="4343400" y="4717257"/>
            <a:ext cx="9486900" cy="3055143"/>
            <a:chOff x="864" y="1981"/>
            <a:chExt cx="3984" cy="1283"/>
          </a:xfrm>
        </p:grpSpPr>
        <p:sp>
          <p:nvSpPr>
            <p:cNvPr id="12329" name="Line 14">
              <a:extLst>
                <a:ext uri="{FF2B5EF4-FFF2-40B4-BE49-F238E27FC236}">
                  <a16:creationId xmlns:a16="http://schemas.microsoft.com/office/drawing/2014/main" id="{6112A88E-A831-4558-59F1-7A9A0BECE047}"/>
                </a:ext>
              </a:extLst>
            </p:cNvPr>
            <p:cNvSpPr>
              <a:spLocks noChangeShapeType="1"/>
            </p:cNvSpPr>
            <p:nvPr/>
          </p:nvSpPr>
          <p:spPr bwMode="auto">
            <a:xfrm>
              <a:off x="1728" y="3168"/>
              <a:ext cx="672" cy="96"/>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700">
                <a:solidFill>
                  <a:srgbClr val="000000"/>
                </a:solidFill>
                <a:latin typeface="Arial" panose="020B0604020202020204" pitchFamily="34" charset="0"/>
              </a:endParaRPr>
            </a:p>
          </p:txBody>
        </p:sp>
        <p:sp>
          <p:nvSpPr>
            <p:cNvPr id="12330" name="Line 15">
              <a:extLst>
                <a:ext uri="{FF2B5EF4-FFF2-40B4-BE49-F238E27FC236}">
                  <a16:creationId xmlns:a16="http://schemas.microsoft.com/office/drawing/2014/main" id="{7934AF1A-E7D9-0BB8-205C-E36066EF5853}"/>
                </a:ext>
              </a:extLst>
            </p:cNvPr>
            <p:cNvSpPr>
              <a:spLocks noChangeShapeType="1"/>
            </p:cNvSpPr>
            <p:nvPr/>
          </p:nvSpPr>
          <p:spPr bwMode="auto">
            <a:xfrm flipV="1">
              <a:off x="1741" y="2509"/>
              <a:ext cx="720" cy="67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700">
                <a:solidFill>
                  <a:srgbClr val="000000"/>
                </a:solidFill>
                <a:latin typeface="Arial" panose="020B0604020202020204" pitchFamily="34" charset="0"/>
              </a:endParaRPr>
            </a:p>
          </p:txBody>
        </p:sp>
        <p:sp>
          <p:nvSpPr>
            <p:cNvPr id="12331" name="Line 16">
              <a:extLst>
                <a:ext uri="{FF2B5EF4-FFF2-40B4-BE49-F238E27FC236}">
                  <a16:creationId xmlns:a16="http://schemas.microsoft.com/office/drawing/2014/main" id="{34F60683-306A-502D-820C-6197487FA032}"/>
                </a:ext>
              </a:extLst>
            </p:cNvPr>
            <p:cNvSpPr>
              <a:spLocks noChangeShapeType="1"/>
            </p:cNvSpPr>
            <p:nvPr/>
          </p:nvSpPr>
          <p:spPr bwMode="auto">
            <a:xfrm flipV="1">
              <a:off x="1728" y="2880"/>
              <a:ext cx="1728" cy="288"/>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700">
                <a:solidFill>
                  <a:srgbClr val="000000"/>
                </a:solidFill>
                <a:latin typeface="Arial" panose="020B0604020202020204" pitchFamily="34" charset="0"/>
              </a:endParaRPr>
            </a:p>
          </p:txBody>
        </p:sp>
        <p:sp>
          <p:nvSpPr>
            <p:cNvPr id="12332" name="Line 17">
              <a:extLst>
                <a:ext uri="{FF2B5EF4-FFF2-40B4-BE49-F238E27FC236}">
                  <a16:creationId xmlns:a16="http://schemas.microsoft.com/office/drawing/2014/main" id="{A25756EA-AF0D-9912-0267-B4D83DF07DDD}"/>
                </a:ext>
              </a:extLst>
            </p:cNvPr>
            <p:cNvSpPr>
              <a:spLocks noChangeShapeType="1"/>
            </p:cNvSpPr>
            <p:nvPr/>
          </p:nvSpPr>
          <p:spPr bwMode="auto">
            <a:xfrm flipV="1">
              <a:off x="1737" y="1981"/>
              <a:ext cx="1728" cy="120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700">
                <a:solidFill>
                  <a:srgbClr val="000000"/>
                </a:solidFill>
                <a:latin typeface="Arial" panose="020B0604020202020204" pitchFamily="34" charset="0"/>
              </a:endParaRPr>
            </a:p>
          </p:txBody>
        </p:sp>
        <p:sp>
          <p:nvSpPr>
            <p:cNvPr id="12333" name="Line 18">
              <a:extLst>
                <a:ext uri="{FF2B5EF4-FFF2-40B4-BE49-F238E27FC236}">
                  <a16:creationId xmlns:a16="http://schemas.microsoft.com/office/drawing/2014/main" id="{C083686A-F927-7DEB-0453-6673F928B6D4}"/>
                </a:ext>
              </a:extLst>
            </p:cNvPr>
            <p:cNvSpPr>
              <a:spLocks noChangeShapeType="1"/>
            </p:cNvSpPr>
            <p:nvPr/>
          </p:nvSpPr>
          <p:spPr bwMode="auto">
            <a:xfrm flipH="1" flipV="1">
              <a:off x="864" y="2496"/>
              <a:ext cx="864" cy="67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700">
                <a:solidFill>
                  <a:srgbClr val="000000"/>
                </a:solidFill>
                <a:latin typeface="Arial" panose="020B0604020202020204" pitchFamily="34" charset="0"/>
              </a:endParaRPr>
            </a:p>
          </p:txBody>
        </p:sp>
        <p:sp>
          <p:nvSpPr>
            <p:cNvPr id="12334" name="Line 19">
              <a:extLst>
                <a:ext uri="{FF2B5EF4-FFF2-40B4-BE49-F238E27FC236}">
                  <a16:creationId xmlns:a16="http://schemas.microsoft.com/office/drawing/2014/main" id="{F118D56A-8678-9189-4246-B20B5A056618}"/>
                </a:ext>
              </a:extLst>
            </p:cNvPr>
            <p:cNvSpPr>
              <a:spLocks noChangeShapeType="1"/>
            </p:cNvSpPr>
            <p:nvPr/>
          </p:nvSpPr>
          <p:spPr bwMode="auto">
            <a:xfrm flipV="1">
              <a:off x="1728" y="2112"/>
              <a:ext cx="3120" cy="1056"/>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700">
                <a:solidFill>
                  <a:srgbClr val="000000"/>
                </a:solidFill>
                <a:latin typeface="Arial" panose="020B0604020202020204" pitchFamily="34" charset="0"/>
              </a:endParaRPr>
            </a:p>
          </p:txBody>
        </p:sp>
        <p:sp>
          <p:nvSpPr>
            <p:cNvPr id="12335" name="Line 40">
              <a:extLst>
                <a:ext uri="{FF2B5EF4-FFF2-40B4-BE49-F238E27FC236}">
                  <a16:creationId xmlns:a16="http://schemas.microsoft.com/office/drawing/2014/main" id="{9C59C8EA-1D8E-766C-CF5C-050248F146EC}"/>
                </a:ext>
              </a:extLst>
            </p:cNvPr>
            <p:cNvSpPr>
              <a:spLocks noChangeShapeType="1"/>
            </p:cNvSpPr>
            <p:nvPr/>
          </p:nvSpPr>
          <p:spPr bwMode="auto">
            <a:xfrm flipV="1">
              <a:off x="1741" y="2016"/>
              <a:ext cx="480" cy="115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700">
                <a:solidFill>
                  <a:srgbClr val="000000"/>
                </a:solidFill>
                <a:latin typeface="Arial" panose="020B0604020202020204" pitchFamily="34" charset="0"/>
              </a:endParaRPr>
            </a:p>
          </p:txBody>
        </p:sp>
      </p:grpSp>
      <p:grpSp>
        <p:nvGrpSpPr>
          <p:cNvPr id="17456" name="Group 48">
            <a:extLst>
              <a:ext uri="{FF2B5EF4-FFF2-40B4-BE49-F238E27FC236}">
                <a16:creationId xmlns:a16="http://schemas.microsoft.com/office/drawing/2014/main" id="{14227ADF-238D-6081-4028-D0CF8F748FD9}"/>
              </a:ext>
            </a:extLst>
          </p:cNvPr>
          <p:cNvGrpSpPr>
            <a:grpSpLocks/>
          </p:cNvGrpSpPr>
          <p:nvPr/>
        </p:nvGrpSpPr>
        <p:grpSpPr bwMode="auto">
          <a:xfrm>
            <a:off x="4229100" y="2857500"/>
            <a:ext cx="9144000" cy="4914900"/>
            <a:chOff x="816" y="912"/>
            <a:chExt cx="3840" cy="2352"/>
          </a:xfrm>
        </p:grpSpPr>
        <p:sp>
          <p:nvSpPr>
            <p:cNvPr id="12322" name="Line 22">
              <a:extLst>
                <a:ext uri="{FF2B5EF4-FFF2-40B4-BE49-F238E27FC236}">
                  <a16:creationId xmlns:a16="http://schemas.microsoft.com/office/drawing/2014/main" id="{FB4284FD-77F3-9956-DC86-97C505ABD699}"/>
                </a:ext>
              </a:extLst>
            </p:cNvPr>
            <p:cNvSpPr>
              <a:spLocks noChangeShapeType="1"/>
            </p:cNvSpPr>
            <p:nvPr/>
          </p:nvSpPr>
          <p:spPr bwMode="auto">
            <a:xfrm>
              <a:off x="1488" y="912"/>
              <a:ext cx="2064" cy="624"/>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700">
                <a:solidFill>
                  <a:srgbClr val="000000"/>
                </a:solidFill>
                <a:latin typeface="Arial" panose="020B0604020202020204" pitchFamily="34" charset="0"/>
              </a:endParaRPr>
            </a:p>
          </p:txBody>
        </p:sp>
        <p:sp>
          <p:nvSpPr>
            <p:cNvPr id="12323" name="Line 23">
              <a:extLst>
                <a:ext uri="{FF2B5EF4-FFF2-40B4-BE49-F238E27FC236}">
                  <a16:creationId xmlns:a16="http://schemas.microsoft.com/office/drawing/2014/main" id="{3C9B0DED-AC57-4F78-A309-1EFF27FFD424}"/>
                </a:ext>
              </a:extLst>
            </p:cNvPr>
            <p:cNvSpPr>
              <a:spLocks noChangeShapeType="1"/>
            </p:cNvSpPr>
            <p:nvPr/>
          </p:nvSpPr>
          <p:spPr bwMode="auto">
            <a:xfrm flipH="1">
              <a:off x="816" y="912"/>
              <a:ext cx="672" cy="624"/>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700">
                <a:solidFill>
                  <a:srgbClr val="000000"/>
                </a:solidFill>
                <a:latin typeface="Arial" panose="020B0604020202020204" pitchFamily="34" charset="0"/>
              </a:endParaRPr>
            </a:p>
          </p:txBody>
        </p:sp>
        <p:sp>
          <p:nvSpPr>
            <p:cNvPr id="12324" name="Line 24">
              <a:extLst>
                <a:ext uri="{FF2B5EF4-FFF2-40B4-BE49-F238E27FC236}">
                  <a16:creationId xmlns:a16="http://schemas.microsoft.com/office/drawing/2014/main" id="{106672B5-2077-5089-415C-C8494EDEDF9B}"/>
                </a:ext>
              </a:extLst>
            </p:cNvPr>
            <p:cNvSpPr>
              <a:spLocks noChangeShapeType="1"/>
            </p:cNvSpPr>
            <p:nvPr/>
          </p:nvSpPr>
          <p:spPr bwMode="auto">
            <a:xfrm>
              <a:off x="1488" y="912"/>
              <a:ext cx="1008" cy="2352"/>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700">
                <a:solidFill>
                  <a:srgbClr val="000000"/>
                </a:solidFill>
                <a:latin typeface="Arial" panose="020B0604020202020204" pitchFamily="34" charset="0"/>
              </a:endParaRPr>
            </a:p>
          </p:txBody>
        </p:sp>
        <p:sp>
          <p:nvSpPr>
            <p:cNvPr id="12325" name="Line 25">
              <a:extLst>
                <a:ext uri="{FF2B5EF4-FFF2-40B4-BE49-F238E27FC236}">
                  <a16:creationId xmlns:a16="http://schemas.microsoft.com/office/drawing/2014/main" id="{FCB9101B-4763-F0E7-0531-0B63CA98ECE2}"/>
                </a:ext>
              </a:extLst>
            </p:cNvPr>
            <p:cNvSpPr>
              <a:spLocks noChangeShapeType="1"/>
            </p:cNvSpPr>
            <p:nvPr/>
          </p:nvSpPr>
          <p:spPr bwMode="auto">
            <a:xfrm>
              <a:off x="1488" y="912"/>
              <a:ext cx="864" cy="1584"/>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700">
                <a:solidFill>
                  <a:srgbClr val="000000"/>
                </a:solidFill>
                <a:latin typeface="Arial" panose="020B0604020202020204" pitchFamily="34" charset="0"/>
              </a:endParaRPr>
            </a:p>
          </p:txBody>
        </p:sp>
        <p:sp>
          <p:nvSpPr>
            <p:cNvPr id="12326" name="Line 26">
              <a:extLst>
                <a:ext uri="{FF2B5EF4-FFF2-40B4-BE49-F238E27FC236}">
                  <a16:creationId xmlns:a16="http://schemas.microsoft.com/office/drawing/2014/main" id="{FF8090F0-89FC-0258-D2EF-A87A851EFCAA}"/>
                </a:ext>
              </a:extLst>
            </p:cNvPr>
            <p:cNvSpPr>
              <a:spLocks noChangeShapeType="1"/>
            </p:cNvSpPr>
            <p:nvPr/>
          </p:nvSpPr>
          <p:spPr bwMode="auto">
            <a:xfrm>
              <a:off x="1488" y="912"/>
              <a:ext cx="1968" cy="144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700">
                <a:solidFill>
                  <a:srgbClr val="000000"/>
                </a:solidFill>
                <a:latin typeface="Arial" panose="020B0604020202020204" pitchFamily="34" charset="0"/>
              </a:endParaRPr>
            </a:p>
          </p:txBody>
        </p:sp>
        <p:sp>
          <p:nvSpPr>
            <p:cNvPr id="12327" name="Line 27">
              <a:extLst>
                <a:ext uri="{FF2B5EF4-FFF2-40B4-BE49-F238E27FC236}">
                  <a16:creationId xmlns:a16="http://schemas.microsoft.com/office/drawing/2014/main" id="{1E0C07C8-F311-EDE0-F84E-348651F72E7C}"/>
                </a:ext>
              </a:extLst>
            </p:cNvPr>
            <p:cNvSpPr>
              <a:spLocks noChangeShapeType="1"/>
            </p:cNvSpPr>
            <p:nvPr/>
          </p:nvSpPr>
          <p:spPr bwMode="auto">
            <a:xfrm>
              <a:off x="1488" y="912"/>
              <a:ext cx="3168" cy="1152"/>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700">
                <a:solidFill>
                  <a:srgbClr val="000000"/>
                </a:solidFill>
                <a:latin typeface="Arial" panose="020B0604020202020204" pitchFamily="34" charset="0"/>
              </a:endParaRPr>
            </a:p>
          </p:txBody>
        </p:sp>
        <p:sp>
          <p:nvSpPr>
            <p:cNvPr id="12328" name="Line 41">
              <a:extLst>
                <a:ext uri="{FF2B5EF4-FFF2-40B4-BE49-F238E27FC236}">
                  <a16:creationId xmlns:a16="http://schemas.microsoft.com/office/drawing/2014/main" id="{9AF3C3D7-1CC6-AC7A-3391-2EEF958F730F}"/>
                </a:ext>
              </a:extLst>
            </p:cNvPr>
            <p:cNvSpPr>
              <a:spLocks noChangeShapeType="1"/>
            </p:cNvSpPr>
            <p:nvPr/>
          </p:nvSpPr>
          <p:spPr bwMode="auto">
            <a:xfrm>
              <a:off x="1488" y="912"/>
              <a:ext cx="624" cy="672"/>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700">
                <a:solidFill>
                  <a:srgbClr val="000000"/>
                </a:solidFill>
                <a:latin typeface="Arial" panose="020B0604020202020204" pitchFamily="34" charset="0"/>
              </a:endParaRPr>
            </a:p>
          </p:txBody>
        </p:sp>
      </p:grpSp>
      <p:grpSp>
        <p:nvGrpSpPr>
          <p:cNvPr id="17459" name="Group 51">
            <a:extLst>
              <a:ext uri="{FF2B5EF4-FFF2-40B4-BE49-F238E27FC236}">
                <a16:creationId xmlns:a16="http://schemas.microsoft.com/office/drawing/2014/main" id="{96D99AF3-9E54-F5A2-D14A-0D91E29433F3}"/>
              </a:ext>
            </a:extLst>
          </p:cNvPr>
          <p:cNvGrpSpPr>
            <a:grpSpLocks/>
          </p:cNvGrpSpPr>
          <p:nvPr/>
        </p:nvGrpSpPr>
        <p:grpSpPr bwMode="auto">
          <a:xfrm>
            <a:off x="4114800" y="4114800"/>
            <a:ext cx="8229600" cy="3886200"/>
            <a:chOff x="768" y="1728"/>
            <a:chExt cx="3456" cy="1632"/>
          </a:xfrm>
        </p:grpSpPr>
        <p:sp>
          <p:nvSpPr>
            <p:cNvPr id="12316" name="Line 28">
              <a:extLst>
                <a:ext uri="{FF2B5EF4-FFF2-40B4-BE49-F238E27FC236}">
                  <a16:creationId xmlns:a16="http://schemas.microsoft.com/office/drawing/2014/main" id="{CF964205-10A2-2B45-7677-CD876767D56F}"/>
                </a:ext>
              </a:extLst>
            </p:cNvPr>
            <p:cNvSpPr>
              <a:spLocks noChangeShapeType="1"/>
            </p:cNvSpPr>
            <p:nvPr/>
          </p:nvSpPr>
          <p:spPr bwMode="auto">
            <a:xfrm flipH="1" flipV="1">
              <a:off x="2928" y="3168"/>
              <a:ext cx="1296" cy="144"/>
            </a:xfrm>
            <a:prstGeom prst="line">
              <a:avLst/>
            </a:prstGeom>
            <a:noFill/>
            <a:ln w="28575">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700">
                <a:solidFill>
                  <a:srgbClr val="000000"/>
                </a:solidFill>
                <a:latin typeface="Arial" panose="020B0604020202020204" pitchFamily="34" charset="0"/>
              </a:endParaRPr>
            </a:p>
          </p:txBody>
        </p:sp>
        <p:sp>
          <p:nvSpPr>
            <p:cNvPr id="12317" name="Line 29">
              <a:extLst>
                <a:ext uri="{FF2B5EF4-FFF2-40B4-BE49-F238E27FC236}">
                  <a16:creationId xmlns:a16="http://schemas.microsoft.com/office/drawing/2014/main" id="{C8BCC768-F187-373A-B150-1B8E9014F117}"/>
                </a:ext>
              </a:extLst>
            </p:cNvPr>
            <p:cNvSpPr>
              <a:spLocks noChangeShapeType="1"/>
            </p:cNvSpPr>
            <p:nvPr/>
          </p:nvSpPr>
          <p:spPr bwMode="auto">
            <a:xfrm flipH="1" flipV="1">
              <a:off x="768" y="1968"/>
              <a:ext cx="3408" cy="1344"/>
            </a:xfrm>
            <a:prstGeom prst="line">
              <a:avLst/>
            </a:prstGeom>
            <a:noFill/>
            <a:ln w="28575">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700">
                <a:solidFill>
                  <a:srgbClr val="000000"/>
                </a:solidFill>
                <a:latin typeface="Arial" panose="020B0604020202020204" pitchFamily="34" charset="0"/>
              </a:endParaRPr>
            </a:p>
          </p:txBody>
        </p:sp>
        <p:sp>
          <p:nvSpPr>
            <p:cNvPr id="12318" name="Line 30">
              <a:extLst>
                <a:ext uri="{FF2B5EF4-FFF2-40B4-BE49-F238E27FC236}">
                  <a16:creationId xmlns:a16="http://schemas.microsoft.com/office/drawing/2014/main" id="{056C5A5B-A019-7246-A835-91141074A48D}"/>
                </a:ext>
              </a:extLst>
            </p:cNvPr>
            <p:cNvSpPr>
              <a:spLocks noChangeShapeType="1"/>
            </p:cNvSpPr>
            <p:nvPr/>
          </p:nvSpPr>
          <p:spPr bwMode="auto">
            <a:xfrm flipH="1" flipV="1">
              <a:off x="3936" y="2304"/>
              <a:ext cx="288" cy="1008"/>
            </a:xfrm>
            <a:prstGeom prst="line">
              <a:avLst/>
            </a:prstGeom>
            <a:noFill/>
            <a:ln w="28575">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700">
                <a:solidFill>
                  <a:srgbClr val="000000"/>
                </a:solidFill>
                <a:latin typeface="Arial" panose="020B0604020202020204" pitchFamily="34" charset="0"/>
              </a:endParaRPr>
            </a:p>
          </p:txBody>
        </p:sp>
        <p:sp>
          <p:nvSpPr>
            <p:cNvPr id="12319" name="Line 31">
              <a:extLst>
                <a:ext uri="{FF2B5EF4-FFF2-40B4-BE49-F238E27FC236}">
                  <a16:creationId xmlns:a16="http://schemas.microsoft.com/office/drawing/2014/main" id="{CEF163E9-1BC9-8A1F-0EB8-8440DA1BB595}"/>
                </a:ext>
              </a:extLst>
            </p:cNvPr>
            <p:cNvSpPr>
              <a:spLocks noChangeShapeType="1"/>
            </p:cNvSpPr>
            <p:nvPr/>
          </p:nvSpPr>
          <p:spPr bwMode="auto">
            <a:xfrm flipH="1" flipV="1">
              <a:off x="2640" y="2448"/>
              <a:ext cx="1584" cy="912"/>
            </a:xfrm>
            <a:prstGeom prst="line">
              <a:avLst/>
            </a:prstGeom>
            <a:noFill/>
            <a:ln w="28575">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700">
                <a:solidFill>
                  <a:srgbClr val="000000"/>
                </a:solidFill>
                <a:latin typeface="Arial" panose="020B0604020202020204" pitchFamily="34" charset="0"/>
              </a:endParaRPr>
            </a:p>
          </p:txBody>
        </p:sp>
        <p:sp>
          <p:nvSpPr>
            <p:cNvPr id="12320" name="Line 32">
              <a:extLst>
                <a:ext uri="{FF2B5EF4-FFF2-40B4-BE49-F238E27FC236}">
                  <a16:creationId xmlns:a16="http://schemas.microsoft.com/office/drawing/2014/main" id="{85DD54B5-7D1F-39ED-799A-4F72D02F7ECF}"/>
                </a:ext>
              </a:extLst>
            </p:cNvPr>
            <p:cNvSpPr>
              <a:spLocks noChangeShapeType="1"/>
            </p:cNvSpPr>
            <p:nvPr/>
          </p:nvSpPr>
          <p:spPr bwMode="auto">
            <a:xfrm flipH="1" flipV="1">
              <a:off x="3936" y="2832"/>
              <a:ext cx="288" cy="528"/>
            </a:xfrm>
            <a:prstGeom prst="line">
              <a:avLst/>
            </a:prstGeom>
            <a:noFill/>
            <a:ln w="28575">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700">
                <a:solidFill>
                  <a:srgbClr val="000000"/>
                </a:solidFill>
                <a:latin typeface="Arial" panose="020B0604020202020204" pitchFamily="34" charset="0"/>
              </a:endParaRPr>
            </a:p>
          </p:txBody>
        </p:sp>
        <p:sp>
          <p:nvSpPr>
            <p:cNvPr id="12321" name="Line 42">
              <a:extLst>
                <a:ext uri="{FF2B5EF4-FFF2-40B4-BE49-F238E27FC236}">
                  <a16:creationId xmlns:a16="http://schemas.microsoft.com/office/drawing/2014/main" id="{3F67D344-2275-D8B1-5E84-BBC3F30C91F2}"/>
                </a:ext>
              </a:extLst>
            </p:cNvPr>
            <p:cNvSpPr>
              <a:spLocks noChangeShapeType="1"/>
            </p:cNvSpPr>
            <p:nvPr/>
          </p:nvSpPr>
          <p:spPr bwMode="auto">
            <a:xfrm flipH="1" flipV="1">
              <a:off x="2928" y="1728"/>
              <a:ext cx="1296" cy="1632"/>
            </a:xfrm>
            <a:prstGeom prst="line">
              <a:avLst/>
            </a:prstGeom>
            <a:noFill/>
            <a:ln w="28575">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700">
                <a:solidFill>
                  <a:srgbClr val="000000"/>
                </a:solidFill>
                <a:latin typeface="Arial" panose="020B0604020202020204" pitchFamily="34" charset="0"/>
              </a:endParaRPr>
            </a:p>
          </p:txBody>
        </p:sp>
      </p:grpSp>
      <p:pic>
        <p:nvPicPr>
          <p:cNvPr id="17452" name="Picture 44">
            <a:extLst>
              <a:ext uri="{FF2B5EF4-FFF2-40B4-BE49-F238E27FC236}">
                <a16:creationId xmlns:a16="http://schemas.microsoft.com/office/drawing/2014/main" id="{D9817236-6464-E3DA-C3AD-513D1150385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62240" y="7519990"/>
            <a:ext cx="3852863"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5" name="Text Box 54">
            <a:extLst>
              <a:ext uri="{FF2B5EF4-FFF2-40B4-BE49-F238E27FC236}">
                <a16:creationId xmlns:a16="http://schemas.microsoft.com/office/drawing/2014/main" id="{1321F968-D6F0-6DA3-6DA4-08ED136D48C2}"/>
              </a:ext>
            </a:extLst>
          </p:cNvPr>
          <p:cNvSpPr txBox="1">
            <a:spLocks noChangeArrowheads="1"/>
          </p:cNvSpPr>
          <p:nvPr/>
        </p:nvSpPr>
        <p:spPr bwMode="auto">
          <a:xfrm>
            <a:off x="12115800" y="6172202"/>
            <a:ext cx="33147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600" b="1">
                <a:solidFill>
                  <a:srgbClr val="FF0000"/>
                </a:solidFill>
                <a:latin typeface="Times New Roman" panose="02020603050405020304" pitchFamily="18" charset="0"/>
              </a:rPr>
              <a:t>Tài nguyên của máy tính</a:t>
            </a:r>
          </a:p>
        </p:txBody>
      </p:sp>
      <p:sp>
        <p:nvSpPr>
          <p:cNvPr id="17477" name="AutoShape 69">
            <a:extLst>
              <a:ext uri="{FF2B5EF4-FFF2-40B4-BE49-F238E27FC236}">
                <a16:creationId xmlns:a16="http://schemas.microsoft.com/office/drawing/2014/main" id="{3A4D82DC-5F7D-27D8-7934-6E61770151DC}"/>
              </a:ext>
            </a:extLst>
          </p:cNvPr>
          <p:cNvSpPr>
            <a:spLocks noChangeArrowheads="1"/>
          </p:cNvSpPr>
          <p:nvPr/>
        </p:nvSpPr>
        <p:spPr bwMode="auto">
          <a:xfrm>
            <a:off x="6740514" y="2780008"/>
            <a:ext cx="5029200" cy="4457700"/>
          </a:xfrm>
          <a:custGeom>
            <a:avLst/>
            <a:gdLst>
              <a:gd name="T0" fmla="*/ 3352800 w 21600"/>
              <a:gd name="T1" fmla="*/ 1485900 h 21600"/>
              <a:gd name="T2" fmla="*/ 1676400 w 21600"/>
              <a:gd name="T3" fmla="*/ 2971800 h 21600"/>
              <a:gd name="T4" fmla="*/ 0 w 21600"/>
              <a:gd name="T5" fmla="*/ 1485900 h 21600"/>
              <a:gd name="T6" fmla="*/ 1676400 w 21600"/>
              <a:gd name="T7" fmla="*/ 0 h 21600"/>
              <a:gd name="T8" fmla="*/ 0 60000 65536"/>
              <a:gd name="T9" fmla="*/ 5898240 60000 65536"/>
              <a:gd name="T10" fmla="*/ 11796480 60000 65536"/>
              <a:gd name="T11" fmla="*/ 17694720 60000 65536"/>
              <a:gd name="T12" fmla="*/ 3819 w 21600"/>
              <a:gd name="T13" fmla="*/ 3819 h 21600"/>
              <a:gd name="T14" fmla="*/ 17781 w 21600"/>
              <a:gd name="T15" fmla="*/ 17781 h 21600"/>
            </a:gdLst>
            <a:ahLst/>
            <a:cxnLst>
              <a:cxn ang="T8">
                <a:pos x="T0" y="T1"/>
              </a:cxn>
              <a:cxn ang="T9">
                <a:pos x="T2" y="T3"/>
              </a:cxn>
              <a:cxn ang="T10">
                <a:pos x="T4" y="T5"/>
              </a:cxn>
              <a:cxn ang="T11">
                <a:pos x="T6" y="T7"/>
              </a:cxn>
            </a:cxnLst>
            <a:rect l="T12" t="T13" r="T14" b="T15"/>
            <a:pathLst>
              <a:path w="21600" h="21600">
                <a:moveTo>
                  <a:pt x="3819" y="3819"/>
                </a:moveTo>
                <a:lnTo>
                  <a:pt x="8693" y="3819"/>
                </a:lnTo>
                <a:lnTo>
                  <a:pt x="8693" y="2342"/>
                </a:lnTo>
                <a:lnTo>
                  <a:pt x="8100" y="2342"/>
                </a:lnTo>
                <a:lnTo>
                  <a:pt x="10800" y="0"/>
                </a:lnTo>
                <a:lnTo>
                  <a:pt x="13500" y="2342"/>
                </a:lnTo>
                <a:lnTo>
                  <a:pt x="12907" y="2342"/>
                </a:lnTo>
                <a:lnTo>
                  <a:pt x="12907" y="3819"/>
                </a:lnTo>
                <a:lnTo>
                  <a:pt x="17781" y="3819"/>
                </a:lnTo>
                <a:lnTo>
                  <a:pt x="17781" y="8693"/>
                </a:lnTo>
                <a:lnTo>
                  <a:pt x="19258" y="8693"/>
                </a:lnTo>
                <a:lnTo>
                  <a:pt x="19258" y="8100"/>
                </a:lnTo>
                <a:lnTo>
                  <a:pt x="21600" y="10800"/>
                </a:lnTo>
                <a:lnTo>
                  <a:pt x="19258" y="13500"/>
                </a:lnTo>
                <a:lnTo>
                  <a:pt x="19258" y="12907"/>
                </a:lnTo>
                <a:lnTo>
                  <a:pt x="17781" y="12907"/>
                </a:lnTo>
                <a:lnTo>
                  <a:pt x="17781" y="17781"/>
                </a:lnTo>
                <a:lnTo>
                  <a:pt x="12907" y="17781"/>
                </a:lnTo>
                <a:lnTo>
                  <a:pt x="12907" y="19258"/>
                </a:lnTo>
                <a:lnTo>
                  <a:pt x="13500" y="19258"/>
                </a:lnTo>
                <a:lnTo>
                  <a:pt x="10800" y="21600"/>
                </a:lnTo>
                <a:lnTo>
                  <a:pt x="8100" y="19258"/>
                </a:lnTo>
                <a:lnTo>
                  <a:pt x="8693" y="19258"/>
                </a:lnTo>
                <a:lnTo>
                  <a:pt x="8693" y="17781"/>
                </a:lnTo>
                <a:lnTo>
                  <a:pt x="3819" y="17781"/>
                </a:lnTo>
                <a:lnTo>
                  <a:pt x="3819" y="12907"/>
                </a:lnTo>
                <a:lnTo>
                  <a:pt x="2342" y="12907"/>
                </a:lnTo>
                <a:lnTo>
                  <a:pt x="2342" y="13500"/>
                </a:lnTo>
                <a:lnTo>
                  <a:pt x="0" y="10800"/>
                </a:lnTo>
                <a:lnTo>
                  <a:pt x="2342" y="8100"/>
                </a:lnTo>
                <a:lnTo>
                  <a:pt x="2342" y="8693"/>
                </a:lnTo>
                <a:lnTo>
                  <a:pt x="3819" y="8693"/>
                </a:lnTo>
                <a:lnTo>
                  <a:pt x="3819" y="3819"/>
                </a:lnTo>
                <a:close/>
              </a:path>
            </a:pathLst>
          </a:cu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700">
              <a:solidFill>
                <a:srgbClr val="000000"/>
              </a:solidFill>
              <a:latin typeface="Arial" panose="020B0604020202020204" pitchFamily="34" charset="0"/>
            </a:endParaRPr>
          </a:p>
        </p:txBody>
      </p:sp>
      <p:sp>
        <p:nvSpPr>
          <p:cNvPr id="17478" name="Text Box 70">
            <a:extLst>
              <a:ext uri="{FF2B5EF4-FFF2-40B4-BE49-F238E27FC236}">
                <a16:creationId xmlns:a16="http://schemas.microsoft.com/office/drawing/2014/main" id="{A220F322-90A7-D5EE-E851-B95CB5395F0C}"/>
              </a:ext>
            </a:extLst>
          </p:cNvPr>
          <p:cNvSpPr txBox="1">
            <a:spLocks noChangeArrowheads="1"/>
          </p:cNvSpPr>
          <p:nvPr/>
        </p:nvSpPr>
        <p:spPr bwMode="auto">
          <a:xfrm>
            <a:off x="7886700" y="4000501"/>
            <a:ext cx="26289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US" altLang="en-US" sz="4200">
                <a:solidFill>
                  <a:srgbClr val="000000"/>
                </a:solidFill>
              </a:rPr>
              <a:t>Tranh chấp tài nguyên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7451"/>
                                        </p:tgtEl>
                                        <p:attrNameLst>
                                          <p:attrName>style.visibility</p:attrName>
                                        </p:attrNameLst>
                                      </p:cBhvr>
                                      <p:to>
                                        <p:strVal val="visible"/>
                                      </p:to>
                                    </p:set>
                                    <p:animEffect transition="in" filter="checkerboard(across)">
                                      <p:cBhvr>
                                        <p:cTn id="7" dur="500"/>
                                        <p:tgtEl>
                                          <p:spTgt spid="17451"/>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7456"/>
                                        </p:tgtEl>
                                        <p:attrNameLst>
                                          <p:attrName>style.visibility</p:attrName>
                                        </p:attrNameLst>
                                      </p:cBhvr>
                                      <p:to>
                                        <p:strVal val="visible"/>
                                      </p:to>
                                    </p:set>
                                    <p:animEffect transition="in" filter="checkerboard(across)">
                                      <p:cBhvr>
                                        <p:cTn id="12" dur="500"/>
                                        <p:tgtEl>
                                          <p:spTgt spid="174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17429"/>
                                        </p:tgtEl>
                                        <p:attrNameLst>
                                          <p:attrName>style.visibility</p:attrName>
                                        </p:attrNameLst>
                                      </p:cBhvr>
                                      <p:to>
                                        <p:strVal val="visible"/>
                                      </p:to>
                                    </p:set>
                                    <p:animEffect transition="in" filter="checkerboard(across)">
                                      <p:cBhvr>
                                        <p:cTn id="17" dur="500"/>
                                        <p:tgtEl>
                                          <p:spTgt spid="17429"/>
                                        </p:tgtEl>
                                      </p:cBhvr>
                                    </p:animEffect>
                                  </p:childTnLst>
                                </p:cTn>
                              </p:par>
                            </p:childTnLst>
                          </p:cTn>
                        </p:par>
                      </p:childTnLst>
                    </p:cTn>
                  </p:par>
                  <p:par>
                    <p:cTn id="18" fill="hold">
                      <p:stCondLst>
                        <p:cond delay="indefinite"/>
                      </p:stCondLst>
                      <p:childTnLst>
                        <p:par>
                          <p:cTn id="19" fill="hold" nodeType="after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17457"/>
                                        </p:tgtEl>
                                        <p:attrNameLst>
                                          <p:attrName>style.visibility</p:attrName>
                                        </p:attrNameLst>
                                      </p:cBhvr>
                                      <p:to>
                                        <p:strVal val="visible"/>
                                      </p:to>
                                    </p:set>
                                    <p:animEffect transition="in" filter="checkerboard(across)">
                                      <p:cBhvr>
                                        <p:cTn id="22" dur="500"/>
                                        <p:tgtEl>
                                          <p:spTgt spid="1745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p:cTn id="26" dur="1" fill="hold">
                                          <p:stCondLst>
                                            <p:cond delay="0"/>
                                          </p:stCondLst>
                                        </p:cTn>
                                        <p:tgtEl>
                                          <p:spTgt spid="17410"/>
                                        </p:tgtEl>
                                        <p:attrNameLst>
                                          <p:attrName>style.visibility</p:attrName>
                                        </p:attrNameLst>
                                      </p:cBhvr>
                                      <p:to>
                                        <p:strVal val="visible"/>
                                      </p:to>
                                    </p:set>
                                    <p:animEffect transition="in" filter="checkerboard(across)">
                                      <p:cBhvr>
                                        <p:cTn id="27" dur="500"/>
                                        <p:tgtEl>
                                          <p:spTgt spid="17410"/>
                                        </p:tgtEl>
                                      </p:cBhvr>
                                    </p:animEffect>
                                  </p:childTnLst>
                                </p:cTn>
                              </p:par>
                            </p:childTnLst>
                          </p:cTn>
                        </p:par>
                      </p:childTnLst>
                    </p:cTn>
                  </p:par>
                  <p:par>
                    <p:cTn id="28" fill="hold">
                      <p:stCondLst>
                        <p:cond delay="indefinite"/>
                      </p:stCondLst>
                      <p:childTnLst>
                        <p:par>
                          <p:cTn id="29" fill="hold" nodeType="afterGroup">
                            <p:stCondLst>
                              <p:cond delay="0"/>
                            </p:stCondLst>
                            <p:childTnLst>
                              <p:par>
                                <p:cTn id="30" presetID="5" presetClass="entr" presetSubtype="10" fill="hold" nodeType="clickEffect">
                                  <p:stCondLst>
                                    <p:cond delay="0"/>
                                  </p:stCondLst>
                                  <p:childTnLst>
                                    <p:set>
                                      <p:cBhvr>
                                        <p:cTn id="31" dur="1" fill="hold">
                                          <p:stCondLst>
                                            <p:cond delay="0"/>
                                          </p:stCondLst>
                                        </p:cTn>
                                        <p:tgtEl>
                                          <p:spTgt spid="17459"/>
                                        </p:tgtEl>
                                        <p:attrNameLst>
                                          <p:attrName>style.visibility</p:attrName>
                                        </p:attrNameLst>
                                      </p:cBhvr>
                                      <p:to>
                                        <p:strVal val="visible"/>
                                      </p:to>
                                    </p:set>
                                    <p:animEffect transition="in" filter="checkerboard(across)">
                                      <p:cBhvr>
                                        <p:cTn id="32" dur="500"/>
                                        <p:tgtEl>
                                          <p:spTgt spid="1745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p:cTn id="36" dur="1" fill="hold">
                                          <p:stCondLst>
                                            <p:cond delay="0"/>
                                          </p:stCondLst>
                                        </p:cTn>
                                        <p:tgtEl>
                                          <p:spTgt spid="17452"/>
                                        </p:tgtEl>
                                        <p:attrNameLst>
                                          <p:attrName>style.visibility</p:attrName>
                                        </p:attrNameLst>
                                      </p:cBhvr>
                                      <p:to>
                                        <p:strVal val="visible"/>
                                      </p:to>
                                    </p:set>
                                    <p:animEffect transition="in" filter="checkerboard(across)">
                                      <p:cBhvr>
                                        <p:cTn id="37" dur="500"/>
                                        <p:tgtEl>
                                          <p:spTgt spid="17452"/>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7458"/>
                                        </p:tgtEl>
                                        <p:attrNameLst>
                                          <p:attrName>style.visibility</p:attrName>
                                        </p:attrNameLst>
                                      </p:cBhvr>
                                      <p:to>
                                        <p:strVal val="visible"/>
                                      </p:to>
                                    </p:set>
                                    <p:animEffect transition="in" filter="checkerboard(across)">
                                      <p:cBhvr>
                                        <p:cTn id="42" dur="500"/>
                                        <p:tgtEl>
                                          <p:spTgt spid="17458"/>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nodeType="clickEffect">
                                  <p:stCondLst>
                                    <p:cond delay="0"/>
                                  </p:stCondLst>
                                  <p:childTnLst>
                                    <p:set>
                                      <p:cBhvr>
                                        <p:cTn id="46" dur="1" fill="hold">
                                          <p:stCondLst>
                                            <p:cond delay="0"/>
                                          </p:stCondLst>
                                        </p:cTn>
                                        <p:tgtEl>
                                          <p:spTgt spid="17477"/>
                                        </p:tgtEl>
                                        <p:attrNameLst>
                                          <p:attrName>style.visibility</p:attrName>
                                        </p:attrNameLst>
                                      </p:cBhvr>
                                      <p:to>
                                        <p:strVal val="visible"/>
                                      </p:to>
                                    </p:set>
                                    <p:anim calcmode="lin" valueType="num">
                                      <p:cBhvr>
                                        <p:cTn id="47" dur="1000" fill="hold"/>
                                        <p:tgtEl>
                                          <p:spTgt spid="17477"/>
                                        </p:tgtEl>
                                        <p:attrNameLst>
                                          <p:attrName>ppt_w</p:attrName>
                                        </p:attrNameLst>
                                      </p:cBhvr>
                                      <p:tavLst>
                                        <p:tav tm="0">
                                          <p:val>
                                            <p:fltVal val="0"/>
                                          </p:val>
                                        </p:tav>
                                        <p:tav tm="100000">
                                          <p:val>
                                            <p:strVal val="#ppt_w"/>
                                          </p:val>
                                        </p:tav>
                                      </p:tavLst>
                                    </p:anim>
                                    <p:anim calcmode="lin" valueType="num">
                                      <p:cBhvr>
                                        <p:cTn id="48" dur="1000" fill="hold"/>
                                        <p:tgtEl>
                                          <p:spTgt spid="17477"/>
                                        </p:tgtEl>
                                        <p:attrNameLst>
                                          <p:attrName>ppt_h</p:attrName>
                                        </p:attrNameLst>
                                      </p:cBhvr>
                                      <p:tavLst>
                                        <p:tav tm="0">
                                          <p:val>
                                            <p:fltVal val="0"/>
                                          </p:val>
                                        </p:tav>
                                        <p:tav tm="100000">
                                          <p:val>
                                            <p:strVal val="#ppt_h"/>
                                          </p:val>
                                        </p:tav>
                                      </p:tavLst>
                                    </p:anim>
                                    <p:anim calcmode="lin" valueType="num">
                                      <p:cBhvr>
                                        <p:cTn id="49" dur="1000" fill="hold"/>
                                        <p:tgtEl>
                                          <p:spTgt spid="17477"/>
                                        </p:tgtEl>
                                        <p:attrNameLst>
                                          <p:attrName>style.rotation</p:attrName>
                                        </p:attrNameLst>
                                      </p:cBhvr>
                                      <p:tavLst>
                                        <p:tav tm="0">
                                          <p:val>
                                            <p:fltVal val="360"/>
                                          </p:val>
                                        </p:tav>
                                        <p:tav tm="100000">
                                          <p:val>
                                            <p:fltVal val="0"/>
                                          </p:val>
                                        </p:tav>
                                      </p:tavLst>
                                    </p:anim>
                                    <p:animEffect transition="in" filter="fade">
                                      <p:cBhvr>
                                        <p:cTn id="50" dur="1000"/>
                                        <p:tgtEl>
                                          <p:spTgt spid="17477"/>
                                        </p:tgtEl>
                                      </p:cBhvr>
                                    </p:animEffect>
                                  </p:childTnLst>
                                </p:cTn>
                              </p:par>
                            </p:childTnLst>
                          </p:cTn>
                        </p:par>
                        <p:par>
                          <p:cTn id="51" fill="hold" nodeType="afterGroup">
                            <p:stCondLst>
                              <p:cond delay="1000"/>
                            </p:stCondLst>
                            <p:childTnLst>
                              <p:par>
                                <p:cTn id="52" presetID="8" presetClass="emph" presetSubtype="0" repeatCount="indefinite" fill="hold" nodeType="afterEffect">
                                  <p:stCondLst>
                                    <p:cond delay="0"/>
                                  </p:stCondLst>
                                  <p:childTnLst>
                                    <p:animRot by="-21600000">
                                      <p:cBhvr>
                                        <p:cTn id="53" dur="2000" fill="hold"/>
                                        <p:tgtEl>
                                          <p:spTgt spid="17477"/>
                                        </p:tgtEl>
                                        <p:attrNameLst>
                                          <p:attrName>r</p:attrName>
                                        </p:attrNameLst>
                                      </p:cBhvr>
                                    </p:animRot>
                                  </p:childTnLst>
                                </p:cTn>
                              </p:par>
                              <p:par>
                                <p:cTn id="54" presetID="9" presetClass="entr" presetSubtype="0" fill="hold" grpId="0" nodeType="withEffect">
                                  <p:stCondLst>
                                    <p:cond delay="0"/>
                                  </p:stCondLst>
                                  <p:childTnLst>
                                    <p:set>
                                      <p:cBhvr>
                                        <p:cTn id="55" dur="1" fill="hold">
                                          <p:stCondLst>
                                            <p:cond delay="0"/>
                                          </p:stCondLst>
                                        </p:cTn>
                                        <p:tgtEl>
                                          <p:spTgt spid="17478"/>
                                        </p:tgtEl>
                                        <p:attrNameLst>
                                          <p:attrName>style.visibility</p:attrName>
                                        </p:attrNameLst>
                                      </p:cBhvr>
                                      <p:to>
                                        <p:strVal val="visible"/>
                                      </p:to>
                                    </p:set>
                                    <p:animEffect transition="in" filter="dissolve">
                                      <p:cBhvr>
                                        <p:cTn id="56" dur="500"/>
                                        <p:tgtEl>
                                          <p:spTgt spid="1747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4" presetClass="exit" presetSubtype="16" fill="hold" nodeType="clickEffect">
                                  <p:stCondLst>
                                    <p:cond delay="0"/>
                                  </p:stCondLst>
                                  <p:childTnLst>
                                    <p:animEffect transition="out" filter="box(in)">
                                      <p:cBhvr>
                                        <p:cTn id="60" dur="500"/>
                                        <p:tgtEl>
                                          <p:spTgt spid="17477"/>
                                        </p:tgtEl>
                                      </p:cBhvr>
                                    </p:animEffect>
                                    <p:set>
                                      <p:cBhvr>
                                        <p:cTn id="61" dur="1" fill="hold">
                                          <p:stCondLst>
                                            <p:cond delay="499"/>
                                          </p:stCondLst>
                                        </p:cTn>
                                        <p:tgtEl>
                                          <p:spTgt spid="17477"/>
                                        </p:tgtEl>
                                        <p:attrNameLst>
                                          <p:attrName>style.visibility</p:attrName>
                                        </p:attrNameLst>
                                      </p:cBhvr>
                                      <p:to>
                                        <p:strVal val="hidden"/>
                                      </p:to>
                                    </p:set>
                                  </p:childTnLst>
                                </p:cTn>
                              </p:par>
                              <p:par>
                                <p:cTn id="62" presetID="4" presetClass="exit" presetSubtype="16" fill="hold" grpId="1" nodeType="withEffect">
                                  <p:stCondLst>
                                    <p:cond delay="0"/>
                                  </p:stCondLst>
                                  <p:childTnLst>
                                    <p:animEffect transition="out" filter="box(in)">
                                      <p:cBhvr>
                                        <p:cTn id="63" dur="500"/>
                                        <p:tgtEl>
                                          <p:spTgt spid="17478"/>
                                        </p:tgtEl>
                                      </p:cBhvr>
                                    </p:animEffect>
                                    <p:set>
                                      <p:cBhvr>
                                        <p:cTn id="64" dur="1" fill="hold">
                                          <p:stCondLst>
                                            <p:cond delay="499"/>
                                          </p:stCondLst>
                                        </p:cTn>
                                        <p:tgtEl>
                                          <p:spTgt spid="174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78" grpId="0"/>
      <p:bldP spid="17478" grpId="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428</TotalTime>
  <Words>1747</Words>
  <Application>Microsoft Office PowerPoint</Application>
  <PresentationFormat>Custom</PresentationFormat>
  <Paragraphs>169</Paragraphs>
  <Slides>37</Slides>
  <Notes>3</Notes>
  <HiddenSlides>0</HiddenSlides>
  <MMClips>10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37</vt:i4>
      </vt:variant>
    </vt:vector>
  </HeadingPairs>
  <TitlesOfParts>
    <vt:vector size="47" baseType="lpstr">
      <vt:lpstr>Roboto Mono Regular</vt:lpstr>
      <vt:lpstr>Calibri</vt:lpstr>
      <vt:lpstr>Times New Roman</vt:lpstr>
      <vt:lpstr>Wingdings</vt:lpstr>
      <vt:lpstr>Calibri Light</vt:lpstr>
      <vt:lpstr>Arial</vt:lpstr>
      <vt:lpstr>Roboto Mono Regular Bold</vt:lpstr>
      <vt:lpstr>Roboto Mono Regular Italics</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phạm linh</cp:lastModifiedBy>
  <cp:revision>5</cp:revision>
  <dcterms:created xsi:type="dcterms:W3CDTF">2006-08-16T00:00:00Z</dcterms:created>
  <dcterms:modified xsi:type="dcterms:W3CDTF">2024-10-15T13:21:25Z</dcterms:modified>
  <dc:identifier>DAFARKD_w7U</dc:identifier>
</cp:coreProperties>
</file>