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7" r:id="rId1"/>
  </p:sldMasterIdLst>
  <p:notesMasterIdLst>
    <p:notesMasterId r:id="rId24"/>
  </p:notesMasterIdLst>
  <p:sldIdLst>
    <p:sldId id="287" r:id="rId2"/>
    <p:sldId id="257" r:id="rId3"/>
    <p:sldId id="266" r:id="rId4"/>
    <p:sldId id="267" r:id="rId5"/>
    <p:sldId id="268" r:id="rId6"/>
    <p:sldId id="269" r:id="rId7"/>
    <p:sldId id="270" r:id="rId8"/>
    <p:sldId id="271" r:id="rId9"/>
    <p:sldId id="272" r:id="rId10"/>
    <p:sldId id="273" r:id="rId11"/>
    <p:sldId id="288" r:id="rId12"/>
    <p:sldId id="274" r:id="rId13"/>
    <p:sldId id="275" r:id="rId14"/>
    <p:sldId id="276" r:id="rId15"/>
    <p:sldId id="289" r:id="rId16"/>
    <p:sldId id="277" r:id="rId17"/>
    <p:sldId id="278" r:id="rId18"/>
    <p:sldId id="283" r:id="rId19"/>
    <p:sldId id="286" r:id="rId20"/>
    <p:sldId id="284" r:id="rId21"/>
    <p:sldId id="279" r:id="rId22"/>
    <p:sldId id="291" r:id="rId23"/>
  </p:sldIdLst>
  <p:sldSz cx="18288000" cy="10287000"/>
  <p:notesSz cx="6858000" cy="9144000"/>
  <p:embeddedFontLst>
    <p:embeddedFont>
      <p:font typeface="DejaVu Serif" panose="020B0604020202020204" charset="0"/>
      <p:regular r:id="rId25"/>
    </p:embeddedFont>
    <p:embeddedFont>
      <p:font typeface="#9Slide04 Chonburi" panose="020B0604020202020204" charset="-34"/>
      <p:regular r:id="rId26"/>
    </p:embeddedFont>
    <p:embeddedFont>
      <p:font typeface="Noto Serif Display Black" panose="020B0604020202020204"/>
      <p:regular r:id="rId27"/>
    </p:embeddedFont>
    <p:embeddedFont>
      <p:font typeface=".VnTifani HeavyH" panose="020B7200000000000000"/>
      <p:regular r:id="rId28"/>
    </p:embeddedFont>
    <p:embeddedFont>
      <p:font typeface="Calibri Light" panose="020F0302020204030204" pitchFamily="34" charset="0"/>
      <p:regular r:id="rId29"/>
      <p:italic r:id="rId30"/>
    </p:embeddedFont>
    <p:embeddedFont>
      <p:font typeface="Calibri" panose="020F0502020204030204" pitchFamily="34" charset="0"/>
      <p:regular r:id="rId31"/>
      <p:bold r:id="rId32"/>
      <p:italic r:id="rId33"/>
      <p:boldItalic r:id="rId34"/>
    </p:embeddedFont>
    <p:embeddedFont>
      <p:font typeface="Tahoma" panose="020B0604030504040204" pitchFamily="34" charset="0"/>
      <p:regular r:id="rId35"/>
      <p:bold r:id="rId36"/>
    </p:embeddedFont>
  </p:embeddedFontLst>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0AD"/>
    <a:srgbClr val="008080"/>
    <a:srgbClr val="FFFFFF"/>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03" autoAdjust="0"/>
  </p:normalViewPr>
  <p:slideViewPr>
    <p:cSldViewPr>
      <p:cViewPr varScale="1">
        <p:scale>
          <a:sx n="47" d="100"/>
          <a:sy n="47" d="100"/>
        </p:scale>
        <p:origin x="30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B088D-6C29-4D11-A326-C1DDCA39CEB7}" type="datetimeFigureOut">
              <a:rPr lang="en-US" smtClean="0"/>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7CAB26-4FFB-4372-932E-42FA44A456FD}" type="slidenum">
              <a:rPr lang="en-US" smtClean="0"/>
              <a:t>‹#›</a:t>
            </a:fld>
            <a:endParaRPr lang="en-US"/>
          </a:p>
        </p:txBody>
      </p:sp>
    </p:spTree>
    <p:extLst>
      <p:ext uri="{BB962C8B-B14F-4D97-AF65-F5344CB8AC3E}">
        <p14:creationId xmlns:p14="http://schemas.microsoft.com/office/powerpoint/2010/main" val="2061141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7CAB26-4FFB-4372-932E-42FA44A456FD}" type="slidenum">
              <a:rPr lang="en-US" smtClean="0"/>
              <a:t>20</a:t>
            </a:fld>
            <a:endParaRPr lang="en-US"/>
          </a:p>
        </p:txBody>
      </p:sp>
    </p:spTree>
    <p:extLst>
      <p:ext uri="{BB962C8B-B14F-4D97-AF65-F5344CB8AC3E}">
        <p14:creationId xmlns:p14="http://schemas.microsoft.com/office/powerpoint/2010/main" val="1639540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7E7B-9C90-4DF7-A8F3-4D13E629243E}"/>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ID"/>
          </a:p>
        </p:txBody>
      </p:sp>
      <p:sp>
        <p:nvSpPr>
          <p:cNvPr id="3" name="Subtitle 2">
            <a:extLst>
              <a:ext uri="{FF2B5EF4-FFF2-40B4-BE49-F238E27FC236}">
                <a16:creationId xmlns:a16="http://schemas.microsoft.com/office/drawing/2014/main" id="{333EC680-A402-4364-BA14-B94DDC043543}"/>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CE1ABF13-FC45-46F5-9CF9-8EA4E4D87609}"/>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5" name="Footer Placeholder 4">
            <a:extLst>
              <a:ext uri="{FF2B5EF4-FFF2-40B4-BE49-F238E27FC236}">
                <a16:creationId xmlns:a16="http://schemas.microsoft.com/office/drawing/2014/main" id="{7254EFBF-02C9-4943-AC5D-E313CBCF3F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207CB-C233-4F90-BA61-E69D3DB3E6B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2456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09132-9EAA-462C-B906-5CB739BDD317}"/>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3" name="Footer Placeholder 2">
            <a:extLst>
              <a:ext uri="{FF2B5EF4-FFF2-40B4-BE49-F238E27FC236}">
                <a16:creationId xmlns:a16="http://schemas.microsoft.com/office/drawing/2014/main" id="{AC0103CC-4605-4298-8673-B41F30726D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DAA2D3-7716-4553-AAFF-3450E488CDC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9921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09132-9EAA-462C-B906-5CB739BDD317}"/>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3" name="Footer Placeholder 2">
            <a:extLst>
              <a:ext uri="{FF2B5EF4-FFF2-40B4-BE49-F238E27FC236}">
                <a16:creationId xmlns:a16="http://schemas.microsoft.com/office/drawing/2014/main" id="{AC0103CC-4605-4298-8673-B41F30726D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DAA2D3-7716-4553-AAFF-3450E488CDC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5719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09132-9EAA-462C-B906-5CB739BDD317}"/>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3" name="Footer Placeholder 2">
            <a:extLst>
              <a:ext uri="{FF2B5EF4-FFF2-40B4-BE49-F238E27FC236}">
                <a16:creationId xmlns:a16="http://schemas.microsoft.com/office/drawing/2014/main" id="{AC0103CC-4605-4298-8673-B41F30726D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DAA2D3-7716-4553-AAFF-3450E488CDC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7586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09132-9EAA-462C-B906-5CB739BDD317}"/>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3" name="Footer Placeholder 2">
            <a:extLst>
              <a:ext uri="{FF2B5EF4-FFF2-40B4-BE49-F238E27FC236}">
                <a16:creationId xmlns:a16="http://schemas.microsoft.com/office/drawing/2014/main" id="{AC0103CC-4605-4298-8673-B41F30726D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DAA2D3-7716-4553-AAFF-3450E488CDC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8055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09132-9EAA-462C-B906-5CB739BDD317}"/>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3" name="Footer Placeholder 2">
            <a:extLst>
              <a:ext uri="{FF2B5EF4-FFF2-40B4-BE49-F238E27FC236}">
                <a16:creationId xmlns:a16="http://schemas.microsoft.com/office/drawing/2014/main" id="{AC0103CC-4605-4298-8673-B41F30726D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DAA2D3-7716-4553-AAFF-3450E488CDC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5424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09132-9EAA-462C-B906-5CB739BDD317}"/>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3" name="Footer Placeholder 2">
            <a:extLst>
              <a:ext uri="{FF2B5EF4-FFF2-40B4-BE49-F238E27FC236}">
                <a16:creationId xmlns:a16="http://schemas.microsoft.com/office/drawing/2014/main" id="{AC0103CC-4605-4298-8673-B41F30726D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DAA2D3-7716-4553-AAFF-3450E488CDC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5688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09132-9EAA-462C-B906-5CB739BDD317}"/>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3" name="Footer Placeholder 2">
            <a:extLst>
              <a:ext uri="{FF2B5EF4-FFF2-40B4-BE49-F238E27FC236}">
                <a16:creationId xmlns:a16="http://schemas.microsoft.com/office/drawing/2014/main" id="{AC0103CC-4605-4298-8673-B41F30726D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DAA2D3-7716-4553-AAFF-3450E488CDC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9554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09132-9EAA-462C-B906-5CB739BDD317}"/>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3" name="Footer Placeholder 2">
            <a:extLst>
              <a:ext uri="{FF2B5EF4-FFF2-40B4-BE49-F238E27FC236}">
                <a16:creationId xmlns:a16="http://schemas.microsoft.com/office/drawing/2014/main" id="{AC0103CC-4605-4298-8673-B41F30726D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DAA2D3-7716-4553-AAFF-3450E488CDC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2082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09132-9EAA-462C-B906-5CB739BDD317}"/>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3" name="Footer Placeholder 2">
            <a:extLst>
              <a:ext uri="{FF2B5EF4-FFF2-40B4-BE49-F238E27FC236}">
                <a16:creationId xmlns:a16="http://schemas.microsoft.com/office/drawing/2014/main" id="{AC0103CC-4605-4298-8673-B41F30726D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DAA2D3-7716-4553-AAFF-3450E488CDC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5687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09132-9EAA-462C-B906-5CB739BDD317}"/>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3" name="Footer Placeholder 2">
            <a:extLst>
              <a:ext uri="{FF2B5EF4-FFF2-40B4-BE49-F238E27FC236}">
                <a16:creationId xmlns:a16="http://schemas.microsoft.com/office/drawing/2014/main" id="{AC0103CC-4605-4298-8673-B41F30726D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DAA2D3-7716-4553-AAFF-3450E488CDC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2449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714A8-FAC6-4D80-AC4A-405C348A9323}"/>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E2CF4CFB-8C9A-411A-896E-94EC8A2E74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B7EA5AF3-4C98-44C9-8841-EE3073048866}"/>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5" name="Footer Placeholder 4">
            <a:extLst>
              <a:ext uri="{FF2B5EF4-FFF2-40B4-BE49-F238E27FC236}">
                <a16:creationId xmlns:a16="http://schemas.microsoft.com/office/drawing/2014/main" id="{B9824A75-54A5-4C08-A4C0-C3733D28E3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C2B943-987B-42A5-85DC-758C37C85F0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256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09132-9EAA-462C-B906-5CB739BDD317}"/>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3" name="Footer Placeholder 2">
            <a:extLst>
              <a:ext uri="{FF2B5EF4-FFF2-40B4-BE49-F238E27FC236}">
                <a16:creationId xmlns:a16="http://schemas.microsoft.com/office/drawing/2014/main" id="{AC0103CC-4605-4298-8673-B41F30726D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DAA2D3-7716-4553-AAFF-3450E488CDC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858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09132-9EAA-462C-B906-5CB739BDD317}"/>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3" name="Footer Placeholder 2">
            <a:extLst>
              <a:ext uri="{FF2B5EF4-FFF2-40B4-BE49-F238E27FC236}">
                <a16:creationId xmlns:a16="http://schemas.microsoft.com/office/drawing/2014/main" id="{AC0103CC-4605-4298-8673-B41F30726D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DAA2D3-7716-4553-AAFF-3450E488CDC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722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09132-9EAA-462C-B906-5CB739BDD317}"/>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3" name="Footer Placeholder 2">
            <a:extLst>
              <a:ext uri="{FF2B5EF4-FFF2-40B4-BE49-F238E27FC236}">
                <a16:creationId xmlns:a16="http://schemas.microsoft.com/office/drawing/2014/main" id="{AC0103CC-4605-4298-8673-B41F30726D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DAA2D3-7716-4553-AAFF-3450E488CDC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7143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09132-9EAA-462C-B906-5CB739BDD317}"/>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3" name="Footer Placeholder 2">
            <a:extLst>
              <a:ext uri="{FF2B5EF4-FFF2-40B4-BE49-F238E27FC236}">
                <a16:creationId xmlns:a16="http://schemas.microsoft.com/office/drawing/2014/main" id="{AC0103CC-4605-4298-8673-B41F30726D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DAA2D3-7716-4553-AAFF-3450E488CDC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141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09132-9EAA-462C-B906-5CB739BDD317}"/>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3" name="Footer Placeholder 2">
            <a:extLst>
              <a:ext uri="{FF2B5EF4-FFF2-40B4-BE49-F238E27FC236}">
                <a16:creationId xmlns:a16="http://schemas.microsoft.com/office/drawing/2014/main" id="{AC0103CC-4605-4298-8673-B41F30726D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DAA2D3-7716-4553-AAFF-3450E488CDC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32986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09132-9EAA-462C-B906-5CB739BDD317}"/>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3" name="Footer Placeholder 2">
            <a:extLst>
              <a:ext uri="{FF2B5EF4-FFF2-40B4-BE49-F238E27FC236}">
                <a16:creationId xmlns:a16="http://schemas.microsoft.com/office/drawing/2014/main" id="{AC0103CC-4605-4298-8673-B41F30726D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DAA2D3-7716-4553-AAFF-3450E488CDC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6189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09132-9EAA-462C-B906-5CB739BDD317}"/>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3" name="Footer Placeholder 2">
            <a:extLst>
              <a:ext uri="{FF2B5EF4-FFF2-40B4-BE49-F238E27FC236}">
                <a16:creationId xmlns:a16="http://schemas.microsoft.com/office/drawing/2014/main" id="{AC0103CC-4605-4298-8673-B41F30726D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DAA2D3-7716-4553-AAFF-3450E488CDC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2035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09132-9EAA-462C-B906-5CB739BDD317}"/>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3" name="Footer Placeholder 2">
            <a:extLst>
              <a:ext uri="{FF2B5EF4-FFF2-40B4-BE49-F238E27FC236}">
                <a16:creationId xmlns:a16="http://schemas.microsoft.com/office/drawing/2014/main" id="{AC0103CC-4605-4298-8673-B41F30726D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DAA2D3-7716-4553-AAFF-3450E488CDC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2630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09132-9EAA-462C-B906-5CB739BDD317}"/>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3" name="Footer Placeholder 2">
            <a:extLst>
              <a:ext uri="{FF2B5EF4-FFF2-40B4-BE49-F238E27FC236}">
                <a16:creationId xmlns:a16="http://schemas.microsoft.com/office/drawing/2014/main" id="{AC0103CC-4605-4298-8673-B41F30726D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DAA2D3-7716-4553-AAFF-3450E488CDC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79928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09132-9EAA-462C-B906-5CB739BDD317}"/>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3" name="Footer Placeholder 2">
            <a:extLst>
              <a:ext uri="{FF2B5EF4-FFF2-40B4-BE49-F238E27FC236}">
                <a16:creationId xmlns:a16="http://schemas.microsoft.com/office/drawing/2014/main" id="{AC0103CC-4605-4298-8673-B41F30726D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DAA2D3-7716-4553-AAFF-3450E488CDC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3280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7A604-A026-4EFC-9FFA-10B8D93EB25F}"/>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93F3113E-1C98-46DF-B2DE-2655FDFA3EA4}"/>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23E06F-23C3-4196-A28D-0ADA8873997C}"/>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5" name="Footer Placeholder 4">
            <a:extLst>
              <a:ext uri="{FF2B5EF4-FFF2-40B4-BE49-F238E27FC236}">
                <a16:creationId xmlns:a16="http://schemas.microsoft.com/office/drawing/2014/main" id="{E189E941-E6EC-4975-AC62-CF998E09F4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53A10E-B942-49E5-8A5F-08430D2D0E7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85531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09132-9EAA-462C-B906-5CB739BDD317}"/>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3" name="Footer Placeholder 2">
            <a:extLst>
              <a:ext uri="{FF2B5EF4-FFF2-40B4-BE49-F238E27FC236}">
                <a16:creationId xmlns:a16="http://schemas.microsoft.com/office/drawing/2014/main" id="{AC0103CC-4605-4298-8673-B41F30726D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DAA2D3-7716-4553-AAFF-3450E488CDC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1470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09132-9EAA-462C-B906-5CB739BDD317}"/>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3" name="Footer Placeholder 2">
            <a:extLst>
              <a:ext uri="{FF2B5EF4-FFF2-40B4-BE49-F238E27FC236}">
                <a16:creationId xmlns:a16="http://schemas.microsoft.com/office/drawing/2014/main" id="{AC0103CC-4605-4298-8673-B41F30726D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DAA2D3-7716-4553-AAFF-3450E488CDC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319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0C745-4D73-4EAB-BEEB-6D1B8851DCD2}"/>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EE9CF150-2044-41D0-B29B-58E344CE27B9}"/>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C346864A-ED1E-48A8-80A2-4EED7395BD00}"/>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B6AD4CBB-E2C2-4CC8-B971-708AFB24C8B8}"/>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6" name="Footer Placeholder 5">
            <a:extLst>
              <a:ext uri="{FF2B5EF4-FFF2-40B4-BE49-F238E27FC236}">
                <a16:creationId xmlns:a16="http://schemas.microsoft.com/office/drawing/2014/main" id="{8566CB20-99B8-45E3-AE36-B4971008FA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2F60EA-8CB2-4C7C-A444-FE243E8E6FE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73573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EF88-FBC7-448F-A317-39AECEA24952}"/>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A9696110-4BE9-4BD4-923A-FA5BEB7307B2}"/>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ID"/>
          </a:p>
        </p:txBody>
      </p:sp>
      <p:sp>
        <p:nvSpPr>
          <p:cNvPr id="4" name="Text Placeholder 3">
            <a:extLst>
              <a:ext uri="{FF2B5EF4-FFF2-40B4-BE49-F238E27FC236}">
                <a16:creationId xmlns:a16="http://schemas.microsoft.com/office/drawing/2014/main" id="{7BE12304-F1DD-44BA-9947-F3579FF317CA}"/>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425C9E6-489C-4611-B9F8-D15FD9FCC0B0}"/>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6" name="Footer Placeholder 5">
            <a:extLst>
              <a:ext uri="{FF2B5EF4-FFF2-40B4-BE49-F238E27FC236}">
                <a16:creationId xmlns:a16="http://schemas.microsoft.com/office/drawing/2014/main" id="{DBFA69DE-C539-4EB5-9BF9-0E707BC7CB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9AC262-19CF-4A27-ABD3-E38668DEB3C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7809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4C5E8-5614-4F59-8E36-3A5742946E85}"/>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ED6A0178-3892-4D55-84D7-96C6A529B3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31EF20AB-777E-45EB-9ADC-683E3B29BA27}"/>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5" name="Footer Placeholder 4">
            <a:extLst>
              <a:ext uri="{FF2B5EF4-FFF2-40B4-BE49-F238E27FC236}">
                <a16:creationId xmlns:a16="http://schemas.microsoft.com/office/drawing/2014/main" id="{57856736-F12B-4625-B26B-B38B0B43E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2FF5AA-B593-4B8E-9675-3B2BC85261D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18244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F61F43-8EEF-48FD-BB3F-10A313A7B1EF}"/>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0E9CF117-39C6-4FA2-8476-907BB01E725F}"/>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5764CD52-C576-423C-889F-557891912E8A}"/>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5" name="Footer Placeholder 4">
            <a:extLst>
              <a:ext uri="{FF2B5EF4-FFF2-40B4-BE49-F238E27FC236}">
                <a16:creationId xmlns:a16="http://schemas.microsoft.com/office/drawing/2014/main" id="{1F935703-CFD4-43E9-B2CF-EA58794B62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7126B5-DFA2-4482-B00F-3854CB1473C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9085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2F7DA-0ABA-45BC-AE2F-B1FC6316A6EF}"/>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07112AAF-2A09-44FA-BB59-17C74540F6BE}"/>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9C742B3A-D5BE-4346-BF31-59EE26BB8163}"/>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6AA90C96-852D-4421-A968-437492BFAD66}"/>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6" name="Footer Placeholder 5">
            <a:extLst>
              <a:ext uri="{FF2B5EF4-FFF2-40B4-BE49-F238E27FC236}">
                <a16:creationId xmlns:a16="http://schemas.microsoft.com/office/drawing/2014/main" id="{6DFE160B-FA5E-4478-8F5E-148B4FDDBB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B5E67-4B38-4C9C-BF00-00C8A37B074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4331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5BB39-87E5-465C-8811-A1699BDAF009}"/>
              </a:ext>
            </a:extLst>
          </p:cNvPr>
          <p:cNvSpPr>
            <a:spLocks noGrp="1"/>
          </p:cNvSpPr>
          <p:nvPr>
            <p:ph type="title"/>
          </p:nvPr>
        </p:nvSpPr>
        <p:spPr>
          <a:xfrm>
            <a:off x="1259682" y="547688"/>
            <a:ext cx="15773400" cy="1988345"/>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C46BFAB0-AB30-44BF-8A93-825523C74D74}"/>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71487D45-0907-46C2-B2BC-DFDEE68E0597}"/>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E8F8787E-FBAE-4E8D-87E8-F279A817E3AE}"/>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650709ED-2447-4BE7-AFC1-40EF6701E2E5}"/>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6213860A-5BB0-4842-BB32-6C5F2E1E5E9A}"/>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8" name="Footer Placeholder 7">
            <a:extLst>
              <a:ext uri="{FF2B5EF4-FFF2-40B4-BE49-F238E27FC236}">
                <a16:creationId xmlns:a16="http://schemas.microsoft.com/office/drawing/2014/main" id="{6ED7F40D-D99A-4038-BCC7-E67FED08F1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5CD06E-EA43-4EF8-BC04-0F6DD5111FF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0387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26928-FC6A-445C-BD60-C552FE1E9B01}"/>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8929A47D-68DC-4447-B3D7-F8A0ACA08ACE}"/>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4" name="Footer Placeholder 3">
            <a:extLst>
              <a:ext uri="{FF2B5EF4-FFF2-40B4-BE49-F238E27FC236}">
                <a16:creationId xmlns:a16="http://schemas.microsoft.com/office/drawing/2014/main" id="{B522C1A6-488E-4149-9FDD-3F47EA9544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3DED9E-A369-41EA-A7C3-44D59EF1946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4771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09132-9EAA-462C-B906-5CB739BDD317}"/>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3" name="Footer Placeholder 2">
            <a:extLst>
              <a:ext uri="{FF2B5EF4-FFF2-40B4-BE49-F238E27FC236}">
                <a16:creationId xmlns:a16="http://schemas.microsoft.com/office/drawing/2014/main" id="{AC0103CC-4605-4298-8673-B41F30726D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DAA2D3-7716-4553-AAFF-3450E488CDC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695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09132-9EAA-462C-B906-5CB739BDD317}"/>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3" name="Footer Placeholder 2">
            <a:extLst>
              <a:ext uri="{FF2B5EF4-FFF2-40B4-BE49-F238E27FC236}">
                <a16:creationId xmlns:a16="http://schemas.microsoft.com/office/drawing/2014/main" id="{AC0103CC-4605-4298-8673-B41F30726D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DAA2D3-7716-4553-AAFF-3450E488CDC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3935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09132-9EAA-462C-B906-5CB739BDD317}"/>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3" name="Footer Placeholder 2">
            <a:extLst>
              <a:ext uri="{FF2B5EF4-FFF2-40B4-BE49-F238E27FC236}">
                <a16:creationId xmlns:a16="http://schemas.microsoft.com/office/drawing/2014/main" id="{AC0103CC-4605-4298-8673-B41F30726D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DAA2D3-7716-4553-AAFF-3450E488CDC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69642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1118EC-2315-4564-A182-3E66C298DCB3}"/>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A9A6584F-D3A2-438D-80A1-563FB93A9F9E}"/>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1CF3A80-0FBD-4773-A90E-40AC15A50593}"/>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pPr/>
              <a:t>9/6/2024</a:t>
            </a:fld>
            <a:endParaRPr lang="en-US"/>
          </a:p>
        </p:txBody>
      </p:sp>
      <p:sp>
        <p:nvSpPr>
          <p:cNvPr id="5" name="Footer Placeholder 4">
            <a:extLst>
              <a:ext uri="{FF2B5EF4-FFF2-40B4-BE49-F238E27FC236}">
                <a16:creationId xmlns:a16="http://schemas.microsoft.com/office/drawing/2014/main" id="{7FE2F91D-9446-4047-8EFF-741D97828CCB}"/>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7E17C3-41A0-4350-903E-CACB30C658A7}"/>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3910056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42" r:id="rId8"/>
    <p:sldLayoutId id="2147483741" r:id="rId9"/>
    <p:sldLayoutId id="2147483740" r:id="rId10"/>
    <p:sldLayoutId id="2147483739" r:id="rId11"/>
    <p:sldLayoutId id="2147483738" r:id="rId12"/>
    <p:sldLayoutId id="2147483737" r:id="rId13"/>
    <p:sldLayoutId id="2147483736" r:id="rId14"/>
    <p:sldLayoutId id="2147483735" r:id="rId15"/>
    <p:sldLayoutId id="2147483734" r:id="rId16"/>
    <p:sldLayoutId id="2147483733" r:id="rId17"/>
    <p:sldLayoutId id="2147483732" r:id="rId18"/>
    <p:sldLayoutId id="2147483731" r:id="rId19"/>
    <p:sldLayoutId id="2147483730" r:id="rId20"/>
    <p:sldLayoutId id="2147483729" r:id="rId21"/>
    <p:sldLayoutId id="2147483728" r:id="rId22"/>
    <p:sldLayoutId id="2147483727" r:id="rId23"/>
    <p:sldLayoutId id="2147483726" r:id="rId24"/>
    <p:sldLayoutId id="2147483725" r:id="rId25"/>
    <p:sldLayoutId id="2147483724" r:id="rId26"/>
    <p:sldLayoutId id="2147483723" r:id="rId27"/>
    <p:sldLayoutId id="2147483722" r:id="rId28"/>
    <p:sldLayoutId id="2147483721" r:id="rId29"/>
    <p:sldLayoutId id="2147483720" r:id="rId30"/>
    <p:sldLayoutId id="2147483719" r:id="rId31"/>
    <p:sldLayoutId id="2147483715" r:id="rId32"/>
    <p:sldLayoutId id="2147483716" r:id="rId33"/>
    <p:sldLayoutId id="2147483717" r:id="rId34"/>
    <p:sldLayoutId id="2147483718" r:id="rId35"/>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1.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1.sv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40.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8.sv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40.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8.sv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C068FF70-5F70-46D3-8A8F-6F3CBE6E5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13716000"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a:extLst>
              <a:ext uri="{FF2B5EF4-FFF2-40B4-BE49-F238E27FC236}">
                <a16:creationId xmlns:a16="http://schemas.microsoft.com/office/drawing/2014/main" id="{E9F28E48-4456-4515-ABD2-083DE39AA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88"/>
            <a:ext cx="18288000" cy="1027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WordArt 8">
            <a:extLst>
              <a:ext uri="{FF2B5EF4-FFF2-40B4-BE49-F238E27FC236}">
                <a16:creationId xmlns:a16="http://schemas.microsoft.com/office/drawing/2014/main" id="{812C030D-9937-4998-B67D-13EEEE27390C}"/>
              </a:ext>
            </a:extLst>
          </p:cNvPr>
          <p:cNvSpPr>
            <a:spLocks noChangeArrowheads="1" noChangeShapeType="1" noTextEdit="1"/>
          </p:cNvSpPr>
          <p:nvPr/>
        </p:nvSpPr>
        <p:spPr bwMode="auto">
          <a:xfrm>
            <a:off x="3543300" y="914400"/>
            <a:ext cx="11658600" cy="3200400"/>
          </a:xfrm>
          <a:prstGeom prst="rect">
            <a:avLst/>
          </a:prstGeom>
        </p:spPr>
        <p:txBody>
          <a:bodyPr wrap="none" fromWordArt="1">
            <a:prstTxWarp prst="textPlain">
              <a:avLst>
                <a:gd name="adj" fmla="val 50000"/>
              </a:avLst>
            </a:prstTxWarp>
          </a:bodyPr>
          <a:lstStyle/>
          <a:p>
            <a:pPr algn="ctr"/>
            <a:endParaRPr lang="en-ID" sz="2700" b="1" kern="10" dirty="0">
              <a:ln w="9525" cap="sq">
                <a:solidFill>
                  <a:schemeClr val="bg1"/>
                </a:solidFill>
                <a:round/>
                <a:headEnd type="none" w="sm" len="sm"/>
                <a:tailEnd type="none" w="sm" len="sm"/>
              </a:ln>
              <a:solidFill>
                <a:srgbClr val="000080"/>
              </a:solidFill>
              <a:effectLst>
                <a:outerShdw dist="45791" dir="2021404" algn="ctr" rotWithShape="0">
                  <a:srgbClr val="9999FF"/>
                </a:outerShdw>
              </a:effectLst>
              <a:latin typeface=".VnTifani HeavyH" panose="020B7200000000000000" pitchFamily="34" charset="0"/>
            </a:endParaRPr>
          </a:p>
          <a:p>
            <a:pPr algn="ctr"/>
            <a:r>
              <a:rPr lang="en-ID" sz="2700" b="1" kern="10" dirty="0" err="1">
                <a:ln w="9525" cap="sq">
                  <a:solidFill>
                    <a:schemeClr val="bg1"/>
                  </a:solidFill>
                  <a:round/>
                  <a:headEnd type="none" w="sm" len="sm"/>
                  <a:tailEnd type="none" w="sm" len="sm"/>
                </a:ln>
                <a:solidFill>
                  <a:srgbClr val="000080"/>
                </a:solidFill>
                <a:effectLst>
                  <a:outerShdw dist="45791" dir="2021404" algn="ctr" rotWithShape="0">
                    <a:srgbClr val="9999FF"/>
                  </a:outerShdw>
                </a:effectLst>
                <a:latin typeface=".VnTifani HeavyH" panose="020B7200000000000000" pitchFamily="34" charset="0"/>
              </a:rPr>
              <a:t>NhiÖt</a:t>
            </a:r>
            <a:r>
              <a:rPr lang="en-ID" sz="2700" b="1" kern="10" dirty="0">
                <a:ln w="9525" cap="sq">
                  <a:solidFill>
                    <a:schemeClr val="bg1"/>
                  </a:solidFill>
                  <a:round/>
                  <a:headEnd type="none" w="sm" len="sm"/>
                  <a:tailEnd type="none" w="sm" len="sm"/>
                </a:ln>
                <a:solidFill>
                  <a:srgbClr val="000080"/>
                </a:solidFill>
                <a:effectLst>
                  <a:outerShdw dist="45791" dir="2021404" algn="ctr" rotWithShape="0">
                    <a:srgbClr val="9999FF"/>
                  </a:outerShdw>
                </a:effectLst>
                <a:latin typeface=".VnTifani HeavyH" panose="020B7200000000000000" pitchFamily="34" charset="0"/>
              </a:rPr>
              <a:t> </a:t>
            </a:r>
            <a:r>
              <a:rPr lang="en-ID" sz="2700" b="1" kern="10" dirty="0" err="1">
                <a:ln w="9525" cap="sq">
                  <a:solidFill>
                    <a:schemeClr val="bg1"/>
                  </a:solidFill>
                  <a:round/>
                  <a:headEnd type="none" w="sm" len="sm"/>
                  <a:tailEnd type="none" w="sm" len="sm"/>
                </a:ln>
                <a:solidFill>
                  <a:srgbClr val="000080"/>
                </a:solidFill>
                <a:effectLst>
                  <a:outerShdw dist="45791" dir="2021404" algn="ctr" rotWithShape="0">
                    <a:srgbClr val="9999FF"/>
                  </a:outerShdw>
                </a:effectLst>
                <a:latin typeface=".VnTifani HeavyH" panose="020B7200000000000000" pitchFamily="34" charset="0"/>
              </a:rPr>
              <a:t>liÖt</a:t>
            </a:r>
            <a:r>
              <a:rPr lang="en-ID" sz="2700" b="1" kern="10" dirty="0">
                <a:ln w="9525" cap="sq">
                  <a:solidFill>
                    <a:schemeClr val="bg1"/>
                  </a:solidFill>
                  <a:round/>
                  <a:headEnd type="none" w="sm" len="sm"/>
                  <a:tailEnd type="none" w="sm" len="sm"/>
                </a:ln>
                <a:solidFill>
                  <a:srgbClr val="000080"/>
                </a:solidFill>
                <a:effectLst>
                  <a:outerShdw dist="45791" dir="2021404" algn="ctr" rotWithShape="0">
                    <a:srgbClr val="9999FF"/>
                  </a:outerShdw>
                </a:effectLst>
                <a:latin typeface=".VnTifani HeavyH" panose="020B7200000000000000" pitchFamily="34" charset="0"/>
              </a:rPr>
              <a:t> </a:t>
            </a:r>
            <a:r>
              <a:rPr lang="en-ID" sz="2700" b="1" kern="10" dirty="0" err="1">
                <a:ln w="9525" cap="sq">
                  <a:solidFill>
                    <a:schemeClr val="bg1"/>
                  </a:solidFill>
                  <a:round/>
                  <a:headEnd type="none" w="sm" len="sm"/>
                  <a:tailEnd type="none" w="sm" len="sm"/>
                </a:ln>
                <a:solidFill>
                  <a:srgbClr val="000080"/>
                </a:solidFill>
                <a:effectLst>
                  <a:outerShdw dist="45791" dir="2021404" algn="ctr" rotWithShape="0">
                    <a:srgbClr val="9999FF"/>
                  </a:outerShdw>
                </a:effectLst>
                <a:latin typeface=".VnTifani HeavyH" panose="020B7200000000000000" pitchFamily="34" charset="0"/>
              </a:rPr>
              <a:t>chµo</a:t>
            </a:r>
            <a:r>
              <a:rPr lang="en-ID" sz="2700" b="1" kern="10" dirty="0">
                <a:ln w="9525" cap="sq">
                  <a:solidFill>
                    <a:schemeClr val="bg1"/>
                  </a:solidFill>
                  <a:round/>
                  <a:headEnd type="none" w="sm" len="sm"/>
                  <a:tailEnd type="none" w="sm" len="sm"/>
                </a:ln>
                <a:solidFill>
                  <a:srgbClr val="000080"/>
                </a:solidFill>
                <a:effectLst>
                  <a:outerShdw dist="45791" dir="2021404" algn="ctr" rotWithShape="0">
                    <a:srgbClr val="9999FF"/>
                  </a:outerShdw>
                </a:effectLst>
                <a:latin typeface=".VnTifani HeavyH" panose="020B7200000000000000" pitchFamily="34" charset="0"/>
              </a:rPr>
              <a:t> </a:t>
            </a:r>
            <a:r>
              <a:rPr lang="en-ID" sz="2700" b="1" kern="10" dirty="0" err="1">
                <a:ln w="9525" cap="sq">
                  <a:solidFill>
                    <a:schemeClr val="bg1"/>
                  </a:solidFill>
                  <a:round/>
                  <a:headEnd type="none" w="sm" len="sm"/>
                  <a:tailEnd type="none" w="sm" len="sm"/>
                </a:ln>
                <a:solidFill>
                  <a:srgbClr val="000080"/>
                </a:solidFill>
                <a:effectLst>
                  <a:outerShdw dist="45791" dir="2021404" algn="ctr" rotWithShape="0">
                    <a:srgbClr val="9999FF"/>
                  </a:outerShdw>
                </a:effectLst>
                <a:latin typeface=".VnTifani HeavyH" panose="020B7200000000000000" pitchFamily="34" charset="0"/>
              </a:rPr>
              <a:t>mõng</a:t>
            </a:r>
            <a:r>
              <a:rPr lang="en-ID" sz="2700" b="1" kern="10" dirty="0">
                <a:ln w="9525" cap="sq">
                  <a:solidFill>
                    <a:schemeClr val="bg1"/>
                  </a:solidFill>
                  <a:round/>
                  <a:headEnd type="none" w="sm" len="sm"/>
                  <a:tailEnd type="none" w="sm" len="sm"/>
                </a:ln>
                <a:solidFill>
                  <a:srgbClr val="000080"/>
                </a:solidFill>
                <a:effectLst>
                  <a:outerShdw dist="45791" dir="2021404" algn="ctr" rotWithShape="0">
                    <a:srgbClr val="9999FF"/>
                  </a:outerShdw>
                </a:effectLst>
                <a:latin typeface=".VnTifani HeavyH" panose="020B7200000000000000" pitchFamily="34" charset="0"/>
              </a:rPr>
              <a:t> </a:t>
            </a:r>
            <a:r>
              <a:rPr lang="en-ID" sz="2700" b="1" kern="10" dirty="0" err="1">
                <a:ln w="9525" cap="sq">
                  <a:solidFill>
                    <a:schemeClr val="bg1"/>
                  </a:solidFill>
                  <a:round/>
                  <a:headEnd type="none" w="sm" len="sm"/>
                  <a:tailEnd type="none" w="sm" len="sm"/>
                </a:ln>
                <a:solidFill>
                  <a:srgbClr val="000080"/>
                </a:solidFill>
                <a:effectLst>
                  <a:outerShdw dist="45791" dir="2021404" algn="ctr" rotWithShape="0">
                    <a:srgbClr val="9999FF"/>
                  </a:outerShdw>
                </a:effectLst>
                <a:latin typeface=".VnTifani HeavyH" panose="020B7200000000000000" pitchFamily="34" charset="0"/>
              </a:rPr>
              <a:t>c¸c</a:t>
            </a:r>
            <a:r>
              <a:rPr lang="en-ID" sz="2700" b="1" kern="10" dirty="0">
                <a:ln w="9525" cap="sq">
                  <a:solidFill>
                    <a:schemeClr val="bg1"/>
                  </a:solidFill>
                  <a:round/>
                  <a:headEnd type="none" w="sm" len="sm"/>
                  <a:tailEnd type="none" w="sm" len="sm"/>
                </a:ln>
                <a:solidFill>
                  <a:srgbClr val="000080"/>
                </a:solidFill>
                <a:effectLst>
                  <a:outerShdw dist="45791" dir="2021404" algn="ctr" rotWithShape="0">
                    <a:srgbClr val="9999FF"/>
                  </a:outerShdw>
                </a:effectLst>
                <a:latin typeface=".VnTifani HeavyH" panose="020B7200000000000000" pitchFamily="34" charset="0"/>
              </a:rPr>
              <a:t> </a:t>
            </a:r>
            <a:r>
              <a:rPr lang="en-ID" sz="2700" b="1" kern="10" dirty="0" err="1">
                <a:ln w="9525" cap="sq">
                  <a:solidFill>
                    <a:schemeClr val="bg1"/>
                  </a:solidFill>
                  <a:round/>
                  <a:headEnd type="none" w="sm" len="sm"/>
                  <a:tailEnd type="none" w="sm" len="sm"/>
                </a:ln>
                <a:solidFill>
                  <a:srgbClr val="000080"/>
                </a:solidFill>
                <a:effectLst>
                  <a:outerShdw dist="45791" dir="2021404" algn="ctr" rotWithShape="0">
                    <a:srgbClr val="9999FF"/>
                  </a:outerShdw>
                </a:effectLst>
                <a:latin typeface=".VnTifani HeavyH" panose="020B7200000000000000" pitchFamily="34" charset="0"/>
              </a:rPr>
              <a:t>thÇy</a:t>
            </a:r>
            <a:r>
              <a:rPr lang="en-ID" sz="2700" b="1" kern="10" dirty="0">
                <a:ln w="9525" cap="sq">
                  <a:solidFill>
                    <a:schemeClr val="bg1"/>
                  </a:solidFill>
                  <a:round/>
                  <a:headEnd type="none" w="sm" len="sm"/>
                  <a:tailEnd type="none" w="sm" len="sm"/>
                </a:ln>
                <a:solidFill>
                  <a:srgbClr val="000080"/>
                </a:solidFill>
                <a:effectLst>
                  <a:outerShdw dist="45791" dir="2021404" algn="ctr" rotWithShape="0">
                    <a:srgbClr val="9999FF"/>
                  </a:outerShdw>
                </a:effectLst>
                <a:latin typeface=".VnTifani HeavyH" panose="020B7200000000000000" pitchFamily="34" charset="0"/>
              </a:rPr>
              <a:t>, c« </a:t>
            </a:r>
            <a:r>
              <a:rPr lang="en-ID" sz="2700" b="1" kern="10" dirty="0" err="1">
                <a:ln w="9525" cap="sq">
                  <a:solidFill>
                    <a:schemeClr val="bg1"/>
                  </a:solidFill>
                  <a:round/>
                  <a:headEnd type="none" w="sm" len="sm"/>
                  <a:tailEnd type="none" w="sm" len="sm"/>
                </a:ln>
                <a:solidFill>
                  <a:srgbClr val="000080"/>
                </a:solidFill>
                <a:effectLst>
                  <a:outerShdw dist="45791" dir="2021404" algn="ctr" rotWithShape="0">
                    <a:srgbClr val="9999FF"/>
                  </a:outerShdw>
                </a:effectLst>
                <a:latin typeface=".VnTifani HeavyH" panose="020B7200000000000000" pitchFamily="34" charset="0"/>
              </a:rPr>
              <a:t>gi¸o</a:t>
            </a:r>
            <a:endParaRPr lang="en-ID" sz="2700" b="1" kern="10" dirty="0">
              <a:ln w="9525" cap="sq">
                <a:solidFill>
                  <a:schemeClr val="bg1"/>
                </a:solidFill>
                <a:round/>
                <a:headEnd type="none" w="sm" len="sm"/>
                <a:tailEnd type="none" w="sm" len="sm"/>
              </a:ln>
              <a:solidFill>
                <a:srgbClr val="000080"/>
              </a:solidFill>
              <a:effectLst>
                <a:outerShdw dist="45791" dir="2021404" algn="ctr" rotWithShape="0">
                  <a:srgbClr val="9999FF"/>
                </a:outerShdw>
              </a:effectLst>
              <a:latin typeface=".VnTifani HeavyH" panose="020B7200000000000000" pitchFamily="34" charset="0"/>
            </a:endParaRPr>
          </a:p>
          <a:p>
            <a:pPr algn="ctr"/>
            <a:r>
              <a:rPr lang="en-ID" sz="2700" b="1" kern="10" dirty="0">
                <a:ln w="9525" cap="sq">
                  <a:solidFill>
                    <a:schemeClr val="bg1"/>
                  </a:solidFill>
                  <a:round/>
                  <a:headEnd type="none" w="sm" len="sm"/>
                  <a:tailEnd type="none" w="sm" len="sm"/>
                </a:ln>
                <a:solidFill>
                  <a:srgbClr val="000080"/>
                </a:solidFill>
                <a:effectLst>
                  <a:outerShdw dist="45791" dir="2021404" algn="ctr" rotWithShape="0">
                    <a:srgbClr val="9999FF"/>
                  </a:outerShdw>
                </a:effectLst>
                <a:latin typeface=".VnTifani HeavyH" panose="020B7200000000000000" pitchFamily="34" charset="0"/>
              </a:rPr>
              <a:t>®</a:t>
            </a:r>
            <a:r>
              <a:rPr lang="en-ID" sz="2700" b="1" kern="10" dirty="0" err="1">
                <a:ln w="9525" cap="sq">
                  <a:solidFill>
                    <a:schemeClr val="bg1"/>
                  </a:solidFill>
                  <a:round/>
                  <a:headEnd type="none" w="sm" len="sm"/>
                  <a:tailEnd type="none" w="sm" len="sm"/>
                </a:ln>
                <a:solidFill>
                  <a:srgbClr val="000080"/>
                </a:solidFill>
                <a:effectLst>
                  <a:outerShdw dist="45791" dir="2021404" algn="ctr" rotWithShape="0">
                    <a:srgbClr val="9999FF"/>
                  </a:outerShdw>
                </a:effectLst>
                <a:latin typeface=".VnTifani HeavyH" panose="020B7200000000000000" pitchFamily="34" charset="0"/>
              </a:rPr>
              <a:t>Õn</a:t>
            </a:r>
            <a:r>
              <a:rPr lang="en-ID" sz="2700" b="1" kern="10" dirty="0">
                <a:ln w="9525" cap="sq">
                  <a:solidFill>
                    <a:schemeClr val="bg1"/>
                  </a:solidFill>
                  <a:round/>
                  <a:headEnd type="none" w="sm" len="sm"/>
                  <a:tailEnd type="none" w="sm" len="sm"/>
                </a:ln>
                <a:solidFill>
                  <a:srgbClr val="000080"/>
                </a:solidFill>
                <a:effectLst>
                  <a:outerShdw dist="45791" dir="2021404" algn="ctr" rotWithShape="0">
                    <a:srgbClr val="9999FF"/>
                  </a:outerShdw>
                </a:effectLst>
                <a:latin typeface=".VnTifani HeavyH" panose="020B7200000000000000" pitchFamily="34" charset="0"/>
              </a:rPr>
              <a:t> </a:t>
            </a:r>
            <a:r>
              <a:rPr lang="en-ID" sz="2700" b="1" kern="10" dirty="0" err="1">
                <a:ln w="9525" cap="sq">
                  <a:solidFill>
                    <a:schemeClr val="bg1"/>
                  </a:solidFill>
                  <a:round/>
                  <a:headEnd type="none" w="sm" len="sm"/>
                  <a:tailEnd type="none" w="sm" len="sm"/>
                </a:ln>
                <a:solidFill>
                  <a:srgbClr val="000080"/>
                </a:solidFill>
                <a:effectLst>
                  <a:outerShdw dist="45791" dir="2021404" algn="ctr" rotWithShape="0">
                    <a:srgbClr val="9999FF"/>
                  </a:outerShdw>
                </a:effectLst>
                <a:latin typeface=".VnTifani HeavyH" panose="020B7200000000000000" pitchFamily="34" charset="0"/>
              </a:rPr>
              <a:t>dù</a:t>
            </a:r>
            <a:r>
              <a:rPr lang="en-ID" sz="2700" b="1" kern="10" dirty="0">
                <a:ln w="9525" cap="sq">
                  <a:solidFill>
                    <a:schemeClr val="bg1"/>
                  </a:solidFill>
                  <a:round/>
                  <a:headEnd type="none" w="sm" len="sm"/>
                  <a:tailEnd type="none" w="sm" len="sm"/>
                </a:ln>
                <a:solidFill>
                  <a:srgbClr val="000080"/>
                </a:solidFill>
                <a:effectLst>
                  <a:outerShdw dist="45791" dir="2021404" algn="ctr" rotWithShape="0">
                    <a:srgbClr val="9999FF"/>
                  </a:outerShdw>
                </a:effectLst>
                <a:latin typeface=".VnTifani HeavyH" panose="020B7200000000000000" pitchFamily="34" charset="0"/>
              </a:rPr>
              <a:t> </a:t>
            </a:r>
            <a:r>
              <a:rPr lang="en-ID" sz="2700" b="1" kern="10" dirty="0" err="1">
                <a:ln w="9525" cap="sq">
                  <a:solidFill>
                    <a:schemeClr val="bg1"/>
                  </a:solidFill>
                  <a:round/>
                  <a:headEnd type="none" w="sm" len="sm"/>
                  <a:tailEnd type="none" w="sm" len="sm"/>
                </a:ln>
                <a:solidFill>
                  <a:srgbClr val="000080"/>
                </a:solidFill>
                <a:effectLst>
                  <a:outerShdw dist="45791" dir="2021404" algn="ctr" rotWithShape="0">
                    <a:srgbClr val="9999FF"/>
                  </a:outerShdw>
                </a:effectLst>
                <a:latin typeface=".VnTifani HeavyH" panose="020B7200000000000000" pitchFamily="34" charset="0"/>
              </a:rPr>
              <a:t>giê</a:t>
            </a:r>
            <a:r>
              <a:rPr lang="en-ID" sz="2700" b="1" kern="10" dirty="0">
                <a:ln w="9525" cap="sq">
                  <a:solidFill>
                    <a:schemeClr val="bg1"/>
                  </a:solidFill>
                  <a:round/>
                  <a:headEnd type="none" w="sm" len="sm"/>
                  <a:tailEnd type="none" w="sm" len="sm"/>
                </a:ln>
                <a:solidFill>
                  <a:srgbClr val="000080"/>
                </a:solidFill>
                <a:effectLst>
                  <a:outerShdw dist="45791" dir="2021404" algn="ctr" rotWithShape="0">
                    <a:srgbClr val="9999FF"/>
                  </a:outerShdw>
                </a:effectLst>
                <a:latin typeface=".VnTifani HeavyH" panose="020B7200000000000000" pitchFamily="34" charset="0"/>
              </a:rPr>
              <a:t> </a:t>
            </a:r>
            <a:r>
              <a:rPr lang="en-ID" sz="2700" b="1" kern="10" dirty="0" err="1">
                <a:ln w="9525" cap="sq">
                  <a:solidFill>
                    <a:schemeClr val="bg1"/>
                  </a:solidFill>
                  <a:round/>
                  <a:headEnd type="none" w="sm" len="sm"/>
                  <a:tailEnd type="none" w="sm" len="sm"/>
                </a:ln>
                <a:solidFill>
                  <a:srgbClr val="000080"/>
                </a:solidFill>
                <a:effectLst>
                  <a:outerShdw dist="45791" dir="2021404" algn="ctr" rotWithShape="0">
                    <a:srgbClr val="9999FF"/>
                  </a:outerShdw>
                </a:effectLst>
                <a:latin typeface=".VnTifani HeavyH" panose="020B7200000000000000" pitchFamily="34" charset="0"/>
              </a:rPr>
              <a:t>m«n</a:t>
            </a:r>
            <a:r>
              <a:rPr lang="en-ID" sz="2700" b="1" kern="10" dirty="0">
                <a:ln w="9525" cap="sq">
                  <a:solidFill>
                    <a:schemeClr val="bg1"/>
                  </a:solidFill>
                  <a:round/>
                  <a:headEnd type="none" w="sm" len="sm"/>
                  <a:tailEnd type="none" w="sm" len="sm"/>
                </a:ln>
                <a:solidFill>
                  <a:srgbClr val="000080"/>
                </a:solidFill>
                <a:effectLst>
                  <a:outerShdw dist="45791" dir="2021404" algn="ctr" rotWithShape="0">
                    <a:srgbClr val="9999FF"/>
                  </a:outerShdw>
                </a:effectLst>
                <a:latin typeface=".VnTifani HeavyH" panose="020B7200000000000000" pitchFamily="34" charset="0"/>
              </a:rPr>
              <a:t> </a:t>
            </a:r>
            <a:r>
              <a:rPr lang="en-ID" sz="2700" b="1" kern="10" dirty="0" err="1">
                <a:ln w="9525" cap="sq">
                  <a:solidFill>
                    <a:schemeClr val="bg1"/>
                  </a:solidFill>
                  <a:round/>
                  <a:headEnd type="none" w="sm" len="sm"/>
                  <a:tailEnd type="none" w="sm" len="sm"/>
                </a:ln>
                <a:solidFill>
                  <a:srgbClr val="000080"/>
                </a:solidFill>
                <a:effectLst>
                  <a:outerShdw dist="45791" dir="2021404" algn="ctr" rotWithShape="0">
                    <a:srgbClr val="9999FF"/>
                  </a:outerShdw>
                </a:effectLst>
                <a:latin typeface=".VnTifani HeavyH" panose="020B7200000000000000" pitchFamily="34" charset="0"/>
              </a:rPr>
              <a:t>C«ng</a:t>
            </a:r>
            <a:r>
              <a:rPr lang="en-ID" sz="2700" b="1" kern="10" dirty="0">
                <a:ln w="9525" cap="sq">
                  <a:solidFill>
                    <a:schemeClr val="bg1"/>
                  </a:solidFill>
                  <a:round/>
                  <a:headEnd type="none" w="sm" len="sm"/>
                  <a:tailEnd type="none" w="sm" len="sm"/>
                </a:ln>
                <a:solidFill>
                  <a:srgbClr val="000080"/>
                </a:solidFill>
                <a:effectLst>
                  <a:outerShdw dist="45791" dir="2021404" algn="ctr" rotWithShape="0">
                    <a:srgbClr val="9999FF"/>
                  </a:outerShdw>
                </a:effectLst>
                <a:latin typeface=".VnTifani HeavyH" panose="020B7200000000000000" pitchFamily="34" charset="0"/>
              </a:rPr>
              <a:t> </a:t>
            </a:r>
            <a:r>
              <a:rPr lang="en-ID" sz="2700" b="1" kern="10" dirty="0" err="1" smtClean="0">
                <a:ln w="9525" cap="sq">
                  <a:solidFill>
                    <a:schemeClr val="bg1"/>
                  </a:solidFill>
                  <a:round/>
                  <a:headEnd type="none" w="sm" len="sm"/>
                  <a:tailEnd type="none" w="sm" len="sm"/>
                </a:ln>
                <a:solidFill>
                  <a:srgbClr val="000080"/>
                </a:solidFill>
                <a:effectLst>
                  <a:outerShdw dist="45791" dir="2021404" algn="ctr" rotWithShape="0">
                    <a:srgbClr val="9999FF"/>
                  </a:outerShdw>
                </a:effectLst>
                <a:latin typeface=".VnTifani HeavyH" panose="020B7200000000000000" pitchFamily="34" charset="0"/>
              </a:rPr>
              <a:t>nghÖ</a:t>
            </a:r>
            <a:endParaRPr lang="en-ID" sz="2700" b="1" kern="10" dirty="0">
              <a:ln w="9525" cap="sq">
                <a:solidFill>
                  <a:schemeClr val="bg1"/>
                </a:solidFill>
                <a:round/>
                <a:headEnd type="none" w="sm" len="sm"/>
                <a:tailEnd type="none" w="sm" len="sm"/>
              </a:ln>
              <a:solidFill>
                <a:srgbClr val="000080"/>
              </a:solidFill>
              <a:effectLst>
                <a:outerShdw dist="45791" dir="2021404" algn="ctr" rotWithShape="0">
                  <a:srgbClr val="9999FF"/>
                </a:outerShdw>
              </a:effectLst>
              <a:latin typeface=".VnTifani HeavyH" panose="020B7200000000000000" pitchFamily="34" charset="0"/>
            </a:endParaRPr>
          </a:p>
        </p:txBody>
      </p:sp>
      <p:pic>
        <p:nvPicPr>
          <p:cNvPr id="5126" name="Picture 21" descr="hoahong1">
            <a:extLst>
              <a:ext uri="{FF2B5EF4-FFF2-40B4-BE49-F238E27FC236}">
                <a16:creationId xmlns:a16="http://schemas.microsoft.com/office/drawing/2014/main" id="{A7858FED-2A66-4F00-981A-CFCC2D2173E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087100" y="7543804"/>
            <a:ext cx="1943100" cy="111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1" descr="hoahong1">
            <a:extLst>
              <a:ext uri="{FF2B5EF4-FFF2-40B4-BE49-F238E27FC236}">
                <a16:creationId xmlns:a16="http://schemas.microsoft.com/office/drawing/2014/main" id="{F318B00F-AF74-4233-A254-9FE15E7EF2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501063" y="3452815"/>
            <a:ext cx="1943100" cy="111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21" descr="hoahong1">
            <a:extLst>
              <a:ext uri="{FF2B5EF4-FFF2-40B4-BE49-F238E27FC236}">
                <a16:creationId xmlns:a16="http://schemas.microsoft.com/office/drawing/2014/main" id="{19CB2985-F0C2-4DF2-8A10-7F1A3396843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72050" y="6436523"/>
            <a:ext cx="1943100" cy="111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1" descr="hoahong1">
            <a:extLst>
              <a:ext uri="{FF2B5EF4-FFF2-40B4-BE49-F238E27FC236}">
                <a16:creationId xmlns:a16="http://schemas.microsoft.com/office/drawing/2014/main" id="{B05BF098-E89D-4509-8FBD-9C6CE9CA699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97995" y="685804"/>
            <a:ext cx="1943100" cy="111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21" descr="hoahong1">
            <a:extLst>
              <a:ext uri="{FF2B5EF4-FFF2-40B4-BE49-F238E27FC236}">
                <a16:creationId xmlns:a16="http://schemas.microsoft.com/office/drawing/2014/main" id="{EE2D025D-B8C0-48E9-916C-C0736425D2B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658850" y="1197773"/>
            <a:ext cx="1943100" cy="111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21" descr="hoahong1">
            <a:extLst>
              <a:ext uri="{FF2B5EF4-FFF2-40B4-BE49-F238E27FC236}">
                <a16:creationId xmlns:a16="http://schemas.microsoft.com/office/drawing/2014/main" id="{B7D8BFD8-5295-4874-BBB4-2263B7DCE4C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575509" y="9065423"/>
            <a:ext cx="1943100" cy="111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21" descr="hoahong1">
            <a:extLst>
              <a:ext uri="{FF2B5EF4-FFF2-40B4-BE49-F238E27FC236}">
                <a16:creationId xmlns:a16="http://schemas.microsoft.com/office/drawing/2014/main" id="{F7BD7D5A-DE46-4CFE-BF96-3C3E089CE77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19327" y="366715"/>
            <a:ext cx="1943100" cy="111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21" descr="hoahong1">
            <a:extLst>
              <a:ext uri="{FF2B5EF4-FFF2-40B4-BE49-F238E27FC236}">
                <a16:creationId xmlns:a16="http://schemas.microsoft.com/office/drawing/2014/main" id="{470BEB82-A9A0-4F15-95FD-C0DC2D071D0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26448" y="8855873"/>
            <a:ext cx="1943102" cy="111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5000" fill="hold" nodeType="afterEffect">
                                  <p:stCondLst>
                                    <p:cond delay="0"/>
                                  </p:stCondLst>
                                  <p:childTnLst>
                                    <p:animClr clrSpc="hsl" dir="cw">
                                      <p:cBhvr override="childStyle">
                                        <p:cTn id="6" dur="5000" fill="hold"/>
                                        <p:tgtEl>
                                          <p:spTgt spid="8"/>
                                        </p:tgtEl>
                                        <p:attrNameLst>
                                          <p:attrName>style.color</p:attrName>
                                        </p:attrNameLst>
                                      </p:cBhvr>
                                      <p:by>
                                        <p:hsl h="7200000" s="0" l="0"/>
                                      </p:by>
                                    </p:animClr>
                                    <p:animClr clrSpc="hsl" dir="cw">
                                      <p:cBhvr>
                                        <p:cTn id="7" dur="5000" fill="hold"/>
                                        <p:tgtEl>
                                          <p:spTgt spid="8"/>
                                        </p:tgtEl>
                                        <p:attrNameLst>
                                          <p:attrName>fillcolor</p:attrName>
                                        </p:attrNameLst>
                                      </p:cBhvr>
                                      <p:by>
                                        <p:hsl h="7200000" s="0" l="0"/>
                                      </p:by>
                                    </p:animClr>
                                    <p:animClr clrSpc="hsl" dir="cw">
                                      <p:cBhvr>
                                        <p:cTn id="8" dur="5000" fill="hold"/>
                                        <p:tgtEl>
                                          <p:spTgt spid="8"/>
                                        </p:tgtEl>
                                        <p:attrNameLst>
                                          <p:attrName>stroke.color</p:attrName>
                                        </p:attrNameLst>
                                      </p:cBhvr>
                                      <p:by>
                                        <p:hsl h="7200000" s="0" l="0"/>
                                      </p:by>
                                    </p:animClr>
                                    <p:set>
                                      <p:cBhvr>
                                        <p:cTn id="9" dur="5000" fill="hold"/>
                                        <p:tgtEl>
                                          <p:spTgt spid="8"/>
                                        </p:tgtEl>
                                        <p:attrNameLst>
                                          <p:attrName>fill.type</p:attrName>
                                        </p:attrNameLst>
                                      </p:cBhvr>
                                      <p:to>
                                        <p:strVal val="solid"/>
                                      </p:to>
                                    </p:set>
                                  </p:childTnLst>
                                </p:cTn>
                              </p:par>
                            </p:childTnLst>
                          </p:cTn>
                        </p:par>
                        <p:par>
                          <p:cTn id="10" fill="hold" nodeType="afterGroup">
                            <p:stCondLst>
                              <p:cond delay="25000"/>
                            </p:stCondLst>
                            <p:childTnLst>
                              <p:par>
                                <p:cTn id="11" presetID="30" presetClass="emph" presetSubtype="0" repeatCount="10000" fill="hold" nodeType="afterEffect">
                                  <p:stCondLst>
                                    <p:cond delay="0"/>
                                  </p:stCondLst>
                                  <p:childTnLst>
                                    <p:animClr clrSpc="hsl" dir="cw">
                                      <p:cBhvr override="childStyle">
                                        <p:cTn id="12" dur="5000" fill="hold"/>
                                        <p:tgtEl>
                                          <p:spTgt spid="8"/>
                                        </p:tgtEl>
                                        <p:attrNameLst>
                                          <p:attrName>style.color</p:attrName>
                                        </p:attrNameLst>
                                      </p:cBhvr>
                                      <p:by>
                                        <p:hsl h="0" s="12549" l="25098"/>
                                      </p:by>
                                    </p:animClr>
                                    <p:animClr clrSpc="hsl" dir="cw">
                                      <p:cBhvr>
                                        <p:cTn id="13" dur="5000" fill="hold"/>
                                        <p:tgtEl>
                                          <p:spTgt spid="8"/>
                                        </p:tgtEl>
                                        <p:attrNameLst>
                                          <p:attrName>fillcolor</p:attrName>
                                        </p:attrNameLst>
                                      </p:cBhvr>
                                      <p:by>
                                        <p:hsl h="0" s="12549" l="25098"/>
                                      </p:by>
                                    </p:animClr>
                                    <p:animClr clrSpc="hsl" dir="cw">
                                      <p:cBhvr>
                                        <p:cTn id="14" dur="5000" fill="hold"/>
                                        <p:tgtEl>
                                          <p:spTgt spid="8"/>
                                        </p:tgtEl>
                                        <p:attrNameLst>
                                          <p:attrName>stroke.color</p:attrName>
                                        </p:attrNameLst>
                                      </p:cBhvr>
                                      <p:by>
                                        <p:hsl h="0" s="12549" l="25098"/>
                                      </p:by>
                                    </p:animClr>
                                    <p:set>
                                      <p:cBhvr>
                                        <p:cTn id="15" dur="5000" fill="hold"/>
                                        <p:tgtEl>
                                          <p:spTgt spid="8"/>
                                        </p:tgtEl>
                                        <p:attrNameLst>
                                          <p:attrName>fill.type</p:attrName>
                                        </p:attrNameLst>
                                      </p:cBhvr>
                                      <p:to>
                                        <p:strVal val="solid"/>
                                      </p:to>
                                    </p:set>
                                  </p:childTnLst>
                                </p:cTn>
                              </p:par>
                            </p:childTnLst>
                          </p:cTn>
                        </p:par>
                        <p:par>
                          <p:cTn id="16" fill="hold" nodeType="afterGroup">
                            <p:stCondLst>
                              <p:cond delay="75000"/>
                            </p:stCondLst>
                            <p:childTnLst>
                              <p:par>
                                <p:cTn id="17" presetID="22" presetClass="emph" presetSubtype="0" repeatCount="5000" fill="hold" nodeType="afterEffect">
                                  <p:stCondLst>
                                    <p:cond delay="0"/>
                                  </p:stCondLst>
                                  <p:childTnLst>
                                    <p:animClr clrSpc="hsl" dir="cw">
                                      <p:cBhvr override="childStyle">
                                        <p:cTn id="18" dur="5000" fill="hold"/>
                                        <p:tgtEl>
                                          <p:spTgt spid="8"/>
                                        </p:tgtEl>
                                        <p:attrNameLst>
                                          <p:attrName>style.color</p:attrName>
                                        </p:attrNameLst>
                                      </p:cBhvr>
                                      <p:by>
                                        <p:hsl h="-7200000" s="0" l="0"/>
                                      </p:by>
                                    </p:animClr>
                                    <p:animClr clrSpc="hsl" dir="cw">
                                      <p:cBhvr>
                                        <p:cTn id="19" dur="5000" fill="hold"/>
                                        <p:tgtEl>
                                          <p:spTgt spid="8"/>
                                        </p:tgtEl>
                                        <p:attrNameLst>
                                          <p:attrName>fillcolor</p:attrName>
                                        </p:attrNameLst>
                                      </p:cBhvr>
                                      <p:by>
                                        <p:hsl h="-7200000" s="0" l="0"/>
                                      </p:by>
                                    </p:animClr>
                                    <p:animClr clrSpc="hsl" dir="cw">
                                      <p:cBhvr>
                                        <p:cTn id="20" dur="5000" fill="hold"/>
                                        <p:tgtEl>
                                          <p:spTgt spid="8"/>
                                        </p:tgtEl>
                                        <p:attrNameLst>
                                          <p:attrName>stroke.color</p:attrName>
                                        </p:attrNameLst>
                                      </p:cBhvr>
                                      <p:by>
                                        <p:hsl h="-7200000" s="0" l="0"/>
                                      </p:by>
                                    </p:animClr>
                                    <p:set>
                                      <p:cBhvr>
                                        <p:cTn id="21" dur="5000" fill="hold"/>
                                        <p:tgtEl>
                                          <p:spTgt spid="8"/>
                                        </p:tgtEl>
                                        <p:attrNameLst>
                                          <p:attrName>fill.type</p:attrName>
                                        </p:attrNameLst>
                                      </p:cBhvr>
                                      <p:to>
                                        <p:strVal val="solid"/>
                                      </p:to>
                                    </p:set>
                                  </p:childTnLst>
                                </p:cTn>
                              </p:par>
                            </p:childTnLst>
                          </p:cTn>
                        </p:par>
                        <p:par>
                          <p:cTn id="22" fill="hold" nodeType="afterGroup">
                            <p:stCondLst>
                              <p:cond delay="100000"/>
                            </p:stCondLst>
                            <p:childTnLst>
                              <p:par>
                                <p:cTn id="23" presetID="21" presetClass="emph" presetSubtype="0" repeatCount="10000" fill="hold" nodeType="afterEffect">
                                  <p:stCondLst>
                                    <p:cond delay="0"/>
                                  </p:stCondLst>
                                  <p:childTnLst>
                                    <p:animClr clrSpc="hsl" dir="cw">
                                      <p:cBhvr override="childStyle">
                                        <p:cTn id="24" dur="5000" fill="hold"/>
                                        <p:tgtEl>
                                          <p:spTgt spid="8"/>
                                        </p:tgtEl>
                                        <p:attrNameLst>
                                          <p:attrName>style.color</p:attrName>
                                        </p:attrNameLst>
                                      </p:cBhvr>
                                      <p:by>
                                        <p:hsl h="7200000" s="0" l="0"/>
                                      </p:by>
                                    </p:animClr>
                                    <p:animClr clrSpc="hsl" dir="cw">
                                      <p:cBhvr>
                                        <p:cTn id="25" dur="5000" fill="hold"/>
                                        <p:tgtEl>
                                          <p:spTgt spid="8"/>
                                        </p:tgtEl>
                                        <p:attrNameLst>
                                          <p:attrName>fillcolor</p:attrName>
                                        </p:attrNameLst>
                                      </p:cBhvr>
                                      <p:by>
                                        <p:hsl h="7200000" s="0" l="0"/>
                                      </p:by>
                                    </p:animClr>
                                    <p:animClr clrSpc="hsl" dir="cw">
                                      <p:cBhvr>
                                        <p:cTn id="26" dur="5000" fill="hold"/>
                                        <p:tgtEl>
                                          <p:spTgt spid="8"/>
                                        </p:tgtEl>
                                        <p:attrNameLst>
                                          <p:attrName>stroke.color</p:attrName>
                                        </p:attrNameLst>
                                      </p:cBhvr>
                                      <p:by>
                                        <p:hsl h="7200000" s="0" l="0"/>
                                      </p:by>
                                    </p:animClr>
                                    <p:set>
                                      <p:cBhvr>
                                        <p:cTn id="27" dur="5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1C3F8"/>
        </a:solidFill>
        <a:effectLst/>
      </p:bgPr>
    </p:bg>
    <p:spTree>
      <p:nvGrpSpPr>
        <p:cNvPr id="1" name=""/>
        <p:cNvGrpSpPr/>
        <p:nvPr/>
      </p:nvGrpSpPr>
      <p:grpSpPr>
        <a:xfrm>
          <a:off x="0" y="0"/>
          <a:ext cx="0" cy="0"/>
          <a:chOff x="0" y="0"/>
          <a:chExt cx="0" cy="0"/>
        </a:xfrm>
      </p:grpSpPr>
      <p:grpSp>
        <p:nvGrpSpPr>
          <p:cNvPr id="2" name="Group 2"/>
          <p:cNvGrpSpPr/>
          <p:nvPr/>
        </p:nvGrpSpPr>
        <p:grpSpPr>
          <a:xfrm>
            <a:off x="3320081" y="747429"/>
            <a:ext cx="12155009" cy="8140436"/>
            <a:chOff x="0" y="0"/>
            <a:chExt cx="1366503" cy="915172"/>
          </a:xfrm>
        </p:grpSpPr>
        <p:sp>
          <p:nvSpPr>
            <p:cNvPr id="3" name="Freeform 3"/>
            <p:cNvSpPr/>
            <p:nvPr/>
          </p:nvSpPr>
          <p:spPr>
            <a:xfrm>
              <a:off x="0" y="0"/>
              <a:ext cx="1366503" cy="915172"/>
            </a:xfrm>
            <a:custGeom>
              <a:avLst/>
              <a:gdLst/>
              <a:ahLst/>
              <a:cxnLst/>
              <a:rect l="l" t="t" r="r" b="b"/>
              <a:pathLst>
                <a:path w="1366503" h="915172">
                  <a:moveTo>
                    <a:pt x="1242043" y="915172"/>
                  </a:moveTo>
                  <a:lnTo>
                    <a:pt x="124460" y="915172"/>
                  </a:lnTo>
                  <a:cubicBezTo>
                    <a:pt x="55880" y="915172"/>
                    <a:pt x="0" y="859292"/>
                    <a:pt x="0" y="790712"/>
                  </a:cubicBezTo>
                  <a:lnTo>
                    <a:pt x="0" y="124460"/>
                  </a:lnTo>
                  <a:cubicBezTo>
                    <a:pt x="0" y="55880"/>
                    <a:pt x="55880" y="0"/>
                    <a:pt x="124460" y="0"/>
                  </a:cubicBezTo>
                  <a:lnTo>
                    <a:pt x="1242043" y="0"/>
                  </a:lnTo>
                  <a:cubicBezTo>
                    <a:pt x="1310623" y="0"/>
                    <a:pt x="1366503" y="55880"/>
                    <a:pt x="1366503" y="124460"/>
                  </a:cubicBezTo>
                  <a:lnTo>
                    <a:pt x="1366503" y="790712"/>
                  </a:lnTo>
                  <a:cubicBezTo>
                    <a:pt x="1366503" y="859292"/>
                    <a:pt x="1310623" y="915172"/>
                    <a:pt x="1242043" y="915172"/>
                  </a:cubicBezTo>
                  <a:close/>
                </a:path>
              </a:pathLst>
            </a:custGeom>
            <a:solidFill>
              <a:srgbClr val="FFD0DA"/>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173200" y="0"/>
            <a:ext cx="4114800" cy="411480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6172200"/>
            <a:ext cx="4342797" cy="4114800"/>
          </a:xfrm>
          <a:prstGeom prst="rect">
            <a:avLst/>
          </a:prstGeom>
        </p:spPr>
      </p:pic>
      <p:sp>
        <p:nvSpPr>
          <p:cNvPr id="6" name="TextBox 6"/>
          <p:cNvSpPr txBox="1"/>
          <p:nvPr/>
        </p:nvSpPr>
        <p:spPr>
          <a:xfrm>
            <a:off x="3727419" y="4136393"/>
            <a:ext cx="11560208" cy="1659255"/>
          </a:xfrm>
          <a:prstGeom prst="rect">
            <a:avLst/>
          </a:prstGeom>
        </p:spPr>
        <p:txBody>
          <a:bodyPr lIns="0" tIns="0" rIns="0" bIns="0" rtlCol="0" anchor="t">
            <a:spAutoFit/>
          </a:bodyPr>
          <a:lstStyle/>
          <a:p>
            <a:pPr algn="ctr">
              <a:lnSpc>
                <a:spcPts val="6719"/>
              </a:lnSpc>
            </a:pPr>
            <a:r>
              <a:rPr lang="en-US" sz="4800" dirty="0">
                <a:solidFill>
                  <a:srgbClr val="000000"/>
                </a:solidFill>
                <a:latin typeface="Noto Serif Display Black"/>
              </a:rPr>
              <a:t>Qua </a:t>
            </a:r>
            <a:r>
              <a:rPr lang="en-US" sz="4800" dirty="0" err="1">
                <a:solidFill>
                  <a:srgbClr val="000000"/>
                </a:solidFill>
                <a:latin typeface="Noto Serif Display Black"/>
              </a:rPr>
              <a:t>phân</a:t>
            </a:r>
            <a:r>
              <a:rPr lang="en-US" sz="4800" dirty="0">
                <a:solidFill>
                  <a:srgbClr val="000000"/>
                </a:solidFill>
                <a:latin typeface="Noto Serif Display Black"/>
              </a:rPr>
              <a:t> </a:t>
            </a:r>
            <a:r>
              <a:rPr lang="en-US" sz="4800" dirty="0" err="1">
                <a:solidFill>
                  <a:srgbClr val="000000"/>
                </a:solidFill>
                <a:latin typeface="Noto Serif Display Black"/>
              </a:rPr>
              <a:t>tích</a:t>
            </a:r>
            <a:r>
              <a:rPr lang="en-US" sz="4800" dirty="0">
                <a:solidFill>
                  <a:srgbClr val="000000"/>
                </a:solidFill>
                <a:latin typeface="Noto Serif Display Black"/>
              </a:rPr>
              <a:t> </a:t>
            </a:r>
            <a:r>
              <a:rPr lang="en-US" sz="4800" dirty="0" err="1">
                <a:solidFill>
                  <a:srgbClr val="000000"/>
                </a:solidFill>
                <a:latin typeface="Noto Serif Display Black"/>
              </a:rPr>
              <a:t>hình</a:t>
            </a:r>
            <a:r>
              <a:rPr lang="en-US" sz="4800" dirty="0">
                <a:solidFill>
                  <a:srgbClr val="000000"/>
                </a:solidFill>
                <a:latin typeface="Noto Serif Display Black"/>
              </a:rPr>
              <a:t> 1.1 </a:t>
            </a:r>
            <a:r>
              <a:rPr lang="en-US" sz="4800" dirty="0" err="1">
                <a:solidFill>
                  <a:srgbClr val="000000"/>
                </a:solidFill>
                <a:latin typeface="Noto Serif Display Black"/>
              </a:rPr>
              <a:t>em</a:t>
            </a:r>
            <a:r>
              <a:rPr lang="en-US" sz="4800" dirty="0">
                <a:solidFill>
                  <a:srgbClr val="000000"/>
                </a:solidFill>
                <a:latin typeface="Noto Serif Display Black"/>
              </a:rPr>
              <a:t> </a:t>
            </a:r>
            <a:r>
              <a:rPr lang="en-US" sz="4800" dirty="0" err="1">
                <a:solidFill>
                  <a:srgbClr val="000000"/>
                </a:solidFill>
                <a:latin typeface="Noto Serif Display Black"/>
              </a:rPr>
              <a:t>hãy</a:t>
            </a:r>
            <a:r>
              <a:rPr lang="en-US" sz="4800" dirty="0">
                <a:solidFill>
                  <a:srgbClr val="000000"/>
                </a:solidFill>
                <a:latin typeface="Noto Serif Display Black"/>
              </a:rPr>
              <a:t> </a:t>
            </a:r>
            <a:r>
              <a:rPr lang="en-US" sz="4800" dirty="0" err="1">
                <a:solidFill>
                  <a:srgbClr val="000000"/>
                </a:solidFill>
                <a:latin typeface="Noto Serif Display Black"/>
              </a:rPr>
              <a:t>nêu</a:t>
            </a:r>
            <a:r>
              <a:rPr lang="en-US" sz="4800" dirty="0">
                <a:solidFill>
                  <a:srgbClr val="000000"/>
                </a:solidFill>
                <a:latin typeface="Noto Serif Display Black"/>
              </a:rPr>
              <a:t> </a:t>
            </a:r>
            <a:r>
              <a:rPr lang="en-US" sz="4800" dirty="0" err="1">
                <a:solidFill>
                  <a:srgbClr val="000000"/>
                </a:solidFill>
                <a:latin typeface="Noto Serif Display Black"/>
              </a:rPr>
              <a:t>vai</a:t>
            </a:r>
            <a:r>
              <a:rPr lang="en-US" sz="4800" dirty="0">
                <a:solidFill>
                  <a:srgbClr val="000000"/>
                </a:solidFill>
                <a:latin typeface="Noto Serif Display Black"/>
              </a:rPr>
              <a:t> </a:t>
            </a:r>
            <a:r>
              <a:rPr lang="en-US" sz="4800" dirty="0" err="1">
                <a:solidFill>
                  <a:srgbClr val="000000"/>
                </a:solidFill>
                <a:latin typeface="Noto Serif Display Black"/>
              </a:rPr>
              <a:t>trò</a:t>
            </a:r>
            <a:r>
              <a:rPr lang="en-US" sz="4800" dirty="0">
                <a:solidFill>
                  <a:srgbClr val="000000"/>
                </a:solidFill>
                <a:latin typeface="Noto Serif Display Black"/>
              </a:rPr>
              <a:t> </a:t>
            </a:r>
            <a:r>
              <a:rPr lang="en-US" sz="4800" dirty="0" err="1">
                <a:solidFill>
                  <a:srgbClr val="000000"/>
                </a:solidFill>
                <a:latin typeface="Noto Serif Display Black"/>
              </a:rPr>
              <a:t>của</a:t>
            </a:r>
            <a:r>
              <a:rPr lang="en-US" sz="4800" dirty="0">
                <a:solidFill>
                  <a:srgbClr val="000000"/>
                </a:solidFill>
                <a:latin typeface="Noto Serif Display Black"/>
              </a:rPr>
              <a:t> </a:t>
            </a:r>
            <a:r>
              <a:rPr lang="en-US" sz="4800" dirty="0" err="1">
                <a:solidFill>
                  <a:srgbClr val="000000"/>
                </a:solidFill>
                <a:latin typeface="Noto Serif Display Black"/>
              </a:rPr>
              <a:t>nhà</a:t>
            </a:r>
            <a:r>
              <a:rPr lang="en-US" sz="4800" dirty="0">
                <a:solidFill>
                  <a:srgbClr val="000000"/>
                </a:solidFill>
                <a:latin typeface="Noto Serif Display Black"/>
              </a:rPr>
              <a:t> ở </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76600" y="913734"/>
            <a:ext cx="12155009" cy="8140436"/>
            <a:chOff x="0" y="0"/>
            <a:chExt cx="1366503" cy="915172"/>
          </a:xfrm>
        </p:grpSpPr>
        <p:sp>
          <p:nvSpPr>
            <p:cNvPr id="3" name="Freeform 3"/>
            <p:cNvSpPr/>
            <p:nvPr/>
          </p:nvSpPr>
          <p:spPr>
            <a:xfrm>
              <a:off x="0" y="0"/>
              <a:ext cx="1366503" cy="915172"/>
            </a:xfrm>
            <a:custGeom>
              <a:avLst/>
              <a:gdLst/>
              <a:ahLst/>
              <a:cxnLst/>
              <a:rect l="l" t="t" r="r" b="b"/>
              <a:pathLst>
                <a:path w="1366503" h="915172">
                  <a:moveTo>
                    <a:pt x="1242043" y="915172"/>
                  </a:moveTo>
                  <a:lnTo>
                    <a:pt x="124460" y="915172"/>
                  </a:lnTo>
                  <a:cubicBezTo>
                    <a:pt x="55880" y="915172"/>
                    <a:pt x="0" y="859292"/>
                    <a:pt x="0" y="790712"/>
                  </a:cubicBezTo>
                  <a:lnTo>
                    <a:pt x="0" y="124460"/>
                  </a:lnTo>
                  <a:cubicBezTo>
                    <a:pt x="0" y="55880"/>
                    <a:pt x="55880" y="0"/>
                    <a:pt x="124460" y="0"/>
                  </a:cubicBezTo>
                  <a:lnTo>
                    <a:pt x="1242043" y="0"/>
                  </a:lnTo>
                  <a:cubicBezTo>
                    <a:pt x="1310623" y="0"/>
                    <a:pt x="1366503" y="55880"/>
                    <a:pt x="1366503" y="124460"/>
                  </a:cubicBezTo>
                  <a:lnTo>
                    <a:pt x="1366503" y="790712"/>
                  </a:lnTo>
                  <a:cubicBezTo>
                    <a:pt x="1366503" y="859292"/>
                    <a:pt x="1310623" y="915172"/>
                    <a:pt x="1242043" y="915172"/>
                  </a:cubicBezTo>
                  <a:close/>
                </a:path>
              </a:pathLst>
            </a:custGeom>
            <a:solidFill>
              <a:srgbClr val="FFD0DA"/>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173200" y="0"/>
            <a:ext cx="4114800" cy="411480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6172200"/>
            <a:ext cx="4342797" cy="4114800"/>
          </a:xfrm>
          <a:prstGeom prst="rect">
            <a:avLst/>
          </a:prstGeom>
        </p:spPr>
      </p:pic>
      <p:sp>
        <p:nvSpPr>
          <p:cNvPr id="6" name="TextBox 6"/>
          <p:cNvSpPr txBox="1"/>
          <p:nvPr/>
        </p:nvSpPr>
        <p:spPr>
          <a:xfrm>
            <a:off x="3650200" y="1766903"/>
            <a:ext cx="10142000" cy="2383538"/>
          </a:xfrm>
          <a:prstGeom prst="rect">
            <a:avLst/>
          </a:prstGeom>
        </p:spPr>
        <p:txBody>
          <a:bodyPr wrap="square" lIns="0" tIns="0" rIns="0" bIns="0" rtlCol="0" anchor="t">
            <a:spAutoFit/>
          </a:bodyPr>
          <a:lstStyle/>
          <a:p>
            <a:pPr marL="215900" algn="just">
              <a:lnSpc>
                <a:spcPct val="109000"/>
              </a:lnSpc>
              <a:spcAft>
                <a:spcPts val="700"/>
              </a:spcAft>
            </a:pPr>
            <a:r>
              <a:rPr lang="vi-VN" sz="3600" b="1" dirty="0">
                <a:solidFill>
                  <a:srgbClr val="000000"/>
                </a:solidFill>
                <a:effectLst/>
                <a:latin typeface="+mj-lt"/>
                <a:ea typeface="Arial" panose="020B0604020202020204" pitchFamily="34" charset="0"/>
              </a:rPr>
              <a:t>Nhà ở là công trình được xây dựng với mục đích để ở, giúp bảo vệ con người trước những tác động xấu của thiên nhiên, xã hội và phục vụ các nhu cầu sinh hoạt của cá nhân hoặc hộ gia đình.</a:t>
            </a:r>
            <a:endParaRPr lang="en-ID" sz="3600" b="1" dirty="0">
              <a:effectLst/>
              <a:latin typeface="+mj-lt"/>
              <a:ea typeface="Arial" panose="020B0604020202020204" pitchFamily="34" charset="0"/>
            </a:endParaRPr>
          </a:p>
        </p:txBody>
      </p:sp>
      <p:sp>
        <p:nvSpPr>
          <p:cNvPr id="8" name="TextBox 7">
            <a:extLst>
              <a:ext uri="{FF2B5EF4-FFF2-40B4-BE49-F238E27FC236}">
                <a16:creationId xmlns:a16="http://schemas.microsoft.com/office/drawing/2014/main" id="{02685404-51E5-4315-A868-D42C0A2061D2}"/>
              </a:ext>
            </a:extLst>
          </p:cNvPr>
          <p:cNvSpPr txBox="1"/>
          <p:nvPr/>
        </p:nvSpPr>
        <p:spPr>
          <a:xfrm>
            <a:off x="3634960" y="4754648"/>
            <a:ext cx="10385840" cy="2383538"/>
          </a:xfrm>
          <a:prstGeom prst="rect">
            <a:avLst/>
          </a:prstGeom>
        </p:spPr>
        <p:txBody>
          <a:bodyPr wrap="square" lIns="0" tIns="0" rIns="0" bIns="0" rtlCol="0" anchor="t">
            <a:spAutoFit/>
          </a:bodyPr>
          <a:lstStyle>
            <a:defPPr>
              <a:defRPr lang="en-US"/>
            </a:defPPr>
            <a:lvl1pPr marL="215900" algn="just">
              <a:lnSpc>
                <a:spcPct val="109000"/>
              </a:lnSpc>
              <a:spcAft>
                <a:spcPts val="700"/>
              </a:spcAft>
              <a:defRPr sz="3200" b="1">
                <a:solidFill>
                  <a:srgbClr val="000000"/>
                </a:solidFill>
                <a:effectLst/>
                <a:latin typeface="+mj-lt"/>
                <a:ea typeface="Arial" panose="020B0604020202020204" pitchFamily="34" charset="0"/>
              </a:defRPr>
            </a:lvl1pPr>
          </a:lstStyle>
          <a:p>
            <a:r>
              <a:rPr lang="vi-VN" sz="3600" dirty="0"/>
              <a:t>Nhà ở đem đến cho mọi người cảm giác thân thuộc, ở đó mọi người có thể cùng nhau tạo niềm vui, cảm xúc tích cực. Nhà ở cũng là nơi đem đến cho con người cảm giác riêng tư.</a:t>
            </a:r>
            <a:endParaRPr lang="en-ID" sz="3600" dirty="0"/>
          </a:p>
        </p:txBody>
      </p:sp>
    </p:spTree>
    <p:extLst>
      <p:ext uri="{BB962C8B-B14F-4D97-AF65-F5344CB8AC3E}">
        <p14:creationId xmlns:p14="http://schemas.microsoft.com/office/powerpoint/2010/main" val="2608051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sp>
        <p:nvSpPr>
          <p:cNvPr id="2" name="TextBox 2"/>
          <p:cNvSpPr txBox="1"/>
          <p:nvPr/>
        </p:nvSpPr>
        <p:spPr>
          <a:xfrm>
            <a:off x="2389175" y="2435225"/>
            <a:ext cx="14483387" cy="5302250"/>
          </a:xfrm>
          <a:prstGeom prst="rect">
            <a:avLst/>
          </a:prstGeom>
        </p:spPr>
        <p:txBody>
          <a:bodyPr lIns="0" tIns="0" rIns="0" bIns="0" rtlCol="0" anchor="t">
            <a:spAutoFit/>
          </a:bodyPr>
          <a:lstStyle/>
          <a:p>
            <a:pPr>
              <a:lnSpc>
                <a:spcPts val="7000"/>
              </a:lnSpc>
            </a:pPr>
            <a:r>
              <a:rPr lang="en-US" sz="5000" dirty="0" err="1">
                <a:solidFill>
                  <a:srgbClr val="FFFFFF"/>
                </a:solidFill>
                <a:latin typeface="DejaVu Serif"/>
              </a:rPr>
              <a:t>Khoảng</a:t>
            </a:r>
            <a:r>
              <a:rPr lang="en-US" sz="5000" dirty="0">
                <a:solidFill>
                  <a:srgbClr val="FFFFFF"/>
                </a:solidFill>
                <a:latin typeface="DejaVu Serif"/>
              </a:rPr>
              <a:t> 8000 </a:t>
            </a:r>
            <a:r>
              <a:rPr lang="en-US" sz="5000" dirty="0" err="1">
                <a:solidFill>
                  <a:srgbClr val="FFFFFF"/>
                </a:solidFill>
                <a:latin typeface="DejaVu Serif"/>
              </a:rPr>
              <a:t>năm</a:t>
            </a:r>
            <a:r>
              <a:rPr lang="en-US" sz="5000" dirty="0">
                <a:solidFill>
                  <a:srgbClr val="FFFFFF"/>
                </a:solidFill>
                <a:latin typeface="DejaVu Serif"/>
              </a:rPr>
              <a:t> </a:t>
            </a:r>
            <a:r>
              <a:rPr lang="en-US" sz="5000" dirty="0" err="1">
                <a:solidFill>
                  <a:srgbClr val="FFFFFF"/>
                </a:solidFill>
                <a:latin typeface="DejaVu Serif"/>
              </a:rPr>
              <a:t>trước</a:t>
            </a:r>
            <a:r>
              <a:rPr lang="en-US" sz="5000" dirty="0">
                <a:solidFill>
                  <a:srgbClr val="FFFFFF"/>
                </a:solidFill>
                <a:latin typeface="DejaVu Serif"/>
              </a:rPr>
              <a:t> con </a:t>
            </a:r>
            <a:r>
              <a:rPr lang="en-US" sz="5000" dirty="0" err="1">
                <a:solidFill>
                  <a:srgbClr val="FFFFFF"/>
                </a:solidFill>
                <a:latin typeface="DejaVu Serif"/>
              </a:rPr>
              <a:t>người</a:t>
            </a:r>
            <a:r>
              <a:rPr lang="en-US" sz="5000" dirty="0">
                <a:solidFill>
                  <a:srgbClr val="FFFFFF"/>
                </a:solidFill>
                <a:latin typeface="DejaVu Serif"/>
              </a:rPr>
              <a:t> </a:t>
            </a:r>
            <a:r>
              <a:rPr lang="en-US" sz="5000" dirty="0" err="1">
                <a:solidFill>
                  <a:srgbClr val="FFFFFF"/>
                </a:solidFill>
                <a:latin typeface="DejaVu Serif"/>
              </a:rPr>
              <a:t>đã</a:t>
            </a:r>
            <a:r>
              <a:rPr lang="en-US" sz="5000" dirty="0">
                <a:solidFill>
                  <a:srgbClr val="FFFFFF"/>
                </a:solidFill>
                <a:latin typeface="DejaVu Serif"/>
              </a:rPr>
              <a:t> </a:t>
            </a:r>
            <a:r>
              <a:rPr lang="en-US" sz="5000" dirty="0" err="1">
                <a:solidFill>
                  <a:srgbClr val="FFFFFF"/>
                </a:solidFill>
                <a:latin typeface="DejaVu Serif"/>
              </a:rPr>
              <a:t>bắt</a:t>
            </a:r>
            <a:r>
              <a:rPr lang="en-US" sz="5000" dirty="0">
                <a:solidFill>
                  <a:srgbClr val="FFFFFF"/>
                </a:solidFill>
                <a:latin typeface="DejaVu Serif"/>
              </a:rPr>
              <a:t> </a:t>
            </a:r>
            <a:r>
              <a:rPr lang="en-US" sz="5000" dirty="0" err="1">
                <a:solidFill>
                  <a:srgbClr val="FFFFFF"/>
                </a:solidFill>
                <a:latin typeface="DejaVu Serif"/>
              </a:rPr>
              <a:t>đầu</a:t>
            </a:r>
            <a:r>
              <a:rPr lang="en-US" sz="5000" dirty="0">
                <a:solidFill>
                  <a:srgbClr val="FFFFFF"/>
                </a:solidFill>
                <a:latin typeface="DejaVu Serif"/>
              </a:rPr>
              <a:t> </a:t>
            </a:r>
            <a:r>
              <a:rPr lang="en-US" sz="5000" dirty="0" err="1">
                <a:solidFill>
                  <a:srgbClr val="FFFFFF"/>
                </a:solidFill>
                <a:latin typeface="DejaVu Serif"/>
              </a:rPr>
              <a:t>biết</a:t>
            </a:r>
            <a:r>
              <a:rPr lang="en-US" sz="5000" dirty="0">
                <a:solidFill>
                  <a:srgbClr val="FFFFFF"/>
                </a:solidFill>
                <a:latin typeface="DejaVu Serif"/>
              </a:rPr>
              <a:t> </a:t>
            </a:r>
            <a:r>
              <a:rPr lang="en-US" sz="5000" dirty="0" err="1">
                <a:solidFill>
                  <a:srgbClr val="FFFFFF"/>
                </a:solidFill>
                <a:latin typeface="DejaVu Serif"/>
              </a:rPr>
              <a:t>rằng</a:t>
            </a:r>
            <a:r>
              <a:rPr lang="en-US" sz="5000" dirty="0">
                <a:solidFill>
                  <a:srgbClr val="FFFFFF"/>
                </a:solidFill>
                <a:latin typeface="DejaVu Serif"/>
              </a:rPr>
              <a:t> </a:t>
            </a:r>
            <a:r>
              <a:rPr lang="en-US" sz="5000" dirty="0" err="1">
                <a:solidFill>
                  <a:srgbClr val="FFFFFF"/>
                </a:solidFill>
                <a:latin typeface="DejaVu Serif"/>
              </a:rPr>
              <a:t>nông</a:t>
            </a:r>
            <a:r>
              <a:rPr lang="en-US" sz="5000" dirty="0">
                <a:solidFill>
                  <a:srgbClr val="FFFFFF"/>
                </a:solidFill>
                <a:latin typeface="DejaVu Serif"/>
              </a:rPr>
              <a:t> </a:t>
            </a:r>
            <a:r>
              <a:rPr lang="en-US" sz="5000" dirty="0" err="1">
                <a:solidFill>
                  <a:srgbClr val="FFFFFF"/>
                </a:solidFill>
                <a:latin typeface="DejaVu Serif"/>
              </a:rPr>
              <a:t>nghiệp</a:t>
            </a:r>
            <a:r>
              <a:rPr lang="en-US" sz="5000" dirty="0">
                <a:solidFill>
                  <a:srgbClr val="FFFFFF"/>
                </a:solidFill>
                <a:latin typeface="DejaVu Serif"/>
              </a:rPr>
              <a:t> </a:t>
            </a:r>
            <a:r>
              <a:rPr lang="en-US" sz="5000" dirty="0" err="1">
                <a:solidFill>
                  <a:srgbClr val="FFFFFF"/>
                </a:solidFill>
                <a:latin typeface="DejaVu Serif"/>
              </a:rPr>
              <a:t>sự</a:t>
            </a:r>
            <a:r>
              <a:rPr lang="en-US" sz="5000" dirty="0">
                <a:solidFill>
                  <a:srgbClr val="FFFFFF"/>
                </a:solidFill>
                <a:latin typeface="DejaVu Serif"/>
              </a:rPr>
              <a:t> ra </a:t>
            </a:r>
            <a:r>
              <a:rPr lang="en-US" sz="5000" dirty="0" err="1">
                <a:solidFill>
                  <a:srgbClr val="FFFFFF"/>
                </a:solidFill>
                <a:latin typeface="DejaVu Serif"/>
              </a:rPr>
              <a:t>đời</a:t>
            </a:r>
            <a:r>
              <a:rPr lang="en-US" sz="5000" dirty="0">
                <a:solidFill>
                  <a:srgbClr val="FFFFFF"/>
                </a:solidFill>
                <a:latin typeface="DejaVu Serif"/>
              </a:rPr>
              <a:t> </a:t>
            </a:r>
            <a:r>
              <a:rPr lang="en-US" sz="5000" dirty="0" err="1">
                <a:solidFill>
                  <a:srgbClr val="FFFFFF"/>
                </a:solidFill>
                <a:latin typeface="DejaVu Serif"/>
              </a:rPr>
              <a:t>của</a:t>
            </a:r>
            <a:r>
              <a:rPr lang="en-US" sz="5000" dirty="0">
                <a:solidFill>
                  <a:srgbClr val="FFFFFF"/>
                </a:solidFill>
                <a:latin typeface="DejaVu Serif"/>
              </a:rPr>
              <a:t> </a:t>
            </a:r>
            <a:r>
              <a:rPr lang="en-US" sz="5000" dirty="0" err="1">
                <a:solidFill>
                  <a:srgbClr val="FFFFFF"/>
                </a:solidFill>
                <a:latin typeface="DejaVu Serif"/>
              </a:rPr>
              <a:t>nông</a:t>
            </a:r>
            <a:r>
              <a:rPr lang="en-US" sz="5000" dirty="0">
                <a:solidFill>
                  <a:srgbClr val="FFFFFF"/>
                </a:solidFill>
                <a:latin typeface="DejaVu Serif"/>
              </a:rPr>
              <a:t> </a:t>
            </a:r>
            <a:r>
              <a:rPr lang="en-US" sz="5000" dirty="0" err="1">
                <a:solidFill>
                  <a:srgbClr val="FFFFFF"/>
                </a:solidFill>
                <a:latin typeface="DejaVu Serif"/>
              </a:rPr>
              <a:t>nghiệp</a:t>
            </a:r>
            <a:r>
              <a:rPr lang="en-US" sz="5000" dirty="0">
                <a:solidFill>
                  <a:srgbClr val="FFFFFF"/>
                </a:solidFill>
                <a:latin typeface="DejaVu Serif"/>
              </a:rPr>
              <a:t> </a:t>
            </a:r>
            <a:r>
              <a:rPr lang="en-US" sz="5000" dirty="0" err="1">
                <a:solidFill>
                  <a:srgbClr val="FFFFFF"/>
                </a:solidFill>
                <a:latin typeface="DejaVu Serif"/>
              </a:rPr>
              <a:t>dẫn</a:t>
            </a:r>
            <a:r>
              <a:rPr lang="en-US" sz="5000" dirty="0">
                <a:solidFill>
                  <a:srgbClr val="FFFFFF"/>
                </a:solidFill>
                <a:latin typeface="DejaVu Serif"/>
              </a:rPr>
              <a:t> </a:t>
            </a:r>
            <a:r>
              <a:rPr lang="en-US" sz="5000" dirty="0" err="1">
                <a:solidFill>
                  <a:srgbClr val="FFFFFF"/>
                </a:solidFill>
                <a:latin typeface="DejaVu Serif"/>
              </a:rPr>
              <a:t>tới</a:t>
            </a:r>
            <a:r>
              <a:rPr lang="en-US" sz="5000" dirty="0">
                <a:solidFill>
                  <a:srgbClr val="FFFFFF"/>
                </a:solidFill>
                <a:latin typeface="DejaVu Serif"/>
              </a:rPr>
              <a:t> </a:t>
            </a:r>
            <a:r>
              <a:rPr lang="en-US" sz="5000" dirty="0" err="1">
                <a:solidFill>
                  <a:srgbClr val="FFFFFF"/>
                </a:solidFill>
                <a:latin typeface="DejaVu Serif"/>
              </a:rPr>
              <a:t>việc</a:t>
            </a:r>
            <a:r>
              <a:rPr lang="en-US" sz="5000" dirty="0">
                <a:solidFill>
                  <a:srgbClr val="FFFFFF"/>
                </a:solidFill>
                <a:latin typeface="DejaVu Serif"/>
              </a:rPr>
              <a:t> con </a:t>
            </a:r>
            <a:r>
              <a:rPr lang="en-US" sz="5000" dirty="0" err="1">
                <a:solidFill>
                  <a:srgbClr val="FFFFFF"/>
                </a:solidFill>
                <a:latin typeface="DejaVu Serif"/>
              </a:rPr>
              <a:t>người</a:t>
            </a:r>
            <a:r>
              <a:rPr lang="en-US" sz="5000" dirty="0">
                <a:solidFill>
                  <a:srgbClr val="FFFFFF"/>
                </a:solidFill>
                <a:latin typeface="DejaVu Serif"/>
              </a:rPr>
              <a:t> </a:t>
            </a:r>
            <a:r>
              <a:rPr lang="en-US" sz="5000" dirty="0" err="1">
                <a:solidFill>
                  <a:srgbClr val="FFFFFF"/>
                </a:solidFill>
                <a:latin typeface="DejaVu Serif"/>
              </a:rPr>
              <a:t>ít</a:t>
            </a:r>
            <a:r>
              <a:rPr lang="en-US" sz="5000" dirty="0">
                <a:solidFill>
                  <a:srgbClr val="FFFFFF"/>
                </a:solidFill>
                <a:latin typeface="DejaVu Serif"/>
              </a:rPr>
              <a:t> </a:t>
            </a:r>
            <a:r>
              <a:rPr lang="en-US" sz="5000" dirty="0" err="1">
                <a:solidFill>
                  <a:srgbClr val="FFFFFF"/>
                </a:solidFill>
                <a:latin typeface="DejaVu Serif"/>
              </a:rPr>
              <a:t>được</a:t>
            </a:r>
            <a:r>
              <a:rPr lang="en-US" sz="5000" dirty="0">
                <a:solidFill>
                  <a:srgbClr val="FFFFFF"/>
                </a:solidFill>
                <a:latin typeface="DejaVu Serif"/>
              </a:rPr>
              <a:t> </a:t>
            </a:r>
            <a:r>
              <a:rPr lang="en-US" sz="5000" dirty="0" err="1">
                <a:solidFill>
                  <a:srgbClr val="FFFFFF"/>
                </a:solidFill>
                <a:latin typeface="DejaVu Serif"/>
              </a:rPr>
              <a:t>dịch</a:t>
            </a:r>
            <a:r>
              <a:rPr lang="en-US" sz="5000" dirty="0">
                <a:solidFill>
                  <a:srgbClr val="FFFFFF"/>
                </a:solidFill>
                <a:latin typeface="DejaVu Serif"/>
              </a:rPr>
              <a:t> </a:t>
            </a:r>
            <a:r>
              <a:rPr lang="en-US" sz="5000" dirty="0" err="1">
                <a:solidFill>
                  <a:srgbClr val="FFFFFF"/>
                </a:solidFill>
                <a:latin typeface="DejaVu Serif"/>
              </a:rPr>
              <a:t>chuyển</a:t>
            </a:r>
            <a:r>
              <a:rPr lang="en-US" sz="5000" dirty="0">
                <a:solidFill>
                  <a:srgbClr val="FFFFFF"/>
                </a:solidFill>
                <a:latin typeface="DejaVu Serif"/>
              </a:rPr>
              <a:t> </a:t>
            </a:r>
            <a:r>
              <a:rPr lang="en-US" sz="5000" dirty="0" err="1">
                <a:solidFill>
                  <a:srgbClr val="FFFFFF"/>
                </a:solidFill>
                <a:latin typeface="DejaVu Serif"/>
              </a:rPr>
              <a:t>hơn</a:t>
            </a:r>
            <a:r>
              <a:rPr lang="en-US" sz="5000" dirty="0">
                <a:solidFill>
                  <a:srgbClr val="FFFFFF"/>
                </a:solidFill>
                <a:latin typeface="DejaVu Serif"/>
              </a:rPr>
              <a:t> </a:t>
            </a:r>
            <a:r>
              <a:rPr lang="en-US" sz="5000" dirty="0" err="1">
                <a:solidFill>
                  <a:srgbClr val="FFFFFF"/>
                </a:solidFill>
                <a:latin typeface="DejaVu Serif"/>
              </a:rPr>
              <a:t>khi</a:t>
            </a:r>
            <a:r>
              <a:rPr lang="en-US" sz="5000" dirty="0">
                <a:solidFill>
                  <a:srgbClr val="FFFFFF"/>
                </a:solidFill>
                <a:latin typeface="DejaVu Serif"/>
              </a:rPr>
              <a:t> </a:t>
            </a:r>
            <a:r>
              <a:rPr lang="en-US" sz="5000" dirty="0" err="1">
                <a:solidFill>
                  <a:srgbClr val="FFFFFF"/>
                </a:solidFill>
                <a:latin typeface="DejaVu Serif"/>
              </a:rPr>
              <a:t>đó</a:t>
            </a:r>
            <a:r>
              <a:rPr lang="en-US" sz="5000" dirty="0">
                <a:solidFill>
                  <a:srgbClr val="FFFFFF"/>
                </a:solidFill>
                <a:latin typeface="DejaVu Serif"/>
              </a:rPr>
              <a:t> </a:t>
            </a:r>
            <a:r>
              <a:rPr lang="en-US" sz="5000" dirty="0" err="1">
                <a:solidFill>
                  <a:srgbClr val="FFFFFF"/>
                </a:solidFill>
                <a:latin typeface="DejaVu Serif"/>
              </a:rPr>
              <a:t>các</a:t>
            </a:r>
            <a:r>
              <a:rPr lang="en-US" sz="5000" dirty="0">
                <a:solidFill>
                  <a:srgbClr val="FFFFFF"/>
                </a:solidFill>
                <a:latin typeface="DejaVu Serif"/>
              </a:rPr>
              <a:t> </a:t>
            </a:r>
            <a:r>
              <a:rPr lang="en-US" sz="5000" dirty="0" err="1">
                <a:solidFill>
                  <a:srgbClr val="FFFFFF"/>
                </a:solidFill>
                <a:latin typeface="DejaVu Serif"/>
              </a:rPr>
              <a:t>khu</a:t>
            </a:r>
            <a:r>
              <a:rPr lang="en-US" sz="5000" dirty="0">
                <a:solidFill>
                  <a:srgbClr val="FFFFFF"/>
                </a:solidFill>
                <a:latin typeface="DejaVu Serif"/>
              </a:rPr>
              <a:t> </a:t>
            </a:r>
            <a:r>
              <a:rPr lang="en-US" sz="5000" dirty="0" err="1">
                <a:solidFill>
                  <a:srgbClr val="FFFFFF"/>
                </a:solidFill>
                <a:latin typeface="DejaVu Serif"/>
              </a:rPr>
              <a:t>dân</a:t>
            </a:r>
            <a:r>
              <a:rPr lang="en-US" sz="5000" dirty="0">
                <a:solidFill>
                  <a:srgbClr val="FFFFFF"/>
                </a:solidFill>
                <a:latin typeface="DejaVu Serif"/>
              </a:rPr>
              <a:t> </a:t>
            </a:r>
            <a:r>
              <a:rPr lang="en-US" sz="5000" dirty="0" err="1">
                <a:solidFill>
                  <a:srgbClr val="FFFFFF"/>
                </a:solidFill>
                <a:latin typeface="DejaVu Serif"/>
              </a:rPr>
              <a:t>cư</a:t>
            </a:r>
            <a:r>
              <a:rPr lang="en-US" sz="5000" dirty="0">
                <a:solidFill>
                  <a:srgbClr val="FFFFFF"/>
                </a:solidFill>
                <a:latin typeface="DejaVu Serif"/>
              </a:rPr>
              <a:t> </a:t>
            </a:r>
            <a:r>
              <a:rPr lang="en-US" sz="5000" dirty="0" err="1">
                <a:solidFill>
                  <a:srgbClr val="FFFFFF"/>
                </a:solidFill>
                <a:latin typeface="DejaVu Serif"/>
              </a:rPr>
              <a:t>dân</a:t>
            </a:r>
            <a:r>
              <a:rPr lang="en-US" sz="5000" dirty="0">
                <a:solidFill>
                  <a:srgbClr val="FFFFFF"/>
                </a:solidFill>
                <a:latin typeface="DejaVu Serif"/>
              </a:rPr>
              <a:t> </a:t>
            </a:r>
            <a:r>
              <a:rPr lang="en-US" sz="5000" dirty="0" err="1">
                <a:solidFill>
                  <a:srgbClr val="FFFFFF"/>
                </a:solidFill>
                <a:latin typeface="DejaVu Serif"/>
              </a:rPr>
              <a:t>được</a:t>
            </a:r>
            <a:r>
              <a:rPr lang="en-US" sz="5000" dirty="0">
                <a:solidFill>
                  <a:srgbClr val="FFFFFF"/>
                </a:solidFill>
                <a:latin typeface="DejaVu Serif"/>
              </a:rPr>
              <a:t> </a:t>
            </a:r>
            <a:r>
              <a:rPr lang="en-US" sz="5000" dirty="0" err="1">
                <a:solidFill>
                  <a:srgbClr val="FFFFFF"/>
                </a:solidFill>
                <a:latin typeface="DejaVu Serif"/>
              </a:rPr>
              <a:t>hình</a:t>
            </a:r>
            <a:r>
              <a:rPr lang="en-US" sz="5000" dirty="0">
                <a:solidFill>
                  <a:srgbClr val="FFFFFF"/>
                </a:solidFill>
                <a:latin typeface="DejaVu Serif"/>
              </a:rPr>
              <a:t> </a:t>
            </a:r>
            <a:r>
              <a:rPr lang="en-US" sz="5000" dirty="0" err="1">
                <a:solidFill>
                  <a:srgbClr val="FFFFFF"/>
                </a:solidFill>
                <a:latin typeface="DejaVu Serif"/>
              </a:rPr>
              <a:t>thành</a:t>
            </a:r>
            <a:r>
              <a:rPr lang="en-US" sz="5000" dirty="0">
                <a:solidFill>
                  <a:srgbClr val="FFFFFF"/>
                </a:solidFill>
                <a:latin typeface="DejaVu Serif"/>
              </a:rPr>
              <a:t>, </a:t>
            </a:r>
            <a:r>
              <a:rPr lang="en-US" sz="5000" dirty="0" err="1">
                <a:solidFill>
                  <a:srgbClr val="FFFFFF"/>
                </a:solidFill>
                <a:latin typeface="DejaVu Serif"/>
              </a:rPr>
              <a:t>nhà</a:t>
            </a:r>
            <a:r>
              <a:rPr lang="en-US" sz="5000" dirty="0">
                <a:solidFill>
                  <a:srgbClr val="FFFFFF"/>
                </a:solidFill>
                <a:latin typeface="DejaVu Serif"/>
              </a:rPr>
              <a:t> ở </a:t>
            </a:r>
            <a:r>
              <a:rPr lang="en-US" sz="5000" dirty="0" err="1">
                <a:solidFill>
                  <a:srgbClr val="FFFFFF"/>
                </a:solidFill>
                <a:latin typeface="DejaVu Serif"/>
              </a:rPr>
              <a:t>bắt</a:t>
            </a:r>
            <a:r>
              <a:rPr lang="en-US" sz="5000" dirty="0">
                <a:solidFill>
                  <a:srgbClr val="FFFFFF"/>
                </a:solidFill>
                <a:latin typeface="DejaVu Serif"/>
              </a:rPr>
              <a:t> </a:t>
            </a:r>
            <a:r>
              <a:rPr lang="en-US" sz="5000" dirty="0" err="1">
                <a:solidFill>
                  <a:srgbClr val="FFFFFF"/>
                </a:solidFill>
                <a:latin typeface="DejaVu Serif"/>
              </a:rPr>
              <a:t>đầu</a:t>
            </a:r>
            <a:r>
              <a:rPr lang="en-US" sz="5000" dirty="0">
                <a:solidFill>
                  <a:srgbClr val="FFFFFF"/>
                </a:solidFill>
                <a:latin typeface="DejaVu Serif"/>
              </a:rPr>
              <a:t> </a:t>
            </a:r>
            <a:r>
              <a:rPr lang="en-US" sz="5000" dirty="0" err="1">
                <a:solidFill>
                  <a:srgbClr val="FFFFFF"/>
                </a:solidFill>
                <a:latin typeface="DejaVu Serif"/>
              </a:rPr>
              <a:t>được</a:t>
            </a:r>
            <a:r>
              <a:rPr lang="en-US" sz="5000" dirty="0">
                <a:solidFill>
                  <a:srgbClr val="FFFFFF"/>
                </a:solidFill>
                <a:latin typeface="DejaVu Serif"/>
              </a:rPr>
              <a:t> </a:t>
            </a:r>
            <a:r>
              <a:rPr lang="en-US" sz="5000" dirty="0" err="1">
                <a:solidFill>
                  <a:srgbClr val="FFFFFF"/>
                </a:solidFill>
                <a:latin typeface="DejaVu Serif"/>
              </a:rPr>
              <a:t>chú</a:t>
            </a:r>
            <a:r>
              <a:rPr lang="en-US" sz="5000" dirty="0">
                <a:solidFill>
                  <a:srgbClr val="FFFFFF"/>
                </a:solidFill>
                <a:latin typeface="DejaVu Serif"/>
              </a:rPr>
              <a:t> ý </a:t>
            </a:r>
            <a:r>
              <a:rPr lang="en-US" sz="5000" dirty="0" err="1">
                <a:solidFill>
                  <a:srgbClr val="FFFFFF"/>
                </a:solidFill>
                <a:latin typeface="DejaVu Serif"/>
              </a:rPr>
              <a:t>hơn</a:t>
            </a:r>
            <a:r>
              <a:rPr lang="en-US" sz="5000" dirty="0">
                <a:solidFill>
                  <a:srgbClr val="FFFFFF"/>
                </a:solidFill>
                <a:latin typeface="DejaVu Serif"/>
              </a:rPr>
              <a:t> </a:t>
            </a:r>
            <a:r>
              <a:rPr lang="en-US" sz="5000" dirty="0" err="1">
                <a:solidFill>
                  <a:srgbClr val="FFFFFF"/>
                </a:solidFill>
                <a:latin typeface="DejaVu Serif"/>
              </a:rPr>
              <a:t>và</a:t>
            </a:r>
            <a:r>
              <a:rPr lang="en-US" sz="5000" dirty="0">
                <a:solidFill>
                  <a:srgbClr val="FFFFFF"/>
                </a:solidFill>
                <a:latin typeface="DejaVu Serif"/>
              </a:rPr>
              <a:t> </a:t>
            </a:r>
            <a:r>
              <a:rPr lang="en-US" sz="5000" dirty="0" err="1">
                <a:solidFill>
                  <a:srgbClr val="FFFFFF"/>
                </a:solidFill>
                <a:latin typeface="DejaVu Serif"/>
              </a:rPr>
              <a:t>mang</a:t>
            </a:r>
            <a:r>
              <a:rPr lang="en-US" sz="5000" dirty="0">
                <a:solidFill>
                  <a:srgbClr val="FFFFFF"/>
                </a:solidFill>
                <a:latin typeface="DejaVu Serif"/>
              </a:rPr>
              <a:t> </a:t>
            </a:r>
            <a:r>
              <a:rPr lang="en-US" sz="5000" dirty="0" err="1">
                <a:solidFill>
                  <a:srgbClr val="FFFFFF"/>
                </a:solidFill>
                <a:latin typeface="DejaVu Serif"/>
              </a:rPr>
              <a:t>tính</a:t>
            </a:r>
            <a:r>
              <a:rPr lang="en-US" sz="5000" dirty="0">
                <a:solidFill>
                  <a:srgbClr val="FFFFFF"/>
                </a:solidFill>
                <a:latin typeface="DejaVu Serif"/>
              </a:rPr>
              <a:t> </a:t>
            </a:r>
            <a:r>
              <a:rPr lang="en-US" sz="5000" dirty="0" err="1">
                <a:solidFill>
                  <a:srgbClr val="FFFFFF"/>
                </a:solidFill>
                <a:latin typeface="DejaVu Serif"/>
              </a:rPr>
              <a:t>nhân</a:t>
            </a:r>
            <a:r>
              <a:rPr lang="en-US" sz="5000" dirty="0">
                <a:solidFill>
                  <a:srgbClr val="FFFFFF"/>
                </a:solidFill>
                <a:latin typeface="DejaVu Serif"/>
              </a:rPr>
              <a:t> </a:t>
            </a:r>
            <a:r>
              <a:rPr lang="en-US" sz="5000" dirty="0" err="1">
                <a:solidFill>
                  <a:srgbClr val="FFFFFF"/>
                </a:solidFill>
                <a:latin typeface="DejaVu Serif"/>
              </a:rPr>
              <a:t>tạo</a:t>
            </a:r>
            <a:r>
              <a:rPr lang="en-US" sz="5000" dirty="0">
                <a:solidFill>
                  <a:srgbClr val="FFFFFF"/>
                </a:solidFill>
                <a:latin typeface="DejaVu Serif"/>
              </a:rPr>
              <a:t> </a:t>
            </a:r>
            <a:r>
              <a:rPr lang="en-US" sz="5000" dirty="0" err="1">
                <a:solidFill>
                  <a:srgbClr val="FFFFFF"/>
                </a:solidFill>
                <a:latin typeface="DejaVu Serif"/>
              </a:rPr>
              <a:t>nhiều</a:t>
            </a:r>
            <a:r>
              <a:rPr lang="en-US" sz="5000" dirty="0">
                <a:solidFill>
                  <a:srgbClr val="FFFFFF"/>
                </a:solidFill>
                <a:latin typeface="DejaVu Serif"/>
              </a:rPr>
              <a:t> </a:t>
            </a:r>
            <a:r>
              <a:rPr lang="en-US" sz="5000" dirty="0" err="1">
                <a:solidFill>
                  <a:srgbClr val="FFFFFF"/>
                </a:solidFill>
                <a:latin typeface="DejaVu Serif"/>
              </a:rPr>
              <a:t>hơn</a:t>
            </a:r>
            <a:r>
              <a:rPr lang="en-US" sz="5000" dirty="0">
                <a:solidFill>
                  <a:srgbClr val="FFFFFF"/>
                </a:solidFill>
                <a:latin typeface="DejaVu Serif"/>
              </a:rPr>
              <a:t> </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2549525"/>
            <a:ext cx="2207510" cy="23259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4"/>
          <p:cNvSpPr txBox="1"/>
          <p:nvPr/>
        </p:nvSpPr>
        <p:spPr>
          <a:xfrm>
            <a:off x="838200" y="310017"/>
            <a:ext cx="13948489" cy="863250"/>
          </a:xfrm>
          <a:prstGeom prst="rect">
            <a:avLst/>
          </a:prstGeom>
        </p:spPr>
        <p:txBody>
          <a:bodyPr wrap="square" lIns="0" tIns="0" rIns="0" bIns="0" rtlCol="0" anchor="t">
            <a:spAutoFit/>
          </a:bodyPr>
          <a:lstStyle/>
          <a:p>
            <a:pPr>
              <a:lnSpc>
                <a:spcPts val="7559"/>
              </a:lnSpc>
            </a:pPr>
            <a:r>
              <a:rPr lang="en-US" sz="4400" b="1" dirty="0">
                <a:solidFill>
                  <a:srgbClr val="008080"/>
                </a:solidFill>
                <a:latin typeface="Times New Roman" panose="02020603050405020304" pitchFamily="18" charset="0"/>
                <a:cs typeface="Times New Roman" panose="02020603050405020304" pitchFamily="18" charset="0"/>
              </a:rPr>
              <a:t>II. ĐẶC ĐIỂM CHUNG CỦA NHÀ Ở</a:t>
            </a:r>
          </a:p>
        </p:txBody>
      </p:sp>
      <p:sp>
        <p:nvSpPr>
          <p:cNvPr id="5" name="TextBox 5"/>
          <p:cNvSpPr txBox="1"/>
          <p:nvPr/>
        </p:nvSpPr>
        <p:spPr>
          <a:xfrm>
            <a:off x="1524000" y="1211586"/>
            <a:ext cx="4267199" cy="803105"/>
          </a:xfrm>
          <a:prstGeom prst="rect">
            <a:avLst/>
          </a:prstGeom>
        </p:spPr>
        <p:txBody>
          <a:bodyPr wrap="square" lIns="0" tIns="0" rIns="0" bIns="0" rtlCol="0" anchor="t">
            <a:spAutoFit/>
          </a:bodyPr>
          <a:lstStyle/>
          <a:p>
            <a:pPr>
              <a:lnSpc>
                <a:spcPts val="7139"/>
              </a:lnSpc>
            </a:pPr>
            <a:r>
              <a:rPr lang="en-US" sz="4000" b="1" dirty="0">
                <a:solidFill>
                  <a:srgbClr val="008080"/>
                </a:solidFill>
                <a:latin typeface="Times New Roman" panose="02020603050405020304" pitchFamily="18" charset="0"/>
                <a:cs typeface="Times New Roman" panose="02020603050405020304" pitchFamily="18" charset="0"/>
              </a:rPr>
              <a:t>1.Cấu </a:t>
            </a:r>
            <a:r>
              <a:rPr lang="en-US" sz="4000" b="1" dirty="0" err="1">
                <a:solidFill>
                  <a:srgbClr val="008080"/>
                </a:solidFill>
                <a:latin typeface="Times New Roman" panose="02020603050405020304" pitchFamily="18" charset="0"/>
                <a:cs typeface="Times New Roman" panose="02020603050405020304" pitchFamily="18" charset="0"/>
              </a:rPr>
              <a:t>tạo</a:t>
            </a:r>
            <a:endParaRPr lang="en-US" sz="4000" b="1" dirty="0">
              <a:solidFill>
                <a:srgbClr val="008080"/>
              </a:solidFill>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B66A6DA7-C3D7-4B9D-8662-566640F62598}"/>
              </a:ext>
            </a:extLst>
          </p:cNvPr>
          <p:cNvGrpSpPr/>
          <p:nvPr/>
        </p:nvGrpSpPr>
        <p:grpSpPr>
          <a:xfrm>
            <a:off x="4876799" y="2014691"/>
            <a:ext cx="9909889" cy="7060723"/>
            <a:chOff x="4876800" y="2014691"/>
            <a:chExt cx="9372600" cy="6869231"/>
          </a:xfrm>
        </p:grpSpPr>
        <p:pic>
          <p:nvPicPr>
            <p:cNvPr id="10" name="Shape 120">
              <a:extLst>
                <a:ext uri="{FF2B5EF4-FFF2-40B4-BE49-F238E27FC236}">
                  <a16:creationId xmlns:a16="http://schemas.microsoft.com/office/drawing/2014/main" id="{A288481B-A547-4BF3-8B88-A9CEE8EC4D00}"/>
                </a:ext>
              </a:extLst>
            </p:cNvPr>
            <p:cNvPicPr/>
            <p:nvPr/>
          </p:nvPicPr>
          <p:blipFill>
            <a:blip r:embed="rId2"/>
            <a:stretch/>
          </p:blipFill>
          <p:spPr>
            <a:xfrm>
              <a:off x="4876800" y="2364043"/>
              <a:ext cx="9372600" cy="6519879"/>
            </a:xfrm>
            <a:prstGeom prst="rect">
              <a:avLst/>
            </a:prstGeom>
          </p:spPr>
        </p:pic>
        <p:sp>
          <p:nvSpPr>
            <p:cNvPr id="13" name="TextBox 12">
              <a:extLst>
                <a:ext uri="{FF2B5EF4-FFF2-40B4-BE49-F238E27FC236}">
                  <a16:creationId xmlns:a16="http://schemas.microsoft.com/office/drawing/2014/main" id="{876E2240-B546-487C-9DDD-3CE6ED429FB4}"/>
                </a:ext>
              </a:extLst>
            </p:cNvPr>
            <p:cNvSpPr txBox="1"/>
            <p:nvPr/>
          </p:nvSpPr>
          <p:spPr>
            <a:xfrm>
              <a:off x="6248400" y="2014691"/>
              <a:ext cx="1066800" cy="369332"/>
            </a:xfrm>
            <a:prstGeom prst="rect">
              <a:avLst/>
            </a:prstGeom>
            <a:noFill/>
          </p:spPr>
          <p:txBody>
            <a:bodyPr wrap="square" rtlCol="0">
              <a:spAutoFit/>
            </a:bodyPr>
            <a:lstStyle/>
            <a:p>
              <a:r>
                <a:rPr lang="en-US" dirty="0" err="1"/>
                <a:t>Mái</a:t>
              </a:r>
              <a:r>
                <a:rPr lang="en-US" dirty="0"/>
                <a:t> </a:t>
              </a:r>
              <a:r>
                <a:rPr lang="en-US" dirty="0" err="1"/>
                <a:t>nhà</a:t>
              </a:r>
              <a:endParaRPr lang="en-ID" dirty="0"/>
            </a:p>
          </p:txBody>
        </p:sp>
      </p:grpSp>
      <p:graphicFrame>
        <p:nvGraphicFramePr>
          <p:cNvPr id="15" name="Table 14">
            <a:extLst>
              <a:ext uri="{FF2B5EF4-FFF2-40B4-BE49-F238E27FC236}">
                <a16:creationId xmlns:a16="http://schemas.microsoft.com/office/drawing/2014/main" id="{5BF77BBC-5785-47FE-8DE2-71BC65B1EBC2}"/>
              </a:ext>
            </a:extLst>
          </p:cNvPr>
          <p:cNvGraphicFramePr>
            <a:graphicFrameLocks noGrp="1"/>
          </p:cNvGraphicFramePr>
          <p:nvPr>
            <p:extLst>
              <p:ext uri="{D42A27DB-BD31-4B8C-83A1-F6EECF244321}">
                <p14:modId xmlns:p14="http://schemas.microsoft.com/office/powerpoint/2010/main" val="2250256198"/>
              </p:ext>
            </p:extLst>
          </p:nvPr>
        </p:nvGraphicFramePr>
        <p:xfrm>
          <a:off x="7454982" y="9088192"/>
          <a:ext cx="7924800" cy="723453"/>
        </p:xfrm>
        <a:graphic>
          <a:graphicData uri="http://schemas.openxmlformats.org/drawingml/2006/table">
            <a:tbl>
              <a:tblPr>
                <a:tableStyleId>{5C22544A-7EE6-4342-B048-85BDC9FD1C3A}</a:tableStyleId>
              </a:tblPr>
              <a:tblGrid>
                <a:gridCol w="7924800">
                  <a:extLst>
                    <a:ext uri="{9D8B030D-6E8A-4147-A177-3AD203B41FA5}">
                      <a16:colId xmlns:a16="http://schemas.microsoft.com/office/drawing/2014/main" val="4271966722"/>
                    </a:ext>
                  </a:extLst>
                </a:gridCol>
              </a:tblGrid>
              <a:tr h="723453">
                <a:tc>
                  <a:txBody>
                    <a:bodyPr/>
                    <a:lstStyle/>
                    <a:p>
                      <a:pPr algn="l"/>
                      <a:r>
                        <a:rPr lang="vi-VN" sz="3600" b="1" dirty="0">
                          <a:effectLst/>
                          <a:latin typeface="+mj-lt"/>
                        </a:rPr>
                        <a:t>Hình 1.2. Cấu tạo chung của nhà ờ</a:t>
                      </a:r>
                      <a:endParaRPr lang="en-ID" sz="3600" b="1" dirty="0">
                        <a:effectLst/>
                        <a:latin typeface="+mj-lt"/>
                        <a:ea typeface="Arial" panose="020B0604020202020204" pitchFamily="34" charset="0"/>
                      </a:endParaRPr>
                    </a:p>
                  </a:txBody>
                  <a:tcPr marL="0" marR="0" marT="0" marB="0"/>
                </a:tc>
                <a:extLst>
                  <a:ext uri="{0D108BD9-81ED-4DB2-BD59-A6C34878D82A}">
                    <a16:rowId xmlns:a16="http://schemas.microsoft.com/office/drawing/2014/main" val="2279152188"/>
                  </a:ext>
                </a:extLst>
              </a:tr>
            </a:tbl>
          </a:graphicData>
        </a:graphic>
      </p:graphicFrame>
      <p:sp>
        <p:nvSpPr>
          <p:cNvPr id="16" name="Rectangle 2">
            <a:extLst>
              <a:ext uri="{FF2B5EF4-FFF2-40B4-BE49-F238E27FC236}">
                <a16:creationId xmlns:a16="http://schemas.microsoft.com/office/drawing/2014/main" id="{3CD4E781-924A-4327-AC5D-23A29469BDEC}"/>
              </a:ext>
            </a:extLst>
          </p:cNvPr>
          <p:cNvSpPr>
            <a:spLocks noChangeArrowheads="1"/>
          </p:cNvSpPr>
          <p:nvPr/>
        </p:nvSpPr>
        <p:spPr bwMode="auto">
          <a:xfrm>
            <a:off x="8134350" y="591185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26448">
            <a:off x="-5578716" y="-2015850"/>
            <a:ext cx="22146455" cy="2602681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304459" y="-1448092"/>
            <a:ext cx="4442429" cy="4114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43564" y="7200900"/>
            <a:ext cx="4744528" cy="4114800"/>
          </a:xfrm>
          <a:prstGeom prst="rect">
            <a:avLst/>
          </a:prstGeom>
        </p:spPr>
      </p:pic>
      <p:sp>
        <p:nvSpPr>
          <p:cNvPr id="7" name="TextBox 7"/>
          <p:cNvSpPr txBox="1"/>
          <p:nvPr/>
        </p:nvSpPr>
        <p:spPr>
          <a:xfrm>
            <a:off x="2489212" y="800100"/>
            <a:ext cx="12792387" cy="858440"/>
          </a:xfrm>
          <a:prstGeom prst="rect">
            <a:avLst/>
          </a:prstGeom>
        </p:spPr>
        <p:txBody>
          <a:bodyPr lIns="0" tIns="0" rIns="0" bIns="0" rtlCol="0" anchor="t">
            <a:spAutoFit/>
          </a:bodyPr>
          <a:lstStyle/>
          <a:p>
            <a:pPr algn="ctr">
              <a:lnSpc>
                <a:spcPts val="7280"/>
              </a:lnSpc>
            </a:pPr>
            <a:r>
              <a:rPr lang="en-US" sz="5200" b="1" dirty="0">
                <a:solidFill>
                  <a:srgbClr val="65B0AD"/>
                </a:solidFill>
                <a:latin typeface="Times New Roman" panose="02020603050405020304" pitchFamily="18" charset="0"/>
                <a:cs typeface="Times New Roman" panose="02020603050405020304" pitchFamily="18" charset="0"/>
              </a:rPr>
              <a:t>2. </a:t>
            </a:r>
            <a:r>
              <a:rPr lang="en-US" sz="5200" b="1" dirty="0" err="1">
                <a:solidFill>
                  <a:srgbClr val="65B0AD"/>
                </a:solidFill>
                <a:latin typeface="Times New Roman" panose="02020603050405020304" pitchFamily="18" charset="0"/>
                <a:cs typeface="Times New Roman" panose="02020603050405020304" pitchFamily="18" charset="0"/>
              </a:rPr>
              <a:t>Cách</a:t>
            </a:r>
            <a:r>
              <a:rPr lang="en-US" sz="5200" b="1" dirty="0">
                <a:solidFill>
                  <a:srgbClr val="65B0AD"/>
                </a:solidFill>
                <a:latin typeface="Times New Roman" panose="02020603050405020304" pitchFamily="18" charset="0"/>
                <a:cs typeface="Times New Roman" panose="02020603050405020304" pitchFamily="18" charset="0"/>
              </a:rPr>
              <a:t> </a:t>
            </a:r>
            <a:r>
              <a:rPr lang="en-US" sz="5200" b="1" dirty="0" err="1">
                <a:solidFill>
                  <a:srgbClr val="65B0AD"/>
                </a:solidFill>
                <a:latin typeface="Times New Roman" panose="02020603050405020304" pitchFamily="18" charset="0"/>
                <a:cs typeface="Times New Roman" panose="02020603050405020304" pitchFamily="18" charset="0"/>
              </a:rPr>
              <a:t>bố</a:t>
            </a:r>
            <a:r>
              <a:rPr lang="en-US" sz="5200" b="1" dirty="0">
                <a:solidFill>
                  <a:srgbClr val="65B0AD"/>
                </a:solidFill>
                <a:latin typeface="Times New Roman" panose="02020603050405020304" pitchFamily="18" charset="0"/>
                <a:cs typeface="Times New Roman" panose="02020603050405020304" pitchFamily="18" charset="0"/>
              </a:rPr>
              <a:t> </a:t>
            </a:r>
            <a:r>
              <a:rPr lang="en-US" sz="5200" b="1" dirty="0" err="1">
                <a:solidFill>
                  <a:srgbClr val="65B0AD"/>
                </a:solidFill>
                <a:latin typeface="Times New Roman" panose="02020603050405020304" pitchFamily="18" charset="0"/>
                <a:cs typeface="Times New Roman" panose="02020603050405020304" pitchFamily="18" charset="0"/>
              </a:rPr>
              <a:t>trí</a:t>
            </a:r>
            <a:r>
              <a:rPr lang="en-US" sz="5200" b="1" dirty="0">
                <a:solidFill>
                  <a:srgbClr val="65B0AD"/>
                </a:solidFill>
                <a:latin typeface="Times New Roman" panose="02020603050405020304" pitchFamily="18" charset="0"/>
                <a:cs typeface="Times New Roman" panose="02020603050405020304" pitchFamily="18" charset="0"/>
              </a:rPr>
              <a:t> </a:t>
            </a:r>
            <a:r>
              <a:rPr lang="en-US" sz="5200" b="1" dirty="0" err="1">
                <a:solidFill>
                  <a:srgbClr val="65B0AD"/>
                </a:solidFill>
                <a:latin typeface="Times New Roman" panose="02020603050405020304" pitchFamily="18" charset="0"/>
                <a:cs typeface="Times New Roman" panose="02020603050405020304" pitchFamily="18" charset="0"/>
              </a:rPr>
              <a:t>không</a:t>
            </a:r>
            <a:r>
              <a:rPr lang="en-US" sz="5200" b="1" dirty="0">
                <a:solidFill>
                  <a:srgbClr val="65B0AD"/>
                </a:solidFill>
                <a:latin typeface="Times New Roman" panose="02020603050405020304" pitchFamily="18" charset="0"/>
                <a:cs typeface="Times New Roman" panose="02020603050405020304" pitchFamily="18" charset="0"/>
              </a:rPr>
              <a:t> </a:t>
            </a:r>
            <a:r>
              <a:rPr lang="en-US" sz="5200" b="1" dirty="0" err="1">
                <a:solidFill>
                  <a:srgbClr val="65B0AD"/>
                </a:solidFill>
                <a:latin typeface="Times New Roman" panose="02020603050405020304" pitchFamily="18" charset="0"/>
                <a:cs typeface="Times New Roman" panose="02020603050405020304" pitchFamily="18" charset="0"/>
              </a:rPr>
              <a:t>gian</a:t>
            </a:r>
            <a:r>
              <a:rPr lang="en-US" sz="5200" b="1" dirty="0">
                <a:solidFill>
                  <a:srgbClr val="65B0AD"/>
                </a:solidFill>
                <a:latin typeface="Times New Roman" panose="02020603050405020304" pitchFamily="18" charset="0"/>
                <a:cs typeface="Times New Roman" panose="02020603050405020304" pitchFamily="18" charset="0"/>
              </a:rPr>
              <a:t> </a:t>
            </a:r>
            <a:r>
              <a:rPr lang="en-US" sz="5200" b="1" dirty="0" err="1">
                <a:solidFill>
                  <a:srgbClr val="65B0AD"/>
                </a:solidFill>
                <a:latin typeface="Times New Roman" panose="02020603050405020304" pitchFamily="18" charset="0"/>
                <a:cs typeface="Times New Roman" panose="02020603050405020304" pitchFamily="18" charset="0"/>
              </a:rPr>
              <a:t>bên</a:t>
            </a:r>
            <a:r>
              <a:rPr lang="en-US" sz="5200" b="1" dirty="0">
                <a:solidFill>
                  <a:srgbClr val="65B0AD"/>
                </a:solidFill>
                <a:latin typeface="Times New Roman" panose="02020603050405020304" pitchFamily="18" charset="0"/>
                <a:cs typeface="Times New Roman" panose="02020603050405020304" pitchFamily="18" charset="0"/>
              </a:rPr>
              <a:t> </a:t>
            </a:r>
            <a:r>
              <a:rPr lang="en-US" sz="5200" b="1" dirty="0" err="1">
                <a:solidFill>
                  <a:srgbClr val="65B0AD"/>
                </a:solidFill>
                <a:latin typeface="Times New Roman" panose="02020603050405020304" pitchFamily="18" charset="0"/>
                <a:cs typeface="Times New Roman" panose="02020603050405020304" pitchFamily="18" charset="0"/>
              </a:rPr>
              <a:t>trong</a:t>
            </a:r>
            <a:r>
              <a:rPr lang="en-US" sz="5200" b="1" dirty="0">
                <a:solidFill>
                  <a:srgbClr val="65B0AD"/>
                </a:solidFill>
                <a:latin typeface="Times New Roman" panose="02020603050405020304" pitchFamily="18" charset="0"/>
                <a:cs typeface="Times New Roman" panose="02020603050405020304" pitchFamily="18" charset="0"/>
              </a:rPr>
              <a:t> </a:t>
            </a:r>
          </a:p>
        </p:txBody>
      </p:sp>
      <p:pic>
        <p:nvPicPr>
          <p:cNvPr id="9" name="Picture 8">
            <a:extLst>
              <a:ext uri="{FF2B5EF4-FFF2-40B4-BE49-F238E27FC236}">
                <a16:creationId xmlns:a16="http://schemas.microsoft.com/office/drawing/2014/main" id="{639C5156-1F19-4FCB-9D15-D1B4EA642AB5}"/>
              </a:ext>
            </a:extLst>
          </p:cNvPr>
          <p:cNvPicPr>
            <a:picLocks noChangeAspect="1"/>
          </p:cNvPicPr>
          <p:nvPr/>
        </p:nvPicPr>
        <p:blipFill>
          <a:blip r:embed="rId8"/>
          <a:stretch>
            <a:fillRect/>
          </a:stretch>
        </p:blipFill>
        <p:spPr>
          <a:xfrm>
            <a:off x="4267200" y="1890130"/>
            <a:ext cx="11658600" cy="68513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26448">
            <a:off x="-5624935" y="-2078097"/>
            <a:ext cx="22146455" cy="2602681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304459" y="-1448092"/>
            <a:ext cx="4442429" cy="4114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43564" y="7200900"/>
            <a:ext cx="4744528" cy="4114800"/>
          </a:xfrm>
          <a:prstGeom prst="rect">
            <a:avLst/>
          </a:prstGeom>
        </p:spPr>
      </p:pic>
      <p:sp>
        <p:nvSpPr>
          <p:cNvPr id="7" name="TextBox 7"/>
          <p:cNvSpPr txBox="1"/>
          <p:nvPr/>
        </p:nvSpPr>
        <p:spPr>
          <a:xfrm>
            <a:off x="2489212" y="800100"/>
            <a:ext cx="12792387" cy="858440"/>
          </a:xfrm>
          <a:prstGeom prst="rect">
            <a:avLst/>
          </a:prstGeom>
        </p:spPr>
        <p:txBody>
          <a:bodyPr lIns="0" tIns="0" rIns="0" bIns="0" rtlCol="0" anchor="t">
            <a:spAutoFit/>
          </a:bodyPr>
          <a:lstStyle/>
          <a:p>
            <a:pPr algn="ctr">
              <a:lnSpc>
                <a:spcPts val="7280"/>
              </a:lnSpc>
            </a:pPr>
            <a:r>
              <a:rPr lang="en-US" sz="5200" b="1" dirty="0">
                <a:solidFill>
                  <a:srgbClr val="65B0AD"/>
                </a:solidFill>
                <a:latin typeface="Times New Roman" panose="02020603050405020304" pitchFamily="18" charset="0"/>
                <a:cs typeface="Times New Roman" panose="02020603050405020304" pitchFamily="18" charset="0"/>
              </a:rPr>
              <a:t>2. </a:t>
            </a:r>
            <a:r>
              <a:rPr lang="en-US" sz="5200" b="1" dirty="0" err="1">
                <a:solidFill>
                  <a:srgbClr val="65B0AD"/>
                </a:solidFill>
                <a:latin typeface="Times New Roman" panose="02020603050405020304" pitchFamily="18" charset="0"/>
                <a:cs typeface="Times New Roman" panose="02020603050405020304" pitchFamily="18" charset="0"/>
              </a:rPr>
              <a:t>Cách</a:t>
            </a:r>
            <a:r>
              <a:rPr lang="en-US" sz="5200" b="1" dirty="0">
                <a:solidFill>
                  <a:srgbClr val="65B0AD"/>
                </a:solidFill>
                <a:latin typeface="Times New Roman" panose="02020603050405020304" pitchFamily="18" charset="0"/>
                <a:cs typeface="Times New Roman" panose="02020603050405020304" pitchFamily="18" charset="0"/>
              </a:rPr>
              <a:t> </a:t>
            </a:r>
            <a:r>
              <a:rPr lang="en-US" sz="5200" b="1" dirty="0" err="1">
                <a:solidFill>
                  <a:srgbClr val="65B0AD"/>
                </a:solidFill>
                <a:latin typeface="Times New Roman" panose="02020603050405020304" pitchFamily="18" charset="0"/>
                <a:cs typeface="Times New Roman" panose="02020603050405020304" pitchFamily="18" charset="0"/>
              </a:rPr>
              <a:t>bố</a:t>
            </a:r>
            <a:r>
              <a:rPr lang="en-US" sz="5200" b="1" dirty="0">
                <a:solidFill>
                  <a:srgbClr val="65B0AD"/>
                </a:solidFill>
                <a:latin typeface="Times New Roman" panose="02020603050405020304" pitchFamily="18" charset="0"/>
                <a:cs typeface="Times New Roman" panose="02020603050405020304" pitchFamily="18" charset="0"/>
              </a:rPr>
              <a:t> </a:t>
            </a:r>
            <a:r>
              <a:rPr lang="en-US" sz="5200" b="1" dirty="0" err="1">
                <a:solidFill>
                  <a:srgbClr val="65B0AD"/>
                </a:solidFill>
                <a:latin typeface="Times New Roman" panose="02020603050405020304" pitchFamily="18" charset="0"/>
                <a:cs typeface="Times New Roman" panose="02020603050405020304" pitchFamily="18" charset="0"/>
              </a:rPr>
              <a:t>trí</a:t>
            </a:r>
            <a:r>
              <a:rPr lang="en-US" sz="5200" b="1" dirty="0">
                <a:solidFill>
                  <a:srgbClr val="65B0AD"/>
                </a:solidFill>
                <a:latin typeface="Times New Roman" panose="02020603050405020304" pitchFamily="18" charset="0"/>
                <a:cs typeface="Times New Roman" panose="02020603050405020304" pitchFamily="18" charset="0"/>
              </a:rPr>
              <a:t> </a:t>
            </a:r>
            <a:r>
              <a:rPr lang="en-US" sz="5200" b="1" dirty="0" err="1">
                <a:solidFill>
                  <a:srgbClr val="65B0AD"/>
                </a:solidFill>
                <a:latin typeface="Times New Roman" panose="02020603050405020304" pitchFamily="18" charset="0"/>
                <a:cs typeface="Times New Roman" panose="02020603050405020304" pitchFamily="18" charset="0"/>
              </a:rPr>
              <a:t>không</a:t>
            </a:r>
            <a:r>
              <a:rPr lang="en-US" sz="5200" b="1" dirty="0">
                <a:solidFill>
                  <a:srgbClr val="65B0AD"/>
                </a:solidFill>
                <a:latin typeface="Times New Roman" panose="02020603050405020304" pitchFamily="18" charset="0"/>
                <a:cs typeface="Times New Roman" panose="02020603050405020304" pitchFamily="18" charset="0"/>
              </a:rPr>
              <a:t> </a:t>
            </a:r>
            <a:r>
              <a:rPr lang="en-US" sz="5200" b="1" dirty="0" err="1">
                <a:solidFill>
                  <a:srgbClr val="65B0AD"/>
                </a:solidFill>
                <a:latin typeface="Times New Roman" panose="02020603050405020304" pitchFamily="18" charset="0"/>
                <a:cs typeface="Times New Roman" panose="02020603050405020304" pitchFamily="18" charset="0"/>
              </a:rPr>
              <a:t>gian</a:t>
            </a:r>
            <a:r>
              <a:rPr lang="en-US" sz="5200" b="1" dirty="0">
                <a:solidFill>
                  <a:srgbClr val="65B0AD"/>
                </a:solidFill>
                <a:latin typeface="Times New Roman" panose="02020603050405020304" pitchFamily="18" charset="0"/>
                <a:cs typeface="Times New Roman" panose="02020603050405020304" pitchFamily="18" charset="0"/>
              </a:rPr>
              <a:t> </a:t>
            </a:r>
            <a:r>
              <a:rPr lang="en-US" sz="5200" b="1" dirty="0" err="1">
                <a:solidFill>
                  <a:srgbClr val="65B0AD"/>
                </a:solidFill>
                <a:latin typeface="Times New Roman" panose="02020603050405020304" pitchFamily="18" charset="0"/>
                <a:cs typeface="Times New Roman" panose="02020603050405020304" pitchFamily="18" charset="0"/>
              </a:rPr>
              <a:t>bên</a:t>
            </a:r>
            <a:r>
              <a:rPr lang="en-US" sz="5200" b="1" dirty="0">
                <a:solidFill>
                  <a:srgbClr val="65B0AD"/>
                </a:solidFill>
                <a:latin typeface="Times New Roman" panose="02020603050405020304" pitchFamily="18" charset="0"/>
                <a:cs typeface="Times New Roman" panose="02020603050405020304" pitchFamily="18" charset="0"/>
              </a:rPr>
              <a:t> </a:t>
            </a:r>
            <a:r>
              <a:rPr lang="en-US" sz="5200" b="1" dirty="0" err="1">
                <a:solidFill>
                  <a:srgbClr val="65B0AD"/>
                </a:solidFill>
                <a:latin typeface="Times New Roman" panose="02020603050405020304" pitchFamily="18" charset="0"/>
                <a:cs typeface="Times New Roman" panose="02020603050405020304" pitchFamily="18" charset="0"/>
              </a:rPr>
              <a:t>trong</a:t>
            </a:r>
            <a:r>
              <a:rPr lang="en-US" sz="5200" b="1" dirty="0">
                <a:solidFill>
                  <a:srgbClr val="65B0AD"/>
                </a:solidFill>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FAD2C7C4-8F05-45AC-A92D-DD9E506CEB58}"/>
              </a:ext>
            </a:extLst>
          </p:cNvPr>
          <p:cNvSpPr txBox="1"/>
          <p:nvPr/>
        </p:nvSpPr>
        <p:spPr>
          <a:xfrm>
            <a:off x="3657600" y="2319598"/>
            <a:ext cx="12984480" cy="2074607"/>
          </a:xfrm>
          <a:prstGeom prst="rect">
            <a:avLst/>
          </a:prstGeom>
          <a:noFill/>
        </p:spPr>
        <p:txBody>
          <a:bodyPr wrap="square">
            <a:spAutoFit/>
          </a:bodyPr>
          <a:lstStyle/>
          <a:p>
            <a:pPr marL="215900">
              <a:lnSpc>
                <a:spcPct val="110000"/>
              </a:lnSpc>
              <a:spcAft>
                <a:spcPts val="700"/>
              </a:spcAft>
            </a:pPr>
            <a:r>
              <a:rPr lang="vi-VN" sz="40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Nhà ở thường được phân chia thành các khu vực chức năng như khu vực sinh hoạt chung, khu vực nghỉ ngơi, khu vực thờ cúng, khu vực nấu ăn, khu vực vệ sinh,...</a:t>
            </a:r>
            <a:endParaRPr lang="en-ID" sz="4000" b="1"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AAD5960-AA27-4855-86E0-F55E16CD13EF}"/>
              </a:ext>
            </a:extLst>
          </p:cNvPr>
          <p:cNvSpPr txBox="1"/>
          <p:nvPr/>
        </p:nvSpPr>
        <p:spPr>
          <a:xfrm>
            <a:off x="3657600" y="4965350"/>
            <a:ext cx="12984480" cy="1323439"/>
          </a:xfrm>
          <a:prstGeom prst="rect">
            <a:avLst/>
          </a:prstGeom>
          <a:noFill/>
        </p:spPr>
        <p:txBody>
          <a:bodyPr wrap="square">
            <a:spAutoFit/>
          </a:bodyPr>
          <a:lstStyle/>
          <a:p>
            <a:r>
              <a:rPr lang="vi-VN" sz="40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Bên cạnh đó nhà ở còn mang tính vùng miền, phụ thuộc vào các yếu tố vị trí địa lí, khí hậu, kinh tế, văn hoá, xã hội</a:t>
            </a:r>
            <a:endParaRPr lang="en-ID"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32129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sp>
        <p:nvSpPr>
          <p:cNvPr id="5" name="TextBox 5"/>
          <p:cNvSpPr txBox="1"/>
          <p:nvPr/>
        </p:nvSpPr>
        <p:spPr>
          <a:xfrm>
            <a:off x="2427416" y="1717903"/>
            <a:ext cx="9596222" cy="537845"/>
          </a:xfrm>
          <a:prstGeom prst="rect">
            <a:avLst/>
          </a:prstGeom>
        </p:spPr>
        <p:txBody>
          <a:bodyPr lIns="0" tIns="0" rIns="0" bIns="0" rtlCol="0" anchor="t">
            <a:spAutoFit/>
          </a:bodyPr>
          <a:lstStyle/>
          <a:p>
            <a:pPr>
              <a:lnSpc>
                <a:spcPts val="4480"/>
              </a:lnSpc>
            </a:pPr>
            <a:endParaRPr/>
          </a:p>
        </p:txBody>
      </p:sp>
      <p:grpSp>
        <p:nvGrpSpPr>
          <p:cNvPr id="10" name="Group 9">
            <a:extLst>
              <a:ext uri="{FF2B5EF4-FFF2-40B4-BE49-F238E27FC236}">
                <a16:creationId xmlns:a16="http://schemas.microsoft.com/office/drawing/2014/main" id="{5C73B403-84E4-452D-BB52-3C03B659BCE5}"/>
              </a:ext>
            </a:extLst>
          </p:cNvPr>
          <p:cNvGrpSpPr/>
          <p:nvPr/>
        </p:nvGrpSpPr>
        <p:grpSpPr>
          <a:xfrm>
            <a:off x="251337" y="371565"/>
            <a:ext cx="16725266" cy="2065159"/>
            <a:chOff x="251337" y="371565"/>
            <a:chExt cx="16725266" cy="2065159"/>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51337" y="371565"/>
              <a:ext cx="1554725" cy="1110922"/>
            </a:xfrm>
            <a:prstGeom prst="rect">
              <a:avLst/>
            </a:prstGeom>
          </p:spPr>
        </p:pic>
        <p:grpSp>
          <p:nvGrpSpPr>
            <p:cNvPr id="6" name="Group 6"/>
            <p:cNvGrpSpPr/>
            <p:nvPr/>
          </p:nvGrpSpPr>
          <p:grpSpPr>
            <a:xfrm>
              <a:off x="2036815" y="381884"/>
              <a:ext cx="14939788" cy="2054840"/>
              <a:chOff x="0" y="13759"/>
              <a:chExt cx="19919717" cy="2739786"/>
            </a:xfrm>
          </p:grpSpPr>
          <p:sp>
            <p:nvSpPr>
              <p:cNvPr id="7" name="TextBox 7"/>
              <p:cNvSpPr txBox="1"/>
              <p:nvPr/>
            </p:nvSpPr>
            <p:spPr>
              <a:xfrm>
                <a:off x="0" y="13759"/>
                <a:ext cx="19919717" cy="1709869"/>
              </a:xfrm>
              <a:prstGeom prst="rect">
                <a:avLst/>
              </a:prstGeom>
            </p:spPr>
            <p:txBody>
              <a:bodyPr lIns="0" tIns="0" rIns="0" bIns="0" rtlCol="0" anchor="t">
                <a:spAutoFit/>
              </a:bodyPr>
              <a:lstStyle/>
              <a:p>
                <a:pPr>
                  <a:lnSpc>
                    <a:spcPts val="5040"/>
                  </a:lnSpc>
                </a:pPr>
                <a:r>
                  <a:rPr lang="en-US" sz="4200" dirty="0">
                    <a:solidFill>
                      <a:srgbClr val="7DABEA"/>
                    </a:solidFill>
                    <a:latin typeface="Arial" panose="020B0604020202020204" pitchFamily="34" charset="0"/>
                    <a:cs typeface="Arial" panose="020B0604020202020204" pitchFamily="34" charset="0"/>
                  </a:rPr>
                  <a:t>QUAN SÁT HÌNH 1.4 CHO BIẾT ĐÂY LÀ NHỮNG KHU VỰC CHỨC NĂNG NÀO TRONG NGÔI NHÀ</a:t>
                </a:r>
              </a:p>
            </p:txBody>
          </p:sp>
          <p:sp>
            <p:nvSpPr>
              <p:cNvPr id="8" name="TextBox 8"/>
              <p:cNvSpPr txBox="1"/>
              <p:nvPr/>
            </p:nvSpPr>
            <p:spPr>
              <a:xfrm>
                <a:off x="0" y="2055468"/>
                <a:ext cx="19919717" cy="698077"/>
              </a:xfrm>
              <a:prstGeom prst="rect">
                <a:avLst/>
              </a:prstGeom>
            </p:spPr>
            <p:txBody>
              <a:bodyPr lIns="0" tIns="0" rIns="0" bIns="0" rtlCol="0" anchor="t">
                <a:spAutoFit/>
              </a:bodyPr>
              <a:lstStyle/>
              <a:p>
                <a:pPr>
                  <a:lnSpc>
                    <a:spcPts val="4480"/>
                  </a:lnSpc>
                </a:pPr>
                <a:endParaRPr/>
              </a:p>
            </p:txBody>
          </p:sp>
        </p:grpSp>
      </p:grpSp>
      <p:pic>
        <p:nvPicPr>
          <p:cNvPr id="12" name="Picture 11">
            <a:extLst>
              <a:ext uri="{FF2B5EF4-FFF2-40B4-BE49-F238E27FC236}">
                <a16:creationId xmlns:a16="http://schemas.microsoft.com/office/drawing/2014/main" id="{437123BB-1373-4FDD-8B49-7C957D6D1C54}"/>
              </a:ext>
            </a:extLst>
          </p:cNvPr>
          <p:cNvPicPr>
            <a:picLocks noChangeAspect="1"/>
          </p:cNvPicPr>
          <p:nvPr/>
        </p:nvPicPr>
        <p:blipFill>
          <a:blip r:embed="rId4"/>
          <a:stretch>
            <a:fillRect/>
          </a:stretch>
        </p:blipFill>
        <p:spPr>
          <a:xfrm>
            <a:off x="3886200" y="2204902"/>
            <a:ext cx="9516499" cy="659619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sp>
        <p:nvSpPr>
          <p:cNvPr id="3" name="TextBox 3"/>
          <p:cNvSpPr txBox="1"/>
          <p:nvPr/>
        </p:nvSpPr>
        <p:spPr>
          <a:xfrm>
            <a:off x="2427416" y="1717903"/>
            <a:ext cx="9596222" cy="537845"/>
          </a:xfrm>
          <a:prstGeom prst="rect">
            <a:avLst/>
          </a:prstGeom>
        </p:spPr>
        <p:txBody>
          <a:bodyPr lIns="0" tIns="0" rIns="0" bIns="0" rtlCol="0" anchor="t">
            <a:spAutoFit/>
          </a:bodyPr>
          <a:lstStyle/>
          <a:p>
            <a:pPr>
              <a:lnSpc>
                <a:spcPts val="4480"/>
              </a:lnSpc>
            </a:pPr>
            <a:endParaRPr/>
          </a:p>
        </p:txBody>
      </p:sp>
      <p:pic>
        <p:nvPicPr>
          <p:cNvPr id="5" name="Picture 5"/>
          <p:cNvPicPr>
            <a:picLocks noChangeAspect="1"/>
          </p:cNvPicPr>
          <p:nvPr/>
        </p:nvPicPr>
        <p:blipFill>
          <a:blip r:embed="rId2"/>
          <a:srcRect l="2833" t="51487" r="53514" b="8890"/>
          <a:stretch>
            <a:fillRect/>
          </a:stretch>
        </p:blipFill>
        <p:spPr>
          <a:xfrm>
            <a:off x="2608584" y="5829300"/>
            <a:ext cx="5721588" cy="3470194"/>
          </a:xfrm>
          <a:prstGeom prst="rect">
            <a:avLst/>
          </a:prstGeom>
        </p:spPr>
      </p:pic>
      <p:pic>
        <p:nvPicPr>
          <p:cNvPr id="6" name="Picture 6"/>
          <p:cNvPicPr>
            <a:picLocks noChangeAspect="1"/>
          </p:cNvPicPr>
          <p:nvPr/>
        </p:nvPicPr>
        <p:blipFill>
          <a:blip r:embed="rId2"/>
          <a:srcRect l="49585" t="50908" r="6503" b="9276"/>
          <a:stretch>
            <a:fillRect/>
          </a:stretch>
        </p:blipFill>
        <p:spPr>
          <a:xfrm>
            <a:off x="9652676" y="5686312"/>
            <a:ext cx="5721588" cy="3466609"/>
          </a:xfrm>
          <a:prstGeom prst="rect">
            <a:avLst/>
          </a:prstGeom>
        </p:spPr>
      </p:pic>
      <p:pic>
        <p:nvPicPr>
          <p:cNvPr id="2" name="Picture 2"/>
          <p:cNvPicPr>
            <a:picLocks noChangeAspect="1"/>
          </p:cNvPicPr>
          <p:nvPr/>
        </p:nvPicPr>
        <p:blipFill>
          <a:blip r:embed="rId2"/>
          <a:srcRect l="2575" t="8193" r="53126" b="51797"/>
          <a:stretch>
            <a:fillRect/>
          </a:stretch>
        </p:blipFill>
        <p:spPr>
          <a:xfrm>
            <a:off x="3054005" y="1409700"/>
            <a:ext cx="5368632" cy="3239962"/>
          </a:xfrm>
          <a:prstGeom prst="rect">
            <a:avLst/>
          </a:prstGeom>
        </p:spPr>
      </p:pic>
      <p:sp>
        <p:nvSpPr>
          <p:cNvPr id="7" name="TextBox 7"/>
          <p:cNvSpPr txBox="1"/>
          <p:nvPr/>
        </p:nvSpPr>
        <p:spPr>
          <a:xfrm>
            <a:off x="677412" y="1987932"/>
            <a:ext cx="2218361" cy="1322065"/>
          </a:xfrm>
          <a:prstGeom prst="rect">
            <a:avLst/>
          </a:prstGeom>
        </p:spPr>
        <p:txBody>
          <a:bodyPr lIns="0" tIns="0" rIns="0" bIns="0" rtlCol="0" anchor="t">
            <a:spAutoFit/>
          </a:bodyPr>
          <a:lstStyle/>
          <a:p>
            <a:pPr algn="ctr">
              <a:lnSpc>
                <a:spcPts val="5279"/>
              </a:lnSpc>
            </a:pPr>
            <a:r>
              <a:rPr lang="en-US" sz="3771" b="1" dirty="0" err="1">
                <a:solidFill>
                  <a:srgbClr val="000000"/>
                </a:solidFill>
                <a:latin typeface="Times New Roman" panose="02020603050405020304" pitchFamily="18" charset="0"/>
                <a:cs typeface="Times New Roman" panose="02020603050405020304" pitchFamily="18" charset="0"/>
              </a:rPr>
              <a:t>phòng</a:t>
            </a:r>
            <a:r>
              <a:rPr lang="en-US" sz="3771" b="1" dirty="0">
                <a:solidFill>
                  <a:srgbClr val="000000"/>
                </a:solidFill>
                <a:latin typeface="Times New Roman" panose="02020603050405020304" pitchFamily="18" charset="0"/>
                <a:cs typeface="Times New Roman" panose="02020603050405020304" pitchFamily="18" charset="0"/>
              </a:rPr>
              <a:t> </a:t>
            </a:r>
            <a:r>
              <a:rPr lang="en-US" sz="3771" b="1" dirty="0" err="1">
                <a:solidFill>
                  <a:srgbClr val="000000"/>
                </a:solidFill>
                <a:latin typeface="Times New Roman" panose="02020603050405020304" pitchFamily="18" charset="0"/>
                <a:cs typeface="Times New Roman" panose="02020603050405020304" pitchFamily="18" charset="0"/>
              </a:rPr>
              <a:t>khách</a:t>
            </a:r>
            <a:endParaRPr lang="en-US" sz="3771" b="1" dirty="0">
              <a:solidFill>
                <a:srgbClr val="000000"/>
              </a:solidFill>
              <a:latin typeface="Times New Roman" panose="02020603050405020304" pitchFamily="18" charset="0"/>
              <a:cs typeface="Times New Roman" panose="02020603050405020304" pitchFamily="18" charset="0"/>
            </a:endParaRPr>
          </a:p>
        </p:txBody>
      </p:sp>
      <p:sp>
        <p:nvSpPr>
          <p:cNvPr id="8" name="TextBox 8"/>
          <p:cNvSpPr txBox="1"/>
          <p:nvPr/>
        </p:nvSpPr>
        <p:spPr>
          <a:xfrm>
            <a:off x="268422" y="6067212"/>
            <a:ext cx="1604480" cy="1302729"/>
          </a:xfrm>
          <a:prstGeom prst="rect">
            <a:avLst/>
          </a:prstGeom>
        </p:spPr>
        <p:txBody>
          <a:bodyPr wrap="square" lIns="0" tIns="0" rIns="0" bIns="0" rtlCol="0" anchor="t">
            <a:spAutoFit/>
          </a:bodyPr>
          <a:lstStyle>
            <a:defPPr>
              <a:defRPr lang="en-US"/>
            </a:defPPr>
            <a:lvl1pPr algn="ctr">
              <a:lnSpc>
                <a:spcPts val="5279"/>
              </a:lnSpc>
              <a:defRPr sz="3771" b="1">
                <a:solidFill>
                  <a:srgbClr val="000000"/>
                </a:solidFill>
                <a:latin typeface="Times New Roman" panose="02020603050405020304" pitchFamily="18" charset="0"/>
                <a:cs typeface="Times New Roman" panose="02020603050405020304" pitchFamily="18" charset="0"/>
              </a:defRPr>
            </a:lvl1pPr>
          </a:lstStyle>
          <a:p>
            <a:r>
              <a:rPr lang="en-US" dirty="0" err="1"/>
              <a:t>phòng</a:t>
            </a:r>
            <a:r>
              <a:rPr lang="en-US" dirty="0"/>
              <a:t> </a:t>
            </a:r>
            <a:r>
              <a:rPr lang="en-US" dirty="0" err="1"/>
              <a:t>bếp</a:t>
            </a:r>
            <a:endParaRPr lang="en-US" dirty="0"/>
          </a:p>
        </p:txBody>
      </p:sp>
      <p:pic>
        <p:nvPicPr>
          <p:cNvPr id="4" name="Picture 4"/>
          <p:cNvPicPr>
            <a:picLocks noChangeAspect="1"/>
          </p:cNvPicPr>
          <p:nvPr/>
        </p:nvPicPr>
        <p:blipFill>
          <a:blip r:embed="rId2"/>
          <a:srcRect l="49032" t="7533" r="6927" b="52071"/>
          <a:stretch>
            <a:fillRect/>
          </a:stretch>
        </p:blipFill>
        <p:spPr>
          <a:xfrm>
            <a:off x="9865365" y="1207905"/>
            <a:ext cx="5485650" cy="3362173"/>
          </a:xfrm>
          <a:prstGeom prst="rect">
            <a:avLst/>
          </a:prstGeom>
        </p:spPr>
      </p:pic>
      <p:sp>
        <p:nvSpPr>
          <p:cNvPr id="9" name="TextBox 9"/>
          <p:cNvSpPr txBox="1"/>
          <p:nvPr/>
        </p:nvSpPr>
        <p:spPr>
          <a:xfrm>
            <a:off x="15563167" y="1929675"/>
            <a:ext cx="1353233" cy="1302729"/>
          </a:xfrm>
          <a:prstGeom prst="rect">
            <a:avLst/>
          </a:prstGeom>
        </p:spPr>
        <p:txBody>
          <a:bodyPr wrap="square" lIns="0" tIns="0" rIns="0" bIns="0" rtlCol="0" anchor="t">
            <a:spAutoFit/>
          </a:bodyPr>
          <a:lstStyle>
            <a:defPPr>
              <a:defRPr lang="en-US"/>
            </a:defPPr>
            <a:lvl1pPr algn="ctr">
              <a:lnSpc>
                <a:spcPts val="5279"/>
              </a:lnSpc>
              <a:defRPr sz="3771" b="1">
                <a:solidFill>
                  <a:srgbClr val="000000"/>
                </a:solidFill>
                <a:latin typeface="Times New Roman" panose="02020603050405020304" pitchFamily="18" charset="0"/>
                <a:cs typeface="Times New Roman" panose="02020603050405020304" pitchFamily="18" charset="0"/>
              </a:defRPr>
            </a:lvl1pPr>
          </a:lstStyle>
          <a:p>
            <a:r>
              <a:rPr lang="en-US" dirty="0" err="1"/>
              <a:t>phòng</a:t>
            </a:r>
            <a:r>
              <a:rPr lang="en-US" dirty="0"/>
              <a:t> </a:t>
            </a:r>
            <a:r>
              <a:rPr lang="en-US" dirty="0" err="1"/>
              <a:t>ngủ</a:t>
            </a:r>
            <a:endParaRPr lang="en-US" dirty="0"/>
          </a:p>
        </p:txBody>
      </p:sp>
      <p:sp>
        <p:nvSpPr>
          <p:cNvPr id="10" name="TextBox 10"/>
          <p:cNvSpPr txBox="1"/>
          <p:nvPr/>
        </p:nvSpPr>
        <p:spPr>
          <a:xfrm>
            <a:off x="15563167" y="6624852"/>
            <a:ext cx="1353233" cy="1302729"/>
          </a:xfrm>
          <a:prstGeom prst="rect">
            <a:avLst/>
          </a:prstGeom>
        </p:spPr>
        <p:txBody>
          <a:bodyPr wrap="square" lIns="0" tIns="0" rIns="0" bIns="0" rtlCol="0" anchor="t">
            <a:spAutoFit/>
          </a:bodyPr>
          <a:lstStyle/>
          <a:p>
            <a:pPr algn="ctr">
              <a:lnSpc>
                <a:spcPts val="5279"/>
              </a:lnSpc>
            </a:pPr>
            <a:r>
              <a:rPr lang="en-US" sz="3771" b="1" dirty="0" err="1">
                <a:solidFill>
                  <a:srgbClr val="000000"/>
                </a:solidFill>
                <a:latin typeface="Times New Roman" panose="02020603050405020304" pitchFamily="18" charset="0"/>
                <a:cs typeface="Times New Roman" panose="02020603050405020304" pitchFamily="18" charset="0"/>
              </a:rPr>
              <a:t>phòng</a:t>
            </a:r>
            <a:r>
              <a:rPr lang="en-US" sz="3771" b="1" dirty="0">
                <a:solidFill>
                  <a:srgbClr val="000000"/>
                </a:solidFill>
                <a:latin typeface="Times New Roman" panose="02020603050405020304" pitchFamily="18" charset="0"/>
                <a:cs typeface="Times New Roman" panose="02020603050405020304" pitchFamily="18" charset="0"/>
              </a:rPr>
              <a:t> </a:t>
            </a:r>
            <a:r>
              <a:rPr lang="en-US" sz="3771" b="1" dirty="0" err="1">
                <a:solidFill>
                  <a:srgbClr val="000000"/>
                </a:solidFill>
                <a:latin typeface="Times New Roman" panose="02020603050405020304" pitchFamily="18" charset="0"/>
                <a:cs typeface="Times New Roman" panose="02020603050405020304" pitchFamily="18" charset="0"/>
              </a:rPr>
              <a:t>tắm</a:t>
            </a:r>
            <a:endParaRPr lang="en-US" sz="3771" b="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left)">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wipe(left)">
                                      <p:cBhvr>
                                        <p:cTn id="4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59946">
            <a:off x="-11437695" y="3680936"/>
            <a:ext cx="20724169" cy="24355326"/>
          </a:xfrm>
          <a:prstGeom prst="rect">
            <a:avLst/>
          </a:prstGeom>
        </p:spPr>
      </p:pic>
      <p:grpSp>
        <p:nvGrpSpPr>
          <p:cNvPr id="3" name="Group 3"/>
          <p:cNvGrpSpPr/>
          <p:nvPr/>
        </p:nvGrpSpPr>
        <p:grpSpPr>
          <a:xfrm>
            <a:off x="3581400" y="364018"/>
            <a:ext cx="11868374" cy="8208482"/>
            <a:chOff x="0" y="0"/>
            <a:chExt cx="1366503" cy="915172"/>
          </a:xfrm>
        </p:grpSpPr>
        <p:sp>
          <p:nvSpPr>
            <p:cNvPr id="4" name="Freeform 4"/>
            <p:cNvSpPr/>
            <p:nvPr/>
          </p:nvSpPr>
          <p:spPr>
            <a:xfrm>
              <a:off x="0" y="0"/>
              <a:ext cx="1366503" cy="915172"/>
            </a:xfrm>
            <a:custGeom>
              <a:avLst/>
              <a:gdLst/>
              <a:ahLst/>
              <a:cxnLst/>
              <a:rect l="l" t="t" r="r" b="b"/>
              <a:pathLst>
                <a:path w="1366503" h="915172">
                  <a:moveTo>
                    <a:pt x="1242043" y="915172"/>
                  </a:moveTo>
                  <a:lnTo>
                    <a:pt x="124460" y="915172"/>
                  </a:lnTo>
                  <a:cubicBezTo>
                    <a:pt x="55880" y="915172"/>
                    <a:pt x="0" y="859292"/>
                    <a:pt x="0" y="790712"/>
                  </a:cubicBezTo>
                  <a:lnTo>
                    <a:pt x="0" y="124460"/>
                  </a:lnTo>
                  <a:cubicBezTo>
                    <a:pt x="0" y="55880"/>
                    <a:pt x="55880" y="0"/>
                    <a:pt x="124460" y="0"/>
                  </a:cubicBezTo>
                  <a:lnTo>
                    <a:pt x="1242043" y="0"/>
                  </a:lnTo>
                  <a:cubicBezTo>
                    <a:pt x="1310623" y="0"/>
                    <a:pt x="1366503" y="55880"/>
                    <a:pt x="1366503" y="124460"/>
                  </a:cubicBezTo>
                  <a:lnTo>
                    <a:pt x="1366503" y="790712"/>
                  </a:lnTo>
                  <a:cubicBezTo>
                    <a:pt x="1366503" y="859292"/>
                    <a:pt x="1310623" y="915172"/>
                    <a:pt x="1242043" y="915172"/>
                  </a:cubicBezTo>
                  <a:close/>
                </a:path>
              </a:pathLst>
            </a:custGeom>
            <a:solidFill>
              <a:srgbClr val="A1C3F8"/>
            </a:solidFill>
          </p:spPr>
          <p:txBody>
            <a:bodyPr/>
            <a:lstStyle/>
            <a:p>
              <a:endParaRPr lang="en-ID" dirty="0"/>
            </a:p>
          </p:txBody>
        </p:sp>
      </p:grpSp>
      <p:sp>
        <p:nvSpPr>
          <p:cNvPr id="5" name="TextBox 5"/>
          <p:cNvSpPr txBox="1"/>
          <p:nvPr/>
        </p:nvSpPr>
        <p:spPr>
          <a:xfrm>
            <a:off x="4529400" y="952500"/>
            <a:ext cx="10920374" cy="6873677"/>
          </a:xfrm>
          <a:prstGeom prst="rect">
            <a:avLst/>
          </a:prstGeom>
        </p:spPr>
        <p:txBody>
          <a:bodyPr lIns="0" tIns="0" rIns="0" bIns="0" rtlCol="0" anchor="t">
            <a:spAutoFit/>
          </a:bodyPr>
          <a:lstStyle/>
          <a:p>
            <a:pPr marL="0" marR="0" lvl="0" indent="0" defTabSz="914400" rtl="0" eaLnBrk="1" fontAlgn="auto" latinLnBrk="0" hangingPunct="1">
              <a:lnSpc>
                <a:spcPts val="6719"/>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Chọn</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đáp</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án</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đúng</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ts val="6719"/>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Nhà</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ở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đặc</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điểm</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chung</a:t>
            </a:r>
            <a:r>
              <a:rPr kumimoji="0" lang="en-US" sz="4800" b="1"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về</a:t>
            </a:r>
            <a:endPar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ts val="671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 </a:t>
            </a:r>
            <a:r>
              <a:rPr lang="en-US" sz="4800" b="1" dirty="0">
                <a:solidFill>
                  <a:srgbClr val="000000"/>
                </a:solidFill>
                <a:latin typeface="Times New Roman" panose="02020603050405020304" pitchFamily="18" charset="0"/>
                <a:cs typeface="Times New Roman" panose="02020603050405020304" pitchFamily="18" charset="0"/>
              </a:rPr>
              <a:t>K</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iến</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trúc</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màu</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sắc</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defTabSz="914400" rtl="0" eaLnBrk="1" fontAlgn="auto" latinLnBrk="0" hangingPunct="1">
              <a:lnSpc>
                <a:spcPts val="671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B. </a:t>
            </a:r>
            <a:r>
              <a:rPr lang="en-US" sz="4800" b="1" dirty="0" err="1">
                <a:solidFill>
                  <a:srgbClr val="000000"/>
                </a:solidFill>
                <a:latin typeface="Times New Roman" panose="02020603050405020304" pitchFamily="18" charset="0"/>
                <a:cs typeface="Times New Roman" panose="02020603050405020304" pitchFamily="18" charset="0"/>
              </a:rPr>
              <a:t>Cấu</a:t>
            </a:r>
            <a:r>
              <a:rPr lang="en-US" sz="4800" b="1" dirty="0">
                <a:solidFill>
                  <a:srgbClr val="000000"/>
                </a:solidFill>
                <a:latin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cs typeface="Times New Roman" panose="02020603050405020304" pitchFamily="18" charset="0"/>
              </a:rPr>
              <a:t>tạo</a:t>
            </a:r>
            <a:r>
              <a:rPr lang="en-US" sz="4800" b="1" dirty="0">
                <a:solidFill>
                  <a:srgbClr val="000000"/>
                </a:solidFill>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và</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phân</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chia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khu</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vực</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chức</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năng</a:t>
            </a:r>
            <a:endPar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ts val="671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Vật</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liệu</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xây</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dựng</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và</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cấu</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tạo</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defTabSz="914400" rtl="0" eaLnBrk="1" fontAlgn="auto" latinLnBrk="0" hangingPunct="1">
              <a:lnSpc>
                <a:spcPts val="671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D.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Kiến</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trúc</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và</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phân</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chia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khu</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vực</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chức</a:t>
            </a:r>
            <a:r>
              <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năng</a:t>
            </a:r>
            <a:endPar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002000" y="-536078"/>
            <a:ext cx="2920566" cy="322552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39198" y="6415653"/>
            <a:ext cx="4428845" cy="4114800"/>
          </a:xfrm>
          <a:prstGeom prst="rect">
            <a:avLst/>
          </a:prstGeom>
        </p:spPr>
      </p:pic>
      <p:sp>
        <p:nvSpPr>
          <p:cNvPr id="9" name="Oval 8">
            <a:extLst>
              <a:ext uri="{FF2B5EF4-FFF2-40B4-BE49-F238E27FC236}">
                <a16:creationId xmlns:a16="http://schemas.microsoft.com/office/drawing/2014/main" id="{B6EACA96-F285-4F9D-9A2C-F8D0E2D58BE9}"/>
              </a:ext>
            </a:extLst>
          </p:cNvPr>
          <p:cNvSpPr/>
          <p:nvPr/>
        </p:nvSpPr>
        <p:spPr>
          <a:xfrm>
            <a:off x="4267200" y="3549377"/>
            <a:ext cx="907676" cy="9076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59946">
            <a:off x="-11437695" y="3680936"/>
            <a:ext cx="20724169" cy="24355326"/>
          </a:xfrm>
          <a:prstGeom prst="rect">
            <a:avLst/>
          </a:prstGeom>
        </p:spPr>
      </p:pic>
      <p:grpSp>
        <p:nvGrpSpPr>
          <p:cNvPr id="3" name="Group 3"/>
          <p:cNvGrpSpPr/>
          <p:nvPr/>
        </p:nvGrpSpPr>
        <p:grpSpPr>
          <a:xfrm>
            <a:off x="3505199" y="136074"/>
            <a:ext cx="12910595" cy="8893626"/>
            <a:chOff x="0" y="0"/>
            <a:chExt cx="1366503" cy="915172"/>
          </a:xfrm>
        </p:grpSpPr>
        <p:sp>
          <p:nvSpPr>
            <p:cNvPr id="4" name="Freeform 4"/>
            <p:cNvSpPr/>
            <p:nvPr/>
          </p:nvSpPr>
          <p:spPr>
            <a:xfrm>
              <a:off x="0" y="0"/>
              <a:ext cx="1366503" cy="915172"/>
            </a:xfrm>
            <a:custGeom>
              <a:avLst/>
              <a:gdLst/>
              <a:ahLst/>
              <a:cxnLst/>
              <a:rect l="l" t="t" r="r" b="b"/>
              <a:pathLst>
                <a:path w="1366503" h="915172">
                  <a:moveTo>
                    <a:pt x="1242043" y="915172"/>
                  </a:moveTo>
                  <a:lnTo>
                    <a:pt x="124460" y="915172"/>
                  </a:lnTo>
                  <a:cubicBezTo>
                    <a:pt x="55880" y="915172"/>
                    <a:pt x="0" y="859292"/>
                    <a:pt x="0" y="790712"/>
                  </a:cubicBezTo>
                  <a:lnTo>
                    <a:pt x="0" y="124460"/>
                  </a:lnTo>
                  <a:cubicBezTo>
                    <a:pt x="0" y="55880"/>
                    <a:pt x="55880" y="0"/>
                    <a:pt x="124460" y="0"/>
                  </a:cubicBezTo>
                  <a:lnTo>
                    <a:pt x="1242043" y="0"/>
                  </a:lnTo>
                  <a:cubicBezTo>
                    <a:pt x="1310623" y="0"/>
                    <a:pt x="1366503" y="55880"/>
                    <a:pt x="1366503" y="124460"/>
                  </a:cubicBezTo>
                  <a:lnTo>
                    <a:pt x="1366503" y="790712"/>
                  </a:lnTo>
                  <a:cubicBezTo>
                    <a:pt x="1366503" y="859292"/>
                    <a:pt x="1310623" y="915172"/>
                    <a:pt x="1242043" y="915172"/>
                  </a:cubicBezTo>
                  <a:close/>
                </a:path>
              </a:pathLst>
            </a:custGeom>
            <a:solidFill>
              <a:srgbClr val="A1C3F8"/>
            </a:solidFill>
          </p:spPr>
        </p:sp>
      </p:grpSp>
      <p:sp>
        <p:nvSpPr>
          <p:cNvPr id="5" name="TextBox 5"/>
          <p:cNvSpPr txBox="1"/>
          <p:nvPr/>
        </p:nvSpPr>
        <p:spPr>
          <a:xfrm>
            <a:off x="3864496" y="780445"/>
            <a:ext cx="12192000" cy="7968015"/>
          </a:xfrm>
          <a:prstGeom prst="rect">
            <a:avLst/>
          </a:prstGeom>
        </p:spPr>
        <p:txBody>
          <a:bodyPr wrap="square" lIns="0" tIns="0" rIns="0" bIns="0" rtlCol="0" anchor="t">
            <a:spAutoFit/>
          </a:bodyPr>
          <a:lstStyle/>
          <a:p>
            <a:pPr>
              <a:lnSpc>
                <a:spcPct val="150000"/>
              </a:lnSpc>
            </a:pPr>
            <a:r>
              <a:rPr lang="en-US" sz="3600" b="1" dirty="0">
                <a:solidFill>
                  <a:srgbClr val="000000"/>
                </a:solidFill>
                <a:latin typeface="Times New Roman" panose="02020603050405020304" pitchFamily="18" charset="0"/>
                <a:cs typeface="Times New Roman" panose="02020603050405020304" pitchFamily="18" charset="0"/>
              </a:rPr>
              <a:t>C</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họn</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đáp</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án</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đúng</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Nhà</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ở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vai</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trò</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vật</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chất</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vì</a:t>
            </a:r>
            <a:endPar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A.Nhà</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ở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nơi</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để</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nghỉ</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ngơi</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giúp</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bảo</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vệ</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trước</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tác</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động</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thời</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tiết</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B.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Nhà</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ở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nơi</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để</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mọi</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cùng</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nhau</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tạo</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niềm</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vui</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cảm</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xúc</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tích</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cực</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C.Nhà</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ở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nơi</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đem</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đến</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cho</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cảm</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xúc</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tích</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cực</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D.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Nhà</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ở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nơi</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đem</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đến</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cho</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cảm</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giác</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riêng</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tư</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ts val="12599"/>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931978" y="-1104900"/>
            <a:ext cx="3725764" cy="41148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5028" y="6172200"/>
            <a:ext cx="4428845" cy="4114800"/>
          </a:xfrm>
          <a:prstGeom prst="rect">
            <a:avLst/>
          </a:prstGeom>
        </p:spPr>
      </p:pic>
      <p:sp>
        <p:nvSpPr>
          <p:cNvPr id="8" name="Oval 7">
            <a:extLst>
              <a:ext uri="{FF2B5EF4-FFF2-40B4-BE49-F238E27FC236}">
                <a16:creationId xmlns:a16="http://schemas.microsoft.com/office/drawing/2014/main" id="{11EC5431-03D0-40C4-9D3C-11D23E483934}"/>
              </a:ext>
            </a:extLst>
          </p:cNvPr>
          <p:cNvSpPr/>
          <p:nvPr/>
        </p:nvSpPr>
        <p:spPr>
          <a:xfrm>
            <a:off x="3580659" y="2656761"/>
            <a:ext cx="713158" cy="706278"/>
          </a:xfrm>
          <a:prstGeom prst="ellipse">
            <a:avLst/>
          </a:prstGeom>
          <a:noFill/>
          <a:ln w="381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42662" y="181810"/>
            <a:ext cx="17002676" cy="9923380"/>
          </a:xfrm>
          <a:prstGeom prst="rect">
            <a:avLst/>
          </a:prstGeom>
        </p:spPr>
      </p:pic>
      <p:grpSp>
        <p:nvGrpSpPr>
          <p:cNvPr id="16" name="Group 15">
            <a:extLst>
              <a:ext uri="{FF2B5EF4-FFF2-40B4-BE49-F238E27FC236}">
                <a16:creationId xmlns:a16="http://schemas.microsoft.com/office/drawing/2014/main" id="{E8923D0F-F71C-4AF6-8CBB-9FA998C45E98}"/>
              </a:ext>
            </a:extLst>
          </p:cNvPr>
          <p:cNvGrpSpPr/>
          <p:nvPr/>
        </p:nvGrpSpPr>
        <p:grpSpPr>
          <a:xfrm>
            <a:off x="1640120" y="4737082"/>
            <a:ext cx="5647320" cy="3363846"/>
            <a:chOff x="1640120" y="4733819"/>
            <a:chExt cx="5647320" cy="3363846"/>
          </a:xfrm>
        </p:grpSpPr>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020018" y="4733819"/>
              <a:ext cx="2550318" cy="2167770"/>
            </a:xfrm>
            <a:prstGeom prst="rect">
              <a:avLst/>
            </a:prstGeom>
          </p:spPr>
        </p:pic>
        <p:sp>
          <p:nvSpPr>
            <p:cNvPr id="4" name="TextBox 4"/>
            <p:cNvSpPr txBox="1"/>
            <p:nvPr/>
          </p:nvSpPr>
          <p:spPr>
            <a:xfrm>
              <a:off x="1640120" y="7408690"/>
              <a:ext cx="5647320" cy="688975"/>
            </a:xfrm>
            <a:prstGeom prst="rect">
              <a:avLst/>
            </a:prstGeom>
          </p:spPr>
          <p:txBody>
            <a:bodyPr lIns="0" tIns="0" rIns="0" bIns="0" rtlCol="0" anchor="t">
              <a:spAutoFit/>
            </a:bodyPr>
            <a:lstStyle/>
            <a:p>
              <a:pPr algn="ctr">
                <a:lnSpc>
                  <a:spcPts val="5600"/>
                </a:lnSpc>
              </a:pPr>
              <a:r>
                <a:rPr lang="en-US" sz="4000" b="1" dirty="0" err="1">
                  <a:solidFill>
                    <a:srgbClr val="0070C0"/>
                  </a:solidFill>
                  <a:latin typeface="DejaVu Serif"/>
                </a:rPr>
                <a:t>Vai</a:t>
              </a:r>
              <a:r>
                <a:rPr lang="en-US" sz="4000" b="1" dirty="0">
                  <a:solidFill>
                    <a:srgbClr val="0070C0"/>
                  </a:solidFill>
                  <a:latin typeface="DejaVu Serif"/>
                </a:rPr>
                <a:t> </a:t>
              </a:r>
              <a:r>
                <a:rPr lang="en-US" sz="4000" b="1" dirty="0" err="1">
                  <a:solidFill>
                    <a:srgbClr val="0070C0"/>
                  </a:solidFill>
                  <a:latin typeface="DejaVu Serif"/>
                </a:rPr>
                <a:t>trò</a:t>
              </a:r>
              <a:r>
                <a:rPr lang="en-US" sz="4000" b="1" dirty="0">
                  <a:solidFill>
                    <a:srgbClr val="0070C0"/>
                  </a:solidFill>
                  <a:latin typeface="DejaVu Serif"/>
                </a:rPr>
                <a:t> </a:t>
              </a:r>
              <a:r>
                <a:rPr lang="en-US" sz="4000" b="1" dirty="0" err="1">
                  <a:solidFill>
                    <a:srgbClr val="0070C0"/>
                  </a:solidFill>
                  <a:latin typeface="DejaVu Serif"/>
                </a:rPr>
                <a:t>của</a:t>
              </a:r>
              <a:r>
                <a:rPr lang="en-US" sz="4000" b="1" dirty="0">
                  <a:solidFill>
                    <a:srgbClr val="0070C0"/>
                  </a:solidFill>
                  <a:latin typeface="DejaVu Serif"/>
                </a:rPr>
                <a:t> </a:t>
              </a:r>
              <a:r>
                <a:rPr lang="en-US" sz="4000" b="1" dirty="0" err="1">
                  <a:solidFill>
                    <a:srgbClr val="0070C0"/>
                  </a:solidFill>
                  <a:latin typeface="DejaVu Serif"/>
                </a:rPr>
                <a:t>nhà</a:t>
              </a:r>
              <a:r>
                <a:rPr lang="en-US" sz="4000" b="1" dirty="0">
                  <a:solidFill>
                    <a:srgbClr val="0070C0"/>
                  </a:solidFill>
                  <a:latin typeface="DejaVu Serif"/>
                </a:rPr>
                <a:t> ở</a:t>
              </a:r>
            </a:p>
          </p:txBody>
        </p:sp>
      </p:grpSp>
      <p:grpSp>
        <p:nvGrpSpPr>
          <p:cNvPr id="18" name="Group 17">
            <a:extLst>
              <a:ext uri="{FF2B5EF4-FFF2-40B4-BE49-F238E27FC236}">
                <a16:creationId xmlns:a16="http://schemas.microsoft.com/office/drawing/2014/main" id="{DE5C1CE6-14E3-4E63-9B6F-57D310D7BB9F}"/>
              </a:ext>
            </a:extLst>
          </p:cNvPr>
          <p:cNvGrpSpPr/>
          <p:nvPr/>
        </p:nvGrpSpPr>
        <p:grpSpPr>
          <a:xfrm>
            <a:off x="10134600" y="4914900"/>
            <a:ext cx="6858000" cy="3160376"/>
            <a:chOff x="10134600" y="4914900"/>
            <a:chExt cx="6858000" cy="3160376"/>
          </a:xfrm>
        </p:grpSpPr>
        <p:sp>
          <p:nvSpPr>
            <p:cNvPr id="5" name="TextBox 5"/>
            <p:cNvSpPr txBox="1"/>
            <p:nvPr/>
          </p:nvSpPr>
          <p:spPr>
            <a:xfrm>
              <a:off x="10134600" y="7411953"/>
              <a:ext cx="6858000" cy="663323"/>
            </a:xfrm>
            <a:prstGeom prst="rect">
              <a:avLst/>
            </a:prstGeom>
          </p:spPr>
          <p:txBody>
            <a:bodyPr lIns="0" tIns="0" rIns="0" bIns="0" rtlCol="0" anchor="t">
              <a:spAutoFit/>
            </a:bodyPr>
            <a:lstStyle>
              <a:defPPr>
                <a:defRPr lang="en-US"/>
              </a:defPPr>
              <a:lvl1pPr algn="ctr">
                <a:lnSpc>
                  <a:spcPts val="5600"/>
                </a:lnSpc>
                <a:defRPr sz="4000" b="1">
                  <a:solidFill>
                    <a:srgbClr val="0070C0"/>
                  </a:solidFill>
                  <a:latin typeface="DejaVu Serif"/>
                </a:defRPr>
              </a:lvl1pPr>
            </a:lstStyle>
            <a:p>
              <a:r>
                <a:rPr lang="en-US" dirty="0" err="1"/>
                <a:t>Đặc</a:t>
              </a:r>
              <a:r>
                <a:rPr lang="en-US" dirty="0"/>
                <a:t> </a:t>
              </a:r>
              <a:r>
                <a:rPr lang="en-US" dirty="0" err="1"/>
                <a:t>điểm</a:t>
              </a:r>
              <a:r>
                <a:rPr lang="en-US" dirty="0"/>
                <a:t> </a:t>
              </a:r>
              <a:r>
                <a:rPr lang="en-US" dirty="0" err="1"/>
                <a:t>chung</a:t>
              </a:r>
              <a:r>
                <a:rPr lang="en-US" dirty="0"/>
                <a:t> </a:t>
              </a:r>
              <a:r>
                <a:rPr lang="en-US" dirty="0" err="1"/>
                <a:t>của</a:t>
              </a:r>
              <a:r>
                <a:rPr lang="en-US" dirty="0"/>
                <a:t> </a:t>
              </a:r>
              <a:r>
                <a:rPr lang="en-US" dirty="0" err="1"/>
                <a:t>nhà</a:t>
              </a:r>
              <a:r>
                <a:rPr lang="en-US" dirty="0"/>
                <a:t> ở </a:t>
              </a: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407712" y="4914900"/>
              <a:ext cx="2550318" cy="2167770"/>
            </a:xfrm>
            <a:prstGeom prst="rect">
              <a:avLst/>
            </a:prstGeom>
          </p:spPr>
        </p:pic>
      </p:grpSp>
      <p:grpSp>
        <p:nvGrpSpPr>
          <p:cNvPr id="9" name="Group 6">
            <a:extLst>
              <a:ext uri="{FF2B5EF4-FFF2-40B4-BE49-F238E27FC236}">
                <a16:creationId xmlns:a16="http://schemas.microsoft.com/office/drawing/2014/main" id="{0B5F1748-EF3E-4FC3-B7E0-AB9502523CD2}"/>
              </a:ext>
            </a:extLst>
          </p:cNvPr>
          <p:cNvGrpSpPr/>
          <p:nvPr/>
        </p:nvGrpSpPr>
        <p:grpSpPr>
          <a:xfrm>
            <a:off x="5443857" y="1392866"/>
            <a:ext cx="8500743" cy="2064289"/>
            <a:chOff x="0" y="-76200"/>
            <a:chExt cx="11334323" cy="2752381"/>
          </a:xfrm>
        </p:grpSpPr>
        <p:sp>
          <p:nvSpPr>
            <p:cNvPr id="10" name="TextBox 7">
              <a:extLst>
                <a:ext uri="{FF2B5EF4-FFF2-40B4-BE49-F238E27FC236}">
                  <a16:creationId xmlns:a16="http://schemas.microsoft.com/office/drawing/2014/main" id="{CFBF6785-F884-4D6A-B8C6-BCADBD6984BA}"/>
                </a:ext>
              </a:extLst>
            </p:cNvPr>
            <p:cNvSpPr txBox="1"/>
            <p:nvPr/>
          </p:nvSpPr>
          <p:spPr>
            <a:xfrm>
              <a:off x="0" y="1445076"/>
              <a:ext cx="11334323" cy="1231105"/>
            </a:xfrm>
            <a:prstGeom prst="rect">
              <a:avLst/>
            </a:prstGeom>
          </p:spPr>
          <p:txBody>
            <a:bodyPr wrap="square" lIns="0" tIns="0" rIns="0" bIns="0" rtlCol="0" anchor="t">
              <a:spAutoFit/>
            </a:bodyPr>
            <a:lstStyle/>
            <a:p>
              <a:pPr algn="ctr" rtl="0"/>
              <a:r>
                <a:rPr lang="en-US" sz="6000" b="1" i="0" u="none" strike="noStrike" kern="1200" baseline="0" dirty="0">
                  <a:solidFill>
                    <a:srgbClr val="FF0000"/>
                  </a:solidFill>
                  <a:latin typeface="Times New Roman" panose="02020603050405020304" pitchFamily="18" charset="0"/>
                </a:rPr>
                <a:t>KHÁI QUÁT VỀ NHÀ Ở </a:t>
              </a:r>
            </a:p>
          </p:txBody>
        </p:sp>
        <p:sp>
          <p:nvSpPr>
            <p:cNvPr id="11" name="TextBox 8">
              <a:extLst>
                <a:ext uri="{FF2B5EF4-FFF2-40B4-BE49-F238E27FC236}">
                  <a16:creationId xmlns:a16="http://schemas.microsoft.com/office/drawing/2014/main" id="{AF14BF31-BFF0-437A-B3A0-CEFFF17E3052}"/>
                </a:ext>
              </a:extLst>
            </p:cNvPr>
            <p:cNvSpPr txBox="1"/>
            <p:nvPr/>
          </p:nvSpPr>
          <p:spPr>
            <a:xfrm>
              <a:off x="0" y="-76200"/>
              <a:ext cx="10545862" cy="906230"/>
            </a:xfrm>
            <a:prstGeom prst="rect">
              <a:avLst/>
            </a:prstGeom>
          </p:spPr>
          <p:txBody>
            <a:bodyPr lIns="0" tIns="0" rIns="0" bIns="0" rtlCol="0" anchor="t">
              <a:spAutoFit/>
            </a:bodyPr>
            <a:lstStyle/>
            <a:p>
              <a:pPr algn="ctr">
                <a:lnSpc>
                  <a:spcPts val="5320"/>
                </a:lnSpc>
              </a:pPr>
              <a:r>
                <a:rPr lang="en-US" sz="5400" b="1" dirty="0">
                  <a:solidFill>
                    <a:srgbClr val="FF0000"/>
                  </a:solidFill>
                  <a:latin typeface="Times New Roman" panose="02020603050405020304" pitchFamily="18" charset="0"/>
                  <a:cs typeface="Times New Roman" panose="02020603050405020304" pitchFamily="18" charset="0"/>
                </a:rPr>
                <a:t>TIẾT 1: BÀI 1</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D4BC"/>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C37D03-7918-44E1-BBFA-89F44B9DEAC0}"/>
              </a:ext>
            </a:extLst>
          </p:cNvPr>
          <p:cNvSpPr txBox="1"/>
          <p:nvPr/>
        </p:nvSpPr>
        <p:spPr>
          <a:xfrm>
            <a:off x="0" y="1016131"/>
            <a:ext cx="71628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Times New Roman" panose="02020603050405020304" pitchFamily="18" charset="0"/>
                <a:cs typeface="Times New Roman" panose="02020603050405020304" pitchFamily="18" charset="0"/>
              </a:rPr>
              <a:t>Nối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nội</a:t>
            </a:r>
            <a:r>
              <a:rPr lang="en-US" sz="4000" b="1" dirty="0">
                <a:solidFill>
                  <a:prstClr val="black"/>
                </a:solidFill>
                <a:latin typeface="Times New Roman" panose="02020603050405020304" pitchFamily="18" charset="0"/>
                <a:cs typeface="Times New Roman" panose="02020603050405020304" pitchFamily="18" charset="0"/>
              </a:rPr>
              <a:t> dung </a:t>
            </a:r>
            <a:r>
              <a:rPr lang="en-US" sz="4000" b="1" dirty="0" err="1">
                <a:solidFill>
                  <a:prstClr val="black"/>
                </a:solidFill>
                <a:latin typeface="Times New Roman" panose="02020603050405020304" pitchFamily="18" charset="0"/>
                <a:cs typeface="Times New Roman" panose="02020603050405020304" pitchFamily="18" charset="0"/>
              </a:rPr>
              <a:t>cột</a:t>
            </a:r>
            <a:r>
              <a:rPr lang="en-US" sz="4000" b="1" dirty="0">
                <a:solidFill>
                  <a:prstClr val="black"/>
                </a:solidFill>
                <a:latin typeface="Times New Roman" panose="02020603050405020304" pitchFamily="18" charset="0"/>
                <a:cs typeface="Times New Roman" panose="02020603050405020304" pitchFamily="18" charset="0"/>
              </a:rPr>
              <a:t> A </a:t>
            </a:r>
            <a:r>
              <a:rPr lang="en-US" sz="4000" b="1" dirty="0" err="1">
                <a:solidFill>
                  <a:prstClr val="black"/>
                </a:solidFill>
                <a:latin typeface="Times New Roman" panose="02020603050405020304" pitchFamily="18" charset="0"/>
                <a:cs typeface="Times New Roman" panose="02020603050405020304" pitchFamily="18" charset="0"/>
              </a:rPr>
              <a:t>với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cột</a:t>
            </a:r>
            <a:r>
              <a:rPr lang="en-US" sz="4000" b="1" dirty="0">
                <a:solidFill>
                  <a:prstClr val="black"/>
                </a:solidFill>
                <a:latin typeface="Times New Roman" panose="02020603050405020304" pitchFamily="18" charset="0"/>
                <a:cs typeface="Times New Roman" panose="02020603050405020304" pitchFamily="18" charset="0"/>
              </a:rPr>
              <a:t> B </a:t>
            </a:r>
            <a:r>
              <a:rPr lang="en-US" sz="4000" b="1" dirty="0" err="1">
                <a:solidFill>
                  <a:prstClr val="black"/>
                </a:solidFill>
                <a:latin typeface="Times New Roman" panose="02020603050405020304" pitchFamily="18" charset="0"/>
                <a:cs typeface="Times New Roman" panose="02020603050405020304" pitchFamily="18" charset="0"/>
              </a:rPr>
              <a:t>để</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được</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câu</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trả</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lời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đúng</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41" name="Group 40">
            <a:extLst>
              <a:ext uri="{FF2B5EF4-FFF2-40B4-BE49-F238E27FC236}">
                <a16:creationId xmlns:a16="http://schemas.microsoft.com/office/drawing/2014/main" id="{0FE7CCA8-E4F4-4A72-BC9E-D40C3E001ABD}"/>
              </a:ext>
            </a:extLst>
          </p:cNvPr>
          <p:cNvGrpSpPr/>
          <p:nvPr/>
        </p:nvGrpSpPr>
        <p:grpSpPr>
          <a:xfrm>
            <a:off x="6999922" y="13695"/>
            <a:ext cx="11592878" cy="5893135"/>
            <a:chOff x="6999922" y="13695"/>
            <a:chExt cx="11592878" cy="5893135"/>
          </a:xfrm>
        </p:grpSpPr>
        <p:pic>
          <p:nvPicPr>
            <p:cNvPr id="2" name="Picture 1">
              <a:extLst>
                <a:ext uri="{FF2B5EF4-FFF2-40B4-BE49-F238E27FC236}">
                  <a16:creationId xmlns:a16="http://schemas.microsoft.com/office/drawing/2014/main" id="{ACBB6CCB-2146-4B86-86F2-6581BDD3F9F7}"/>
                </a:ext>
              </a:extLst>
            </p:cNvPr>
            <p:cNvPicPr>
              <a:picLocks noChangeAspect="1"/>
            </p:cNvPicPr>
            <p:nvPr/>
          </p:nvPicPr>
          <p:blipFill>
            <a:blip r:embed="rId3"/>
            <a:stretch>
              <a:fillRect/>
            </a:stretch>
          </p:blipFill>
          <p:spPr>
            <a:xfrm>
              <a:off x="6999922" y="13695"/>
              <a:ext cx="11179624" cy="5893135"/>
            </a:xfrm>
            <a:prstGeom prst="rect">
              <a:avLst/>
            </a:prstGeom>
          </p:spPr>
        </p:pic>
        <p:sp>
          <p:nvSpPr>
            <p:cNvPr id="5" name="TextBox 4">
              <a:extLst>
                <a:ext uri="{FF2B5EF4-FFF2-40B4-BE49-F238E27FC236}">
                  <a16:creationId xmlns:a16="http://schemas.microsoft.com/office/drawing/2014/main" id="{5C7F6FBE-87A6-45DC-821F-3A643022E60A}"/>
                </a:ext>
              </a:extLst>
            </p:cNvPr>
            <p:cNvSpPr txBox="1"/>
            <p:nvPr/>
          </p:nvSpPr>
          <p:spPr>
            <a:xfrm>
              <a:off x="17145000" y="1146763"/>
              <a:ext cx="1447800" cy="707886"/>
            </a:xfrm>
            <a:prstGeom prst="rect">
              <a:avLst/>
            </a:prstGeom>
            <a:noFill/>
          </p:spPr>
          <p:txBody>
            <a:bodyPr wrap="square" rtlCol="0">
              <a:spAutoFit/>
            </a:bodyPr>
            <a:lstStyle/>
            <a:p>
              <a:r>
                <a:rPr lang="en-US" sz="4000" dirty="0"/>
                <a:t>2</a:t>
              </a:r>
            </a:p>
          </p:txBody>
        </p:sp>
        <p:sp>
          <p:nvSpPr>
            <p:cNvPr id="6" name="TextBox 5">
              <a:extLst>
                <a:ext uri="{FF2B5EF4-FFF2-40B4-BE49-F238E27FC236}">
                  <a16:creationId xmlns:a16="http://schemas.microsoft.com/office/drawing/2014/main" id="{626ED483-8F7B-4F4D-ABF0-D16F9B0AE44A}"/>
                </a:ext>
              </a:extLst>
            </p:cNvPr>
            <p:cNvSpPr txBox="1"/>
            <p:nvPr/>
          </p:nvSpPr>
          <p:spPr>
            <a:xfrm>
              <a:off x="14963741" y="3757399"/>
              <a:ext cx="838200" cy="707886"/>
            </a:xfrm>
            <a:prstGeom prst="rect">
              <a:avLst/>
            </a:prstGeom>
            <a:noFill/>
          </p:spPr>
          <p:txBody>
            <a:bodyPr wrap="square" rtlCol="0">
              <a:spAutoFit/>
            </a:bodyPr>
            <a:lstStyle/>
            <a:p>
              <a:r>
                <a:rPr lang="en-US" sz="4000" dirty="0"/>
                <a:t>3</a:t>
              </a:r>
            </a:p>
          </p:txBody>
        </p:sp>
        <p:sp>
          <p:nvSpPr>
            <p:cNvPr id="9" name="TextBox 8">
              <a:extLst>
                <a:ext uri="{FF2B5EF4-FFF2-40B4-BE49-F238E27FC236}">
                  <a16:creationId xmlns:a16="http://schemas.microsoft.com/office/drawing/2014/main" id="{E661814B-3DAD-4541-8D79-AD3BCB15BF9D}"/>
                </a:ext>
              </a:extLst>
            </p:cNvPr>
            <p:cNvSpPr txBox="1"/>
            <p:nvPr/>
          </p:nvSpPr>
          <p:spPr>
            <a:xfrm>
              <a:off x="14809113" y="1208559"/>
              <a:ext cx="444352" cy="707886"/>
            </a:xfrm>
            <a:prstGeom prst="rect">
              <a:avLst/>
            </a:prstGeom>
            <a:noFill/>
          </p:spPr>
          <p:txBody>
            <a:bodyPr wrap="none" rtlCol="0">
              <a:spAutoFit/>
            </a:bodyPr>
            <a:lstStyle/>
            <a:p>
              <a:r>
                <a:rPr lang="en-US" sz="4000" dirty="0"/>
                <a:t>4</a:t>
              </a:r>
            </a:p>
          </p:txBody>
        </p:sp>
        <p:sp>
          <p:nvSpPr>
            <p:cNvPr id="13" name="TextBox 12">
              <a:extLst>
                <a:ext uri="{FF2B5EF4-FFF2-40B4-BE49-F238E27FC236}">
                  <a16:creationId xmlns:a16="http://schemas.microsoft.com/office/drawing/2014/main" id="{610DAB5F-7489-4A6D-8243-03CF801452FA}"/>
                </a:ext>
              </a:extLst>
            </p:cNvPr>
            <p:cNvSpPr txBox="1"/>
            <p:nvPr/>
          </p:nvSpPr>
          <p:spPr>
            <a:xfrm>
              <a:off x="12272468" y="1146763"/>
              <a:ext cx="444352" cy="707886"/>
            </a:xfrm>
            <a:prstGeom prst="rect">
              <a:avLst/>
            </a:prstGeom>
            <a:noFill/>
          </p:spPr>
          <p:txBody>
            <a:bodyPr wrap="none" rtlCol="0">
              <a:spAutoFit/>
            </a:bodyPr>
            <a:lstStyle/>
            <a:p>
              <a:r>
                <a:rPr lang="en-US" sz="4000" dirty="0"/>
                <a:t>5</a:t>
              </a:r>
            </a:p>
          </p:txBody>
        </p:sp>
        <p:sp>
          <p:nvSpPr>
            <p:cNvPr id="14" name="TextBox 13">
              <a:extLst>
                <a:ext uri="{FF2B5EF4-FFF2-40B4-BE49-F238E27FC236}">
                  <a16:creationId xmlns:a16="http://schemas.microsoft.com/office/drawing/2014/main" id="{143029DF-15BD-4D4F-B011-D150FF9924AE}"/>
                </a:ext>
              </a:extLst>
            </p:cNvPr>
            <p:cNvSpPr txBox="1"/>
            <p:nvPr/>
          </p:nvSpPr>
          <p:spPr>
            <a:xfrm>
              <a:off x="10529478" y="1170119"/>
              <a:ext cx="990600" cy="707886"/>
            </a:xfrm>
            <a:prstGeom prst="rect">
              <a:avLst/>
            </a:prstGeom>
            <a:noFill/>
          </p:spPr>
          <p:txBody>
            <a:bodyPr wrap="square" rtlCol="0">
              <a:spAutoFit/>
            </a:bodyPr>
            <a:lstStyle/>
            <a:p>
              <a:r>
                <a:rPr lang="en-US" sz="4000" dirty="0"/>
                <a:t>1</a:t>
              </a:r>
            </a:p>
          </p:txBody>
        </p:sp>
      </p:grpSp>
      <p:graphicFrame>
        <p:nvGraphicFramePr>
          <p:cNvPr id="17" name="Table 17">
            <a:extLst>
              <a:ext uri="{FF2B5EF4-FFF2-40B4-BE49-F238E27FC236}">
                <a16:creationId xmlns:a16="http://schemas.microsoft.com/office/drawing/2014/main" id="{35EB9EBC-331C-4DB3-BB55-B4948353A39D}"/>
              </a:ext>
            </a:extLst>
          </p:cNvPr>
          <p:cNvGraphicFramePr>
            <a:graphicFrameLocks noGrp="1"/>
          </p:cNvGraphicFramePr>
          <p:nvPr>
            <p:extLst>
              <p:ext uri="{D42A27DB-BD31-4B8C-83A1-F6EECF244321}">
                <p14:modId xmlns:p14="http://schemas.microsoft.com/office/powerpoint/2010/main" val="3060575733"/>
              </p:ext>
            </p:extLst>
          </p:nvPr>
        </p:nvGraphicFramePr>
        <p:xfrm>
          <a:off x="197316" y="2942193"/>
          <a:ext cx="6736884" cy="4273745"/>
        </p:xfrm>
        <a:graphic>
          <a:graphicData uri="http://schemas.openxmlformats.org/drawingml/2006/table">
            <a:tbl>
              <a:tblPr firstRow="1" bandRow="1">
                <a:tableStyleId>{5940675A-B579-460E-94D1-54222C63F5DA}</a:tableStyleId>
              </a:tblPr>
              <a:tblGrid>
                <a:gridCol w="843167">
                  <a:extLst>
                    <a:ext uri="{9D8B030D-6E8A-4147-A177-3AD203B41FA5}">
                      <a16:colId xmlns:a16="http://schemas.microsoft.com/office/drawing/2014/main" val="3612458797"/>
                    </a:ext>
                  </a:extLst>
                </a:gridCol>
                <a:gridCol w="5893717">
                  <a:extLst>
                    <a:ext uri="{9D8B030D-6E8A-4147-A177-3AD203B41FA5}">
                      <a16:colId xmlns:a16="http://schemas.microsoft.com/office/drawing/2014/main" val="2631668202"/>
                    </a:ext>
                  </a:extLst>
                </a:gridCol>
              </a:tblGrid>
              <a:tr h="768545">
                <a:tc>
                  <a:txBody>
                    <a:bodyPr/>
                    <a:lstStyle/>
                    <a:p>
                      <a:pPr algn="ctr"/>
                      <a:r>
                        <a:rPr lang="en-US" sz="4000" dirty="0"/>
                        <a:t>A</a:t>
                      </a:r>
                    </a:p>
                  </a:txBody>
                  <a:tcPr/>
                </a:tc>
                <a:tc>
                  <a:txBody>
                    <a:bodyPr/>
                    <a:lstStyle/>
                    <a:p>
                      <a:pPr algn="ctr"/>
                      <a:r>
                        <a:rPr lang="en-US" sz="4000" dirty="0"/>
                        <a:t>B</a:t>
                      </a:r>
                    </a:p>
                  </a:txBody>
                  <a:tcPr/>
                </a:tc>
                <a:extLst>
                  <a:ext uri="{0D108BD9-81ED-4DB2-BD59-A6C34878D82A}">
                    <a16:rowId xmlns:a16="http://schemas.microsoft.com/office/drawing/2014/main" val="1640370922"/>
                  </a:ext>
                </a:extLst>
              </a:tr>
              <a:tr h="527106">
                <a:tc>
                  <a:txBody>
                    <a:bodyPr/>
                    <a:lstStyle/>
                    <a:p>
                      <a:pPr algn="ctr"/>
                      <a:r>
                        <a:rPr lang="en-US" sz="4000" dirty="0"/>
                        <a:t>1</a:t>
                      </a:r>
                    </a:p>
                  </a:txBody>
                  <a:tcPr/>
                </a:tc>
                <a:tc>
                  <a:txBody>
                    <a:bodyPr/>
                    <a:lstStyle/>
                    <a:p>
                      <a:endParaRPr lang="en-US" dirty="0"/>
                    </a:p>
                  </a:txBody>
                  <a:tcPr/>
                </a:tc>
                <a:extLst>
                  <a:ext uri="{0D108BD9-81ED-4DB2-BD59-A6C34878D82A}">
                    <a16:rowId xmlns:a16="http://schemas.microsoft.com/office/drawing/2014/main" val="2096860720"/>
                  </a:ext>
                </a:extLst>
              </a:tr>
              <a:tr h="513958">
                <a:tc>
                  <a:txBody>
                    <a:bodyPr/>
                    <a:lstStyle/>
                    <a:p>
                      <a:pPr algn="ctr"/>
                      <a:r>
                        <a:rPr lang="en-US" sz="4000" dirty="0"/>
                        <a:t>2</a:t>
                      </a:r>
                    </a:p>
                  </a:txBody>
                  <a:tcPr/>
                </a:tc>
                <a:tc>
                  <a:txBody>
                    <a:bodyPr/>
                    <a:lstStyle/>
                    <a:p>
                      <a:endParaRPr lang="en-US"/>
                    </a:p>
                  </a:txBody>
                  <a:tcPr/>
                </a:tc>
                <a:extLst>
                  <a:ext uri="{0D108BD9-81ED-4DB2-BD59-A6C34878D82A}">
                    <a16:rowId xmlns:a16="http://schemas.microsoft.com/office/drawing/2014/main" val="2458620618"/>
                  </a:ext>
                </a:extLst>
              </a:tr>
              <a:tr h="533400">
                <a:tc>
                  <a:txBody>
                    <a:bodyPr/>
                    <a:lstStyle/>
                    <a:p>
                      <a:pPr algn="ctr"/>
                      <a:r>
                        <a:rPr lang="en-US" sz="4000" dirty="0"/>
                        <a:t>3</a:t>
                      </a:r>
                    </a:p>
                  </a:txBody>
                  <a:tcPr/>
                </a:tc>
                <a:tc>
                  <a:txBody>
                    <a:bodyPr/>
                    <a:lstStyle/>
                    <a:p>
                      <a:endParaRPr lang="en-US" dirty="0"/>
                    </a:p>
                  </a:txBody>
                  <a:tcPr/>
                </a:tc>
                <a:extLst>
                  <a:ext uri="{0D108BD9-81ED-4DB2-BD59-A6C34878D82A}">
                    <a16:rowId xmlns:a16="http://schemas.microsoft.com/office/drawing/2014/main" val="3658006129"/>
                  </a:ext>
                </a:extLst>
              </a:tr>
              <a:tr h="533400">
                <a:tc>
                  <a:txBody>
                    <a:bodyPr/>
                    <a:lstStyle/>
                    <a:p>
                      <a:pPr algn="ctr"/>
                      <a:r>
                        <a:rPr lang="en-US" sz="4000" dirty="0"/>
                        <a:t>4</a:t>
                      </a:r>
                    </a:p>
                  </a:txBody>
                  <a:tcPr/>
                </a:tc>
                <a:tc>
                  <a:txBody>
                    <a:bodyPr/>
                    <a:lstStyle/>
                    <a:p>
                      <a:endParaRPr lang="en-US"/>
                    </a:p>
                  </a:txBody>
                  <a:tcPr/>
                </a:tc>
                <a:extLst>
                  <a:ext uri="{0D108BD9-81ED-4DB2-BD59-A6C34878D82A}">
                    <a16:rowId xmlns:a16="http://schemas.microsoft.com/office/drawing/2014/main" val="578571671"/>
                  </a:ext>
                </a:extLst>
              </a:tr>
              <a:tr h="0">
                <a:tc>
                  <a:txBody>
                    <a:bodyPr/>
                    <a:lstStyle/>
                    <a:p>
                      <a:pPr algn="ctr"/>
                      <a:r>
                        <a:rPr lang="en-US" sz="4000" dirty="0"/>
                        <a:t>5</a:t>
                      </a:r>
                    </a:p>
                  </a:txBody>
                  <a:tcPr/>
                </a:tc>
                <a:tc>
                  <a:txBody>
                    <a:bodyPr/>
                    <a:lstStyle/>
                    <a:p>
                      <a:endParaRPr lang="en-US" dirty="0"/>
                    </a:p>
                  </a:txBody>
                  <a:tcPr/>
                </a:tc>
                <a:extLst>
                  <a:ext uri="{0D108BD9-81ED-4DB2-BD59-A6C34878D82A}">
                    <a16:rowId xmlns:a16="http://schemas.microsoft.com/office/drawing/2014/main" val="3937473121"/>
                  </a:ext>
                </a:extLst>
              </a:tr>
            </a:tbl>
          </a:graphicData>
        </a:graphic>
      </p:graphicFrame>
      <p:grpSp>
        <p:nvGrpSpPr>
          <p:cNvPr id="27" name="Group 26">
            <a:extLst>
              <a:ext uri="{FF2B5EF4-FFF2-40B4-BE49-F238E27FC236}">
                <a16:creationId xmlns:a16="http://schemas.microsoft.com/office/drawing/2014/main" id="{9DE46458-A0A8-42A2-9CB9-CCC1E66E9DE2}"/>
              </a:ext>
            </a:extLst>
          </p:cNvPr>
          <p:cNvGrpSpPr/>
          <p:nvPr/>
        </p:nvGrpSpPr>
        <p:grpSpPr>
          <a:xfrm>
            <a:off x="2312125" y="3848100"/>
            <a:ext cx="5490522" cy="3388191"/>
            <a:chOff x="6884125" y="7025887"/>
            <a:chExt cx="5490522" cy="3388191"/>
          </a:xfrm>
        </p:grpSpPr>
        <p:sp>
          <p:nvSpPr>
            <p:cNvPr id="18" name="TextBox 17">
              <a:extLst>
                <a:ext uri="{FF2B5EF4-FFF2-40B4-BE49-F238E27FC236}">
                  <a16:creationId xmlns:a16="http://schemas.microsoft.com/office/drawing/2014/main" id="{1302973F-90DB-4562-A5EB-2E25CD9C5466}"/>
                </a:ext>
              </a:extLst>
            </p:cNvPr>
            <p:cNvSpPr txBox="1"/>
            <p:nvPr/>
          </p:nvSpPr>
          <p:spPr>
            <a:xfrm>
              <a:off x="6908074" y="7025887"/>
              <a:ext cx="263739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Phòng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bếp</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BC06174-C81D-4DA0-884E-8628F6B3FAEC}"/>
                </a:ext>
              </a:extLst>
            </p:cNvPr>
            <p:cNvSpPr txBox="1"/>
            <p:nvPr/>
          </p:nvSpPr>
          <p:spPr>
            <a:xfrm>
              <a:off x="6884125" y="9829303"/>
              <a:ext cx="4007316" cy="58477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3200" b="1" i="0" u="none" strike="noStrike"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dirty="0" err="1"/>
                <a:t>Phòng</a:t>
              </a:r>
              <a:r>
                <a:rPr lang="en-US" dirty="0"/>
                <a:t> </a:t>
              </a:r>
              <a:r>
                <a:rPr lang="en-US" dirty="0" err="1"/>
                <a:t>tắm</a:t>
              </a:r>
              <a:endParaRPr lang="en-US" dirty="0"/>
            </a:p>
          </p:txBody>
        </p:sp>
        <p:sp>
          <p:nvSpPr>
            <p:cNvPr id="20" name="TextBox 19">
              <a:extLst>
                <a:ext uri="{FF2B5EF4-FFF2-40B4-BE49-F238E27FC236}">
                  <a16:creationId xmlns:a16="http://schemas.microsoft.com/office/drawing/2014/main" id="{A0F7DE5A-8A09-42A9-98D5-70E655DF4C54}"/>
                </a:ext>
              </a:extLst>
            </p:cNvPr>
            <p:cNvSpPr txBox="1"/>
            <p:nvPr/>
          </p:nvSpPr>
          <p:spPr>
            <a:xfrm>
              <a:off x="6896100" y="8995359"/>
              <a:ext cx="3931116" cy="58477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3200" b="1" i="0" u="none" strike="noStrike"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dirty="0" err="1"/>
                <a:t>Phòng</a:t>
              </a:r>
              <a:r>
                <a:rPr lang="en-US" dirty="0"/>
                <a:t> </a:t>
              </a:r>
              <a:r>
                <a:rPr lang="en-US" dirty="0" err="1"/>
                <a:t>ngủ</a:t>
              </a:r>
              <a:endParaRPr lang="en-US" dirty="0"/>
            </a:p>
          </p:txBody>
        </p:sp>
        <p:sp>
          <p:nvSpPr>
            <p:cNvPr id="21" name="TextBox 20">
              <a:extLst>
                <a:ext uri="{FF2B5EF4-FFF2-40B4-BE49-F238E27FC236}">
                  <a16:creationId xmlns:a16="http://schemas.microsoft.com/office/drawing/2014/main" id="{8695BF88-DED6-4DB1-B0CF-91B6E936EE46}"/>
                </a:ext>
              </a:extLst>
            </p:cNvPr>
            <p:cNvSpPr txBox="1"/>
            <p:nvPr/>
          </p:nvSpPr>
          <p:spPr>
            <a:xfrm>
              <a:off x="6908074" y="8369877"/>
              <a:ext cx="3931116" cy="58477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3200" b="1" i="0" u="none" strike="noStrike"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dirty="0" err="1"/>
                <a:t>Phòng</a:t>
              </a:r>
              <a:r>
                <a:rPr lang="en-US" dirty="0"/>
                <a:t> </a:t>
              </a:r>
              <a:r>
                <a:rPr lang="en-US" dirty="0" err="1"/>
                <a:t>ngủ</a:t>
              </a:r>
              <a:endParaRPr lang="en-US" dirty="0"/>
            </a:p>
          </p:txBody>
        </p:sp>
        <p:sp>
          <p:nvSpPr>
            <p:cNvPr id="22" name="TextBox 21">
              <a:extLst>
                <a:ext uri="{FF2B5EF4-FFF2-40B4-BE49-F238E27FC236}">
                  <a16:creationId xmlns:a16="http://schemas.microsoft.com/office/drawing/2014/main" id="{EF9D13FC-5CA2-4403-88FD-67771FA07620}"/>
                </a:ext>
              </a:extLst>
            </p:cNvPr>
            <p:cNvSpPr txBox="1"/>
            <p:nvPr/>
          </p:nvSpPr>
          <p:spPr>
            <a:xfrm>
              <a:off x="6908074" y="7651369"/>
              <a:ext cx="5466573" cy="58477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3200" b="1" i="0" u="none" strike="noStrike"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dirty="0" err="1"/>
                <a:t>Phòng</a:t>
              </a:r>
              <a:r>
                <a:rPr lang="en-US" dirty="0"/>
                <a:t> </a:t>
              </a:r>
              <a:r>
                <a:rPr lang="en-US" dirty="0" err="1"/>
                <a:t>khách</a:t>
              </a:r>
              <a:r>
                <a:rPr lang="en-US" dirty="0"/>
                <a:t> </a:t>
              </a:r>
              <a:r>
                <a:rPr lang="en-US" dirty="0" err="1"/>
                <a:t>và</a:t>
              </a:r>
              <a:r>
                <a:rPr lang="en-US" dirty="0"/>
                <a:t> </a:t>
              </a:r>
              <a:r>
                <a:rPr lang="en-US" dirty="0" err="1"/>
                <a:t>thờ</a:t>
              </a:r>
              <a:r>
                <a:rPr lang="en-US" dirty="0"/>
                <a:t> </a:t>
              </a:r>
              <a:r>
                <a:rPr lang="en-US" dirty="0" err="1"/>
                <a:t>cúng</a:t>
              </a:r>
              <a:r>
                <a:rPr lang="en-US" dirty="0"/>
                <a:t> </a:t>
              </a:r>
            </a:p>
          </p:txBody>
        </p:sp>
      </p:grpSp>
      <p:cxnSp>
        <p:nvCxnSpPr>
          <p:cNvPr id="29" name="Straight Connector 28">
            <a:extLst>
              <a:ext uri="{FF2B5EF4-FFF2-40B4-BE49-F238E27FC236}">
                <a16:creationId xmlns:a16="http://schemas.microsoft.com/office/drawing/2014/main" id="{C07EA225-5E5E-4D76-A070-80B70FB416FC}"/>
              </a:ext>
            </a:extLst>
          </p:cNvPr>
          <p:cNvCxnSpPr>
            <a:cxnSpLocks/>
            <a:endCxn id="22" idx="1"/>
          </p:cNvCxnSpPr>
          <p:nvPr/>
        </p:nvCxnSpPr>
        <p:spPr>
          <a:xfrm>
            <a:off x="685800" y="4111342"/>
            <a:ext cx="1650274" cy="654628"/>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23295FB4-F96A-4BC3-9A0F-D73084500AE0}"/>
              </a:ext>
            </a:extLst>
          </p:cNvPr>
          <p:cNvCxnSpPr/>
          <p:nvPr/>
        </p:nvCxnSpPr>
        <p:spPr>
          <a:xfrm>
            <a:off x="762000" y="4765969"/>
            <a:ext cx="1550125" cy="205393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35FB75A9-431B-4576-8598-B3D332689200}"/>
              </a:ext>
            </a:extLst>
          </p:cNvPr>
          <p:cNvCxnSpPr>
            <a:endCxn id="18" idx="1"/>
          </p:cNvCxnSpPr>
          <p:nvPr/>
        </p:nvCxnSpPr>
        <p:spPr>
          <a:xfrm flipV="1">
            <a:off x="685800" y="4140488"/>
            <a:ext cx="1650274" cy="1343989"/>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38" name="Straight Connector 37">
            <a:extLst>
              <a:ext uri="{FF2B5EF4-FFF2-40B4-BE49-F238E27FC236}">
                <a16:creationId xmlns:a16="http://schemas.microsoft.com/office/drawing/2014/main" id="{ECC2E0D0-8B28-47BF-902C-4BD72D03825F}"/>
              </a:ext>
            </a:extLst>
          </p:cNvPr>
          <p:cNvCxnSpPr>
            <a:endCxn id="21" idx="1"/>
          </p:cNvCxnSpPr>
          <p:nvPr/>
        </p:nvCxnSpPr>
        <p:spPr>
          <a:xfrm flipV="1">
            <a:off x="735875" y="5484478"/>
            <a:ext cx="1600199" cy="714671"/>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40" name="Straight Connector 39">
            <a:extLst>
              <a:ext uri="{FF2B5EF4-FFF2-40B4-BE49-F238E27FC236}">
                <a16:creationId xmlns:a16="http://schemas.microsoft.com/office/drawing/2014/main" id="{2E5E3D39-B4D1-4BD0-8BA1-FE699EB4F931}"/>
              </a:ext>
            </a:extLst>
          </p:cNvPr>
          <p:cNvCxnSpPr>
            <a:endCxn id="20" idx="1"/>
          </p:cNvCxnSpPr>
          <p:nvPr/>
        </p:nvCxnSpPr>
        <p:spPr>
          <a:xfrm flipV="1">
            <a:off x="762000" y="6109960"/>
            <a:ext cx="1562100" cy="625482"/>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1+#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left)">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left)">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left)">
                                      <p:cBhvr>
                                        <p:cTn id="4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533926" y="6186297"/>
            <a:ext cx="10323007" cy="993932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3544729" y="4939342"/>
            <a:ext cx="2977619" cy="4114800"/>
          </a:xfrm>
          <a:prstGeom prst="rect">
            <a:avLst/>
          </a:prstGeom>
        </p:spPr>
      </p:pic>
      <p:grpSp>
        <p:nvGrpSpPr>
          <p:cNvPr id="4" name="Group 4"/>
          <p:cNvGrpSpPr/>
          <p:nvPr/>
        </p:nvGrpSpPr>
        <p:grpSpPr>
          <a:xfrm>
            <a:off x="2685496" y="2238799"/>
            <a:ext cx="10579891" cy="5346621"/>
            <a:chOff x="0" y="14367"/>
            <a:chExt cx="14106521" cy="7128829"/>
          </a:xfrm>
        </p:grpSpPr>
        <p:sp>
          <p:nvSpPr>
            <p:cNvPr id="5" name="TextBox 5"/>
            <p:cNvSpPr txBox="1"/>
            <p:nvPr/>
          </p:nvSpPr>
          <p:spPr>
            <a:xfrm>
              <a:off x="0" y="14367"/>
              <a:ext cx="14106521" cy="1590095"/>
            </a:xfrm>
            <a:prstGeom prst="rect">
              <a:avLst/>
            </a:prstGeom>
          </p:spPr>
          <p:txBody>
            <a:bodyPr lIns="0" tIns="0" rIns="0" bIns="0" rtlCol="0" anchor="t">
              <a:spAutoFit/>
            </a:bodyPr>
            <a:lstStyle/>
            <a:p>
              <a:pPr>
                <a:lnSpc>
                  <a:spcPts val="9881"/>
                </a:lnSpc>
              </a:pPr>
              <a:r>
                <a:rPr lang="en-US" sz="8234" b="1" dirty="0">
                  <a:solidFill>
                    <a:srgbClr val="53A272"/>
                  </a:solidFill>
                  <a:latin typeface="Times New Roman" panose="02020603050405020304" pitchFamily="18" charset="0"/>
                  <a:cs typeface="Times New Roman" panose="02020603050405020304" pitchFamily="18" charset="0"/>
                </a:rPr>
                <a:t>VẬN DỤNG</a:t>
              </a:r>
            </a:p>
          </p:txBody>
        </p:sp>
        <p:sp>
          <p:nvSpPr>
            <p:cNvPr id="6" name="TextBox 6"/>
            <p:cNvSpPr txBox="1"/>
            <p:nvPr/>
          </p:nvSpPr>
          <p:spPr>
            <a:xfrm>
              <a:off x="0" y="2165337"/>
              <a:ext cx="14106521" cy="4977859"/>
            </a:xfrm>
            <a:prstGeom prst="rect">
              <a:avLst/>
            </a:prstGeom>
          </p:spPr>
          <p:txBody>
            <a:bodyPr lIns="0" tIns="0" rIns="0" bIns="0" rtlCol="0" anchor="t">
              <a:spAutoFit/>
            </a:bodyPr>
            <a:lstStyle/>
            <a:p>
              <a:pPr>
                <a:lnSpc>
                  <a:spcPts val="4883"/>
                </a:lnSpc>
              </a:pPr>
              <a:r>
                <a:rPr lang="en-US" sz="4000" b="1" dirty="0">
                  <a:solidFill>
                    <a:srgbClr val="262A55"/>
                  </a:solidFill>
                  <a:latin typeface="Times New Roman" panose="02020603050405020304" pitchFamily="18" charset="0"/>
                  <a:cs typeface="Times New Roman" panose="02020603050405020304" pitchFamily="18" charset="0"/>
                </a:rPr>
                <a:t>1.Nhà </a:t>
              </a:r>
              <a:r>
                <a:rPr lang="en-US" sz="4000" b="1" dirty="0" err="1">
                  <a:solidFill>
                    <a:srgbClr val="262A55"/>
                  </a:solidFill>
                  <a:latin typeface="Times New Roman" panose="02020603050405020304" pitchFamily="18" charset="0"/>
                  <a:cs typeface="Times New Roman" panose="02020603050405020304" pitchFamily="18" charset="0"/>
                </a:rPr>
                <a:t>em</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có</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các</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khu</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vực</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chức</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năng</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nào</a:t>
              </a:r>
              <a:r>
                <a:rPr lang="en-US" sz="4000" b="1" dirty="0">
                  <a:solidFill>
                    <a:srgbClr val="262A55"/>
                  </a:solidFill>
                  <a:latin typeface="Times New Roman" panose="02020603050405020304" pitchFamily="18" charset="0"/>
                  <a:cs typeface="Times New Roman" panose="02020603050405020304" pitchFamily="18" charset="0"/>
                </a:rPr>
                <a:t> ?</a:t>
              </a:r>
            </a:p>
            <a:p>
              <a:pPr>
                <a:lnSpc>
                  <a:spcPts val="4883"/>
                </a:lnSpc>
              </a:pPr>
              <a:r>
                <a:rPr lang="en-US" sz="4000" b="1" dirty="0" err="1">
                  <a:solidFill>
                    <a:srgbClr val="262A55"/>
                  </a:solidFill>
                  <a:latin typeface="Times New Roman" panose="02020603050405020304" pitchFamily="18" charset="0"/>
                  <a:cs typeface="Times New Roman" panose="02020603050405020304" pitchFamily="18" charset="0"/>
                </a:rPr>
                <a:t>Em</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hãy</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mô</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tả</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chức</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năng</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các</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khu</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vực</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đó</a:t>
              </a:r>
              <a:r>
                <a:rPr lang="en-US" sz="4000" b="1" dirty="0">
                  <a:solidFill>
                    <a:srgbClr val="262A55"/>
                  </a:solidFill>
                  <a:latin typeface="Times New Roman" panose="02020603050405020304" pitchFamily="18" charset="0"/>
                  <a:cs typeface="Times New Roman" panose="02020603050405020304" pitchFamily="18" charset="0"/>
                </a:rPr>
                <a:t>.</a:t>
              </a:r>
            </a:p>
            <a:p>
              <a:pPr>
                <a:lnSpc>
                  <a:spcPts val="4883"/>
                </a:lnSpc>
              </a:pPr>
              <a:endParaRPr lang="en-US" sz="4000" b="1" dirty="0">
                <a:solidFill>
                  <a:srgbClr val="262A55"/>
                </a:solidFill>
                <a:latin typeface="Times New Roman" panose="02020603050405020304" pitchFamily="18" charset="0"/>
                <a:cs typeface="Times New Roman" panose="02020603050405020304" pitchFamily="18" charset="0"/>
              </a:endParaRPr>
            </a:p>
            <a:p>
              <a:pPr>
                <a:lnSpc>
                  <a:spcPts val="4883"/>
                </a:lnSpc>
              </a:pPr>
              <a:r>
                <a:rPr lang="en-US" sz="4000" b="1" dirty="0">
                  <a:solidFill>
                    <a:srgbClr val="262A55"/>
                  </a:solidFill>
                  <a:latin typeface="Times New Roman" panose="02020603050405020304" pitchFamily="18" charset="0"/>
                  <a:cs typeface="Times New Roman" panose="02020603050405020304" pitchFamily="18" charset="0"/>
                </a:rPr>
                <a:t>2.Nêu ý </a:t>
              </a:r>
              <a:r>
                <a:rPr lang="en-US" sz="4000" b="1" dirty="0" err="1">
                  <a:solidFill>
                    <a:srgbClr val="262A55"/>
                  </a:solidFill>
                  <a:latin typeface="Times New Roman" panose="02020603050405020304" pitchFamily="18" charset="0"/>
                  <a:cs typeface="Times New Roman" panose="02020603050405020304" pitchFamily="18" charset="0"/>
                </a:rPr>
                <a:t>tưởng</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thiết</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kế</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ngôi</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nhà</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có</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các</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phòng</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chức</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năng</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phù</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hợp</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với</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các</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thành</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viện</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trong</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gia</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đình</a:t>
              </a:r>
              <a:r>
                <a:rPr lang="en-US" sz="4000" b="1" dirty="0">
                  <a:solidFill>
                    <a:srgbClr val="262A55"/>
                  </a:solidFill>
                  <a:latin typeface="Times New Roman" panose="02020603050405020304" pitchFamily="18" charset="0"/>
                  <a:cs typeface="Times New Roman" panose="02020603050405020304" pitchFamily="18" charset="0"/>
                </a:rPr>
                <a:t> </a:t>
              </a:r>
              <a:r>
                <a:rPr lang="en-US" sz="4000" b="1" dirty="0" err="1">
                  <a:solidFill>
                    <a:srgbClr val="262A55"/>
                  </a:solidFill>
                  <a:latin typeface="Times New Roman" panose="02020603050405020304" pitchFamily="18" charset="0"/>
                  <a:cs typeface="Times New Roman" panose="02020603050405020304" pitchFamily="18" charset="0"/>
                </a:rPr>
                <a:t>em</a:t>
              </a:r>
              <a:endParaRPr lang="en-US" sz="4000" b="1" dirty="0">
                <a:solidFill>
                  <a:srgbClr val="262A55"/>
                </a:solidFill>
                <a:latin typeface="Times New Roman" panose="02020603050405020304" pitchFamily="18" charset="0"/>
                <a:cs typeface="Times New Roman" panose="02020603050405020304" pitchFamily="18" charset="0"/>
              </a:endParaRPr>
            </a:p>
          </p:txBody>
        </p:sp>
      </p:grpSp>
    </p:spTree>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057401" y="3808098"/>
            <a:ext cx="15887699" cy="3619452"/>
          </a:xfrm>
          <a:prstGeom prst="rect">
            <a:avLst/>
          </a:prstGeom>
          <a:noFill/>
          <a:ln w="9525">
            <a:noFill/>
            <a:miter lim="800000"/>
            <a:headEnd/>
            <a:tailEnd/>
          </a:ln>
          <a:effectLst/>
        </p:spPr>
        <p:txBody>
          <a:bodyPr vert="horz" wrap="square" lIns="137160" tIns="68580" rIns="137160" bIns="68580" numCol="1" anchor="ctr" anchorCtr="0" compatLnSpc="1">
            <a:prstTxWarp prst="textNoShape">
              <a:avLst/>
            </a:prstTxWarp>
            <a:spAutoFit/>
          </a:bodyPr>
          <a:lstStyle/>
          <a:p>
            <a:pPr algn="just" defTabSz="685800" fontAlgn="base">
              <a:spcBef>
                <a:spcPct val="20000"/>
              </a:spcBef>
              <a:spcAft>
                <a:spcPct val="0"/>
              </a:spcAft>
              <a:buClr>
                <a:srgbClr val="3366CC"/>
              </a:buClr>
              <a:defRPr/>
            </a:pPr>
            <a:r>
              <a:rPr lang="pt-BR" sz="4800" b="1" dirty="0">
                <a:solidFill>
                  <a:srgbClr val="FF0000"/>
                </a:solidFill>
                <a:latin typeface="#9Slide04 Chonburi" panose="00000500000000000000" pitchFamily="2" charset="-34"/>
                <a:ea typeface="Times New Roman" pitchFamily="18" charset="0"/>
                <a:cs typeface="#9Slide04 Chonburi" panose="00000500000000000000" pitchFamily="2" charset="-34"/>
              </a:rPr>
              <a:t> 			</a:t>
            </a:r>
            <a:r>
              <a:rPr lang="en-US" altLang="en-US" sz="4800" dirty="0">
                <a:solidFill>
                  <a:srgbClr val="0000CC"/>
                </a:solidFill>
                <a:latin typeface="#9Slide04 Chonburi" panose="00000500000000000000" pitchFamily="2" charset="-34"/>
                <a:cs typeface="#9Slide04 Chonburi" panose="00000500000000000000" pitchFamily="2" charset="-34"/>
              </a:rPr>
              <a:t>HƯỚNG DẪN VỀ NHÀ :</a:t>
            </a:r>
          </a:p>
          <a:p>
            <a:pPr algn="just" defTabSz="685800" fontAlgn="base">
              <a:spcBef>
                <a:spcPct val="20000"/>
              </a:spcBef>
              <a:spcAft>
                <a:spcPct val="0"/>
              </a:spcAft>
              <a:buClr>
                <a:srgbClr val="3366CC"/>
              </a:buClr>
              <a:defRPr/>
            </a:pPr>
            <a:r>
              <a:rPr lang="pt-BR" sz="3600" b="1" dirty="0">
                <a:latin typeface="Times New Roman" panose="02020603050405020304" pitchFamily="18" charset="0"/>
                <a:ea typeface="Times New Roman" panose="02020603050405020304" pitchFamily="18" charset="0"/>
                <a:cs typeface="Times New Roman" panose="02020603050405020304" pitchFamily="18" charset="0"/>
              </a:rPr>
              <a:t>* Học bài cũ:</a:t>
            </a:r>
          </a:p>
          <a:p>
            <a:pPr eaLnBrk="0" fontAlgn="base" hangingPunct="0">
              <a:spcBef>
                <a:spcPct val="0"/>
              </a:spcBef>
              <a:spcAft>
                <a:spcPct val="0"/>
              </a:spcAft>
              <a:buFontTx/>
              <a:buChar char="-"/>
            </a:pPr>
            <a:r>
              <a:rPr lang="pt-BR" sz="3600" dirty="0">
                <a:latin typeface="Times New Roman" panose="02020603050405020304" pitchFamily="18" charset="0"/>
                <a:ea typeface="Times New Roman" panose="02020603050405020304" pitchFamily="18" charset="0"/>
                <a:cs typeface="Times New Roman" panose="02020603050405020304" pitchFamily="18" charset="0"/>
              </a:rPr>
              <a:t> Ôn vai trò của nhà ở và các đặc điểm chung của nhà ở</a:t>
            </a:r>
          </a:p>
          <a:p>
            <a:pPr eaLnBrk="0" fontAlgn="base" hangingPunct="0">
              <a:spcBef>
                <a:spcPct val="0"/>
              </a:spcBef>
              <a:spcAft>
                <a:spcPct val="0"/>
              </a:spcAft>
            </a:pPr>
            <a:r>
              <a:rPr lang="pt-BR" sz="3600" dirty="0">
                <a:latin typeface="Times New Roman" panose="02020603050405020304" pitchFamily="18" charset="0"/>
                <a:cs typeface="Times New Roman" panose="02020603050405020304" pitchFamily="18" charset="0"/>
              </a:rPr>
              <a:t>- BTVN: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SBT</a:t>
            </a:r>
          </a:p>
          <a:p>
            <a:pPr eaLnBrk="0" fontAlgn="base" hangingPunct="0">
              <a:spcBef>
                <a:spcPct val="0"/>
              </a:spcBef>
              <a:spcAft>
                <a:spcPct val="0"/>
              </a:spcAft>
            </a:pPr>
            <a:r>
              <a:rPr lang="pt-BR" sz="3600" dirty="0">
                <a:latin typeface="Times New Roman" panose="02020603050405020304" pitchFamily="18" charset="0"/>
                <a:ea typeface="Times New Roman" panose="02020603050405020304" pitchFamily="18" charset="0"/>
                <a:cs typeface="Times New Roman" panose="02020603050405020304" pitchFamily="18" charset="0"/>
              </a:rPr>
              <a:t> </a:t>
            </a:r>
            <a:r>
              <a:rPr lang="pt-BR" sz="3600" b="1" dirty="0">
                <a:latin typeface="Times New Roman" panose="02020603050405020304" pitchFamily="18" charset="0"/>
                <a:ea typeface="Times New Roman" panose="02020603050405020304" pitchFamily="18" charset="0"/>
                <a:cs typeface="Times New Roman" panose="02020603050405020304" pitchFamily="18" charset="0"/>
              </a:rPr>
              <a:t>* Chuẩn bị bài: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trúc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trưng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Nam</a:t>
            </a:r>
            <a:endParaRPr lang="en-ID" sz="3600" dirty="0">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pt-BR" sz="2700" dirty="0">
              <a:solidFill>
                <a:srgbClr val="FF0000"/>
              </a:solidFill>
              <a:latin typeface="Arial" pitchFamily="34" charset="0"/>
              <a:cs typeface="Arial" pitchFamily="34" charset="0"/>
            </a:endParaRPr>
          </a:p>
        </p:txBody>
      </p:sp>
      <p:pic>
        <p:nvPicPr>
          <p:cNvPr id="3" name="Picture 5" descr="jlgbook">
            <a:extLst>
              <a:ext uri="{FF2B5EF4-FFF2-40B4-BE49-F238E27FC236}">
                <a16:creationId xmlns:a16="http://schemas.microsoft.com/office/drawing/2014/main" id="{B53AA844-AD7F-4F1B-938C-AE631A496BA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657881"/>
            <a:ext cx="34290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6">
            <a:extLst>
              <a:ext uri="{FF2B5EF4-FFF2-40B4-BE49-F238E27FC236}">
                <a16:creationId xmlns:a16="http://schemas.microsoft.com/office/drawing/2014/main" id="{DF836F47-FFDC-4C22-B7E2-385276B359B7}"/>
              </a:ext>
            </a:extLst>
          </p:cNvPr>
          <p:cNvSpPr>
            <a:spLocks noChangeArrowheads="1"/>
          </p:cNvSpPr>
          <p:nvPr/>
        </p:nvSpPr>
        <p:spPr bwMode="auto">
          <a:xfrm>
            <a:off x="1714500" y="228600"/>
            <a:ext cx="1943100" cy="1828800"/>
          </a:xfrm>
          <a:prstGeom prst="star32">
            <a:avLst>
              <a:gd name="adj" fmla="val 4259"/>
            </a:avLst>
          </a:prstGeom>
          <a:noFill/>
          <a:ln w="9525" algn="ctr">
            <a:solidFill>
              <a:srgbClr val="FFFF00"/>
            </a:solidFill>
            <a:miter lim="800000"/>
            <a:headEnd/>
            <a:tailEnd/>
          </a:ln>
          <a:effectLst/>
          <a:extLst>
            <a:ext uri="{909E8E84-426E-40DD-AFC4-6F175D3DCCD1}">
              <a14:hiddenFill xmlns:a14="http://schemas.microsoft.com/office/drawing/2010/main">
                <a:gradFill rotWithShape="0">
                  <a:gsLst>
                    <a:gs pos="0">
                      <a:srgbClr val="FFFFFF"/>
                    </a:gs>
                    <a:gs pos="100000">
                      <a:srgbClr val="FFFF00"/>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fontAlgn="base">
              <a:spcBef>
                <a:spcPct val="20000"/>
              </a:spcBef>
              <a:spcAft>
                <a:spcPct val="0"/>
              </a:spcAft>
              <a:buClr>
                <a:srgbClr val="3366CC"/>
              </a:buClr>
            </a:pPr>
            <a:endParaRPr kumimoji="1" lang="en-US" altLang="en-US" sz="4200" b="1">
              <a:solidFill>
                <a:prstClr val="black"/>
              </a:solidFill>
              <a:latin typeface="Arial" panose="020B0604020202020204" pitchFamily="34" charset="0"/>
            </a:endParaRPr>
          </a:p>
        </p:txBody>
      </p:sp>
      <p:sp>
        <p:nvSpPr>
          <p:cNvPr id="2" name="Footer Placeholder 1">
            <a:extLst>
              <a:ext uri="{FF2B5EF4-FFF2-40B4-BE49-F238E27FC236}">
                <a16:creationId xmlns:a16="http://schemas.microsoft.com/office/drawing/2014/main" id="{53FAB201-2C9C-40EC-A345-3A3B21795889}"/>
              </a:ext>
            </a:extLst>
          </p:cNvPr>
          <p:cNvSpPr>
            <a:spLocks noGrp="1"/>
          </p:cNvSpPr>
          <p:nvPr>
            <p:ph type="ftr" sz="quarter" idx="11"/>
          </p:nvPr>
        </p:nvSpPr>
        <p:spPr>
          <a:xfrm>
            <a:off x="6286500" y="9772726"/>
            <a:ext cx="8115300" cy="547688"/>
          </a:xfrm>
        </p:spPr>
        <p:txBody>
          <a:bodyPr/>
          <a:lstStyle/>
          <a:p>
            <a:pPr>
              <a:defRPr/>
            </a:pPr>
            <a:r>
              <a:rPr lang="vi-VN" altLang="vi-VN" dirty="0">
                <a:solidFill>
                  <a:schemeClr val="bg1"/>
                </a:solidFill>
              </a:rPr>
              <a:t>Design by: Nguyễn Thị Hiên-Trường THCS Chi Lăng - Quế Võ - Bắc Ninh</a:t>
            </a:r>
            <a:endParaRPr lang="en-US" altLang="vi-VN"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1C3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556123" y="8245433"/>
            <a:ext cx="30579547" cy="1528977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03625" y="1220427"/>
            <a:ext cx="1554725" cy="1110922"/>
          </a:xfrm>
          <a:prstGeom prst="rect">
            <a:avLst/>
          </a:prstGeom>
        </p:spPr>
      </p:pic>
      <p:pic>
        <p:nvPicPr>
          <p:cNvPr id="5" name="Picture 5"/>
          <p:cNvPicPr>
            <a:picLocks noChangeAspect="1"/>
          </p:cNvPicPr>
          <p:nvPr/>
        </p:nvPicPr>
        <p:blipFill>
          <a:blip r:embed="rId6"/>
          <a:srcRect/>
          <a:stretch>
            <a:fillRect/>
          </a:stretch>
        </p:blipFill>
        <p:spPr>
          <a:xfrm>
            <a:off x="3383525" y="1635329"/>
            <a:ext cx="10713475" cy="8178080"/>
          </a:xfrm>
          <a:prstGeom prst="rect">
            <a:avLst/>
          </a:prstGeom>
        </p:spPr>
      </p:pic>
      <p:grpSp>
        <p:nvGrpSpPr>
          <p:cNvPr id="7" name="Group 7"/>
          <p:cNvGrpSpPr/>
          <p:nvPr/>
        </p:nvGrpSpPr>
        <p:grpSpPr>
          <a:xfrm>
            <a:off x="1936044" y="943428"/>
            <a:ext cx="19732334" cy="2306177"/>
            <a:chOff x="0" y="736857"/>
            <a:chExt cx="26309778" cy="3074903"/>
          </a:xfrm>
        </p:grpSpPr>
        <p:sp>
          <p:nvSpPr>
            <p:cNvPr id="8" name="TextBox 8"/>
            <p:cNvSpPr txBox="1"/>
            <p:nvPr/>
          </p:nvSpPr>
          <p:spPr>
            <a:xfrm>
              <a:off x="1929975" y="736857"/>
              <a:ext cx="24379803" cy="738664"/>
            </a:xfrm>
            <a:prstGeom prst="rect">
              <a:avLst/>
            </a:prstGeom>
          </p:spPr>
          <p:txBody>
            <a:bodyPr wrap="square" lIns="0" tIns="0" rIns="0" bIns="0" rtlCol="0" anchor="t">
              <a:spAutoFit/>
            </a:bodyPr>
            <a:lstStyle/>
            <a:p>
              <a:pPr rtl="0"/>
              <a:r>
                <a:rPr lang="en-US" sz="3600" b="1" i="0" u="none" strike="noStrike" kern="1200" baseline="0" dirty="0">
                  <a:solidFill>
                    <a:srgbClr val="F8F5EF"/>
                  </a:solidFill>
                  <a:latin typeface="Times New Roman" panose="02020603050405020304" pitchFamily="18" charset="0"/>
                  <a:cs typeface="Times New Roman" panose="02020603050405020304" pitchFamily="18" charset="0"/>
                </a:rPr>
                <a:t>Q</a:t>
              </a:r>
              <a:r>
                <a:rPr lang="vi-VN" sz="3600" b="1" i="0" u="none" strike="noStrike" kern="1200" baseline="0" dirty="0">
                  <a:solidFill>
                    <a:srgbClr val="F8F5EF"/>
                  </a:solidFill>
                  <a:latin typeface="Times New Roman" panose="02020603050405020304" pitchFamily="18" charset="0"/>
                  <a:cs typeface="Times New Roman" panose="02020603050405020304" pitchFamily="18" charset="0"/>
                </a:rPr>
                <a:t>uan sát hình 1.1 và cho biết vì sao con người cần nhà ở ?</a:t>
              </a:r>
            </a:p>
          </p:txBody>
        </p:sp>
        <p:sp>
          <p:nvSpPr>
            <p:cNvPr id="9" name="TextBox 9"/>
            <p:cNvSpPr txBox="1"/>
            <p:nvPr/>
          </p:nvSpPr>
          <p:spPr>
            <a:xfrm>
              <a:off x="0" y="3113683"/>
              <a:ext cx="9746765" cy="698077"/>
            </a:xfrm>
            <a:prstGeom prst="rect">
              <a:avLst/>
            </a:prstGeom>
          </p:spPr>
          <p:txBody>
            <a:bodyPr lIns="0" tIns="0" rIns="0" bIns="0" rtlCol="0" anchor="t">
              <a:spAutoFit/>
            </a:bodyPr>
            <a:lstStyle/>
            <a:p>
              <a:pPr>
                <a:lnSpc>
                  <a:spcPts val="4480"/>
                </a:lnSpc>
              </a:pPr>
              <a:endParaRPr/>
            </a:p>
          </p:txBody>
        </p:sp>
      </p:grpSp>
      <p:sp>
        <p:nvSpPr>
          <p:cNvPr id="10" name="TextBox 4">
            <a:extLst>
              <a:ext uri="{FF2B5EF4-FFF2-40B4-BE49-F238E27FC236}">
                <a16:creationId xmlns:a16="http://schemas.microsoft.com/office/drawing/2014/main" id="{2798834F-E2DC-4EB4-B4F9-703D7C12C1CF}"/>
              </a:ext>
            </a:extLst>
          </p:cNvPr>
          <p:cNvSpPr txBox="1"/>
          <p:nvPr/>
        </p:nvSpPr>
        <p:spPr>
          <a:xfrm>
            <a:off x="187098" y="345035"/>
            <a:ext cx="7924800" cy="718145"/>
          </a:xfrm>
          <a:prstGeom prst="rect">
            <a:avLst/>
          </a:prstGeom>
        </p:spPr>
        <p:txBody>
          <a:bodyPr wrap="square" lIns="0" tIns="0" rIns="0" bIns="0" rtlCol="0" anchor="t">
            <a:spAutoFit/>
          </a:bodyPr>
          <a:lstStyle/>
          <a:p>
            <a:pPr algn="ctr">
              <a:lnSpc>
                <a:spcPts val="5600"/>
              </a:lnSpc>
            </a:pPr>
            <a:r>
              <a:rPr lang="en-US" sz="5400" b="1" dirty="0">
                <a:solidFill>
                  <a:schemeClr val="bg1"/>
                </a:solidFill>
                <a:latin typeface="DejaVu Serif"/>
              </a:rPr>
              <a:t>I. </a:t>
            </a:r>
            <a:r>
              <a:rPr lang="en-US" sz="5400" b="1" dirty="0" err="1">
                <a:solidFill>
                  <a:schemeClr val="bg1"/>
                </a:solidFill>
                <a:latin typeface="DejaVu Serif"/>
              </a:rPr>
              <a:t>Vai</a:t>
            </a:r>
            <a:r>
              <a:rPr lang="en-US" sz="5400" b="1" dirty="0">
                <a:solidFill>
                  <a:schemeClr val="bg1"/>
                </a:solidFill>
                <a:latin typeface="DejaVu Serif"/>
              </a:rPr>
              <a:t> </a:t>
            </a:r>
            <a:r>
              <a:rPr lang="en-US" sz="5400" b="1" dirty="0" err="1">
                <a:solidFill>
                  <a:schemeClr val="bg1"/>
                </a:solidFill>
                <a:latin typeface="DejaVu Serif"/>
              </a:rPr>
              <a:t>trò</a:t>
            </a:r>
            <a:r>
              <a:rPr lang="en-US" sz="5400" b="1" dirty="0">
                <a:solidFill>
                  <a:schemeClr val="bg1"/>
                </a:solidFill>
                <a:latin typeface="DejaVu Serif"/>
              </a:rPr>
              <a:t> </a:t>
            </a:r>
            <a:r>
              <a:rPr lang="en-US" sz="5400" b="1" dirty="0" err="1">
                <a:solidFill>
                  <a:schemeClr val="bg1"/>
                </a:solidFill>
                <a:latin typeface="DejaVu Serif"/>
              </a:rPr>
              <a:t>của</a:t>
            </a:r>
            <a:r>
              <a:rPr lang="en-US" sz="5400" b="1" dirty="0">
                <a:solidFill>
                  <a:schemeClr val="bg1"/>
                </a:solidFill>
                <a:latin typeface="DejaVu Serif"/>
              </a:rPr>
              <a:t> </a:t>
            </a:r>
            <a:r>
              <a:rPr lang="en-US" sz="5400" b="1" dirty="0" err="1">
                <a:solidFill>
                  <a:schemeClr val="bg1"/>
                </a:solidFill>
                <a:latin typeface="DejaVu Serif"/>
              </a:rPr>
              <a:t>nhà</a:t>
            </a:r>
            <a:r>
              <a:rPr lang="en-US" sz="5400" b="1" dirty="0">
                <a:solidFill>
                  <a:schemeClr val="bg1"/>
                </a:solidFill>
                <a:latin typeface="DejaVu Serif"/>
              </a:rPr>
              <a:t> ở</a:t>
            </a:r>
          </a:p>
        </p:txBody>
      </p:sp>
      <p:pic>
        <p:nvPicPr>
          <p:cNvPr id="12" name="Picture 11">
            <a:extLst>
              <a:ext uri="{FF2B5EF4-FFF2-40B4-BE49-F238E27FC236}">
                <a16:creationId xmlns:a16="http://schemas.microsoft.com/office/drawing/2014/main" id="{8AECC3D6-533C-405F-8653-0F96B0B0D5A2}"/>
              </a:ext>
            </a:extLst>
          </p:cNvPr>
          <p:cNvPicPr>
            <a:picLocks noChangeAspect="1"/>
          </p:cNvPicPr>
          <p:nvPr/>
        </p:nvPicPr>
        <p:blipFill>
          <a:blip r:embed="rId7"/>
          <a:stretch>
            <a:fillRect/>
          </a:stretch>
        </p:blipFill>
        <p:spPr>
          <a:xfrm>
            <a:off x="10739692" y="1645764"/>
            <a:ext cx="2823908" cy="878132"/>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44668" y="804672"/>
            <a:ext cx="6192966" cy="9076464"/>
          </a:xfrm>
          <a:prstGeom prst="rect">
            <a:avLst/>
          </a:prstGeom>
        </p:spPr>
      </p:pic>
      <p:sp>
        <p:nvSpPr>
          <p:cNvPr id="3" name="TextBox 3"/>
          <p:cNvSpPr txBox="1"/>
          <p:nvPr/>
        </p:nvSpPr>
        <p:spPr>
          <a:xfrm>
            <a:off x="7383277" y="4393247"/>
            <a:ext cx="9609323" cy="1505092"/>
          </a:xfrm>
          <a:prstGeom prst="rect">
            <a:avLst/>
          </a:prstGeom>
        </p:spPr>
        <p:txBody>
          <a:bodyPr wrap="square" lIns="0" tIns="0" rIns="0" bIns="0" rtlCol="0" anchor="t">
            <a:spAutoFit/>
          </a:bodyPr>
          <a:lstStyle/>
          <a:p>
            <a:pPr algn="ctr">
              <a:lnSpc>
                <a:spcPts val="6020"/>
              </a:lnSpc>
            </a:pPr>
            <a:r>
              <a:rPr lang="en-US" sz="4800" dirty="0" err="1">
                <a:solidFill>
                  <a:srgbClr val="FFFFFF"/>
                </a:solidFill>
                <a:latin typeface="Noto Serif Display Black"/>
              </a:rPr>
              <a:t>Nhà</a:t>
            </a:r>
            <a:r>
              <a:rPr lang="en-US" sz="4800" dirty="0">
                <a:solidFill>
                  <a:srgbClr val="FFFFFF"/>
                </a:solidFill>
                <a:latin typeface="Noto Serif Display Black"/>
              </a:rPr>
              <a:t> ở </a:t>
            </a:r>
            <a:r>
              <a:rPr lang="en-US" sz="4800" dirty="0" err="1">
                <a:solidFill>
                  <a:srgbClr val="FFFFFF"/>
                </a:solidFill>
                <a:latin typeface="Noto Serif Display Black"/>
              </a:rPr>
              <a:t>là</a:t>
            </a:r>
            <a:r>
              <a:rPr lang="en-US" sz="4800" dirty="0">
                <a:solidFill>
                  <a:srgbClr val="FFFFFF"/>
                </a:solidFill>
                <a:latin typeface="Noto Serif Display Black"/>
              </a:rPr>
              <a:t> </a:t>
            </a:r>
            <a:r>
              <a:rPr lang="en-US" sz="4800" dirty="0" err="1">
                <a:solidFill>
                  <a:srgbClr val="FFFFFF"/>
                </a:solidFill>
                <a:latin typeface="Noto Serif Display Black"/>
              </a:rPr>
              <a:t>nơi</a:t>
            </a:r>
            <a:r>
              <a:rPr lang="en-US" sz="4800" dirty="0">
                <a:solidFill>
                  <a:srgbClr val="FFFFFF"/>
                </a:solidFill>
                <a:latin typeface="Noto Serif Display Black"/>
              </a:rPr>
              <a:t> </a:t>
            </a:r>
            <a:r>
              <a:rPr lang="en-US" sz="4800" dirty="0" err="1">
                <a:solidFill>
                  <a:srgbClr val="FFFFFF"/>
                </a:solidFill>
                <a:latin typeface="Noto Serif Display Black"/>
              </a:rPr>
              <a:t>đoàn</a:t>
            </a:r>
            <a:r>
              <a:rPr lang="en-US" sz="4800" dirty="0">
                <a:solidFill>
                  <a:srgbClr val="FFFFFF"/>
                </a:solidFill>
                <a:latin typeface="Noto Serif Display Black"/>
              </a:rPr>
              <a:t> </a:t>
            </a:r>
            <a:r>
              <a:rPr lang="en-US" sz="4800" dirty="0" err="1">
                <a:solidFill>
                  <a:srgbClr val="FFFFFF"/>
                </a:solidFill>
                <a:latin typeface="Noto Serif Display Black"/>
              </a:rPr>
              <a:t>tụ</a:t>
            </a:r>
            <a:r>
              <a:rPr lang="en-US" sz="4800" dirty="0">
                <a:solidFill>
                  <a:srgbClr val="FFFFFF"/>
                </a:solidFill>
                <a:latin typeface="Noto Serif Display Black"/>
              </a:rPr>
              <a:t> </a:t>
            </a:r>
            <a:r>
              <a:rPr lang="en-US" sz="4800" dirty="0" err="1">
                <a:solidFill>
                  <a:srgbClr val="FFFFFF"/>
                </a:solidFill>
                <a:latin typeface="Noto Serif Display Black"/>
              </a:rPr>
              <a:t>của</a:t>
            </a:r>
            <a:r>
              <a:rPr lang="en-US" sz="4800" dirty="0">
                <a:solidFill>
                  <a:srgbClr val="FFFFFF"/>
                </a:solidFill>
                <a:latin typeface="Noto Serif Display Black"/>
              </a:rPr>
              <a:t> </a:t>
            </a:r>
            <a:r>
              <a:rPr lang="en-US" sz="4800" dirty="0" err="1">
                <a:solidFill>
                  <a:srgbClr val="FFFFFF"/>
                </a:solidFill>
                <a:latin typeface="Noto Serif Display Black"/>
              </a:rPr>
              <a:t>các</a:t>
            </a:r>
            <a:r>
              <a:rPr lang="en-US" sz="4800" dirty="0">
                <a:solidFill>
                  <a:srgbClr val="FFFFFF"/>
                </a:solidFill>
                <a:latin typeface="Noto Serif Display Black"/>
              </a:rPr>
              <a:t> </a:t>
            </a:r>
            <a:r>
              <a:rPr lang="en-US" sz="4800" dirty="0" err="1">
                <a:solidFill>
                  <a:srgbClr val="FFFFFF"/>
                </a:solidFill>
                <a:latin typeface="Noto Serif Display Black"/>
              </a:rPr>
              <a:t>thành</a:t>
            </a:r>
            <a:r>
              <a:rPr lang="en-US" sz="4800" dirty="0">
                <a:solidFill>
                  <a:srgbClr val="FFFFFF"/>
                </a:solidFill>
                <a:latin typeface="Noto Serif Display Black"/>
              </a:rPr>
              <a:t> </a:t>
            </a:r>
            <a:r>
              <a:rPr lang="en-US" sz="4800" dirty="0" err="1">
                <a:solidFill>
                  <a:srgbClr val="FFFFFF"/>
                </a:solidFill>
                <a:latin typeface="Noto Serif Display Black"/>
              </a:rPr>
              <a:t>viên</a:t>
            </a:r>
            <a:r>
              <a:rPr lang="en-US" sz="4800" dirty="0">
                <a:solidFill>
                  <a:srgbClr val="FFFFFF"/>
                </a:solidFill>
                <a:latin typeface="Noto Serif Display Black"/>
              </a:rPr>
              <a:t> </a:t>
            </a:r>
            <a:r>
              <a:rPr lang="en-US" sz="4800" dirty="0" err="1">
                <a:solidFill>
                  <a:srgbClr val="FFFFFF"/>
                </a:solidFill>
                <a:latin typeface="Noto Serif Display Black"/>
              </a:rPr>
              <a:t>trong</a:t>
            </a:r>
            <a:r>
              <a:rPr lang="en-US" sz="4800" dirty="0">
                <a:solidFill>
                  <a:srgbClr val="FFFFFF"/>
                </a:solidFill>
                <a:latin typeface="Noto Serif Display Black"/>
              </a:rPr>
              <a:t> </a:t>
            </a:r>
            <a:r>
              <a:rPr lang="en-US" sz="4800" dirty="0" err="1">
                <a:solidFill>
                  <a:srgbClr val="FFFFFF"/>
                </a:solidFill>
                <a:latin typeface="Noto Serif Display Black"/>
              </a:rPr>
              <a:t>gia</a:t>
            </a:r>
            <a:r>
              <a:rPr lang="en-US" sz="4800" dirty="0">
                <a:solidFill>
                  <a:srgbClr val="FFFFFF"/>
                </a:solidFill>
                <a:latin typeface="Noto Serif Display Black"/>
              </a:rPr>
              <a:t> </a:t>
            </a:r>
            <a:r>
              <a:rPr lang="en-US" sz="4800" dirty="0" err="1">
                <a:solidFill>
                  <a:srgbClr val="FFFFFF"/>
                </a:solidFill>
                <a:latin typeface="Noto Serif Display Black"/>
              </a:rPr>
              <a:t>đình</a:t>
            </a:r>
            <a:endParaRPr lang="en-US" sz="4800" dirty="0">
              <a:solidFill>
                <a:srgbClr val="FFFFFF"/>
              </a:solidFill>
              <a:latin typeface="Noto Serif Display Black"/>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sp>
        <p:nvSpPr>
          <p:cNvPr id="3" name="TextBox 3"/>
          <p:cNvSpPr txBox="1"/>
          <p:nvPr/>
        </p:nvSpPr>
        <p:spPr>
          <a:xfrm>
            <a:off x="1812815" y="8572500"/>
            <a:ext cx="14662370" cy="705321"/>
          </a:xfrm>
          <a:prstGeom prst="rect">
            <a:avLst/>
          </a:prstGeom>
        </p:spPr>
        <p:txBody>
          <a:bodyPr lIns="0" tIns="0" rIns="0" bIns="0" rtlCol="0" anchor="t">
            <a:spAutoFit/>
          </a:bodyPr>
          <a:lstStyle/>
          <a:p>
            <a:pPr algn="ctr">
              <a:lnSpc>
                <a:spcPts val="5460"/>
              </a:lnSpc>
            </a:pPr>
            <a:r>
              <a:rPr lang="en-US" sz="4800" dirty="0" err="1">
                <a:solidFill>
                  <a:srgbClr val="000000"/>
                </a:solidFill>
                <a:latin typeface="Noto Serif Display Black"/>
              </a:rPr>
              <a:t>Nhà</a:t>
            </a:r>
            <a:r>
              <a:rPr lang="en-US" sz="4800" dirty="0">
                <a:solidFill>
                  <a:srgbClr val="000000"/>
                </a:solidFill>
                <a:latin typeface="Noto Serif Display Black"/>
              </a:rPr>
              <a:t> ở </a:t>
            </a:r>
            <a:r>
              <a:rPr lang="en-US" sz="4800" dirty="0" err="1">
                <a:solidFill>
                  <a:srgbClr val="000000"/>
                </a:solidFill>
                <a:latin typeface="Noto Serif Display Black"/>
              </a:rPr>
              <a:t>là</a:t>
            </a:r>
            <a:r>
              <a:rPr lang="en-US" sz="4800" dirty="0">
                <a:solidFill>
                  <a:srgbClr val="000000"/>
                </a:solidFill>
                <a:latin typeface="Noto Serif Display Black"/>
              </a:rPr>
              <a:t> </a:t>
            </a:r>
            <a:r>
              <a:rPr lang="en-US" sz="4800" dirty="0" err="1">
                <a:solidFill>
                  <a:srgbClr val="000000"/>
                </a:solidFill>
                <a:latin typeface="Noto Serif Display Black"/>
              </a:rPr>
              <a:t>nơi</a:t>
            </a:r>
            <a:r>
              <a:rPr lang="en-US" sz="4800" dirty="0">
                <a:solidFill>
                  <a:srgbClr val="000000"/>
                </a:solidFill>
                <a:latin typeface="Noto Serif Display Black"/>
              </a:rPr>
              <a:t> </a:t>
            </a:r>
            <a:r>
              <a:rPr lang="en-US" sz="4800" dirty="0" err="1">
                <a:solidFill>
                  <a:srgbClr val="000000"/>
                </a:solidFill>
                <a:latin typeface="Noto Serif Display Black"/>
              </a:rPr>
              <a:t>phục</a:t>
            </a:r>
            <a:r>
              <a:rPr lang="en-US" sz="4800" dirty="0">
                <a:solidFill>
                  <a:srgbClr val="000000"/>
                </a:solidFill>
                <a:latin typeface="Noto Serif Display Black"/>
              </a:rPr>
              <a:t> </a:t>
            </a:r>
            <a:r>
              <a:rPr lang="en-US" sz="4800" dirty="0" err="1">
                <a:solidFill>
                  <a:srgbClr val="000000"/>
                </a:solidFill>
                <a:latin typeface="Noto Serif Display Black"/>
              </a:rPr>
              <a:t>vụ</a:t>
            </a:r>
            <a:r>
              <a:rPr lang="en-US" sz="4800" dirty="0">
                <a:solidFill>
                  <a:srgbClr val="000000"/>
                </a:solidFill>
                <a:latin typeface="Noto Serif Display Black"/>
              </a:rPr>
              <a:t> </a:t>
            </a:r>
            <a:r>
              <a:rPr lang="en-US" sz="4800" dirty="0" err="1">
                <a:solidFill>
                  <a:srgbClr val="000000"/>
                </a:solidFill>
                <a:latin typeface="Noto Serif Display Black"/>
              </a:rPr>
              <a:t>các</a:t>
            </a:r>
            <a:r>
              <a:rPr lang="en-US" sz="4800" dirty="0">
                <a:solidFill>
                  <a:srgbClr val="000000"/>
                </a:solidFill>
                <a:latin typeface="Noto Serif Display Black"/>
              </a:rPr>
              <a:t> </a:t>
            </a:r>
            <a:r>
              <a:rPr lang="en-US" sz="4800" dirty="0" err="1">
                <a:solidFill>
                  <a:srgbClr val="000000"/>
                </a:solidFill>
                <a:latin typeface="Noto Serif Display Black"/>
              </a:rPr>
              <a:t>nhu</a:t>
            </a:r>
            <a:r>
              <a:rPr lang="en-US" sz="4800" dirty="0">
                <a:solidFill>
                  <a:srgbClr val="000000"/>
                </a:solidFill>
                <a:latin typeface="Noto Serif Display Black"/>
              </a:rPr>
              <a:t> </a:t>
            </a:r>
            <a:r>
              <a:rPr lang="en-US" sz="4800" dirty="0" err="1">
                <a:solidFill>
                  <a:srgbClr val="000000"/>
                </a:solidFill>
                <a:latin typeface="Noto Serif Display Black"/>
              </a:rPr>
              <a:t>cầu</a:t>
            </a:r>
            <a:r>
              <a:rPr lang="en-US" sz="4800" dirty="0">
                <a:solidFill>
                  <a:srgbClr val="000000"/>
                </a:solidFill>
                <a:latin typeface="Noto Serif Display Black"/>
              </a:rPr>
              <a:t> </a:t>
            </a:r>
            <a:r>
              <a:rPr lang="en-US" sz="4800" dirty="0" err="1">
                <a:solidFill>
                  <a:srgbClr val="000000"/>
                </a:solidFill>
                <a:latin typeface="Noto Serif Display Black"/>
              </a:rPr>
              <a:t>ăn</a:t>
            </a:r>
            <a:r>
              <a:rPr lang="en-US" sz="4800" dirty="0">
                <a:solidFill>
                  <a:srgbClr val="000000"/>
                </a:solidFill>
                <a:latin typeface="Noto Serif Display Black"/>
              </a:rPr>
              <a:t> </a:t>
            </a:r>
            <a:r>
              <a:rPr lang="en-US" sz="4800" dirty="0" err="1">
                <a:solidFill>
                  <a:srgbClr val="000000"/>
                </a:solidFill>
                <a:latin typeface="Noto Serif Display Black"/>
              </a:rPr>
              <a:t>uống</a:t>
            </a:r>
            <a:r>
              <a:rPr lang="en-US" sz="4800" dirty="0">
                <a:solidFill>
                  <a:srgbClr val="000000"/>
                </a:solidFill>
                <a:latin typeface="Noto Serif Display Black"/>
              </a:rPr>
              <a:t> </a:t>
            </a:r>
          </a:p>
        </p:txBody>
      </p:sp>
      <p:pic>
        <p:nvPicPr>
          <p:cNvPr id="4" name="Shape 106">
            <a:extLst>
              <a:ext uri="{FF2B5EF4-FFF2-40B4-BE49-F238E27FC236}">
                <a16:creationId xmlns:a16="http://schemas.microsoft.com/office/drawing/2014/main" id="{B89E74A7-54BE-460F-8EB5-8B2C5778A827}"/>
              </a:ext>
            </a:extLst>
          </p:cNvPr>
          <p:cNvPicPr/>
          <p:nvPr/>
        </p:nvPicPr>
        <p:blipFill>
          <a:blip r:embed="rId2"/>
          <a:stretch/>
        </p:blipFill>
        <p:spPr>
          <a:xfrm>
            <a:off x="4016818" y="1016799"/>
            <a:ext cx="9159586" cy="61841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810000" y="243960"/>
            <a:ext cx="11545437" cy="8099940"/>
          </a:xfrm>
          <a:prstGeom prst="rect">
            <a:avLst/>
          </a:prstGeom>
        </p:spPr>
      </p:pic>
      <p:sp>
        <p:nvSpPr>
          <p:cNvPr id="3" name="TextBox 3"/>
          <p:cNvSpPr txBox="1"/>
          <p:nvPr/>
        </p:nvSpPr>
        <p:spPr>
          <a:xfrm>
            <a:off x="4343400" y="8572500"/>
            <a:ext cx="9150864" cy="718145"/>
          </a:xfrm>
          <a:prstGeom prst="rect">
            <a:avLst/>
          </a:prstGeom>
        </p:spPr>
        <p:txBody>
          <a:bodyPr lIns="0" tIns="0" rIns="0" bIns="0" rtlCol="0" anchor="t">
            <a:spAutoFit/>
          </a:bodyPr>
          <a:lstStyle/>
          <a:p>
            <a:pPr algn="ctr">
              <a:lnSpc>
                <a:spcPts val="5600"/>
              </a:lnSpc>
            </a:pPr>
            <a:r>
              <a:rPr lang="en-US" sz="4800" b="1" dirty="0" err="1">
                <a:solidFill>
                  <a:schemeClr val="bg1"/>
                </a:solidFill>
                <a:latin typeface="Times New Roman" panose="02020603050405020304" pitchFamily="18" charset="0"/>
                <a:cs typeface="Times New Roman" panose="02020603050405020304" pitchFamily="18" charset="0"/>
              </a:rPr>
              <a:t>Nhà</a:t>
            </a:r>
            <a:r>
              <a:rPr lang="en-US" sz="4800" b="1" dirty="0">
                <a:solidFill>
                  <a:schemeClr val="bg1"/>
                </a:solidFill>
                <a:latin typeface="Times New Roman" panose="02020603050405020304" pitchFamily="18" charset="0"/>
                <a:cs typeface="Times New Roman" panose="02020603050405020304" pitchFamily="18" charset="0"/>
              </a:rPr>
              <a:t> ở </a:t>
            </a:r>
            <a:r>
              <a:rPr lang="en-US" sz="4800" b="1" dirty="0" err="1">
                <a:solidFill>
                  <a:schemeClr val="bg1"/>
                </a:solidFill>
                <a:latin typeface="Times New Roman" panose="02020603050405020304" pitchFamily="18" charset="0"/>
                <a:cs typeface="Times New Roman" panose="02020603050405020304" pitchFamily="18" charset="0"/>
              </a:rPr>
              <a:t>giúp</a:t>
            </a:r>
            <a:r>
              <a:rPr lang="en-US" sz="4800" b="1" dirty="0">
                <a:solidFill>
                  <a:schemeClr val="bg1"/>
                </a:solidFill>
                <a:latin typeface="Times New Roman" panose="02020603050405020304" pitchFamily="18" charset="0"/>
                <a:cs typeface="Times New Roman" panose="02020603050405020304" pitchFamily="18" charset="0"/>
              </a:rPr>
              <a:t> ta </a:t>
            </a:r>
            <a:r>
              <a:rPr lang="en-US" sz="4800" b="1" dirty="0" err="1">
                <a:solidFill>
                  <a:schemeClr val="bg1"/>
                </a:solidFill>
                <a:latin typeface="Times New Roman" panose="02020603050405020304" pitchFamily="18" charset="0"/>
                <a:cs typeface="Times New Roman" panose="02020603050405020304" pitchFamily="18" charset="0"/>
              </a:rPr>
              <a:t>tránh</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nắng</a:t>
            </a:r>
            <a:endParaRPr lang="en-US" sz="48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86719" y="190500"/>
            <a:ext cx="10563590" cy="8182204"/>
          </a:xfrm>
          <a:prstGeom prst="rect">
            <a:avLst/>
          </a:prstGeom>
        </p:spPr>
      </p:pic>
      <p:sp>
        <p:nvSpPr>
          <p:cNvPr id="3" name="TextBox 3"/>
          <p:cNvSpPr txBox="1"/>
          <p:nvPr/>
        </p:nvSpPr>
        <p:spPr>
          <a:xfrm>
            <a:off x="3940351" y="8519795"/>
            <a:ext cx="10407299" cy="738505"/>
          </a:xfrm>
          <a:prstGeom prst="rect">
            <a:avLst/>
          </a:prstGeom>
        </p:spPr>
        <p:txBody>
          <a:bodyPr lIns="0" tIns="0" rIns="0" bIns="0" rtlCol="0" anchor="t">
            <a:spAutoFit/>
          </a:bodyPr>
          <a:lstStyle/>
          <a:p>
            <a:pPr algn="ctr">
              <a:lnSpc>
                <a:spcPts val="6020"/>
              </a:lnSpc>
            </a:pPr>
            <a:r>
              <a:rPr lang="en-US" sz="4300" dirty="0" err="1">
                <a:solidFill>
                  <a:srgbClr val="000000"/>
                </a:solidFill>
                <a:latin typeface="Noto Serif Display Black"/>
              </a:rPr>
              <a:t>Nhà</a:t>
            </a:r>
            <a:r>
              <a:rPr lang="en-US" sz="4300" dirty="0">
                <a:solidFill>
                  <a:srgbClr val="000000"/>
                </a:solidFill>
                <a:latin typeface="Noto Serif Display Black"/>
              </a:rPr>
              <a:t> ở </a:t>
            </a:r>
            <a:r>
              <a:rPr lang="en-US" sz="4300" dirty="0" err="1">
                <a:solidFill>
                  <a:srgbClr val="000000"/>
                </a:solidFill>
                <a:latin typeface="Noto Serif Display Black"/>
              </a:rPr>
              <a:t>đáp</a:t>
            </a:r>
            <a:r>
              <a:rPr lang="en-US" sz="4300" dirty="0">
                <a:solidFill>
                  <a:srgbClr val="000000"/>
                </a:solidFill>
                <a:latin typeface="Noto Serif Display Black"/>
              </a:rPr>
              <a:t> </a:t>
            </a:r>
            <a:r>
              <a:rPr lang="en-US" sz="4300" dirty="0" err="1">
                <a:solidFill>
                  <a:srgbClr val="000000"/>
                </a:solidFill>
                <a:latin typeface="Noto Serif Display Black"/>
              </a:rPr>
              <a:t>ứng</a:t>
            </a:r>
            <a:r>
              <a:rPr lang="en-US" sz="4300" dirty="0">
                <a:solidFill>
                  <a:srgbClr val="000000"/>
                </a:solidFill>
                <a:latin typeface="Noto Serif Display Black"/>
              </a:rPr>
              <a:t> </a:t>
            </a:r>
            <a:r>
              <a:rPr lang="en-US" sz="4300" dirty="0" err="1">
                <a:solidFill>
                  <a:srgbClr val="000000"/>
                </a:solidFill>
                <a:latin typeface="Noto Serif Display Black"/>
              </a:rPr>
              <a:t>các</a:t>
            </a:r>
            <a:r>
              <a:rPr lang="en-US" sz="4300" dirty="0">
                <a:solidFill>
                  <a:srgbClr val="000000"/>
                </a:solidFill>
                <a:latin typeface="Noto Serif Display Black"/>
              </a:rPr>
              <a:t> </a:t>
            </a:r>
            <a:r>
              <a:rPr lang="en-US" sz="4300" dirty="0" err="1">
                <a:solidFill>
                  <a:srgbClr val="000000"/>
                </a:solidFill>
                <a:latin typeface="Noto Serif Display Black"/>
              </a:rPr>
              <a:t>nhu</a:t>
            </a:r>
            <a:r>
              <a:rPr lang="en-US" sz="4300" dirty="0">
                <a:solidFill>
                  <a:srgbClr val="000000"/>
                </a:solidFill>
                <a:latin typeface="Noto Serif Display Black"/>
              </a:rPr>
              <a:t> </a:t>
            </a:r>
            <a:r>
              <a:rPr lang="en-US" sz="4300" dirty="0" err="1">
                <a:solidFill>
                  <a:srgbClr val="000000"/>
                </a:solidFill>
                <a:latin typeface="Noto Serif Display Black"/>
              </a:rPr>
              <a:t>cầu</a:t>
            </a:r>
            <a:r>
              <a:rPr lang="en-US" sz="4300" dirty="0">
                <a:solidFill>
                  <a:srgbClr val="000000"/>
                </a:solidFill>
                <a:latin typeface="Noto Serif Display Black"/>
              </a:rPr>
              <a:t> </a:t>
            </a:r>
            <a:r>
              <a:rPr lang="en-US" sz="4300" dirty="0" err="1">
                <a:solidFill>
                  <a:srgbClr val="000000"/>
                </a:solidFill>
                <a:latin typeface="Noto Serif Display Black"/>
              </a:rPr>
              <a:t>giải</a:t>
            </a:r>
            <a:r>
              <a:rPr lang="en-US" sz="4300" dirty="0">
                <a:solidFill>
                  <a:srgbClr val="000000"/>
                </a:solidFill>
                <a:latin typeface="Noto Serif Display Black"/>
              </a:rPr>
              <a:t> </a:t>
            </a:r>
            <a:r>
              <a:rPr lang="en-US" sz="4300" dirty="0" err="1">
                <a:solidFill>
                  <a:srgbClr val="000000"/>
                </a:solidFill>
                <a:latin typeface="Noto Serif Display Black"/>
              </a:rPr>
              <a:t>trí</a:t>
            </a:r>
            <a:endParaRPr lang="en-US" sz="4300" dirty="0">
              <a:solidFill>
                <a:srgbClr val="000000"/>
              </a:solidFill>
              <a:latin typeface="Noto Serif Display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51869"/>
          <a:stretch>
            <a:fillRect/>
          </a:stretch>
        </p:blipFill>
        <p:spPr>
          <a:xfrm>
            <a:off x="2514600" y="495300"/>
            <a:ext cx="14095022" cy="6781800"/>
          </a:xfrm>
          <a:prstGeom prst="rect">
            <a:avLst/>
          </a:prstGeom>
        </p:spPr>
      </p:pic>
      <p:sp>
        <p:nvSpPr>
          <p:cNvPr id="3" name="TextBox 3"/>
          <p:cNvSpPr txBox="1"/>
          <p:nvPr/>
        </p:nvSpPr>
        <p:spPr>
          <a:xfrm>
            <a:off x="4568568" y="7017026"/>
            <a:ext cx="9909432" cy="1320041"/>
          </a:xfrm>
          <a:prstGeom prst="rect">
            <a:avLst/>
          </a:prstGeom>
        </p:spPr>
        <p:txBody>
          <a:bodyPr wrap="square" lIns="0" tIns="0" rIns="0" bIns="0" rtlCol="0" anchor="t">
            <a:spAutoFit/>
          </a:bodyPr>
          <a:lstStyle/>
          <a:p>
            <a:pPr algn="ctr">
              <a:lnSpc>
                <a:spcPts val="12599"/>
              </a:lnSpc>
            </a:pPr>
            <a:r>
              <a:rPr lang="en-US" sz="3600" b="1" dirty="0" err="1">
                <a:solidFill>
                  <a:schemeClr val="bg1"/>
                </a:solidFill>
                <a:latin typeface="Times New Roman" panose="02020603050405020304" pitchFamily="18" charset="0"/>
                <a:cs typeface="Times New Roman" panose="02020603050405020304" pitchFamily="18" charset="0"/>
              </a:rPr>
              <a:t>Nhà</a:t>
            </a:r>
            <a:r>
              <a:rPr lang="en-US" sz="3600" b="1" dirty="0">
                <a:solidFill>
                  <a:schemeClr val="bg1"/>
                </a:solidFill>
                <a:latin typeface="Times New Roman" panose="02020603050405020304" pitchFamily="18" charset="0"/>
                <a:cs typeface="Times New Roman" panose="02020603050405020304" pitchFamily="18" charset="0"/>
              </a:rPr>
              <a:t> ở </a:t>
            </a:r>
            <a:r>
              <a:rPr lang="en-US" sz="3600" b="1" dirty="0" err="1">
                <a:solidFill>
                  <a:schemeClr val="bg1"/>
                </a:solidFill>
                <a:latin typeface="Times New Roman" panose="02020603050405020304" pitchFamily="18" charset="0"/>
                <a:cs typeface="Times New Roman" panose="02020603050405020304" pitchFamily="18" charset="0"/>
              </a:rPr>
              <a:t>giúp</a:t>
            </a:r>
            <a:r>
              <a:rPr lang="en-US" sz="3600" b="1" dirty="0">
                <a:solidFill>
                  <a:schemeClr val="bg1"/>
                </a:solidFill>
                <a:latin typeface="Times New Roman" panose="02020603050405020304" pitchFamily="18" charset="0"/>
                <a:cs typeface="Times New Roman" panose="02020603050405020304" pitchFamily="18" charset="0"/>
              </a:rPr>
              <a:t> ta </a:t>
            </a:r>
            <a:r>
              <a:rPr lang="en-US" sz="3600" b="1" dirty="0" err="1">
                <a:solidFill>
                  <a:schemeClr val="bg1"/>
                </a:solidFill>
                <a:latin typeface="Times New Roman" panose="02020603050405020304" pitchFamily="18" charset="0"/>
                <a:cs typeface="Times New Roman" panose="02020603050405020304" pitchFamily="18" charset="0"/>
              </a:rPr>
              <a:t>tránh</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mưa</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gió</a:t>
            </a:r>
            <a:endParaRPr lang="en-US" sz="36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9476"/>
          <a:stretch>
            <a:fillRect/>
          </a:stretch>
        </p:blipFill>
        <p:spPr>
          <a:xfrm>
            <a:off x="3658497" y="1143916"/>
            <a:ext cx="12967286" cy="5943674"/>
          </a:xfrm>
          <a:prstGeom prst="rect">
            <a:avLst/>
          </a:prstGeom>
        </p:spPr>
      </p:pic>
      <p:sp>
        <p:nvSpPr>
          <p:cNvPr id="3" name="TextBox 3"/>
          <p:cNvSpPr txBox="1"/>
          <p:nvPr/>
        </p:nvSpPr>
        <p:spPr>
          <a:xfrm>
            <a:off x="2438400" y="7087590"/>
            <a:ext cx="12967285" cy="1370440"/>
          </a:xfrm>
          <a:prstGeom prst="rect">
            <a:avLst/>
          </a:prstGeom>
        </p:spPr>
        <p:txBody>
          <a:bodyPr lIns="0" tIns="0" rIns="0" bIns="0" rtlCol="0" anchor="t">
            <a:spAutoFit/>
          </a:bodyPr>
          <a:lstStyle/>
          <a:p>
            <a:pPr algn="ctr">
              <a:lnSpc>
                <a:spcPts val="12599"/>
              </a:lnSpc>
            </a:pPr>
            <a:r>
              <a:rPr lang="en-US" sz="4800" dirty="0" err="1">
                <a:solidFill>
                  <a:srgbClr val="000000"/>
                </a:solidFill>
                <a:latin typeface="Noto Serif Display Black"/>
              </a:rPr>
              <a:t>Nhà</a:t>
            </a:r>
            <a:r>
              <a:rPr lang="en-US" sz="4800" dirty="0">
                <a:solidFill>
                  <a:srgbClr val="000000"/>
                </a:solidFill>
                <a:latin typeface="Noto Serif Display Black"/>
              </a:rPr>
              <a:t> ở </a:t>
            </a:r>
            <a:r>
              <a:rPr lang="en-US" sz="4800" dirty="0" err="1">
                <a:solidFill>
                  <a:srgbClr val="000000"/>
                </a:solidFill>
                <a:latin typeface="Noto Serif Display Black"/>
              </a:rPr>
              <a:t>là</a:t>
            </a:r>
            <a:r>
              <a:rPr lang="en-US" sz="4800" dirty="0">
                <a:solidFill>
                  <a:srgbClr val="000000"/>
                </a:solidFill>
                <a:latin typeface="Noto Serif Display Black"/>
              </a:rPr>
              <a:t> </a:t>
            </a:r>
            <a:r>
              <a:rPr lang="en-US" sz="4800" dirty="0" err="1">
                <a:solidFill>
                  <a:srgbClr val="000000"/>
                </a:solidFill>
                <a:latin typeface="Noto Serif Display Black"/>
              </a:rPr>
              <a:t>nơi</a:t>
            </a:r>
            <a:r>
              <a:rPr lang="en-US" sz="4800" dirty="0">
                <a:solidFill>
                  <a:srgbClr val="000000"/>
                </a:solidFill>
                <a:latin typeface="Noto Serif Display Black"/>
              </a:rPr>
              <a:t> </a:t>
            </a:r>
            <a:r>
              <a:rPr lang="en-US" sz="4800" dirty="0" err="1">
                <a:solidFill>
                  <a:srgbClr val="000000"/>
                </a:solidFill>
                <a:latin typeface="Noto Serif Display Black"/>
              </a:rPr>
              <a:t>ngủ</a:t>
            </a:r>
            <a:r>
              <a:rPr lang="en-US" sz="4800" dirty="0">
                <a:solidFill>
                  <a:srgbClr val="000000"/>
                </a:solidFill>
                <a:latin typeface="Noto Serif Display Black"/>
              </a:rPr>
              <a:t> </a:t>
            </a:r>
            <a:r>
              <a:rPr lang="en-US" sz="4800" dirty="0" err="1">
                <a:solidFill>
                  <a:srgbClr val="000000"/>
                </a:solidFill>
                <a:latin typeface="Noto Serif Display Black"/>
              </a:rPr>
              <a:t>nghỉ</a:t>
            </a:r>
            <a:endParaRPr lang="en-US" sz="4800" dirty="0">
              <a:solidFill>
                <a:srgbClr val="000000"/>
              </a:solidFill>
              <a:latin typeface="Noto Serif Display Black"/>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729111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305</TotalTime>
  <Words>649</Words>
  <Application>Microsoft Office PowerPoint</Application>
  <PresentationFormat>Custom</PresentationFormat>
  <Paragraphs>75</Paragraphs>
  <Slides>22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DejaVu Serif</vt:lpstr>
      <vt:lpstr>#9Slide04 Chonburi</vt:lpstr>
      <vt:lpstr>Times New Roman</vt:lpstr>
      <vt:lpstr>Arial</vt:lpstr>
      <vt:lpstr>Noto Serif Display Black</vt:lpstr>
      <vt:lpstr>.VnTifani HeavyH</vt:lpstr>
      <vt:lpstr>Calibri Light</vt:lpstr>
      <vt:lpstr>Calibri</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Vai trò của nhà ở</dc:title>
  <dc:creator>FPT SHOP</dc:creator>
  <cp:lastModifiedBy>Admin</cp:lastModifiedBy>
  <cp:revision>13</cp:revision>
  <dcterms:created xsi:type="dcterms:W3CDTF">2006-08-16T00:00:00Z</dcterms:created>
  <dcterms:modified xsi:type="dcterms:W3CDTF">2024-09-06T02:36:28Z</dcterms:modified>
  <dc:identifier>DAEkFCsOdy0</dc:identifier>
</cp:coreProperties>
</file>