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49" r:id="rId2"/>
    <p:sldMasterId id="2147483909" r:id="rId3"/>
    <p:sldMasterId id="2147483921" r:id="rId4"/>
    <p:sldMasterId id="2147483958" r:id="rId5"/>
    <p:sldMasterId id="2147483970" r:id="rId6"/>
  </p:sldMasterIdLst>
  <p:notesMasterIdLst>
    <p:notesMasterId r:id="rId38"/>
  </p:notesMasterIdLst>
  <p:handoutMasterIdLst>
    <p:handoutMasterId r:id="rId39"/>
  </p:handoutMasterIdLst>
  <p:sldIdLst>
    <p:sldId id="393" r:id="rId7"/>
    <p:sldId id="505" r:id="rId8"/>
    <p:sldId id="470" r:id="rId9"/>
    <p:sldId id="506" r:id="rId10"/>
    <p:sldId id="508" r:id="rId11"/>
    <p:sldId id="421" r:id="rId12"/>
    <p:sldId id="511" r:id="rId13"/>
    <p:sldId id="512" r:id="rId14"/>
    <p:sldId id="509" r:id="rId15"/>
    <p:sldId id="518" r:id="rId16"/>
    <p:sldId id="358" r:id="rId17"/>
    <p:sldId id="513" r:id="rId18"/>
    <p:sldId id="425" r:id="rId19"/>
    <p:sldId id="514" r:id="rId20"/>
    <p:sldId id="428" r:id="rId21"/>
    <p:sldId id="516" r:id="rId22"/>
    <p:sldId id="429" r:id="rId23"/>
    <p:sldId id="515" r:id="rId24"/>
    <p:sldId id="476" r:id="rId25"/>
    <p:sldId id="451" r:id="rId26"/>
    <p:sldId id="479" r:id="rId27"/>
    <p:sldId id="461" r:id="rId28"/>
    <p:sldId id="463" r:id="rId29"/>
    <p:sldId id="464" r:id="rId30"/>
    <p:sldId id="524" r:id="rId31"/>
    <p:sldId id="519" r:id="rId32"/>
    <p:sldId id="520" r:id="rId33"/>
    <p:sldId id="521" r:id="rId34"/>
    <p:sldId id="522" r:id="rId35"/>
    <p:sldId id="523" r:id="rId36"/>
    <p:sldId id="473" r:id="rId37"/>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99"/>
    <a:srgbClr val="0000FF"/>
    <a:srgbClr val="FF66CC"/>
    <a:srgbClr val="E1FED2"/>
    <a:srgbClr val="F6FCBA"/>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849" autoAdjust="0"/>
  </p:normalViewPr>
  <p:slideViewPr>
    <p:cSldViewPr>
      <p:cViewPr varScale="1">
        <p:scale>
          <a:sx n="70" d="100"/>
          <a:sy n="70" d="100"/>
        </p:scale>
        <p:origin x="-540" y="-90"/>
      </p:cViewPr>
      <p:guideLst>
        <p:guide orient="horz" pos="2114"/>
        <p:guide pos="3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8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E2D3ECF-87E8-4C3B-B444-99C53C69A392}" type="doc">
      <dgm:prSet loTypeId="urn:microsoft.com/office/officeart/2005/8/layout/pyramid2#1" loCatId="list" qsTypeId="urn:microsoft.com/office/officeart/2005/8/quickstyle/simple1#1" qsCatId="simple" csTypeId="urn:microsoft.com/office/officeart/2005/8/colors/accent1_2#1" csCatId="accent1" phldr="1"/>
      <dgm:spPr/>
      <dgm:t>
        <a:bodyPr/>
        <a:lstStyle/>
        <a:p>
          <a:endParaRPr lang="en-US"/>
        </a:p>
      </dgm:t>
    </dgm:pt>
    <dgm:pt modelId="{6FF26DF6-E03D-421E-B716-525568C74A18}">
      <dgm:prSet phldrT="[Text]"/>
      <dgm:spPr/>
      <dgm:t>
        <a:bodyPr/>
        <a:lstStyle/>
        <a:p>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endParaRPr lang="en-US" dirty="0">
            <a:latin typeface="Times New Roman" panose="02020603050405020304" pitchFamily="18" charset="0"/>
            <a:cs typeface="Times New Roman" panose="02020603050405020304" pitchFamily="18" charset="0"/>
          </a:endParaRPr>
        </a:p>
      </dgm:t>
    </dgm:pt>
    <dgm:pt modelId="{69B072A2-CEE5-481E-AD7A-CE068F74F1D0}" type="parTrans" cxnId="{AE9444AB-29BC-4B0D-9BF2-F5A10E5A99AB}">
      <dgm:prSet/>
      <dgm:spPr/>
      <dgm:t>
        <a:bodyPr/>
        <a:lstStyle/>
        <a:p>
          <a:endParaRPr lang="en-US"/>
        </a:p>
      </dgm:t>
    </dgm:pt>
    <dgm:pt modelId="{67B82042-B803-4494-945B-79453B4397AB}" type="sibTrans" cxnId="{AE9444AB-29BC-4B0D-9BF2-F5A10E5A99AB}">
      <dgm:prSet/>
      <dgm:spPr/>
      <dgm:t>
        <a:bodyPr/>
        <a:lstStyle/>
        <a:p>
          <a:endParaRPr lang="en-US"/>
        </a:p>
      </dgm:t>
    </dgm:pt>
    <dgm:pt modelId="{16477DC1-A5F1-4B13-911B-2512192FC681}">
      <dgm:prSet phldrT="[Text]"/>
      <dgm:spPr/>
      <dgm:t>
        <a:bodyPr/>
        <a:lstStyle/>
        <a:p>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endParaRPr lang="en-US" dirty="0">
            <a:latin typeface="Times New Roman" panose="02020603050405020304" pitchFamily="18" charset="0"/>
            <a:cs typeface="Times New Roman" panose="02020603050405020304" pitchFamily="18" charset="0"/>
          </a:endParaRPr>
        </a:p>
      </dgm:t>
    </dgm:pt>
    <dgm:pt modelId="{5A648F65-894C-452E-AFAA-0EAE49D6159C}" type="parTrans" cxnId="{67A43A4A-3431-4F62-AE8D-0D7CEDBC5015}">
      <dgm:prSet/>
      <dgm:spPr/>
      <dgm:t>
        <a:bodyPr/>
        <a:lstStyle/>
        <a:p>
          <a:endParaRPr lang="en-US"/>
        </a:p>
      </dgm:t>
    </dgm:pt>
    <dgm:pt modelId="{89B9FEFB-3761-4196-BFA0-3B92C676FFC5}" type="sibTrans" cxnId="{67A43A4A-3431-4F62-AE8D-0D7CEDBC5015}">
      <dgm:prSet/>
      <dgm:spPr/>
      <dgm:t>
        <a:bodyPr/>
        <a:lstStyle/>
        <a:p>
          <a:endParaRPr lang="en-US"/>
        </a:p>
      </dgm:t>
    </dgm:pt>
    <dgm:pt modelId="{6AE46A5A-4CC6-4C1F-A3AC-739AAF631E38}">
      <dgm:prSet phldrT="[Text]"/>
      <dgm:spPr/>
      <dgm:t>
        <a:bodyPr/>
        <a:lstStyle/>
        <a:p>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endParaRPr lang="en-US" dirty="0">
            <a:latin typeface="Times New Roman" panose="02020603050405020304" pitchFamily="18" charset="0"/>
            <a:cs typeface="Times New Roman" panose="02020603050405020304" pitchFamily="18" charset="0"/>
          </a:endParaRPr>
        </a:p>
      </dgm:t>
    </dgm:pt>
    <dgm:pt modelId="{30C7980D-178F-44FF-A92F-2CCBF1239532}" type="parTrans" cxnId="{BA0B2B6D-059E-4824-B81C-F9873B9E1D8B}">
      <dgm:prSet/>
      <dgm:spPr/>
      <dgm:t>
        <a:bodyPr/>
        <a:lstStyle/>
        <a:p>
          <a:endParaRPr lang="en-US"/>
        </a:p>
      </dgm:t>
    </dgm:pt>
    <dgm:pt modelId="{8CB4BA0A-5AAF-477B-BA0A-41D87A063029}" type="sibTrans" cxnId="{BA0B2B6D-059E-4824-B81C-F9873B9E1D8B}">
      <dgm:prSet/>
      <dgm:spPr/>
      <dgm:t>
        <a:bodyPr/>
        <a:lstStyle/>
        <a:p>
          <a:endParaRPr lang="en-US"/>
        </a:p>
      </dgm:t>
    </dgm:pt>
    <dgm:pt modelId="{1AF8BCC0-8F81-4ECC-B3FE-3E31BAB417B7}">
      <dgm:prSet/>
      <dgm:spPr/>
      <dgm:t>
        <a:bodyPr/>
        <a:lstStyle/>
        <a:p>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endParaRPr lang="en-US" dirty="0">
            <a:latin typeface="Times New Roman" panose="02020603050405020304" pitchFamily="18" charset="0"/>
            <a:cs typeface="Times New Roman" panose="02020603050405020304" pitchFamily="18" charset="0"/>
          </a:endParaRPr>
        </a:p>
      </dgm:t>
    </dgm:pt>
    <dgm:pt modelId="{330336B0-62C7-40C3-AE76-E2AB4C7F7DB9}" type="parTrans" cxnId="{8977FDFA-A040-4AFC-90E3-09E3DE0415B8}">
      <dgm:prSet/>
      <dgm:spPr/>
      <dgm:t>
        <a:bodyPr/>
        <a:lstStyle/>
        <a:p>
          <a:endParaRPr lang="en-US"/>
        </a:p>
      </dgm:t>
    </dgm:pt>
    <dgm:pt modelId="{0CA4A7F4-F040-43A6-BE1A-7DFDAD37944B}" type="sibTrans" cxnId="{8977FDFA-A040-4AFC-90E3-09E3DE0415B8}">
      <dgm:prSet/>
      <dgm:spPr/>
      <dgm:t>
        <a:bodyPr/>
        <a:lstStyle/>
        <a:p>
          <a:endParaRPr lang="en-US"/>
        </a:p>
      </dgm:t>
    </dgm:pt>
    <dgm:pt modelId="{731D0358-BA47-4405-8622-09EF46DFD876}">
      <dgm:prSet/>
      <dgm:spPr/>
      <dgm:t>
        <a:bodyPr/>
        <a:lstStyle/>
        <a:p>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endParaRPr lang="en-US" dirty="0">
            <a:latin typeface="Times New Roman" panose="02020603050405020304" pitchFamily="18" charset="0"/>
            <a:cs typeface="Times New Roman" panose="02020603050405020304" pitchFamily="18" charset="0"/>
          </a:endParaRPr>
        </a:p>
      </dgm:t>
    </dgm:pt>
    <dgm:pt modelId="{AE5E01B1-5390-45B9-A38B-1DB504C8FBAE}" type="parTrans" cxnId="{1902F298-95A4-4119-B135-F80E4E8DDF5A}">
      <dgm:prSet/>
      <dgm:spPr/>
      <dgm:t>
        <a:bodyPr/>
        <a:lstStyle/>
        <a:p>
          <a:endParaRPr lang="en-US"/>
        </a:p>
      </dgm:t>
    </dgm:pt>
    <dgm:pt modelId="{54FDE90A-C51D-4169-9B81-26080BE794DA}" type="sibTrans" cxnId="{1902F298-95A4-4119-B135-F80E4E8DDF5A}">
      <dgm:prSet/>
      <dgm:spPr/>
      <dgm:t>
        <a:bodyPr/>
        <a:lstStyle/>
        <a:p>
          <a:endParaRPr lang="en-US"/>
        </a:p>
      </dgm:t>
    </dgm:pt>
    <dgm:pt modelId="{2C84FF23-C764-4833-94CF-EA2A1CB79B1F}" type="pres">
      <dgm:prSet presAssocID="{7E2D3ECF-87E8-4C3B-B444-99C53C69A392}" presName="compositeShape" presStyleCnt="0">
        <dgm:presLayoutVars>
          <dgm:dir/>
          <dgm:resizeHandles/>
        </dgm:presLayoutVars>
      </dgm:prSet>
      <dgm:spPr/>
      <dgm:t>
        <a:bodyPr/>
        <a:lstStyle/>
        <a:p>
          <a:endParaRPr lang="en-US"/>
        </a:p>
      </dgm:t>
    </dgm:pt>
    <dgm:pt modelId="{608FA49E-9D85-4376-AE63-998329F2AEA2}" type="pres">
      <dgm:prSet presAssocID="{7E2D3ECF-87E8-4C3B-B444-99C53C69A392}" presName="pyramid" presStyleLbl="node1" presStyleIdx="0" presStyleCnt="1" custLinFactNeighborY="1333"/>
      <dgm:spPr/>
    </dgm:pt>
    <dgm:pt modelId="{EAF2249C-6C82-4255-A43D-477564B359F9}" type="pres">
      <dgm:prSet presAssocID="{7E2D3ECF-87E8-4C3B-B444-99C53C69A392}" presName="theList" presStyleCnt="0"/>
      <dgm:spPr/>
    </dgm:pt>
    <dgm:pt modelId="{4D2AEAA0-EA50-4F51-A551-7AD1BFD21224}" type="pres">
      <dgm:prSet presAssocID="{1AF8BCC0-8F81-4ECC-B3FE-3E31BAB417B7}" presName="aNode" presStyleLbl="fgAcc1" presStyleIdx="0" presStyleCnt="5" custLinFactNeighborY="62161">
        <dgm:presLayoutVars>
          <dgm:bulletEnabled val="1"/>
        </dgm:presLayoutVars>
      </dgm:prSet>
      <dgm:spPr/>
      <dgm:t>
        <a:bodyPr/>
        <a:lstStyle/>
        <a:p>
          <a:endParaRPr lang="en-US"/>
        </a:p>
      </dgm:t>
    </dgm:pt>
    <dgm:pt modelId="{59F0C576-7B8A-429E-9AA2-7AB948AD114D}" type="pres">
      <dgm:prSet presAssocID="{1AF8BCC0-8F81-4ECC-B3FE-3E31BAB417B7}" presName="aSpace" presStyleCnt="0"/>
      <dgm:spPr/>
    </dgm:pt>
    <dgm:pt modelId="{3608A11F-CD45-487D-B095-2D6DF06809BB}" type="pres">
      <dgm:prSet presAssocID="{6FF26DF6-E03D-421E-B716-525568C74A18}" presName="aNode" presStyleLbl="fgAcc1" presStyleIdx="1" presStyleCnt="5" custLinFactY="142212" custLinFactNeighborY="200000">
        <dgm:presLayoutVars>
          <dgm:bulletEnabled val="1"/>
        </dgm:presLayoutVars>
      </dgm:prSet>
      <dgm:spPr/>
      <dgm:t>
        <a:bodyPr/>
        <a:lstStyle/>
        <a:p>
          <a:endParaRPr lang="en-US"/>
        </a:p>
      </dgm:t>
    </dgm:pt>
    <dgm:pt modelId="{B44C16D1-6806-48DF-8526-1366DFC7A361}" type="pres">
      <dgm:prSet presAssocID="{6FF26DF6-E03D-421E-B716-525568C74A18}" presName="aSpace" presStyleCnt="0"/>
      <dgm:spPr/>
    </dgm:pt>
    <dgm:pt modelId="{E3A180CD-0467-4D74-AAFB-56E03699B02A}" type="pres">
      <dgm:prSet presAssocID="{16477DC1-A5F1-4B13-911B-2512192FC681}" presName="aNode" presStyleLbl="fgAcc1" presStyleIdx="2" presStyleCnt="5" custLinFactY="-67221" custLinFactNeighborX="256" custLinFactNeighborY="-100000">
        <dgm:presLayoutVars>
          <dgm:bulletEnabled val="1"/>
        </dgm:presLayoutVars>
      </dgm:prSet>
      <dgm:spPr/>
      <dgm:t>
        <a:bodyPr/>
        <a:lstStyle/>
        <a:p>
          <a:endParaRPr lang="en-US"/>
        </a:p>
      </dgm:t>
    </dgm:pt>
    <dgm:pt modelId="{53115F67-105E-4303-BEA7-2665826FAFE1}" type="pres">
      <dgm:prSet presAssocID="{16477DC1-A5F1-4B13-911B-2512192FC681}" presName="aSpace" presStyleCnt="0"/>
      <dgm:spPr/>
    </dgm:pt>
    <dgm:pt modelId="{8D9E72CB-33BA-4D27-8E35-2E0B624EE555}" type="pres">
      <dgm:prSet presAssocID="{6AE46A5A-4CC6-4C1F-A3AC-739AAF631E38}" presName="aNode" presStyleLbl="fgAcc1" presStyleIdx="3" presStyleCnt="5" custLinFactY="161021" custLinFactNeighborY="200000">
        <dgm:presLayoutVars>
          <dgm:bulletEnabled val="1"/>
        </dgm:presLayoutVars>
      </dgm:prSet>
      <dgm:spPr/>
      <dgm:t>
        <a:bodyPr/>
        <a:lstStyle/>
        <a:p>
          <a:endParaRPr lang="en-US"/>
        </a:p>
      </dgm:t>
    </dgm:pt>
    <dgm:pt modelId="{332EFF7B-759E-499B-819B-912290284EE5}" type="pres">
      <dgm:prSet presAssocID="{6AE46A5A-4CC6-4C1F-A3AC-739AAF631E38}" presName="aSpace" presStyleCnt="0"/>
      <dgm:spPr/>
    </dgm:pt>
    <dgm:pt modelId="{C370954F-82F2-4DEA-9F43-C44B7ED497D6}" type="pres">
      <dgm:prSet presAssocID="{731D0358-BA47-4405-8622-09EF46DFD876}" presName="aNode" presStyleLbl="fgAcc1" presStyleIdx="4" presStyleCnt="5" custLinFactY="-35884" custLinFactNeighborY="-100000">
        <dgm:presLayoutVars>
          <dgm:bulletEnabled val="1"/>
        </dgm:presLayoutVars>
      </dgm:prSet>
      <dgm:spPr/>
      <dgm:t>
        <a:bodyPr/>
        <a:lstStyle/>
        <a:p>
          <a:endParaRPr lang="en-US"/>
        </a:p>
      </dgm:t>
    </dgm:pt>
    <dgm:pt modelId="{8320E569-A935-4277-BE8A-622C399C3AF5}" type="pres">
      <dgm:prSet presAssocID="{731D0358-BA47-4405-8622-09EF46DFD876}" presName="aSpace" presStyleCnt="0"/>
      <dgm:spPr/>
    </dgm:pt>
  </dgm:ptLst>
  <dgm:cxnLst>
    <dgm:cxn modelId="{DC1A7A62-8130-4520-B0AC-1C0CD55E4BFD}" type="presOf" srcId="{6FF26DF6-E03D-421E-B716-525568C74A18}" destId="{3608A11F-CD45-487D-B095-2D6DF06809BB}" srcOrd="0" destOrd="0" presId="urn:microsoft.com/office/officeart/2005/8/layout/pyramid2#1"/>
    <dgm:cxn modelId="{67A43A4A-3431-4F62-AE8D-0D7CEDBC5015}" srcId="{7E2D3ECF-87E8-4C3B-B444-99C53C69A392}" destId="{16477DC1-A5F1-4B13-911B-2512192FC681}" srcOrd="2" destOrd="0" parTransId="{5A648F65-894C-452E-AFAA-0EAE49D6159C}" sibTransId="{89B9FEFB-3761-4196-BFA0-3B92C676FFC5}"/>
    <dgm:cxn modelId="{AE9444AB-29BC-4B0D-9BF2-F5A10E5A99AB}" srcId="{7E2D3ECF-87E8-4C3B-B444-99C53C69A392}" destId="{6FF26DF6-E03D-421E-B716-525568C74A18}" srcOrd="1" destOrd="0" parTransId="{69B072A2-CEE5-481E-AD7A-CE068F74F1D0}" sibTransId="{67B82042-B803-4494-945B-79453B4397AB}"/>
    <dgm:cxn modelId="{79327D28-BF89-4151-BC8D-258BFA19E758}" type="presOf" srcId="{16477DC1-A5F1-4B13-911B-2512192FC681}" destId="{E3A180CD-0467-4D74-AAFB-56E03699B02A}" srcOrd="0" destOrd="0" presId="urn:microsoft.com/office/officeart/2005/8/layout/pyramid2#1"/>
    <dgm:cxn modelId="{D50BA010-BF78-4672-A81D-7B3FC5D3C7AC}" type="presOf" srcId="{7E2D3ECF-87E8-4C3B-B444-99C53C69A392}" destId="{2C84FF23-C764-4833-94CF-EA2A1CB79B1F}" srcOrd="0" destOrd="0" presId="urn:microsoft.com/office/officeart/2005/8/layout/pyramid2#1"/>
    <dgm:cxn modelId="{8977FDFA-A040-4AFC-90E3-09E3DE0415B8}" srcId="{7E2D3ECF-87E8-4C3B-B444-99C53C69A392}" destId="{1AF8BCC0-8F81-4ECC-B3FE-3E31BAB417B7}" srcOrd="0" destOrd="0" parTransId="{330336B0-62C7-40C3-AE76-E2AB4C7F7DB9}" sibTransId="{0CA4A7F4-F040-43A6-BE1A-7DFDAD37944B}"/>
    <dgm:cxn modelId="{06EE16A2-593D-405A-9971-CDB03FBEC434}" type="presOf" srcId="{731D0358-BA47-4405-8622-09EF46DFD876}" destId="{C370954F-82F2-4DEA-9F43-C44B7ED497D6}" srcOrd="0" destOrd="0" presId="urn:microsoft.com/office/officeart/2005/8/layout/pyramid2#1"/>
    <dgm:cxn modelId="{E054C274-5A51-49FA-96AA-08B22BE7552F}" type="presOf" srcId="{6AE46A5A-4CC6-4C1F-A3AC-739AAF631E38}" destId="{8D9E72CB-33BA-4D27-8E35-2E0B624EE555}" srcOrd="0" destOrd="0" presId="urn:microsoft.com/office/officeart/2005/8/layout/pyramid2#1"/>
    <dgm:cxn modelId="{1902F298-95A4-4119-B135-F80E4E8DDF5A}" srcId="{7E2D3ECF-87E8-4C3B-B444-99C53C69A392}" destId="{731D0358-BA47-4405-8622-09EF46DFD876}" srcOrd="4" destOrd="0" parTransId="{AE5E01B1-5390-45B9-A38B-1DB504C8FBAE}" sibTransId="{54FDE90A-C51D-4169-9B81-26080BE794DA}"/>
    <dgm:cxn modelId="{692F310D-2664-4B08-90BA-EB0A7DCFFB37}" type="presOf" srcId="{1AF8BCC0-8F81-4ECC-B3FE-3E31BAB417B7}" destId="{4D2AEAA0-EA50-4F51-A551-7AD1BFD21224}" srcOrd="0" destOrd="0" presId="urn:microsoft.com/office/officeart/2005/8/layout/pyramid2#1"/>
    <dgm:cxn modelId="{BA0B2B6D-059E-4824-B81C-F9873B9E1D8B}" srcId="{7E2D3ECF-87E8-4C3B-B444-99C53C69A392}" destId="{6AE46A5A-4CC6-4C1F-A3AC-739AAF631E38}" srcOrd="3" destOrd="0" parTransId="{30C7980D-178F-44FF-A92F-2CCBF1239532}" sibTransId="{8CB4BA0A-5AAF-477B-BA0A-41D87A063029}"/>
    <dgm:cxn modelId="{25B7DEF1-4DFC-4525-86CF-E67EB46B18E8}" type="presParOf" srcId="{2C84FF23-C764-4833-94CF-EA2A1CB79B1F}" destId="{608FA49E-9D85-4376-AE63-998329F2AEA2}" srcOrd="0" destOrd="0" presId="urn:microsoft.com/office/officeart/2005/8/layout/pyramid2#1"/>
    <dgm:cxn modelId="{70BC1A3E-BBA2-4B62-848F-B069DA2DC9D0}" type="presParOf" srcId="{2C84FF23-C764-4833-94CF-EA2A1CB79B1F}" destId="{EAF2249C-6C82-4255-A43D-477564B359F9}" srcOrd="1" destOrd="0" presId="urn:microsoft.com/office/officeart/2005/8/layout/pyramid2#1"/>
    <dgm:cxn modelId="{C0F73D1B-87B6-47EE-863E-BA4E68AFAFC5}" type="presParOf" srcId="{EAF2249C-6C82-4255-A43D-477564B359F9}" destId="{4D2AEAA0-EA50-4F51-A551-7AD1BFD21224}" srcOrd="0" destOrd="0" presId="urn:microsoft.com/office/officeart/2005/8/layout/pyramid2#1"/>
    <dgm:cxn modelId="{A15FCBDD-4603-4456-858D-C0FD6540F2C3}" type="presParOf" srcId="{EAF2249C-6C82-4255-A43D-477564B359F9}" destId="{59F0C576-7B8A-429E-9AA2-7AB948AD114D}" srcOrd="1" destOrd="0" presId="urn:microsoft.com/office/officeart/2005/8/layout/pyramid2#1"/>
    <dgm:cxn modelId="{F84A7539-0EEE-4177-AD98-C85DE915F669}" type="presParOf" srcId="{EAF2249C-6C82-4255-A43D-477564B359F9}" destId="{3608A11F-CD45-487D-B095-2D6DF06809BB}" srcOrd="2" destOrd="0" presId="urn:microsoft.com/office/officeart/2005/8/layout/pyramid2#1"/>
    <dgm:cxn modelId="{B763C8A5-864C-4971-8905-A2BE803D71AE}" type="presParOf" srcId="{EAF2249C-6C82-4255-A43D-477564B359F9}" destId="{B44C16D1-6806-48DF-8526-1366DFC7A361}" srcOrd="3" destOrd="0" presId="urn:microsoft.com/office/officeart/2005/8/layout/pyramid2#1"/>
    <dgm:cxn modelId="{94B61EFF-CE90-4DA5-8E3A-480F75571B5C}" type="presParOf" srcId="{EAF2249C-6C82-4255-A43D-477564B359F9}" destId="{E3A180CD-0467-4D74-AAFB-56E03699B02A}" srcOrd="4" destOrd="0" presId="urn:microsoft.com/office/officeart/2005/8/layout/pyramid2#1"/>
    <dgm:cxn modelId="{2275A58E-9D2C-4E78-932A-BDCDEF3D466D}" type="presParOf" srcId="{EAF2249C-6C82-4255-A43D-477564B359F9}" destId="{53115F67-105E-4303-BEA7-2665826FAFE1}" srcOrd="5" destOrd="0" presId="urn:microsoft.com/office/officeart/2005/8/layout/pyramid2#1"/>
    <dgm:cxn modelId="{F6AB6331-E12E-4ACE-ACB0-566E028A3FEE}" type="presParOf" srcId="{EAF2249C-6C82-4255-A43D-477564B359F9}" destId="{8D9E72CB-33BA-4D27-8E35-2E0B624EE555}" srcOrd="6" destOrd="0" presId="urn:microsoft.com/office/officeart/2005/8/layout/pyramid2#1"/>
    <dgm:cxn modelId="{F3C9518E-B8B2-4043-9D70-459E0B3F31D7}" type="presParOf" srcId="{EAF2249C-6C82-4255-A43D-477564B359F9}" destId="{332EFF7B-759E-499B-819B-912290284EE5}" srcOrd="7" destOrd="0" presId="urn:microsoft.com/office/officeart/2005/8/layout/pyramid2#1"/>
    <dgm:cxn modelId="{4ACE93E1-C9A7-4083-A9E7-AC224F394FFC}" type="presParOf" srcId="{EAF2249C-6C82-4255-A43D-477564B359F9}" destId="{C370954F-82F2-4DEA-9F43-C44B7ED497D6}" srcOrd="8" destOrd="0" presId="urn:microsoft.com/office/officeart/2005/8/layout/pyramid2#1"/>
    <dgm:cxn modelId="{426F6CDC-CF07-47DE-B9FE-F27393E3E500}" type="presParOf" srcId="{EAF2249C-6C82-4255-A43D-477564B359F9}" destId="{8320E569-A935-4277-BE8A-622C399C3AF5}" srcOrd="9" destOrd="0" presId="urn:microsoft.com/office/officeart/2005/8/layout/pyramid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03A2C-0A6D-4948-8AEF-842CE54A752D}" type="doc">
      <dgm:prSet loTypeId="urn:microsoft.com/office/officeart/2005/8/layout/default#1" loCatId="list" qsTypeId="urn:microsoft.com/office/officeart/2005/8/quickstyle/simple1#2" qsCatId="simple" csTypeId="urn:microsoft.com/office/officeart/2005/8/colors/accent1_2#2" csCatId="accent1" phldr="1"/>
      <dgm:spPr/>
      <dgm:t>
        <a:bodyPr/>
        <a:lstStyle/>
        <a:p>
          <a:endParaRPr lang="en-US"/>
        </a:p>
      </dgm:t>
    </dgm:pt>
    <dgm:pt modelId="{39A8751C-6112-4B1C-BF0B-9FD0D2DADD44}">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vi-VN" sz="3200" b="0" i="0" dirty="0">
              <a:latin typeface="Times New Roman" panose="02020603050405020304" pitchFamily="18" charset="0"/>
              <a:cs typeface="Times New Roman" panose="02020603050405020304" pitchFamily="18" charset="0"/>
            </a:rPr>
            <a:t>Ở miền Đông – Nam nhiều công trường thủ công luyện kim, cơ khí, làm đồ sứ, dệt len dạ... ra đời, phát triển</a:t>
          </a:r>
          <a:endParaRPr lang="en-US" sz="3200" dirty="0">
            <a:latin typeface="Times New Roman" panose="02020603050405020304" pitchFamily="18" charset="0"/>
            <a:cs typeface="Times New Roman" panose="02020603050405020304" pitchFamily="18" charset="0"/>
          </a:endParaRPr>
        </a:p>
      </dgm:t>
    </dgm:pt>
    <dgm:pt modelId="{35FE5419-6FE3-43A1-A82B-405D7DCC9DEA}" type="parTrans" cxnId="{4DA677E9-AE27-4D23-B3D3-7FB02E33B975}">
      <dgm:prSet/>
      <dgm:spPr/>
      <dgm:t>
        <a:bodyPr/>
        <a:lstStyle/>
        <a:p>
          <a:endParaRPr lang="en-US"/>
        </a:p>
      </dgm:t>
    </dgm:pt>
    <dgm:pt modelId="{46605BCD-4441-4E2C-A6BA-84EB1733D0D7}" type="sibTrans" cxnId="{4DA677E9-AE27-4D23-B3D3-7FB02E33B975}">
      <dgm:prSet/>
      <dgm:spPr/>
      <dgm:t>
        <a:bodyPr/>
        <a:lstStyle/>
        <a:p>
          <a:endParaRPr lang="en-US"/>
        </a:p>
      </dgm:t>
    </dgm:pt>
    <dgm:pt modelId="{68EA1AE2-3A86-49FD-A3D5-E28F31A1CA80}">
      <dgm:prSet phldrT="[Text]" custT="1">
        <dgm:style>
          <a:lnRef idx="3">
            <a:schemeClr val="lt1"/>
          </a:lnRef>
          <a:fillRef idx="1">
            <a:schemeClr val="accent6"/>
          </a:fillRef>
          <a:effectRef idx="1">
            <a:schemeClr val="accent6"/>
          </a:effectRef>
          <a:fontRef idx="minor">
            <a:schemeClr val="lt1"/>
          </a:fontRef>
        </dgm:style>
      </dgm:prSet>
      <dgm:spPr/>
      <dgm:t>
        <a:bodyPr/>
        <a:lstStyle/>
        <a:p>
          <a:r>
            <a:rPr lang="vi-VN" sz="3200" b="0" i="0" dirty="0">
              <a:latin typeface="+mj-lt"/>
            </a:rPr>
            <a:t>Nhiều trung tâm lớn về công nghiệp, thương mại, tài chính được hình thành, tiêu biểu là Luân Đôn.</a:t>
          </a:r>
          <a:endParaRPr lang="en-US" sz="3200" dirty="0">
            <a:latin typeface="+mj-lt"/>
          </a:endParaRPr>
        </a:p>
      </dgm:t>
    </dgm:pt>
    <dgm:pt modelId="{B6201056-854E-43C9-8B27-77110C97480F}" type="parTrans" cxnId="{DA548C2A-B938-4BA0-8D35-DD8532A47DC1}">
      <dgm:prSet/>
      <dgm:spPr/>
      <dgm:t>
        <a:bodyPr/>
        <a:lstStyle/>
        <a:p>
          <a:endParaRPr lang="en-US"/>
        </a:p>
      </dgm:t>
    </dgm:pt>
    <dgm:pt modelId="{3A190757-9A70-4E7A-B2FF-B5C5F1BB7167}" type="sibTrans" cxnId="{DA548C2A-B938-4BA0-8D35-DD8532A47DC1}">
      <dgm:prSet/>
      <dgm:spPr/>
      <dgm:t>
        <a:bodyPr/>
        <a:lstStyle/>
        <a:p>
          <a:endParaRPr lang="en-US"/>
        </a:p>
      </dgm:t>
    </dgm:pt>
    <dgm:pt modelId="{8DB35DA3-7F61-4845-84E0-C091BA56E9C1}">
      <dgm:prSet phldrT="[Text]" custT="1">
        <dgm:style>
          <a:lnRef idx="2">
            <a:schemeClr val="dk1"/>
          </a:lnRef>
          <a:fillRef idx="1">
            <a:schemeClr val="lt1"/>
          </a:fillRef>
          <a:effectRef idx="0">
            <a:schemeClr val="dk1"/>
          </a:effectRef>
          <a:fontRef idx="minor">
            <a:schemeClr val="dk1"/>
          </a:fontRef>
        </dgm:style>
      </dgm:prSet>
      <dgm:spPr/>
      <dgm:t>
        <a:bodyPr/>
        <a:lstStyle/>
        <a:p>
          <a:r>
            <a:rPr lang="vi-VN" sz="3200" b="0" i="0" dirty="0">
              <a:latin typeface="+mj-lt"/>
            </a:rPr>
            <a:t>Những phát minh mới về kĩ thuật, các hình thức tổ chức lao động hợp lí làm cho năng suất lao động tăng nhanh.</a:t>
          </a:r>
          <a:endParaRPr lang="en-US" sz="3200" dirty="0">
            <a:latin typeface="+mj-lt"/>
          </a:endParaRPr>
        </a:p>
      </dgm:t>
    </dgm:pt>
    <dgm:pt modelId="{8FE38980-88A1-4ED0-8DD5-84B5C8F74605}" type="parTrans" cxnId="{AC775CBE-ADAB-4496-AA38-81398E5F2A3F}">
      <dgm:prSet/>
      <dgm:spPr/>
      <dgm:t>
        <a:bodyPr/>
        <a:lstStyle/>
        <a:p>
          <a:endParaRPr lang="en-US"/>
        </a:p>
      </dgm:t>
    </dgm:pt>
    <dgm:pt modelId="{FF52217B-578A-4EB4-A89E-F2DF542251F9}" type="sibTrans" cxnId="{AC775CBE-ADAB-4496-AA38-81398E5F2A3F}">
      <dgm:prSet/>
      <dgm:spPr/>
      <dgm:t>
        <a:bodyPr/>
        <a:lstStyle/>
        <a:p>
          <a:endParaRPr lang="en-US"/>
        </a:p>
      </dgm:t>
    </dgm:pt>
    <dgm:pt modelId="{27CF83FE-BC89-4480-98EA-B27A4D5AFAE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vi-VN" sz="2800" b="0" i="0" dirty="0">
              <a:latin typeface="Times New Roman" panose="02020603050405020304" pitchFamily="18" charset="0"/>
              <a:cs typeface="Times New Roman" panose="02020603050405020304" pitchFamily="18" charset="0"/>
            </a:rPr>
            <a:t>Trong sự phát triển chung của châu Âu, quan hệ tư bản chủ nghĩa ở Anh lớn mạnh hơn cả.</a:t>
          </a:r>
          <a:endParaRPr lang="en-US" sz="2800" dirty="0">
            <a:latin typeface="Times New Roman" panose="02020603050405020304" pitchFamily="18" charset="0"/>
            <a:cs typeface="Times New Roman" panose="02020603050405020304" pitchFamily="18" charset="0"/>
          </a:endParaRPr>
        </a:p>
      </dgm:t>
    </dgm:pt>
    <dgm:pt modelId="{77B3B8F6-E3A6-499D-86FD-D5ED6F6366B2}" type="parTrans" cxnId="{D1E13BD0-F135-4F0F-ACC4-3F40A1AE98F1}">
      <dgm:prSet/>
      <dgm:spPr/>
      <dgm:t>
        <a:bodyPr/>
        <a:lstStyle/>
        <a:p>
          <a:endParaRPr lang="en-US"/>
        </a:p>
      </dgm:t>
    </dgm:pt>
    <dgm:pt modelId="{B1F83263-4315-4B9D-87C1-0E7E011569A6}" type="sibTrans" cxnId="{D1E13BD0-F135-4F0F-ACC4-3F40A1AE98F1}">
      <dgm:prSet/>
      <dgm:spPr/>
      <dgm:t>
        <a:bodyPr/>
        <a:lstStyle/>
        <a:p>
          <a:endParaRPr lang="en-US"/>
        </a:p>
      </dgm:t>
    </dgm:pt>
    <dgm:pt modelId="{955E3A47-3E73-4848-970D-77587A167279}" type="pres">
      <dgm:prSet presAssocID="{99603A2C-0A6D-4948-8AEF-842CE54A752D}" presName="diagram" presStyleCnt="0">
        <dgm:presLayoutVars>
          <dgm:dir/>
          <dgm:resizeHandles val="exact"/>
        </dgm:presLayoutVars>
      </dgm:prSet>
      <dgm:spPr/>
      <dgm:t>
        <a:bodyPr/>
        <a:lstStyle/>
        <a:p>
          <a:endParaRPr lang="en-US"/>
        </a:p>
      </dgm:t>
    </dgm:pt>
    <dgm:pt modelId="{7FF3E385-6233-4389-8464-3652EF5FE45A}" type="pres">
      <dgm:prSet presAssocID="{39A8751C-6112-4B1C-BF0B-9FD0D2DADD44}" presName="node" presStyleLbl="node1" presStyleIdx="0" presStyleCnt="4" custScaleX="256716" custScaleY="306776" custLinFactNeighborX="-8370" custLinFactNeighborY="6228">
        <dgm:presLayoutVars>
          <dgm:bulletEnabled val="1"/>
        </dgm:presLayoutVars>
      </dgm:prSet>
      <dgm:spPr/>
      <dgm:t>
        <a:bodyPr/>
        <a:lstStyle/>
        <a:p>
          <a:endParaRPr lang="en-US"/>
        </a:p>
      </dgm:t>
    </dgm:pt>
    <dgm:pt modelId="{A6E2075E-AE23-4D85-9589-70C864359737}" type="pres">
      <dgm:prSet presAssocID="{46605BCD-4441-4E2C-A6BA-84EB1733D0D7}" presName="sibTrans" presStyleCnt="0"/>
      <dgm:spPr/>
    </dgm:pt>
    <dgm:pt modelId="{BC61CB6B-38E7-4BE2-B731-EEBF475AE247}" type="pres">
      <dgm:prSet presAssocID="{68EA1AE2-3A86-49FD-A3D5-E28F31A1CA80}" presName="node" presStyleLbl="node1" presStyleIdx="1" presStyleCnt="4" custScaleX="317960" custScaleY="268285" custLinFactNeighborX="34294" custLinFactNeighborY="-2724">
        <dgm:presLayoutVars>
          <dgm:bulletEnabled val="1"/>
        </dgm:presLayoutVars>
      </dgm:prSet>
      <dgm:spPr/>
      <dgm:t>
        <a:bodyPr/>
        <a:lstStyle/>
        <a:p>
          <a:endParaRPr lang="en-US"/>
        </a:p>
      </dgm:t>
    </dgm:pt>
    <dgm:pt modelId="{DD386BDA-74F6-44DB-9A3D-A9D37B493D9C}" type="pres">
      <dgm:prSet presAssocID="{3A190757-9A70-4E7A-B2FF-B5C5F1BB7167}" presName="sibTrans" presStyleCnt="0"/>
      <dgm:spPr/>
    </dgm:pt>
    <dgm:pt modelId="{7B7CB4A7-5738-4950-8D24-2FAAD75AFCF4}" type="pres">
      <dgm:prSet presAssocID="{8DB35DA3-7F61-4845-84E0-C091BA56E9C1}" presName="node" presStyleLbl="node1" presStyleIdx="2" presStyleCnt="4" custScaleX="291722" custScaleY="242321" custLinFactNeighborX="-11000" custLinFactNeighborY="-3901">
        <dgm:presLayoutVars>
          <dgm:bulletEnabled val="1"/>
        </dgm:presLayoutVars>
      </dgm:prSet>
      <dgm:spPr/>
      <dgm:t>
        <a:bodyPr/>
        <a:lstStyle/>
        <a:p>
          <a:endParaRPr lang="en-US"/>
        </a:p>
      </dgm:t>
    </dgm:pt>
    <dgm:pt modelId="{B298CDFB-625E-41AC-8336-FF214E46ADEF}" type="pres">
      <dgm:prSet presAssocID="{FF52217B-578A-4EB4-A89E-F2DF542251F9}" presName="sibTrans" presStyleCnt="0"/>
      <dgm:spPr/>
    </dgm:pt>
    <dgm:pt modelId="{C2D80BB0-8204-480C-886E-7DA09A2D485B}" type="pres">
      <dgm:prSet presAssocID="{27CF83FE-BC89-4480-98EA-B27A4D5AFAEE}" presName="node" presStyleLbl="node1" presStyleIdx="3" presStyleCnt="4" custScaleX="243201" custScaleY="285299" custLinFactNeighborX="1054" custLinFactNeighborY="19428">
        <dgm:presLayoutVars>
          <dgm:bulletEnabled val="1"/>
        </dgm:presLayoutVars>
      </dgm:prSet>
      <dgm:spPr/>
      <dgm:t>
        <a:bodyPr/>
        <a:lstStyle/>
        <a:p>
          <a:endParaRPr lang="en-US"/>
        </a:p>
      </dgm:t>
    </dgm:pt>
  </dgm:ptLst>
  <dgm:cxnLst>
    <dgm:cxn modelId="{DA548C2A-B938-4BA0-8D35-DD8532A47DC1}" srcId="{99603A2C-0A6D-4948-8AEF-842CE54A752D}" destId="{68EA1AE2-3A86-49FD-A3D5-E28F31A1CA80}" srcOrd="1" destOrd="0" parTransId="{B6201056-854E-43C9-8B27-77110C97480F}" sibTransId="{3A190757-9A70-4E7A-B2FF-B5C5F1BB7167}"/>
    <dgm:cxn modelId="{D1E13BD0-F135-4F0F-ACC4-3F40A1AE98F1}" srcId="{99603A2C-0A6D-4948-8AEF-842CE54A752D}" destId="{27CF83FE-BC89-4480-98EA-B27A4D5AFAEE}" srcOrd="3" destOrd="0" parTransId="{77B3B8F6-E3A6-499D-86FD-D5ED6F6366B2}" sibTransId="{B1F83263-4315-4B9D-87C1-0E7E011569A6}"/>
    <dgm:cxn modelId="{DDED6092-0AAA-44AD-8B03-E018A49C40F7}" type="presOf" srcId="{68EA1AE2-3A86-49FD-A3D5-E28F31A1CA80}" destId="{BC61CB6B-38E7-4BE2-B731-EEBF475AE247}" srcOrd="0" destOrd="0" presId="urn:microsoft.com/office/officeart/2005/8/layout/default#1"/>
    <dgm:cxn modelId="{7EA8688A-327F-4B8D-BA9D-FC9FEE19CC2A}" type="presOf" srcId="{39A8751C-6112-4B1C-BF0B-9FD0D2DADD44}" destId="{7FF3E385-6233-4389-8464-3652EF5FE45A}" srcOrd="0" destOrd="0" presId="urn:microsoft.com/office/officeart/2005/8/layout/default#1"/>
    <dgm:cxn modelId="{E8CE27FD-66E9-404D-8283-DE47932428F8}" type="presOf" srcId="{8DB35DA3-7F61-4845-84E0-C091BA56E9C1}" destId="{7B7CB4A7-5738-4950-8D24-2FAAD75AFCF4}" srcOrd="0" destOrd="0" presId="urn:microsoft.com/office/officeart/2005/8/layout/default#1"/>
    <dgm:cxn modelId="{4DA677E9-AE27-4D23-B3D3-7FB02E33B975}" srcId="{99603A2C-0A6D-4948-8AEF-842CE54A752D}" destId="{39A8751C-6112-4B1C-BF0B-9FD0D2DADD44}" srcOrd="0" destOrd="0" parTransId="{35FE5419-6FE3-43A1-A82B-405D7DCC9DEA}" sibTransId="{46605BCD-4441-4E2C-A6BA-84EB1733D0D7}"/>
    <dgm:cxn modelId="{B2075036-1043-43FF-B2A8-3AB33A7EF102}" type="presOf" srcId="{27CF83FE-BC89-4480-98EA-B27A4D5AFAEE}" destId="{C2D80BB0-8204-480C-886E-7DA09A2D485B}" srcOrd="0" destOrd="0" presId="urn:microsoft.com/office/officeart/2005/8/layout/default#1"/>
    <dgm:cxn modelId="{AC775CBE-ADAB-4496-AA38-81398E5F2A3F}" srcId="{99603A2C-0A6D-4948-8AEF-842CE54A752D}" destId="{8DB35DA3-7F61-4845-84E0-C091BA56E9C1}" srcOrd="2" destOrd="0" parTransId="{8FE38980-88A1-4ED0-8DD5-84B5C8F74605}" sibTransId="{FF52217B-578A-4EB4-A89E-F2DF542251F9}"/>
    <dgm:cxn modelId="{EF0C394C-C947-40F6-93C0-1199AE504FBC}" type="presOf" srcId="{99603A2C-0A6D-4948-8AEF-842CE54A752D}" destId="{955E3A47-3E73-4848-970D-77587A167279}" srcOrd="0" destOrd="0" presId="urn:microsoft.com/office/officeart/2005/8/layout/default#1"/>
    <dgm:cxn modelId="{4990303A-F0F4-4625-B1FE-D5B8DDD43C81}" type="presParOf" srcId="{955E3A47-3E73-4848-970D-77587A167279}" destId="{7FF3E385-6233-4389-8464-3652EF5FE45A}" srcOrd="0" destOrd="0" presId="urn:microsoft.com/office/officeart/2005/8/layout/default#1"/>
    <dgm:cxn modelId="{590CE5FE-7C62-4936-A1C7-0B948E6D3837}" type="presParOf" srcId="{955E3A47-3E73-4848-970D-77587A167279}" destId="{A6E2075E-AE23-4D85-9589-70C864359737}" srcOrd="1" destOrd="0" presId="urn:microsoft.com/office/officeart/2005/8/layout/default#1"/>
    <dgm:cxn modelId="{14ED1700-F70F-41CA-AAF0-02EBAB3D14A4}" type="presParOf" srcId="{955E3A47-3E73-4848-970D-77587A167279}" destId="{BC61CB6B-38E7-4BE2-B731-EEBF475AE247}" srcOrd="2" destOrd="0" presId="urn:microsoft.com/office/officeart/2005/8/layout/default#1"/>
    <dgm:cxn modelId="{ADAC97E3-0909-4CFA-9A86-799EE935ECC4}" type="presParOf" srcId="{955E3A47-3E73-4848-970D-77587A167279}" destId="{DD386BDA-74F6-44DB-9A3D-A9D37B493D9C}" srcOrd="3" destOrd="0" presId="urn:microsoft.com/office/officeart/2005/8/layout/default#1"/>
    <dgm:cxn modelId="{9D680BFF-71ED-4A4D-A6B7-560802354AA2}" type="presParOf" srcId="{955E3A47-3E73-4848-970D-77587A167279}" destId="{7B7CB4A7-5738-4950-8D24-2FAAD75AFCF4}" srcOrd="4" destOrd="0" presId="urn:microsoft.com/office/officeart/2005/8/layout/default#1"/>
    <dgm:cxn modelId="{93A234DE-E4CA-408B-B941-19D18282B752}" type="presParOf" srcId="{955E3A47-3E73-4848-970D-77587A167279}" destId="{B298CDFB-625E-41AC-8336-FF214E46ADEF}" srcOrd="5" destOrd="0" presId="urn:microsoft.com/office/officeart/2005/8/layout/default#1"/>
    <dgm:cxn modelId="{C6146C35-084F-4429-B326-CC3B3249A276}" type="presParOf" srcId="{955E3A47-3E73-4848-970D-77587A167279}" destId="{C2D80BB0-8204-480C-886E-7DA09A2D485B}"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FA49E-9D85-4376-AE63-998329F2AEA2}">
      <dsp:nvSpPr>
        <dsp:cNvPr id="0" name=""/>
        <dsp:cNvSpPr/>
      </dsp:nvSpPr>
      <dsp:spPr>
        <a:xfrm>
          <a:off x="790574" y="0"/>
          <a:ext cx="5715000" cy="5715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AEAA0-EA50-4F51-A551-7AD1BFD21224}">
      <dsp:nvSpPr>
        <dsp:cNvPr id="0" name=""/>
        <dsp:cNvSpPr/>
      </dsp:nvSpPr>
      <dsp:spPr>
        <a:xfrm>
          <a:off x="3648075" y="635198"/>
          <a:ext cx="371475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Xã</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hội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chủ</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nghĩa</a:t>
          </a:r>
          <a:endParaRPr lang="en-US" sz="3500" kern="1200" dirty="0">
            <a:latin typeface="Times New Roman" panose="02020603050405020304" pitchFamily="18" charset="0"/>
            <a:cs typeface="Times New Roman" panose="02020603050405020304" pitchFamily="18" charset="0"/>
          </a:endParaRPr>
        </a:p>
      </dsp:txBody>
      <dsp:txXfrm>
        <a:off x="3687743" y="674866"/>
        <a:ext cx="3635414" cy="733265"/>
      </dsp:txXfrm>
    </dsp:sp>
    <dsp:sp modelId="{3608A11F-CD45-487D-B095-2D6DF06809BB}">
      <dsp:nvSpPr>
        <dsp:cNvPr id="0" name=""/>
        <dsp:cNvSpPr/>
      </dsp:nvSpPr>
      <dsp:spPr>
        <a:xfrm>
          <a:off x="3648075" y="2845002"/>
          <a:ext cx="371475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Phong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kiến</a:t>
          </a:r>
          <a:endParaRPr lang="en-US" sz="3500" kern="1200" dirty="0">
            <a:latin typeface="Times New Roman" panose="02020603050405020304" pitchFamily="18" charset="0"/>
            <a:cs typeface="Times New Roman" panose="02020603050405020304" pitchFamily="18" charset="0"/>
          </a:endParaRPr>
        </a:p>
      </dsp:txBody>
      <dsp:txXfrm>
        <a:off x="3687743" y="2884670"/>
        <a:ext cx="3635414" cy="733265"/>
      </dsp:txXfrm>
    </dsp:sp>
    <dsp:sp modelId="{E3A180CD-0467-4D74-AAFB-56E03699B02A}">
      <dsp:nvSpPr>
        <dsp:cNvPr id="0" name=""/>
        <dsp:cNvSpPr/>
      </dsp:nvSpPr>
      <dsp:spPr>
        <a:xfrm>
          <a:off x="3657584" y="1752597"/>
          <a:ext cx="371475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Tư</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bản</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chủ</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nghĩa</a:t>
          </a:r>
          <a:endParaRPr lang="en-US" sz="3500" kern="1200" dirty="0">
            <a:latin typeface="Times New Roman" panose="02020603050405020304" pitchFamily="18" charset="0"/>
            <a:cs typeface="Times New Roman" panose="02020603050405020304" pitchFamily="18" charset="0"/>
          </a:endParaRPr>
        </a:p>
      </dsp:txBody>
      <dsp:txXfrm>
        <a:off x="3697252" y="1792265"/>
        <a:ext cx="3635414" cy="733265"/>
      </dsp:txXfrm>
    </dsp:sp>
    <dsp:sp modelId="{8D9E72CB-33BA-4D27-8E35-2E0B624EE555}">
      <dsp:nvSpPr>
        <dsp:cNvPr id="0" name=""/>
        <dsp:cNvSpPr/>
      </dsp:nvSpPr>
      <dsp:spPr>
        <a:xfrm>
          <a:off x="3648075" y="4826197"/>
          <a:ext cx="371475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Thời</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nguyên</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thủy</a:t>
          </a:r>
          <a:endParaRPr lang="en-US" sz="3500" kern="1200" dirty="0">
            <a:latin typeface="Times New Roman" panose="02020603050405020304" pitchFamily="18" charset="0"/>
            <a:cs typeface="Times New Roman" panose="02020603050405020304" pitchFamily="18" charset="0"/>
          </a:endParaRPr>
        </a:p>
      </dsp:txBody>
      <dsp:txXfrm>
        <a:off x="3687743" y="4865865"/>
        <a:ext cx="3635414" cy="733265"/>
      </dsp:txXfrm>
    </dsp:sp>
    <dsp:sp modelId="{C370954F-82F2-4DEA-9F43-C44B7ED497D6}">
      <dsp:nvSpPr>
        <dsp:cNvPr id="0" name=""/>
        <dsp:cNvSpPr/>
      </dsp:nvSpPr>
      <dsp:spPr>
        <a:xfrm>
          <a:off x="3648075" y="3835595"/>
          <a:ext cx="371475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err="1">
              <a:latin typeface="Times New Roman" panose="02020603050405020304" pitchFamily="18" charset="0"/>
              <a:cs typeface="Times New Roman" panose="02020603050405020304" pitchFamily="18" charset="0"/>
            </a:rPr>
            <a:t>Chiếm</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hữu</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nô</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lệ</a:t>
          </a:r>
          <a:endParaRPr lang="en-US" sz="3500" kern="1200" dirty="0">
            <a:latin typeface="Times New Roman" panose="02020603050405020304" pitchFamily="18" charset="0"/>
            <a:cs typeface="Times New Roman" panose="02020603050405020304" pitchFamily="18" charset="0"/>
          </a:endParaRPr>
        </a:p>
      </dsp:txBody>
      <dsp:txXfrm>
        <a:off x="3687743" y="3875263"/>
        <a:ext cx="3635414" cy="733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3E385-6233-4389-8464-3652EF5FE45A}">
      <dsp:nvSpPr>
        <dsp:cNvPr id="0" name=""/>
        <dsp:cNvSpPr/>
      </dsp:nvSpPr>
      <dsp:spPr>
        <a:xfrm>
          <a:off x="369404" y="71615"/>
          <a:ext cx="4791246" cy="34353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0" i="0" kern="1200" dirty="0">
              <a:latin typeface="Times New Roman" panose="02020603050405020304" pitchFamily="18" charset="0"/>
              <a:cs typeface="Times New Roman" panose="02020603050405020304" pitchFamily="18" charset="0"/>
            </a:rPr>
            <a:t>Ở miền Đông – Nam nhiều công trường thủ công luyện kim, cơ khí, làm đồ sứ, dệt len dạ... ra đời, phát triển</a:t>
          </a:r>
          <a:endParaRPr lang="en-US" sz="3200" kern="1200" dirty="0">
            <a:latin typeface="Times New Roman" panose="02020603050405020304" pitchFamily="18" charset="0"/>
            <a:cs typeface="Times New Roman" panose="02020603050405020304" pitchFamily="18" charset="0"/>
          </a:endParaRPr>
        </a:p>
      </dsp:txBody>
      <dsp:txXfrm>
        <a:off x="369404" y="71615"/>
        <a:ext cx="4791246" cy="3435327"/>
      </dsp:txXfrm>
    </dsp:sp>
    <dsp:sp modelId="{BC61CB6B-38E7-4BE2-B731-EEBF475AE247}">
      <dsp:nvSpPr>
        <dsp:cNvPr id="0" name=""/>
        <dsp:cNvSpPr/>
      </dsp:nvSpPr>
      <dsp:spPr>
        <a:xfrm>
          <a:off x="6029120" y="186883"/>
          <a:ext cx="5934279" cy="3004299"/>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0" i="0" kern="1200" dirty="0">
              <a:latin typeface="+mj-lt"/>
            </a:rPr>
            <a:t>Nhiều trung tâm lớn về công nghiệp, thương mại, tài chính được hình thành, tiêu biểu là Luân Đôn.</a:t>
          </a:r>
          <a:endParaRPr lang="en-US" sz="3200" kern="1200" dirty="0">
            <a:latin typeface="+mj-lt"/>
          </a:endParaRPr>
        </a:p>
      </dsp:txBody>
      <dsp:txXfrm>
        <a:off x="6029120" y="186883"/>
        <a:ext cx="5934279" cy="3004299"/>
      </dsp:txXfrm>
    </dsp:sp>
    <dsp:sp modelId="{7B7CB4A7-5738-4950-8D24-2FAAD75AFCF4}">
      <dsp:nvSpPr>
        <dsp:cNvPr id="0" name=""/>
        <dsp:cNvSpPr/>
      </dsp:nvSpPr>
      <dsp:spPr>
        <a:xfrm>
          <a:off x="691286" y="3820790"/>
          <a:ext cx="5444584" cy="271355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0" i="0" kern="1200" dirty="0">
              <a:latin typeface="+mj-lt"/>
            </a:rPr>
            <a:t>Những phát minh mới về kĩ thuật, các hình thức tổ chức lao động hợp lí làm cho năng suất lao động tăng nhanh.</a:t>
          </a:r>
          <a:endParaRPr lang="en-US" sz="3200" kern="1200" dirty="0">
            <a:latin typeface="+mj-lt"/>
          </a:endParaRPr>
        </a:p>
      </dsp:txBody>
      <dsp:txXfrm>
        <a:off x="691286" y="3820790"/>
        <a:ext cx="5444584" cy="2713550"/>
      </dsp:txXfrm>
    </dsp:sp>
    <dsp:sp modelId="{C2D80BB0-8204-480C-886E-7DA09A2D485B}">
      <dsp:nvSpPr>
        <dsp:cNvPr id="0" name=""/>
        <dsp:cNvSpPr/>
      </dsp:nvSpPr>
      <dsp:spPr>
        <a:xfrm>
          <a:off x="6547477" y="3625710"/>
          <a:ext cx="4539007" cy="3194824"/>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0" i="0" kern="1200" dirty="0">
              <a:latin typeface="Times New Roman" panose="02020603050405020304" pitchFamily="18" charset="0"/>
              <a:cs typeface="Times New Roman" panose="02020603050405020304" pitchFamily="18" charset="0"/>
            </a:rPr>
            <a:t>Trong sự phát triển chung của châu Âu, quan hệ tư bản chủ nghĩa ở Anh lớn mạnh hơn cả.</a:t>
          </a:r>
          <a:endParaRPr lang="en-US" sz="2800" kern="1200" dirty="0">
            <a:latin typeface="Times New Roman" panose="02020603050405020304" pitchFamily="18" charset="0"/>
            <a:cs typeface="Times New Roman" panose="02020603050405020304" pitchFamily="18" charset="0"/>
          </a:endParaRPr>
        </a:p>
      </dsp:txBody>
      <dsp:txXfrm>
        <a:off x="6547477" y="3625710"/>
        <a:ext cx="4539007" cy="31948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CA765C85-EB5B-4A09-8300-02CCE7123B61}" type="datetimeFigureOut">
              <a:rPr lang="en-US"/>
              <a:pPr>
                <a:defRPr/>
              </a:pPr>
              <a:t>9/20/2023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4D0DC0B-74A7-4475-945F-480403EC5D06}" type="slidenum">
              <a:rPr lang="en-US" altLang="en-US"/>
              <a:pPr>
                <a:defRPr/>
              </a:pPr>
              <a:t>‹#›</a:t>
            </a:fld>
            <a:endParaRPr lang="en-US" altLang="en-US"/>
          </a:p>
        </p:txBody>
      </p:sp>
    </p:spTree>
    <p:extLst>
      <p:ext uri="{BB962C8B-B14F-4D97-AF65-F5344CB8AC3E}">
        <p14:creationId xmlns:p14="http://schemas.microsoft.com/office/powerpoint/2010/main" val="331256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F615E9CD-F437-498F-819E-B92566A8661B}" type="slidenum">
              <a:rPr lang="en-US" altLang="en-US"/>
              <a:pPr>
                <a:defRPr/>
              </a:pPr>
              <a:t>‹#›</a:t>
            </a:fld>
            <a:endParaRPr lang="en-US" altLang="en-US"/>
          </a:p>
        </p:txBody>
      </p:sp>
    </p:spTree>
    <p:extLst>
      <p:ext uri="{BB962C8B-B14F-4D97-AF65-F5344CB8AC3E}">
        <p14:creationId xmlns:p14="http://schemas.microsoft.com/office/powerpoint/2010/main" val="1847324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en-US" smtClean="0">
              <a:latin typeface="Arial"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FEA2D965-4FC2-42E1-83A8-089223131919}" type="slidenum">
              <a:rPr lang="en-US" altLang="en-US" sz="1200">
                <a:latin typeface="Arial" charset="0"/>
              </a:rPr>
              <a:pPr/>
              <a:t>4</a:t>
            </a:fld>
            <a:endParaRPr lang="en-US" alt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en-US" smtClean="0">
              <a:latin typeface="Arial"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23EA1EEF-5C07-4277-BC45-0C029CD35D81}" type="slidenum">
              <a:rPr lang="en-US" altLang="en-US" sz="1200">
                <a:latin typeface="Arial" charset="0"/>
              </a:rPr>
              <a:pPr/>
              <a:t>5</a:t>
            </a:fld>
            <a:endParaRPr lang="en-US" alt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en-US" smtClean="0">
              <a:latin typeface="Arial"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12CAA439-47A8-490D-BF82-2C5142AD9E66}" type="slidenum">
              <a:rPr lang="en-US" altLang="en-US" sz="1200">
                <a:latin typeface="Arial" charset="0"/>
              </a:rPr>
              <a:pPr/>
              <a:t>8</a:t>
            </a:fld>
            <a:endParaRPr lang="en-US" alt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en-US" smtClean="0">
              <a:latin typeface="Arial"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296E5D7C-A798-4AE8-AEC6-974F4ACB7E09}" type="slidenum">
              <a:rPr lang="en-US" altLang="en-US" sz="1200">
                <a:latin typeface="Arial" charset="0"/>
              </a:rPr>
              <a:pPr/>
              <a:t>10</a:t>
            </a:fld>
            <a:endParaRPr lang="en-US" alt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31EDB3DC-2069-4EAC-BFE2-4CBE09F6321F}" type="slidenum">
              <a:rPr lang="en-US" altLang="zh-CN" sz="1200">
                <a:solidFill>
                  <a:srgbClr val="000000"/>
                </a:solidFill>
                <a:latin typeface="Arial" charset="0"/>
                <a:cs typeface="Arial" charset="0"/>
              </a:rPr>
              <a:pPr/>
              <a:t>20</a:t>
            </a:fld>
            <a:endParaRPr lang="en-US" altLang="zh-CN" sz="1200">
              <a:solidFill>
                <a:srgbClr val="000000"/>
              </a:solidFill>
              <a:latin typeface="Arial" charset="0"/>
              <a:cs typeface="Arial" charset="0"/>
            </a:endParaRPr>
          </a:p>
        </p:txBody>
      </p:sp>
      <p:sp>
        <p:nvSpPr>
          <p:cNvPr id="78851" name="Rectangle 2"/>
          <p:cNvSpPr>
            <a:spLocks noGrp="1" noRot="1" noChangeAspect="1" noChangeArrowheads="1" noTextEdit="1"/>
          </p:cNvSpPr>
          <p:nvPr>
            <p:ph type="sldImg" idx="4294967295"/>
          </p:nvPr>
        </p:nvSpPr>
        <p:spPr>
          <a:ln/>
        </p:spPr>
      </p:sp>
      <p:sp>
        <p:nvSpPr>
          <p:cNvPr id="78852"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endParaRPr lang="en-US" altLang="zh-CN" sz="900" smtClean="0">
              <a:latin typeface="Arial" charset="0"/>
            </a:endParaRPr>
          </a:p>
          <a:p>
            <a:pPr eaLnBrk="1" hangingPunct="1">
              <a:lnSpc>
                <a:spcPct val="80000"/>
              </a:lnSpc>
            </a:pPr>
            <a:r>
              <a:rPr lang="en-US" altLang="zh-CN" sz="900" smtClean="0">
                <a:latin typeface="Arial" charset="0"/>
              </a:rPr>
              <a:t>Copyright (c) 2005  -  Doan Van Hung, Khoa Lich su- ĐH Quy Nhon</a:t>
            </a:r>
          </a:p>
          <a:p>
            <a:pPr eaLnBrk="1" hangingPunct="1">
              <a:lnSpc>
                <a:spcPct val="80000"/>
              </a:lnSpc>
            </a:pPr>
            <a:endParaRPr lang="en-US" altLang="zh-CN"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15E9CD-F437-498F-819E-B92566A8661B}" type="slidenum">
              <a:rPr lang="en-US" altLang="en-US" smtClean="0">
                <a:solidFill>
                  <a:prstClr val="black"/>
                </a:solidFill>
              </a:rPr>
              <a:pPr>
                <a:defRPr/>
              </a:pPr>
              <a:t>25</a:t>
            </a:fld>
            <a:endParaRPr lang="en-US" altLang="en-US">
              <a:solidFill>
                <a:prstClr val="black"/>
              </a:solidFill>
            </a:endParaRPr>
          </a:p>
        </p:txBody>
      </p:sp>
    </p:spTree>
    <p:extLst>
      <p:ext uri="{BB962C8B-B14F-4D97-AF65-F5344CB8AC3E}">
        <p14:creationId xmlns:p14="http://schemas.microsoft.com/office/powerpoint/2010/main" val="41896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ChangeArrowheads="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GB" altLang="en-US" smtClean="0">
              <a:latin typeface="Arial"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D7139E30-D9EA-46B6-B323-25C3AB82CD98}" type="slidenum">
              <a:rPr lang="en-US" altLang="en-US" sz="1200">
                <a:latin typeface="Arial" charset="0"/>
              </a:rPr>
              <a:pPr/>
              <a:t>31</a:t>
            </a:fld>
            <a:endParaRPr lang="en-US" alt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FD6903-A2DD-4150-AD53-8EFC27E20C77}" type="slidenum">
              <a:rPr lang="en-US" altLang="zh-CN"/>
              <a:pPr>
                <a:defRPr/>
              </a:pPr>
              <a:t>‹#›</a:t>
            </a:fld>
            <a:endParaRPr lang="en-US" altLang="zh-CN"/>
          </a:p>
        </p:txBody>
      </p:sp>
    </p:spTree>
    <p:extLst>
      <p:ext uri="{BB962C8B-B14F-4D97-AF65-F5344CB8AC3E}">
        <p14:creationId xmlns:p14="http://schemas.microsoft.com/office/powerpoint/2010/main" val="694059311"/>
      </p:ext>
    </p:extLst>
  </p:cSld>
  <p:clrMapOvr>
    <a:masterClrMapping/>
  </p:clrMapOvr>
  <p:transition spd="slow">
    <p:random/>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CFB77F-A1D6-4A6C-A037-9FB950CF64DF}" type="slidenum">
              <a:rPr lang="en-US" altLang="zh-CN"/>
              <a:pPr>
                <a:defRPr/>
              </a:pPr>
              <a:t>‹#›</a:t>
            </a:fld>
            <a:endParaRPr lang="en-US" altLang="zh-CN"/>
          </a:p>
        </p:txBody>
      </p:sp>
    </p:spTree>
    <p:extLst>
      <p:ext uri="{BB962C8B-B14F-4D97-AF65-F5344CB8AC3E}">
        <p14:creationId xmlns:p14="http://schemas.microsoft.com/office/powerpoint/2010/main" val="946943668"/>
      </p:ext>
    </p:extLst>
  </p:cSld>
  <p:clrMapOvr>
    <a:masterClrMapping/>
  </p:clrMapOvr>
  <p:transition spd="slow">
    <p:random/>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75154-F100-40DC-81F9-984D72AAFBF2}" type="slidenum">
              <a:rPr lang="en-US" altLang="zh-CN"/>
              <a:pPr>
                <a:defRPr/>
              </a:pPr>
              <a:t>‹#›</a:t>
            </a:fld>
            <a:endParaRPr lang="en-US" altLang="zh-CN"/>
          </a:p>
        </p:txBody>
      </p:sp>
    </p:spTree>
    <p:extLst>
      <p:ext uri="{BB962C8B-B14F-4D97-AF65-F5344CB8AC3E}">
        <p14:creationId xmlns:p14="http://schemas.microsoft.com/office/powerpoint/2010/main" val="3156505772"/>
      </p:ext>
    </p:extLst>
  </p:cSld>
  <p:clrMapOvr>
    <a:masterClrMapping/>
  </p:clrMapOvr>
  <p:transition spd="slow">
    <p:random/>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411B785-DA42-4B4A-9528-E86F6263A51A}" type="datetimeFigureOut">
              <a:rPr lang="en-US"/>
              <a:pPr>
                <a:defRPr/>
              </a:pPr>
              <a:t>9/20/2023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8432A61F-42A2-45F4-8C55-8A451F65ECE6}" type="slidenum">
              <a:rPr lang="en-US" altLang="en-US"/>
              <a:pPr>
                <a:defRPr/>
              </a:pPr>
              <a:t>‹#›</a:t>
            </a:fld>
            <a:endParaRPr lang="en-US" altLang="en-US"/>
          </a:p>
        </p:txBody>
      </p:sp>
    </p:spTree>
    <p:extLst>
      <p:ext uri="{BB962C8B-B14F-4D97-AF65-F5344CB8AC3E}">
        <p14:creationId xmlns:p14="http://schemas.microsoft.com/office/powerpoint/2010/main" val="391108643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37A309B-FAFF-43DB-A1F9-E52B3BD94277}"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824910C-7DB2-4EAC-B1B3-ABC5137E01FB}" type="slidenum">
              <a:rPr lang="en-US" altLang="en-US"/>
              <a:pPr>
                <a:defRPr/>
              </a:pPr>
              <a:t>‹#›</a:t>
            </a:fld>
            <a:endParaRPr lang="en-US" altLang="en-US"/>
          </a:p>
        </p:txBody>
      </p:sp>
    </p:spTree>
    <p:extLst>
      <p:ext uri="{BB962C8B-B14F-4D97-AF65-F5344CB8AC3E}">
        <p14:creationId xmlns:p14="http://schemas.microsoft.com/office/powerpoint/2010/main" val="1248197555"/>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0B5F61-614F-45F9-9A27-9940D5C68F93}"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64B8308-3DE3-4510-89F1-30EEB459A013}" type="slidenum">
              <a:rPr lang="en-US" altLang="en-US"/>
              <a:pPr>
                <a:defRPr/>
              </a:pPr>
              <a:t>‹#›</a:t>
            </a:fld>
            <a:endParaRPr lang="en-US" altLang="en-US"/>
          </a:p>
        </p:txBody>
      </p:sp>
    </p:spTree>
    <p:extLst>
      <p:ext uri="{BB962C8B-B14F-4D97-AF65-F5344CB8AC3E}">
        <p14:creationId xmlns:p14="http://schemas.microsoft.com/office/powerpoint/2010/main" val="1508266927"/>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A6202B6-CBC0-4A2D-8FF1-4FE52E3B3A2C}"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8BCB389-B195-4CA7-B3DF-01EE93CE6984}" type="slidenum">
              <a:rPr lang="en-US" altLang="en-US"/>
              <a:pPr>
                <a:defRPr/>
              </a:pPr>
              <a:t>‹#›</a:t>
            </a:fld>
            <a:endParaRPr lang="en-US" altLang="en-US"/>
          </a:p>
        </p:txBody>
      </p:sp>
    </p:spTree>
    <p:extLst>
      <p:ext uri="{BB962C8B-B14F-4D97-AF65-F5344CB8AC3E}">
        <p14:creationId xmlns:p14="http://schemas.microsoft.com/office/powerpoint/2010/main" val="1205173068"/>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BF5B52F3-947F-47DE-9935-A5CB232932F1}"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4AA2245-2BBA-4524-8C31-9879502B90E2}" type="slidenum">
              <a:rPr lang="en-US" altLang="en-US"/>
              <a:pPr>
                <a:defRPr/>
              </a:pPr>
              <a:t>‹#›</a:t>
            </a:fld>
            <a:endParaRPr lang="en-US" altLang="en-US"/>
          </a:p>
        </p:txBody>
      </p:sp>
    </p:spTree>
    <p:extLst>
      <p:ext uri="{BB962C8B-B14F-4D97-AF65-F5344CB8AC3E}">
        <p14:creationId xmlns:p14="http://schemas.microsoft.com/office/powerpoint/2010/main" val="1845290295"/>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91104935-EB21-436B-A6A6-092BE0B58532}" type="datetimeFigureOut">
              <a:rPr lang="en-US"/>
              <a:pPr>
                <a:defRPr/>
              </a:pPr>
              <a:t>9/20/2023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A32D399B-8A6B-405B-B65C-163E5E1F5E87}" type="slidenum">
              <a:rPr lang="en-US" altLang="en-US"/>
              <a:pPr>
                <a:defRPr/>
              </a:pPr>
              <a:t>‹#›</a:t>
            </a:fld>
            <a:endParaRPr lang="en-US" altLang="en-US"/>
          </a:p>
        </p:txBody>
      </p:sp>
    </p:spTree>
    <p:extLst>
      <p:ext uri="{BB962C8B-B14F-4D97-AF65-F5344CB8AC3E}">
        <p14:creationId xmlns:p14="http://schemas.microsoft.com/office/powerpoint/2010/main" val="3708057464"/>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80F2282-E55B-4EF4-8E67-55D85D835F7A}" type="datetimeFigureOut">
              <a:rPr lang="en-US"/>
              <a:pPr>
                <a:defRPr/>
              </a:pPr>
              <a:t>9/20/2023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8A43EEA5-ECA2-4DDF-8497-1C8CB57BB8B6}" type="slidenum">
              <a:rPr lang="en-US" altLang="en-US"/>
              <a:pPr>
                <a:defRPr/>
              </a:pPr>
              <a:t>‹#›</a:t>
            </a:fld>
            <a:endParaRPr lang="en-US" altLang="en-US"/>
          </a:p>
        </p:txBody>
      </p:sp>
    </p:spTree>
    <p:extLst>
      <p:ext uri="{BB962C8B-B14F-4D97-AF65-F5344CB8AC3E}">
        <p14:creationId xmlns:p14="http://schemas.microsoft.com/office/powerpoint/2010/main" val="188505355"/>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00C2074-FAFD-4986-9FA0-57065A641802}" type="datetimeFigureOut">
              <a:rPr lang="en-US"/>
              <a:pPr>
                <a:defRPr/>
              </a:pPr>
              <a:t>9/20/2023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8E9695D3-C73E-4B65-9BAE-3348D766A86C}" type="slidenum">
              <a:rPr lang="en-US" altLang="en-US"/>
              <a:pPr>
                <a:defRPr/>
              </a:pPr>
              <a:t>‹#›</a:t>
            </a:fld>
            <a:endParaRPr lang="en-US" altLang="en-US"/>
          </a:p>
        </p:txBody>
      </p:sp>
    </p:spTree>
    <p:extLst>
      <p:ext uri="{BB962C8B-B14F-4D97-AF65-F5344CB8AC3E}">
        <p14:creationId xmlns:p14="http://schemas.microsoft.com/office/powerpoint/2010/main" val="285459318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416E2-92EB-4F4B-80E1-1F6FA2921DA6}" type="slidenum">
              <a:rPr lang="en-US" altLang="zh-CN"/>
              <a:pPr>
                <a:defRPr/>
              </a:pPr>
              <a:t>‹#›</a:t>
            </a:fld>
            <a:endParaRPr lang="en-US" altLang="zh-CN"/>
          </a:p>
        </p:txBody>
      </p:sp>
    </p:spTree>
    <p:extLst>
      <p:ext uri="{BB962C8B-B14F-4D97-AF65-F5344CB8AC3E}">
        <p14:creationId xmlns:p14="http://schemas.microsoft.com/office/powerpoint/2010/main" val="2504474785"/>
      </p:ext>
    </p:extLst>
  </p:cSld>
  <p:clrMapOvr>
    <a:masterClrMapping/>
  </p:clrMapOvr>
  <p:transition spd="slow">
    <p:random/>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5A4E6CBB-042B-407D-A001-A0C03D85BDFC}"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9ADC4DA-84C7-4DF7-BDF5-AFBF623EA5BB}" type="slidenum">
              <a:rPr lang="en-US" altLang="en-US"/>
              <a:pPr>
                <a:defRPr/>
              </a:pPr>
              <a:t>‹#›</a:t>
            </a:fld>
            <a:endParaRPr lang="en-US" altLang="en-US"/>
          </a:p>
        </p:txBody>
      </p:sp>
    </p:spTree>
    <p:extLst>
      <p:ext uri="{BB962C8B-B14F-4D97-AF65-F5344CB8AC3E}">
        <p14:creationId xmlns:p14="http://schemas.microsoft.com/office/powerpoint/2010/main" val="3243128142"/>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9FE752F-C9B1-4737-974B-0954AE357612}"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34E7239-C441-4A49-9F9E-048EFC2673B6}" type="slidenum">
              <a:rPr lang="en-US" altLang="en-US"/>
              <a:pPr>
                <a:defRPr/>
              </a:pPr>
              <a:t>‹#›</a:t>
            </a:fld>
            <a:endParaRPr lang="en-US" altLang="en-US"/>
          </a:p>
        </p:txBody>
      </p:sp>
    </p:spTree>
    <p:extLst>
      <p:ext uri="{BB962C8B-B14F-4D97-AF65-F5344CB8AC3E}">
        <p14:creationId xmlns:p14="http://schemas.microsoft.com/office/powerpoint/2010/main" val="2351562717"/>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FC98C98-C7A8-42F8-B13A-5E954B60C941}"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73A39D6-671E-4A51-B596-A0FB45304D5A}" type="slidenum">
              <a:rPr lang="en-US" altLang="en-US"/>
              <a:pPr>
                <a:defRPr/>
              </a:pPr>
              <a:t>‹#›</a:t>
            </a:fld>
            <a:endParaRPr lang="en-US" altLang="en-US"/>
          </a:p>
        </p:txBody>
      </p:sp>
    </p:spTree>
    <p:extLst>
      <p:ext uri="{BB962C8B-B14F-4D97-AF65-F5344CB8AC3E}">
        <p14:creationId xmlns:p14="http://schemas.microsoft.com/office/powerpoint/2010/main" val="1048583326"/>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D173948-5754-4E84-923F-DF0A35F27E33}"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99C20FA-3EB7-4501-93F8-9921565B2F1B}" type="slidenum">
              <a:rPr lang="en-US" altLang="en-US"/>
              <a:pPr>
                <a:defRPr/>
              </a:pPr>
              <a:t>‹#›</a:t>
            </a:fld>
            <a:endParaRPr lang="en-US" altLang="en-US"/>
          </a:p>
        </p:txBody>
      </p:sp>
    </p:spTree>
    <p:extLst>
      <p:ext uri="{BB962C8B-B14F-4D97-AF65-F5344CB8AC3E}">
        <p14:creationId xmlns:p14="http://schemas.microsoft.com/office/powerpoint/2010/main" val="2855914831"/>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0FF04ED-6611-461D-90DE-ECDCC37E272A}"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00B250-B3A5-4A6D-BCFA-A4D0B9658056}" type="slidenum">
              <a:rPr lang="en-US" altLang="en-US"/>
              <a:pPr>
                <a:defRPr/>
              </a:pPr>
              <a:t>‹#›</a:t>
            </a:fld>
            <a:endParaRPr lang="en-US" altLang="en-US"/>
          </a:p>
        </p:txBody>
      </p:sp>
    </p:spTree>
    <p:extLst>
      <p:ext uri="{BB962C8B-B14F-4D97-AF65-F5344CB8AC3E}">
        <p14:creationId xmlns:p14="http://schemas.microsoft.com/office/powerpoint/2010/main" val="2180543392"/>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3C66C66-0406-44D6-856A-5DE997B3A532}"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B52EFE1-C13F-45BA-801D-CFFAA6A5C06E}" type="slidenum">
              <a:rPr lang="en-US" altLang="en-US"/>
              <a:pPr>
                <a:defRPr/>
              </a:pPr>
              <a:t>‹#›</a:t>
            </a:fld>
            <a:endParaRPr lang="en-US" altLang="en-US"/>
          </a:p>
        </p:txBody>
      </p:sp>
    </p:spTree>
    <p:extLst>
      <p:ext uri="{BB962C8B-B14F-4D97-AF65-F5344CB8AC3E}">
        <p14:creationId xmlns:p14="http://schemas.microsoft.com/office/powerpoint/2010/main" val="9656608"/>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44F6AB7-3E94-47C1-BAD2-455BD69DDEE1}"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4BA69D3-15FE-46CC-91DC-099474D9C1F3}" type="slidenum">
              <a:rPr lang="en-US" altLang="en-US"/>
              <a:pPr>
                <a:defRPr/>
              </a:pPr>
              <a:t>‹#›</a:t>
            </a:fld>
            <a:endParaRPr lang="en-US" altLang="en-US"/>
          </a:p>
        </p:txBody>
      </p:sp>
    </p:spTree>
    <p:extLst>
      <p:ext uri="{BB962C8B-B14F-4D97-AF65-F5344CB8AC3E}">
        <p14:creationId xmlns:p14="http://schemas.microsoft.com/office/powerpoint/2010/main" val="2281375279"/>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02BBD359-D967-4762-B42F-3FCB12B7212C}"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AFFCF8F-D12B-46DA-B7AE-A431F4F3B97A}" type="slidenum">
              <a:rPr lang="en-US" altLang="en-US"/>
              <a:pPr>
                <a:defRPr/>
              </a:pPr>
              <a:t>‹#›</a:t>
            </a:fld>
            <a:endParaRPr lang="en-US" altLang="en-US"/>
          </a:p>
        </p:txBody>
      </p:sp>
    </p:spTree>
    <p:extLst>
      <p:ext uri="{BB962C8B-B14F-4D97-AF65-F5344CB8AC3E}">
        <p14:creationId xmlns:p14="http://schemas.microsoft.com/office/powerpoint/2010/main" val="1745441158"/>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D3807C46-F8ED-41B3-B378-B7B3DAE89176}" type="datetimeFigureOut">
              <a:rPr lang="en-US"/>
              <a:pPr>
                <a:defRPr/>
              </a:pPr>
              <a:t>9/20/2023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29DB2C8-D276-445D-AC21-B50D6A9F0526}" type="slidenum">
              <a:rPr lang="en-US" altLang="en-US"/>
              <a:pPr>
                <a:defRPr/>
              </a:pPr>
              <a:t>‹#›</a:t>
            </a:fld>
            <a:endParaRPr lang="en-US" altLang="en-US"/>
          </a:p>
        </p:txBody>
      </p:sp>
    </p:spTree>
    <p:extLst>
      <p:ext uri="{BB962C8B-B14F-4D97-AF65-F5344CB8AC3E}">
        <p14:creationId xmlns:p14="http://schemas.microsoft.com/office/powerpoint/2010/main" val="388410178"/>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31EBA32-52F7-43C3-81D9-FAA7D3DEBFB7}" type="datetimeFigureOut">
              <a:rPr lang="en-US"/>
              <a:pPr>
                <a:defRPr/>
              </a:pPr>
              <a:t>9/20/2023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412D4363-006B-43D9-9985-B07F2632E931}" type="slidenum">
              <a:rPr lang="en-US" altLang="en-US"/>
              <a:pPr>
                <a:defRPr/>
              </a:pPr>
              <a:t>‹#›</a:t>
            </a:fld>
            <a:endParaRPr lang="en-US" altLang="en-US"/>
          </a:p>
        </p:txBody>
      </p:sp>
    </p:spTree>
    <p:extLst>
      <p:ext uri="{BB962C8B-B14F-4D97-AF65-F5344CB8AC3E}">
        <p14:creationId xmlns:p14="http://schemas.microsoft.com/office/powerpoint/2010/main" val="4161082566"/>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B2431A-5885-4139-A335-6BA7B884E8DE}" type="slidenum">
              <a:rPr lang="en-US" altLang="zh-CN"/>
              <a:pPr>
                <a:defRPr/>
              </a:pPr>
              <a:t>‹#›</a:t>
            </a:fld>
            <a:endParaRPr lang="en-US" altLang="zh-CN"/>
          </a:p>
        </p:txBody>
      </p:sp>
    </p:spTree>
    <p:extLst>
      <p:ext uri="{BB962C8B-B14F-4D97-AF65-F5344CB8AC3E}">
        <p14:creationId xmlns:p14="http://schemas.microsoft.com/office/powerpoint/2010/main" val="3566924131"/>
      </p:ext>
    </p:extLst>
  </p:cSld>
  <p:clrMapOvr>
    <a:masterClrMapping/>
  </p:clrMapOvr>
  <p:transition spd="slow">
    <p:random/>
  </p:transition>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410AFB2-7FC3-4392-9BE0-B4ED140D6F70}" type="datetimeFigureOut">
              <a:rPr lang="en-US"/>
              <a:pPr>
                <a:defRPr/>
              </a:pPr>
              <a:t>9/20/2023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5F07ABD0-2A78-46A7-BABE-45B9B524ED9A}" type="slidenum">
              <a:rPr lang="en-US" altLang="en-US"/>
              <a:pPr>
                <a:defRPr/>
              </a:pPr>
              <a:t>‹#›</a:t>
            </a:fld>
            <a:endParaRPr lang="en-US" altLang="en-US"/>
          </a:p>
        </p:txBody>
      </p:sp>
    </p:spTree>
    <p:extLst>
      <p:ext uri="{BB962C8B-B14F-4D97-AF65-F5344CB8AC3E}">
        <p14:creationId xmlns:p14="http://schemas.microsoft.com/office/powerpoint/2010/main" val="1727960509"/>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5A7A8260-76BE-4055-8659-B50B87D3AC2E}"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DF16D38-5A8A-4C7A-AB8B-CBE694511BC5}" type="slidenum">
              <a:rPr lang="en-US" altLang="en-US"/>
              <a:pPr>
                <a:defRPr/>
              </a:pPr>
              <a:t>‹#›</a:t>
            </a:fld>
            <a:endParaRPr lang="en-US" altLang="en-US"/>
          </a:p>
        </p:txBody>
      </p:sp>
    </p:spTree>
    <p:extLst>
      <p:ext uri="{BB962C8B-B14F-4D97-AF65-F5344CB8AC3E}">
        <p14:creationId xmlns:p14="http://schemas.microsoft.com/office/powerpoint/2010/main" val="1454320092"/>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5ADA624A-F92C-4EE5-A1A7-D188BE6231C9}"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6F149330-D672-44D7-BB44-6E80877A4B90}" type="slidenum">
              <a:rPr lang="en-US" altLang="en-US"/>
              <a:pPr>
                <a:defRPr/>
              </a:pPr>
              <a:t>‹#›</a:t>
            </a:fld>
            <a:endParaRPr lang="en-US" altLang="en-US"/>
          </a:p>
        </p:txBody>
      </p:sp>
    </p:spTree>
    <p:extLst>
      <p:ext uri="{BB962C8B-B14F-4D97-AF65-F5344CB8AC3E}">
        <p14:creationId xmlns:p14="http://schemas.microsoft.com/office/powerpoint/2010/main" val="1968893579"/>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00B195-EFE3-4261-8CE0-46BFFFB8AFA6}"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9D82A05-E52A-45CC-81DC-E33FEF727FA2}" type="slidenum">
              <a:rPr lang="en-US" altLang="en-US"/>
              <a:pPr>
                <a:defRPr/>
              </a:pPr>
              <a:t>‹#›</a:t>
            </a:fld>
            <a:endParaRPr lang="en-US" altLang="en-US"/>
          </a:p>
        </p:txBody>
      </p:sp>
    </p:spTree>
    <p:extLst>
      <p:ext uri="{BB962C8B-B14F-4D97-AF65-F5344CB8AC3E}">
        <p14:creationId xmlns:p14="http://schemas.microsoft.com/office/powerpoint/2010/main" val="2161638131"/>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A59E014-BEC5-4AFD-BCC1-DD6FC2CB05EF}"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FB38868-89EA-42B9-BB2B-D9C5703347D0}" type="slidenum">
              <a:rPr lang="en-US" altLang="en-US"/>
              <a:pPr>
                <a:defRPr/>
              </a:pPr>
              <a:t>‹#›</a:t>
            </a:fld>
            <a:endParaRPr lang="en-US" altLang="en-US"/>
          </a:p>
        </p:txBody>
      </p:sp>
    </p:spTree>
    <p:extLst>
      <p:ext uri="{BB962C8B-B14F-4D97-AF65-F5344CB8AC3E}">
        <p14:creationId xmlns:p14="http://schemas.microsoft.com/office/powerpoint/2010/main" val="231095643"/>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8D92482-A076-4324-B1D8-C2332A5C3800}"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DFD59A7-9C5F-4CA9-AB58-5F0BFEF00B58}" type="slidenum">
              <a:rPr lang="en-US" altLang="en-US"/>
              <a:pPr>
                <a:defRPr/>
              </a:pPr>
              <a:t>‹#›</a:t>
            </a:fld>
            <a:endParaRPr lang="en-US" altLang="en-US"/>
          </a:p>
        </p:txBody>
      </p:sp>
    </p:spTree>
    <p:extLst>
      <p:ext uri="{BB962C8B-B14F-4D97-AF65-F5344CB8AC3E}">
        <p14:creationId xmlns:p14="http://schemas.microsoft.com/office/powerpoint/2010/main" val="708334881"/>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A7674AE-38E1-4D69-A20A-53E5C9CE8AF0}"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70807D5-25DD-4C45-8D73-4860656E3728}" type="slidenum">
              <a:rPr lang="en-US" altLang="en-US"/>
              <a:pPr>
                <a:defRPr/>
              </a:pPr>
              <a:t>‹#›</a:t>
            </a:fld>
            <a:endParaRPr lang="en-US" altLang="en-US"/>
          </a:p>
        </p:txBody>
      </p:sp>
    </p:spTree>
    <p:extLst>
      <p:ext uri="{BB962C8B-B14F-4D97-AF65-F5344CB8AC3E}">
        <p14:creationId xmlns:p14="http://schemas.microsoft.com/office/powerpoint/2010/main" val="3292293280"/>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E81A29-63E4-400B-A429-EA7A43AAA4A2}"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449EE2D-D004-4BF3-882D-60A6B1A772EB}" type="slidenum">
              <a:rPr lang="en-US" altLang="en-US"/>
              <a:pPr>
                <a:defRPr/>
              </a:pPr>
              <a:t>‹#›</a:t>
            </a:fld>
            <a:endParaRPr lang="en-US" altLang="en-US"/>
          </a:p>
        </p:txBody>
      </p:sp>
    </p:spTree>
    <p:extLst>
      <p:ext uri="{BB962C8B-B14F-4D97-AF65-F5344CB8AC3E}">
        <p14:creationId xmlns:p14="http://schemas.microsoft.com/office/powerpoint/2010/main" val="4290413823"/>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75F14F81-0550-4D4E-B831-84DB4976B2C9}"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EF0CE62-A24F-45F9-A6C6-51283983B805}" type="slidenum">
              <a:rPr lang="en-US" altLang="en-US"/>
              <a:pPr>
                <a:defRPr/>
              </a:pPr>
              <a:t>‹#›</a:t>
            </a:fld>
            <a:endParaRPr lang="en-US" altLang="en-US"/>
          </a:p>
        </p:txBody>
      </p:sp>
    </p:spTree>
    <p:extLst>
      <p:ext uri="{BB962C8B-B14F-4D97-AF65-F5344CB8AC3E}">
        <p14:creationId xmlns:p14="http://schemas.microsoft.com/office/powerpoint/2010/main" val="1541957953"/>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C0FF244B-4137-4BE1-A08B-AAD681A7F59E}" type="datetimeFigureOut">
              <a:rPr lang="en-US"/>
              <a:pPr>
                <a:defRPr/>
              </a:pPr>
              <a:t>9/20/2023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F6B3E8C4-AF97-4E54-AE53-8B3CE44DC71B}" type="slidenum">
              <a:rPr lang="en-US" altLang="en-US"/>
              <a:pPr>
                <a:defRPr/>
              </a:pPr>
              <a:t>‹#›</a:t>
            </a:fld>
            <a:endParaRPr lang="en-US" altLang="en-US"/>
          </a:p>
        </p:txBody>
      </p:sp>
    </p:spTree>
    <p:extLst>
      <p:ext uri="{BB962C8B-B14F-4D97-AF65-F5344CB8AC3E}">
        <p14:creationId xmlns:p14="http://schemas.microsoft.com/office/powerpoint/2010/main" val="2409612903"/>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22D8AF-524C-42E8-8A89-34E755746A04}" type="slidenum">
              <a:rPr lang="en-US" altLang="zh-CN"/>
              <a:pPr>
                <a:defRPr/>
              </a:pPr>
              <a:t>‹#›</a:t>
            </a:fld>
            <a:endParaRPr lang="en-US" altLang="zh-CN"/>
          </a:p>
        </p:txBody>
      </p:sp>
    </p:spTree>
    <p:extLst>
      <p:ext uri="{BB962C8B-B14F-4D97-AF65-F5344CB8AC3E}">
        <p14:creationId xmlns:p14="http://schemas.microsoft.com/office/powerpoint/2010/main" val="3575128406"/>
      </p:ext>
    </p:extLst>
  </p:cSld>
  <p:clrMapOvr>
    <a:masterClrMapping/>
  </p:clrMapOvr>
  <p:transition spd="slow">
    <p:random/>
  </p:transition>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FB6E04F6-24E8-4E2D-B69A-56A1C1C8315E}" type="datetimeFigureOut">
              <a:rPr lang="en-US"/>
              <a:pPr>
                <a:defRPr/>
              </a:pPr>
              <a:t>9/20/2023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3A685F0-058B-441B-9D51-BB585F031398}" type="slidenum">
              <a:rPr lang="en-US" altLang="en-US"/>
              <a:pPr>
                <a:defRPr/>
              </a:pPr>
              <a:t>‹#›</a:t>
            </a:fld>
            <a:endParaRPr lang="en-US" altLang="en-US"/>
          </a:p>
        </p:txBody>
      </p:sp>
    </p:spTree>
    <p:extLst>
      <p:ext uri="{BB962C8B-B14F-4D97-AF65-F5344CB8AC3E}">
        <p14:creationId xmlns:p14="http://schemas.microsoft.com/office/powerpoint/2010/main" val="2495641001"/>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3734DE9-C709-4E56-8EF2-2007695107F0}" type="datetimeFigureOut">
              <a:rPr lang="en-US"/>
              <a:pPr>
                <a:defRPr/>
              </a:pPr>
              <a:t>9/20/2023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B700D7E5-98AE-4506-B38E-6AAE0B926277}" type="slidenum">
              <a:rPr lang="en-US" altLang="en-US"/>
              <a:pPr>
                <a:defRPr/>
              </a:pPr>
              <a:t>‹#›</a:t>
            </a:fld>
            <a:endParaRPr lang="en-US" altLang="en-US"/>
          </a:p>
        </p:txBody>
      </p:sp>
    </p:spTree>
    <p:extLst>
      <p:ext uri="{BB962C8B-B14F-4D97-AF65-F5344CB8AC3E}">
        <p14:creationId xmlns:p14="http://schemas.microsoft.com/office/powerpoint/2010/main" val="2843762435"/>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7EFDCC4-05F3-4EAF-9F5C-A7ED83D1D637}"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168E962C-88CA-42F5-A962-94AD2EACA72E}" type="slidenum">
              <a:rPr lang="en-US" altLang="en-US"/>
              <a:pPr>
                <a:defRPr/>
              </a:pPr>
              <a:t>‹#›</a:t>
            </a:fld>
            <a:endParaRPr lang="en-US" altLang="en-US"/>
          </a:p>
        </p:txBody>
      </p:sp>
    </p:spTree>
    <p:extLst>
      <p:ext uri="{BB962C8B-B14F-4D97-AF65-F5344CB8AC3E}">
        <p14:creationId xmlns:p14="http://schemas.microsoft.com/office/powerpoint/2010/main" val="4088043268"/>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D1948D6-30E1-4324-9C59-AE7DE2D74E3B}" type="datetimeFigureOut">
              <a:rPr lang="en-US"/>
              <a:pPr>
                <a:defRPr/>
              </a:pPr>
              <a:t>9/20/2023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B9EA979-B68D-418E-B7D1-71E76054C0B3}" type="slidenum">
              <a:rPr lang="en-US" altLang="en-US"/>
              <a:pPr>
                <a:defRPr/>
              </a:pPr>
              <a:t>‹#›</a:t>
            </a:fld>
            <a:endParaRPr lang="en-US" altLang="en-US"/>
          </a:p>
        </p:txBody>
      </p:sp>
    </p:spTree>
    <p:extLst>
      <p:ext uri="{BB962C8B-B14F-4D97-AF65-F5344CB8AC3E}">
        <p14:creationId xmlns:p14="http://schemas.microsoft.com/office/powerpoint/2010/main" val="1498318384"/>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651E803-B9EB-4576-9A5A-8C70C8D11A5D}"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CD5D95D-8F2A-4B47-8522-A66CCF5B1568}" type="slidenum">
              <a:rPr lang="en-US" altLang="en-US"/>
              <a:pPr>
                <a:defRPr/>
              </a:pPr>
              <a:t>‹#›</a:t>
            </a:fld>
            <a:endParaRPr lang="en-US" altLang="en-US"/>
          </a:p>
        </p:txBody>
      </p:sp>
    </p:spTree>
    <p:extLst>
      <p:ext uri="{BB962C8B-B14F-4D97-AF65-F5344CB8AC3E}">
        <p14:creationId xmlns:p14="http://schemas.microsoft.com/office/powerpoint/2010/main" val="2321877108"/>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5B6FA6B-A299-4470-8223-3C7B92EE393E}" type="datetimeFigureOut">
              <a:rPr lang="en-US"/>
              <a:pPr>
                <a:defRPr/>
              </a:pPr>
              <a:t>9/20/2023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7CB3705-DA30-4B90-B5F5-9FAE487DE886}" type="slidenum">
              <a:rPr lang="en-US" altLang="en-US"/>
              <a:pPr>
                <a:defRPr/>
              </a:pPr>
              <a:t>‹#›</a:t>
            </a:fld>
            <a:endParaRPr lang="en-US" altLang="en-US"/>
          </a:p>
        </p:txBody>
      </p:sp>
    </p:spTree>
    <p:extLst>
      <p:ext uri="{BB962C8B-B14F-4D97-AF65-F5344CB8AC3E}">
        <p14:creationId xmlns:p14="http://schemas.microsoft.com/office/powerpoint/2010/main" val="1935995114"/>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935164"/>
            <a:ext cx="10972800" cy="4389437"/>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5" name="Footer Placeholder 4"/>
          <p:cNvSpPr>
            <a:spLocks noGrp="1"/>
          </p:cNvSpPr>
          <p:nvPr>
            <p:ph type="ftr" sz="quarter" idx="11"/>
          </p:nvPr>
        </p:nvSpPr>
        <p:spPr>
          <a:xfrm>
            <a:off x="3556000" y="6356350"/>
            <a:ext cx="4470400" cy="365125"/>
          </a:xfrm>
        </p:spPr>
        <p:txBody>
          <a:bodyPr/>
          <a:lstStyle>
            <a:lvl1pPr fontAlgn="base">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a:xfrm>
            <a:off x="10566400" y="6356350"/>
            <a:ext cx="1016000" cy="365125"/>
          </a:xfrm>
        </p:spPr>
        <p:txBody>
          <a:bodyPr/>
          <a:lstStyle>
            <a:lvl1pPr>
              <a:defRPr smtClean="0"/>
            </a:lvl1pPr>
          </a:lstStyle>
          <a:p>
            <a:pPr>
              <a:defRPr/>
            </a:pPr>
            <a:fld id="{79E5BE32-1322-47D3-A699-589B68F94A5F}" type="slidenum">
              <a:rPr lang="en-US" altLang="en-US"/>
              <a:pPr>
                <a:defRPr/>
              </a:pPr>
              <a:t>‹#›</a:t>
            </a:fld>
            <a:endParaRPr lang="en-US" altLang="en-US"/>
          </a:p>
        </p:txBody>
      </p:sp>
    </p:spTree>
    <p:extLst>
      <p:ext uri="{BB962C8B-B14F-4D97-AF65-F5344CB8AC3E}">
        <p14:creationId xmlns:p14="http://schemas.microsoft.com/office/powerpoint/2010/main" val="3948487147"/>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A72B88-8485-4845-B992-EEF203C468F3}" type="slidenum">
              <a:rPr lang="en-US" altLang="zh-CN"/>
              <a:pPr>
                <a:defRPr/>
              </a:pPr>
              <a:t>‹#›</a:t>
            </a:fld>
            <a:endParaRPr lang="en-US" altLang="zh-CN"/>
          </a:p>
        </p:txBody>
      </p:sp>
    </p:spTree>
    <p:extLst>
      <p:ext uri="{BB962C8B-B14F-4D97-AF65-F5344CB8AC3E}">
        <p14:creationId xmlns:p14="http://schemas.microsoft.com/office/powerpoint/2010/main" val="1764395706"/>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08F15-5764-440E-AE22-82A54E9E556C}" type="slidenum">
              <a:rPr lang="en-US" altLang="zh-CN"/>
              <a:pPr>
                <a:defRPr/>
              </a:pPr>
              <a:t>‹#›</a:t>
            </a:fld>
            <a:endParaRPr lang="en-US" altLang="zh-CN"/>
          </a:p>
        </p:txBody>
      </p:sp>
    </p:spTree>
    <p:extLst>
      <p:ext uri="{BB962C8B-B14F-4D97-AF65-F5344CB8AC3E}">
        <p14:creationId xmlns:p14="http://schemas.microsoft.com/office/powerpoint/2010/main" val="901092206"/>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7EBE9-85DB-4BE3-A1A2-431910CBE473}" type="slidenum">
              <a:rPr lang="en-US" altLang="zh-CN"/>
              <a:pPr>
                <a:defRPr/>
              </a:pPr>
              <a:t>‹#›</a:t>
            </a:fld>
            <a:endParaRPr lang="en-US" altLang="zh-CN"/>
          </a:p>
        </p:txBody>
      </p:sp>
    </p:spTree>
    <p:extLst>
      <p:ext uri="{BB962C8B-B14F-4D97-AF65-F5344CB8AC3E}">
        <p14:creationId xmlns:p14="http://schemas.microsoft.com/office/powerpoint/2010/main" val="3088366400"/>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F359EE-DCCC-43F2-B41A-663983DD5623}" type="slidenum">
              <a:rPr lang="en-US" altLang="zh-CN"/>
              <a:pPr>
                <a:defRPr/>
              </a:pPr>
              <a:t>‹#›</a:t>
            </a:fld>
            <a:endParaRPr lang="en-US" altLang="zh-CN"/>
          </a:p>
        </p:txBody>
      </p:sp>
    </p:spTree>
    <p:extLst>
      <p:ext uri="{BB962C8B-B14F-4D97-AF65-F5344CB8AC3E}">
        <p14:creationId xmlns:p14="http://schemas.microsoft.com/office/powerpoint/2010/main" val="3645086254"/>
      </p:ext>
    </p:extLst>
  </p:cSld>
  <p:clrMapOvr>
    <a:masterClrMapping/>
  </p:clrMapOvr>
  <p:transition spd="slow">
    <p:random/>
  </p:transition>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6C9241-D987-4E57-ADFA-CBE87ADE785A}" type="slidenum">
              <a:rPr lang="en-US" altLang="zh-CN"/>
              <a:pPr>
                <a:defRPr/>
              </a:pPr>
              <a:t>‹#›</a:t>
            </a:fld>
            <a:endParaRPr lang="en-US" altLang="zh-CN"/>
          </a:p>
        </p:txBody>
      </p:sp>
    </p:spTree>
    <p:extLst>
      <p:ext uri="{BB962C8B-B14F-4D97-AF65-F5344CB8AC3E}">
        <p14:creationId xmlns:p14="http://schemas.microsoft.com/office/powerpoint/2010/main" val="744880582"/>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98A988-3F69-4C46-AAB6-B969B9F243D1}" type="slidenum">
              <a:rPr lang="en-US" altLang="zh-CN"/>
              <a:pPr>
                <a:defRPr/>
              </a:pPr>
              <a:t>‹#›</a:t>
            </a:fld>
            <a:endParaRPr lang="en-US" altLang="zh-CN"/>
          </a:p>
        </p:txBody>
      </p:sp>
    </p:spTree>
    <p:extLst>
      <p:ext uri="{BB962C8B-B14F-4D97-AF65-F5344CB8AC3E}">
        <p14:creationId xmlns:p14="http://schemas.microsoft.com/office/powerpoint/2010/main" val="4172223195"/>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629D84-1E92-4847-885A-2E3936EEBCC6}" type="slidenum">
              <a:rPr lang="en-US" altLang="zh-CN"/>
              <a:pPr>
                <a:defRPr/>
              </a:pPr>
              <a:t>‹#›</a:t>
            </a:fld>
            <a:endParaRPr lang="en-US" altLang="zh-CN"/>
          </a:p>
        </p:txBody>
      </p:sp>
    </p:spTree>
    <p:extLst>
      <p:ext uri="{BB962C8B-B14F-4D97-AF65-F5344CB8AC3E}">
        <p14:creationId xmlns:p14="http://schemas.microsoft.com/office/powerpoint/2010/main" val="738716333"/>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CD19F4-9CB4-46B7-A563-73C130DABCF4}" type="slidenum">
              <a:rPr lang="en-US" altLang="zh-CN"/>
              <a:pPr>
                <a:defRPr/>
              </a:pPr>
              <a:t>‹#›</a:t>
            </a:fld>
            <a:endParaRPr lang="en-US" altLang="zh-CN"/>
          </a:p>
        </p:txBody>
      </p:sp>
    </p:spTree>
    <p:extLst>
      <p:ext uri="{BB962C8B-B14F-4D97-AF65-F5344CB8AC3E}">
        <p14:creationId xmlns:p14="http://schemas.microsoft.com/office/powerpoint/2010/main" val="2072831323"/>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538D19-F09A-4463-9BB9-8A7313592405}" type="slidenum">
              <a:rPr lang="en-US" altLang="zh-CN"/>
              <a:pPr>
                <a:defRPr/>
              </a:pPr>
              <a:t>‹#›</a:t>
            </a:fld>
            <a:endParaRPr lang="en-US" altLang="zh-CN"/>
          </a:p>
        </p:txBody>
      </p:sp>
    </p:spTree>
    <p:extLst>
      <p:ext uri="{BB962C8B-B14F-4D97-AF65-F5344CB8AC3E}">
        <p14:creationId xmlns:p14="http://schemas.microsoft.com/office/powerpoint/2010/main" val="4214183566"/>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4E8A51-5CF8-4048-8F1F-8A0D8E6F7FB0}" type="slidenum">
              <a:rPr lang="en-US" altLang="zh-CN"/>
              <a:pPr>
                <a:defRPr/>
              </a:pPr>
              <a:t>‹#›</a:t>
            </a:fld>
            <a:endParaRPr lang="en-US" altLang="zh-CN"/>
          </a:p>
        </p:txBody>
      </p:sp>
    </p:spTree>
    <p:extLst>
      <p:ext uri="{BB962C8B-B14F-4D97-AF65-F5344CB8AC3E}">
        <p14:creationId xmlns:p14="http://schemas.microsoft.com/office/powerpoint/2010/main" val="3975972158"/>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9BC814-5C0B-4DC3-9F5C-E4C6697A780A}" type="slidenum">
              <a:rPr lang="en-US" altLang="zh-CN"/>
              <a:pPr>
                <a:defRPr/>
              </a:pPr>
              <a:t>‹#›</a:t>
            </a:fld>
            <a:endParaRPr lang="en-US" altLang="zh-CN"/>
          </a:p>
        </p:txBody>
      </p:sp>
    </p:spTree>
    <p:extLst>
      <p:ext uri="{BB962C8B-B14F-4D97-AF65-F5344CB8AC3E}">
        <p14:creationId xmlns:p14="http://schemas.microsoft.com/office/powerpoint/2010/main" val="1320255672"/>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B15CC-540A-4083-B523-018E434D1D57}" type="slidenum">
              <a:rPr lang="en-US" altLang="zh-CN"/>
              <a:pPr>
                <a:defRPr/>
              </a:pPr>
              <a:t>‹#›</a:t>
            </a:fld>
            <a:endParaRPr lang="en-US" altLang="zh-CN"/>
          </a:p>
        </p:txBody>
      </p:sp>
    </p:spTree>
    <p:extLst>
      <p:ext uri="{BB962C8B-B14F-4D97-AF65-F5344CB8AC3E}">
        <p14:creationId xmlns:p14="http://schemas.microsoft.com/office/powerpoint/2010/main" val="2295809372"/>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2D24A-5FDC-44F2-BE68-EA25C72BDCD9}" type="slidenum">
              <a:rPr lang="en-US" altLang="zh-CN"/>
              <a:pPr>
                <a:defRPr/>
              </a:pPr>
              <a:t>‹#›</a:t>
            </a:fld>
            <a:endParaRPr lang="en-US" altLang="zh-CN"/>
          </a:p>
        </p:txBody>
      </p:sp>
    </p:spTree>
    <p:extLst>
      <p:ext uri="{BB962C8B-B14F-4D97-AF65-F5344CB8AC3E}">
        <p14:creationId xmlns:p14="http://schemas.microsoft.com/office/powerpoint/2010/main" val="3774842553"/>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561E70-3132-4735-B8E7-84E7000DA860}" type="slidenum">
              <a:rPr lang="en-US" altLang="zh-CN"/>
              <a:pPr>
                <a:defRPr/>
              </a:pPr>
              <a:t>‹#›</a:t>
            </a:fld>
            <a:endParaRPr lang="en-US" altLang="zh-CN"/>
          </a:p>
        </p:txBody>
      </p:sp>
    </p:spTree>
    <p:extLst>
      <p:ext uri="{BB962C8B-B14F-4D97-AF65-F5344CB8AC3E}">
        <p14:creationId xmlns:p14="http://schemas.microsoft.com/office/powerpoint/2010/main" val="4173230699"/>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40AD5C-323A-47BB-B278-3CB6CFC1AAF6}" type="slidenum">
              <a:rPr lang="en-US" altLang="zh-CN"/>
              <a:pPr>
                <a:defRPr/>
              </a:pPr>
              <a:t>‹#›</a:t>
            </a:fld>
            <a:endParaRPr lang="en-US" altLang="zh-CN"/>
          </a:p>
        </p:txBody>
      </p:sp>
    </p:spTree>
    <p:extLst>
      <p:ext uri="{BB962C8B-B14F-4D97-AF65-F5344CB8AC3E}">
        <p14:creationId xmlns:p14="http://schemas.microsoft.com/office/powerpoint/2010/main" val="1801726500"/>
      </p:ext>
    </p:extLst>
  </p:cSld>
  <p:clrMapOvr>
    <a:masterClrMapping/>
  </p:clrMapOvr>
  <p:transition spd="slow">
    <p:random/>
  </p:transition>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1A2FC7-5383-4F0B-8561-B62DB924FF61}" type="slidenum">
              <a:rPr lang="en-US" altLang="zh-CN"/>
              <a:pPr>
                <a:defRPr/>
              </a:pPr>
              <a:t>‹#›</a:t>
            </a:fld>
            <a:endParaRPr lang="en-US" altLang="zh-CN"/>
          </a:p>
        </p:txBody>
      </p:sp>
    </p:spTree>
    <p:extLst>
      <p:ext uri="{BB962C8B-B14F-4D97-AF65-F5344CB8AC3E}">
        <p14:creationId xmlns:p14="http://schemas.microsoft.com/office/powerpoint/2010/main" val="2558616040"/>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813907-7337-4310-A1EA-CC7F10FAD8DF}" type="slidenum">
              <a:rPr lang="en-US" altLang="zh-CN"/>
              <a:pPr>
                <a:defRPr/>
              </a:pPr>
              <a:t>‹#›</a:t>
            </a:fld>
            <a:endParaRPr lang="en-US" altLang="zh-CN"/>
          </a:p>
        </p:txBody>
      </p:sp>
    </p:spTree>
    <p:extLst>
      <p:ext uri="{BB962C8B-B14F-4D97-AF65-F5344CB8AC3E}">
        <p14:creationId xmlns:p14="http://schemas.microsoft.com/office/powerpoint/2010/main" val="734986787"/>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4AB570-8EDC-426B-A8CD-5094B920600C}" type="slidenum">
              <a:rPr lang="en-US" altLang="zh-CN"/>
              <a:pPr>
                <a:defRPr/>
              </a:pPr>
              <a:t>‹#›</a:t>
            </a:fld>
            <a:endParaRPr lang="en-US" altLang="zh-CN"/>
          </a:p>
        </p:txBody>
      </p:sp>
    </p:spTree>
    <p:extLst>
      <p:ext uri="{BB962C8B-B14F-4D97-AF65-F5344CB8AC3E}">
        <p14:creationId xmlns:p14="http://schemas.microsoft.com/office/powerpoint/2010/main" val="2654203488"/>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CC1BBA-C87E-4292-BBCF-892D82D1C72D}" type="slidenum">
              <a:rPr lang="en-US" altLang="zh-CN"/>
              <a:pPr>
                <a:defRPr/>
              </a:pPr>
              <a:t>‹#›</a:t>
            </a:fld>
            <a:endParaRPr lang="en-US" altLang="zh-CN"/>
          </a:p>
        </p:txBody>
      </p:sp>
    </p:spTree>
    <p:extLst>
      <p:ext uri="{BB962C8B-B14F-4D97-AF65-F5344CB8AC3E}">
        <p14:creationId xmlns:p14="http://schemas.microsoft.com/office/powerpoint/2010/main" val="2832030841"/>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919749-CF8F-4820-B72B-DE2962DD2C3C}" type="slidenum">
              <a:rPr lang="en-US" altLang="zh-CN"/>
              <a:pPr>
                <a:defRPr/>
              </a:pPr>
              <a:t>‹#›</a:t>
            </a:fld>
            <a:endParaRPr lang="en-US" altLang="zh-CN"/>
          </a:p>
        </p:txBody>
      </p:sp>
    </p:spTree>
    <p:extLst>
      <p:ext uri="{BB962C8B-B14F-4D97-AF65-F5344CB8AC3E}">
        <p14:creationId xmlns:p14="http://schemas.microsoft.com/office/powerpoint/2010/main" val="2787575750"/>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7FF8FE-CC9B-44EF-A197-E037F40A9818}" type="slidenum">
              <a:rPr lang="en-US" altLang="zh-CN"/>
              <a:pPr>
                <a:defRPr/>
              </a:pPr>
              <a:t>‹#›</a:t>
            </a:fld>
            <a:endParaRPr lang="en-US" altLang="zh-CN"/>
          </a:p>
        </p:txBody>
      </p:sp>
    </p:spTree>
    <p:extLst>
      <p:ext uri="{BB962C8B-B14F-4D97-AF65-F5344CB8AC3E}">
        <p14:creationId xmlns:p14="http://schemas.microsoft.com/office/powerpoint/2010/main" val="2555979158"/>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207DF7-508E-4BB1-AE2C-9D617424F8DE}" type="slidenum">
              <a:rPr lang="en-US" altLang="zh-CN"/>
              <a:pPr>
                <a:defRPr/>
              </a:pPr>
              <a:t>‹#›</a:t>
            </a:fld>
            <a:endParaRPr lang="en-US" altLang="zh-CN"/>
          </a:p>
        </p:txBody>
      </p:sp>
    </p:spTree>
    <p:extLst>
      <p:ext uri="{BB962C8B-B14F-4D97-AF65-F5344CB8AC3E}">
        <p14:creationId xmlns:p14="http://schemas.microsoft.com/office/powerpoint/2010/main" val="3069065976"/>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E8FA59-F3F8-4124-AB85-4DAFA37DDDCB}" type="slidenum">
              <a:rPr lang="en-US" altLang="zh-CN"/>
              <a:pPr>
                <a:defRPr/>
              </a:pPr>
              <a:t>‹#›</a:t>
            </a:fld>
            <a:endParaRPr lang="en-US" altLang="zh-CN"/>
          </a:p>
        </p:txBody>
      </p:sp>
    </p:spTree>
    <p:extLst>
      <p:ext uri="{BB962C8B-B14F-4D97-AF65-F5344CB8AC3E}">
        <p14:creationId xmlns:p14="http://schemas.microsoft.com/office/powerpoint/2010/main" val="3058842891"/>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081289-4D0A-47BE-AA84-042E3824B5B7}" type="slidenum">
              <a:rPr lang="en-US" altLang="zh-CN"/>
              <a:pPr>
                <a:defRPr/>
              </a:pPr>
              <a:t>‹#›</a:t>
            </a:fld>
            <a:endParaRPr lang="en-US" altLang="zh-CN"/>
          </a:p>
        </p:txBody>
      </p:sp>
    </p:spTree>
    <p:extLst>
      <p:ext uri="{BB962C8B-B14F-4D97-AF65-F5344CB8AC3E}">
        <p14:creationId xmlns:p14="http://schemas.microsoft.com/office/powerpoint/2010/main" val="3167247668"/>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B84DCD-F1A8-4FED-8920-C71751E4C4F0}" type="slidenum">
              <a:rPr lang="en-US" altLang="zh-CN"/>
              <a:pPr>
                <a:defRPr/>
              </a:pPr>
              <a:t>‹#›</a:t>
            </a:fld>
            <a:endParaRPr lang="en-US" altLang="zh-CN"/>
          </a:p>
        </p:txBody>
      </p:sp>
    </p:spTree>
    <p:extLst>
      <p:ext uri="{BB962C8B-B14F-4D97-AF65-F5344CB8AC3E}">
        <p14:creationId xmlns:p14="http://schemas.microsoft.com/office/powerpoint/2010/main" val="1520986228"/>
      </p:ext>
    </p:extLst>
  </p:cSld>
  <p:clrMapOvr>
    <a:masterClrMapping/>
  </p:clrMapOvr>
  <p:transition spd="slow">
    <p:random/>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3DE729-C41B-43F1-BF06-7DA43209F71D}" type="slidenum">
              <a:rPr lang="en-US" altLang="zh-CN"/>
              <a:pPr>
                <a:defRPr/>
              </a:pPr>
              <a:t>‹#›</a:t>
            </a:fld>
            <a:endParaRPr lang="en-US" altLang="zh-CN"/>
          </a:p>
        </p:txBody>
      </p:sp>
    </p:spTree>
    <p:extLst>
      <p:ext uri="{BB962C8B-B14F-4D97-AF65-F5344CB8AC3E}">
        <p14:creationId xmlns:p14="http://schemas.microsoft.com/office/powerpoint/2010/main" val="2276137891"/>
      </p:ext>
    </p:extLst>
  </p:cSld>
  <p:clrMapOvr>
    <a:masterClrMapping/>
  </p:clrMapOvr>
  <p:transition spd="slow">
    <p:random/>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141CD7-D504-4527-91C9-AFD8945D3359}" type="slidenum">
              <a:rPr lang="en-US" altLang="zh-CN"/>
              <a:pPr>
                <a:defRPr/>
              </a:pPr>
              <a:t>‹#›</a:t>
            </a:fld>
            <a:endParaRPr lang="en-US" altLang="zh-CN"/>
          </a:p>
        </p:txBody>
      </p:sp>
    </p:spTree>
    <p:extLst>
      <p:ext uri="{BB962C8B-B14F-4D97-AF65-F5344CB8AC3E}">
        <p14:creationId xmlns:p14="http://schemas.microsoft.com/office/powerpoint/2010/main" val="2729338814"/>
      </p:ext>
    </p:extLst>
  </p:cSld>
  <p:clrMapOvr>
    <a:masterClrMapping/>
  </p:clrMapOvr>
  <p:transition spd="slow">
    <p:random/>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3543DA2-AEA8-45A6-B409-4ABDAB41EF3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56" r:id="rId12"/>
  </p:sldLayoutIdLst>
  <p:transition spd="slow">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CA55EC7-8DA7-4249-8A28-744B5086E44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ransition spd="slow">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527037C-58D3-4775-AF85-88455B8233E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ransition spd="slow">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A76220D-95CA-4011-8253-A89EDA1F6DF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Lst>
  <p:transition spd="slow">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DA73C23-0F44-442F-9FD6-78D6E419489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ransition spd="slow">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732E9B5-A586-49BA-BEFE-A0E03A0BE03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ransition spd="slow">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https://upload.wikimedia.org/wikipedia/commons/thumb/2/24/Oliver_Cromwell_by_Samuel_Cooper.jpg/220px-Oliver_Cromwell_by_Samuel_Cooper.jp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https://upload.wikimedia.org/wikipedia/commons/thumb/b/b6/Gilbert_Stuart_Williamstown_Portrait_of_George_Washington.jpg/800px-Gilbert_Stuart_Williamstown_Portrait_of_George_Washington.jp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bin"/><Relationship Id="rId1" Type="http://schemas.openxmlformats.org/officeDocument/2006/relationships/slideLayout" Target="../slideLayouts/slideLayout47.xml"/><Relationship Id="rId4" Type="http://schemas.openxmlformats.org/officeDocument/2006/relationships/slide" Target="sl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bin"/><Relationship Id="rId1" Type="http://schemas.openxmlformats.org/officeDocument/2006/relationships/slideLayout" Target="../slideLayouts/slideLayout47.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2667000" y="533400"/>
          <a:ext cx="8153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1905000" y="-39688"/>
            <a:ext cx="8839200" cy="954088"/>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altLang="en-US" b="1">
                <a:solidFill>
                  <a:srgbClr val="FF0000"/>
                </a:solidFill>
                <a:cs typeface="Times New Roman" pitchFamily="18" charset="0"/>
              </a:rPr>
              <a:t>CÁC GIAI ĐOẠN PHÁT TRIỂN CỦA</a:t>
            </a:r>
          </a:p>
          <a:p>
            <a:pPr algn="ctr" eaLnBrk="1" hangingPunct="1"/>
            <a:r>
              <a:rPr lang="en-US" altLang="en-US" b="1">
                <a:solidFill>
                  <a:srgbClr val="FF0000"/>
                </a:solidFill>
                <a:cs typeface="Times New Roman" pitchFamily="18" charset="0"/>
              </a:rPr>
              <a:t> XÃ HỘI LOÀI NGƯỜI</a:t>
            </a:r>
          </a:p>
        </p:txBody>
      </p:sp>
      <p:sp>
        <p:nvSpPr>
          <p:cNvPr id="43012" name="TextBox 7"/>
          <p:cNvSpPr txBox="1">
            <a:spLocks noChangeArrowheads="1"/>
          </p:cNvSpPr>
          <p:nvPr/>
        </p:nvSpPr>
        <p:spPr bwMode="auto">
          <a:xfrm>
            <a:off x="2971800" y="23622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ltLang="en-US">
              <a:latin typeface="Arial" charset="0"/>
              <a:cs typeface="Arial" charset="0"/>
            </a:endParaRPr>
          </a:p>
        </p:txBody>
      </p:sp>
      <p:sp>
        <p:nvSpPr>
          <p:cNvPr id="43013" name="TextBox 8"/>
          <p:cNvSpPr txBox="1">
            <a:spLocks noChangeArrowheads="1"/>
          </p:cNvSpPr>
          <p:nvPr/>
        </p:nvSpPr>
        <p:spPr bwMode="auto">
          <a:xfrm>
            <a:off x="3124200" y="25146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ltLang="en-US">
              <a:latin typeface="Arial" charset="0"/>
              <a:cs typeface="Arial" charset="0"/>
            </a:endParaRPr>
          </a:p>
        </p:txBody>
      </p:sp>
      <p:sp>
        <p:nvSpPr>
          <p:cNvPr id="43014" name="TextBox 9"/>
          <p:cNvSpPr txBox="1">
            <a:spLocks noChangeArrowheads="1"/>
          </p:cNvSpPr>
          <p:nvPr/>
        </p:nvSpPr>
        <p:spPr bwMode="auto">
          <a:xfrm>
            <a:off x="3276600" y="26670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ltLang="en-US">
              <a:latin typeface="Arial" charset="0"/>
              <a:cs typeface="Arial" charset="0"/>
            </a:endParaRPr>
          </a:p>
        </p:txBody>
      </p:sp>
      <p:sp>
        <p:nvSpPr>
          <p:cNvPr id="43015" name="TextBox 12"/>
          <p:cNvSpPr txBox="1">
            <a:spLocks noChangeArrowheads="1"/>
          </p:cNvSpPr>
          <p:nvPr/>
        </p:nvSpPr>
        <p:spPr bwMode="auto">
          <a:xfrm>
            <a:off x="3429000" y="19812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ltLang="en-US">
              <a:latin typeface="Arial" charset="0"/>
              <a:cs typeface="Arial" charset="0"/>
            </a:endParaRPr>
          </a:p>
        </p:txBody>
      </p:sp>
      <p:sp>
        <p:nvSpPr>
          <p:cNvPr id="43016" name="TextBox 13"/>
          <p:cNvSpPr txBox="1">
            <a:spLocks noChangeArrowheads="1"/>
          </p:cNvSpPr>
          <p:nvPr/>
        </p:nvSpPr>
        <p:spPr bwMode="auto">
          <a:xfrm>
            <a:off x="3581400" y="21336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ltLang="en-US">
              <a:latin typeface="Arial" charset="0"/>
              <a:cs typeface="Arial" charset="0"/>
            </a:endParaRPr>
          </a:p>
        </p:txBody>
      </p:sp>
      <p:sp>
        <p:nvSpPr>
          <p:cNvPr id="43017" name="TextBox 14"/>
          <p:cNvSpPr txBox="1">
            <a:spLocks noChangeArrowheads="1"/>
          </p:cNvSpPr>
          <p:nvPr/>
        </p:nvSpPr>
        <p:spPr bwMode="auto">
          <a:xfrm>
            <a:off x="3733800" y="22860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ltLang="en-US">
              <a:latin typeface="Arial" charset="0"/>
              <a:cs typeface="Arial" charset="0"/>
            </a:endParaRPr>
          </a:p>
        </p:txBody>
      </p:sp>
      <p:sp>
        <p:nvSpPr>
          <p:cNvPr id="43018" name="TextBox 15"/>
          <p:cNvSpPr txBox="1">
            <a:spLocks noChangeArrowheads="1"/>
          </p:cNvSpPr>
          <p:nvPr/>
        </p:nvSpPr>
        <p:spPr bwMode="auto">
          <a:xfrm>
            <a:off x="3886200" y="24384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ltLang="en-US">
              <a:latin typeface="Arial" charset="0"/>
              <a:cs typeface="Arial" charset="0"/>
            </a:endParaRPr>
          </a:p>
        </p:txBody>
      </p:sp>
      <p:sp>
        <p:nvSpPr>
          <p:cNvPr id="43019" name="TextBox 16"/>
          <p:cNvSpPr txBox="1">
            <a:spLocks noChangeArrowheads="1"/>
          </p:cNvSpPr>
          <p:nvPr/>
        </p:nvSpPr>
        <p:spPr bwMode="auto">
          <a:xfrm>
            <a:off x="4038600" y="25908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endParaRPr lang="en-US" altLang="en-US">
              <a:latin typeface="Arial" charset="0"/>
              <a:cs typeface="Arial" charset="0"/>
            </a:endParaRPr>
          </a:p>
        </p:txBody>
      </p:sp>
      <p:sp>
        <p:nvSpPr>
          <p:cNvPr id="19" name="TextBox 18"/>
          <p:cNvSpPr txBox="1"/>
          <p:nvPr/>
        </p:nvSpPr>
        <p:spPr>
          <a:xfrm>
            <a:off x="2971800" y="5511800"/>
            <a:ext cx="2209800" cy="584200"/>
          </a:xfrm>
          <a:prstGeom prst="rect">
            <a:avLst/>
          </a:prstGeom>
          <a:solidFill>
            <a:schemeClr val="accent4">
              <a:lumMod val="25000"/>
              <a:lumOff val="75000"/>
            </a:schemeClr>
          </a:solidFill>
          <a:ln>
            <a:solidFill>
              <a:schemeClr val="accent2">
                <a:lumMod val="60000"/>
                <a:lumOff val="40000"/>
              </a:schemeClr>
            </a:solidFill>
          </a:ln>
        </p:spPr>
        <p:txBody>
          <a:bodyPr>
            <a:spAutoFit/>
          </a:bodyPr>
          <a:lstStyle/>
          <a:p>
            <a:pPr algn="ctr" eaLnBrk="1" hangingPunct="1">
              <a:defRPr/>
            </a:pPr>
            <a:r>
              <a:rPr lang="en-US" sz="3200" b="1" i="1" dirty="0">
                <a:solidFill>
                  <a:srgbClr val="0000FF"/>
                </a:solidFill>
                <a:cs typeface="Times New Roman" panose="02020603050405020304" pitchFamily="18" charset="0"/>
              </a:rPr>
              <a:t>CỔ ĐẠI</a:t>
            </a:r>
          </a:p>
        </p:txBody>
      </p:sp>
      <p:sp>
        <p:nvSpPr>
          <p:cNvPr id="20" name="TextBox 19"/>
          <p:cNvSpPr txBox="1"/>
          <p:nvPr/>
        </p:nvSpPr>
        <p:spPr>
          <a:xfrm>
            <a:off x="3276600" y="4064000"/>
            <a:ext cx="2667000" cy="584200"/>
          </a:xfrm>
          <a:prstGeom prst="rect">
            <a:avLst/>
          </a:prstGeom>
          <a:solidFill>
            <a:schemeClr val="accent3">
              <a:lumMod val="75000"/>
            </a:schemeClr>
          </a:solidFill>
          <a:ln>
            <a:solidFill>
              <a:schemeClr val="accent2">
                <a:lumMod val="60000"/>
                <a:lumOff val="40000"/>
              </a:schemeClr>
            </a:solidFill>
          </a:ln>
        </p:spPr>
        <p:txBody>
          <a:bodyPr>
            <a:spAutoFit/>
          </a:bodyPr>
          <a:lstStyle/>
          <a:p>
            <a:pPr eaLnBrk="1" hangingPunct="1">
              <a:defRPr/>
            </a:pPr>
            <a:r>
              <a:rPr lang="en-US" sz="3200" b="1" i="1" dirty="0">
                <a:solidFill>
                  <a:srgbClr val="0000FF"/>
                </a:solidFill>
                <a:cs typeface="Times New Roman" panose="02020603050405020304" pitchFamily="18" charset="0"/>
              </a:rPr>
              <a:t>TRUNG ĐẠI</a:t>
            </a:r>
          </a:p>
        </p:txBody>
      </p:sp>
      <p:sp>
        <p:nvSpPr>
          <p:cNvPr id="21" name="TextBox 20"/>
          <p:cNvSpPr txBox="1"/>
          <p:nvPr/>
        </p:nvSpPr>
        <p:spPr>
          <a:xfrm>
            <a:off x="3810000" y="2438400"/>
            <a:ext cx="1905000" cy="584200"/>
          </a:xfrm>
          <a:prstGeom prst="rect">
            <a:avLst/>
          </a:prstGeom>
          <a:solidFill>
            <a:schemeClr val="accent1">
              <a:lumMod val="20000"/>
              <a:lumOff val="80000"/>
            </a:schemeClr>
          </a:solidFill>
          <a:ln>
            <a:solidFill>
              <a:srgbClr val="FF0000"/>
            </a:solidFill>
          </a:ln>
        </p:spPr>
        <p:txBody>
          <a:bodyPr>
            <a:spAutoFit/>
          </a:bodyPr>
          <a:lstStyle/>
          <a:p>
            <a:pPr eaLnBrk="1" hangingPunct="1">
              <a:defRPr/>
            </a:pPr>
            <a:r>
              <a:rPr lang="en-US" sz="3200" b="1" i="1" dirty="0">
                <a:solidFill>
                  <a:srgbClr val="FF0000"/>
                </a:solidFill>
                <a:cs typeface="Times New Roman" panose="02020603050405020304" pitchFamily="18" charset="0"/>
              </a:rPr>
              <a:t>CẬN ĐẠI</a:t>
            </a:r>
          </a:p>
        </p:txBody>
      </p:sp>
      <p:sp>
        <p:nvSpPr>
          <p:cNvPr id="22" name="TextBox 21"/>
          <p:cNvSpPr txBox="1"/>
          <p:nvPr/>
        </p:nvSpPr>
        <p:spPr>
          <a:xfrm>
            <a:off x="3886200" y="1295400"/>
            <a:ext cx="2133600" cy="584200"/>
          </a:xfrm>
          <a:prstGeom prst="rect">
            <a:avLst/>
          </a:prstGeom>
          <a:solidFill>
            <a:schemeClr val="bg1">
              <a:lumMod val="95000"/>
            </a:schemeClr>
          </a:solidFill>
          <a:ln>
            <a:solidFill>
              <a:schemeClr val="accent2">
                <a:lumMod val="60000"/>
                <a:lumOff val="40000"/>
              </a:schemeClr>
            </a:solidFill>
          </a:ln>
        </p:spPr>
        <p:txBody>
          <a:bodyPr>
            <a:spAutoFit/>
          </a:bodyPr>
          <a:lstStyle/>
          <a:p>
            <a:pPr eaLnBrk="1" hangingPunct="1">
              <a:defRPr/>
            </a:pPr>
            <a:r>
              <a:rPr lang="en-US" sz="3200" b="1" i="1" dirty="0">
                <a:solidFill>
                  <a:srgbClr val="0000FF"/>
                </a:solidFill>
                <a:cs typeface="Times New Roman" panose="02020603050405020304" pitchFamily="18" charset="0"/>
              </a:rPr>
              <a:t>HIỆN ĐẠI</a:t>
            </a:r>
          </a:p>
        </p:txBody>
      </p:sp>
      <p:sp>
        <p:nvSpPr>
          <p:cNvPr id="23" name="Oval 22"/>
          <p:cNvSpPr/>
          <p:nvPr/>
        </p:nvSpPr>
        <p:spPr>
          <a:xfrm>
            <a:off x="3429000" y="2286000"/>
            <a:ext cx="2819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TextBox 30"/>
          <p:cNvSpPr txBox="1"/>
          <p:nvPr/>
        </p:nvSpPr>
        <p:spPr>
          <a:xfrm>
            <a:off x="1524000" y="733425"/>
            <a:ext cx="1295400" cy="4522788"/>
          </a:xfrm>
          <a:prstGeom prst="rect">
            <a:avLst/>
          </a:prstGeom>
          <a:solidFill>
            <a:schemeClr val="accent1">
              <a:lumMod val="20000"/>
              <a:lumOff val="80000"/>
            </a:schemeClr>
          </a:solidFill>
          <a:ln>
            <a:solidFill>
              <a:srgbClr val="00FFFF"/>
            </a:solidFill>
          </a:ln>
        </p:spPr>
        <p:txBody>
          <a:bodyPr>
            <a:spAutoFit/>
          </a:bodyPr>
          <a:lstStyle/>
          <a:p>
            <a:pPr algn="ctr" eaLnBrk="1" hangingPunct="1">
              <a:defRPr/>
            </a:pPr>
            <a:r>
              <a:rPr lang="en-US" sz="2400" b="1" dirty="0">
                <a:solidFill>
                  <a:srgbClr val="FF0000"/>
                </a:solidFill>
                <a:cs typeface="Times New Roman" panose="02020603050405020304" pitchFamily="18" charset="0"/>
              </a:rPr>
              <a:t>CÁC CUỘC CÁCH MẠNG TƯ SẢN </a:t>
            </a:r>
          </a:p>
          <a:p>
            <a:pPr algn="ctr" eaLnBrk="1" hangingPunct="1">
              <a:defRPr/>
            </a:pPr>
            <a:r>
              <a:rPr lang="en-US" sz="2400" b="1" i="1" dirty="0">
                <a:solidFill>
                  <a:srgbClr val="0000FF"/>
                </a:solidFill>
                <a:cs typeface="Times New Roman" panose="02020603050405020304" pitchFamily="18" charset="0"/>
              </a:rPr>
              <a:t>(</a:t>
            </a:r>
            <a:r>
              <a:rPr lang="en-US" sz="2400" b="1" i="1" dirty="0" err="1">
                <a:solidFill>
                  <a:srgbClr val="0000FF"/>
                </a:solidFill>
                <a:cs typeface="Times New Roman" panose="02020603050405020304" pitchFamily="18" charset="0"/>
              </a:rPr>
              <a:t>Từ</a:t>
            </a:r>
            <a:r>
              <a:rPr lang="en-US" sz="2400" b="1" i="1" dirty="0">
                <a:solidFill>
                  <a:srgbClr val="0000FF"/>
                </a:solidFill>
                <a:cs typeface="Times New Roman" panose="02020603050405020304" pitchFamily="18" charset="0"/>
              </a:rPr>
              <a:t> </a:t>
            </a:r>
            <a:r>
              <a:rPr lang="en-US" sz="2400" b="1" i="1" dirty="0" err="1">
                <a:solidFill>
                  <a:srgbClr val="0000FF"/>
                </a:solidFill>
                <a:cs typeface="Times New Roman" panose="02020603050405020304" pitchFamily="18" charset="0"/>
              </a:rPr>
              <a:t>giữa</a:t>
            </a:r>
            <a:r>
              <a:rPr lang="en-US" sz="2400" b="1" i="1" dirty="0">
                <a:solidFill>
                  <a:srgbClr val="0000FF"/>
                </a:solidFill>
                <a:cs typeface="Times New Roman" panose="02020603050405020304" pitchFamily="18" charset="0"/>
              </a:rPr>
              <a:t> </a:t>
            </a:r>
            <a:r>
              <a:rPr lang="en-US" sz="2400" b="1" i="1" dirty="0" err="1">
                <a:solidFill>
                  <a:srgbClr val="0000FF"/>
                </a:solidFill>
                <a:cs typeface="Times New Roman" panose="02020603050405020304" pitchFamily="18" charset="0"/>
              </a:rPr>
              <a:t>thế</a:t>
            </a:r>
            <a:r>
              <a:rPr lang="en-US" sz="2400" b="1" i="1" dirty="0">
                <a:solidFill>
                  <a:srgbClr val="0000FF"/>
                </a:solidFill>
                <a:cs typeface="Times New Roman" panose="02020603050405020304" pitchFamily="18" charset="0"/>
              </a:rPr>
              <a:t> </a:t>
            </a:r>
            <a:r>
              <a:rPr lang="en-US" sz="2400" b="1" i="1" dirty="0" err="1">
                <a:solidFill>
                  <a:srgbClr val="0000FF"/>
                </a:solidFill>
                <a:cs typeface="Times New Roman" panose="02020603050405020304" pitchFamily="18" charset="0"/>
              </a:rPr>
              <a:t>kỉ</a:t>
            </a:r>
            <a:r>
              <a:rPr lang="en-US" sz="2400" b="1" i="1" dirty="0">
                <a:solidFill>
                  <a:srgbClr val="0000FF"/>
                </a:solidFill>
                <a:cs typeface="Times New Roman" panose="02020603050405020304" pitchFamily="18" charset="0"/>
              </a:rPr>
              <a:t> XVI </a:t>
            </a:r>
            <a:r>
              <a:rPr lang="en-US" sz="2400" b="1" i="1" dirty="0" err="1">
                <a:solidFill>
                  <a:srgbClr val="0000FF"/>
                </a:solidFill>
                <a:cs typeface="Times New Roman" panose="02020603050405020304" pitchFamily="18" charset="0"/>
              </a:rPr>
              <a:t>đến</a:t>
            </a:r>
            <a:r>
              <a:rPr lang="en-US" sz="2400" b="1" i="1" dirty="0">
                <a:solidFill>
                  <a:srgbClr val="0000FF"/>
                </a:solidFill>
                <a:cs typeface="Times New Roman" panose="02020603050405020304" pitchFamily="18" charset="0"/>
              </a:rPr>
              <a:t> </a:t>
            </a:r>
            <a:r>
              <a:rPr lang="en-US" sz="2400" b="1" i="1" dirty="0" err="1">
                <a:solidFill>
                  <a:srgbClr val="0000FF"/>
                </a:solidFill>
                <a:cs typeface="Times New Roman" panose="02020603050405020304" pitchFamily="18" charset="0"/>
              </a:rPr>
              <a:t>cuối</a:t>
            </a:r>
            <a:r>
              <a:rPr lang="en-US" sz="2400" b="1" i="1" dirty="0">
                <a:solidFill>
                  <a:srgbClr val="0000FF"/>
                </a:solidFill>
                <a:cs typeface="Times New Roman" panose="02020603050405020304" pitchFamily="18" charset="0"/>
              </a:rPr>
              <a:t> </a:t>
            </a:r>
            <a:r>
              <a:rPr lang="en-US" sz="2400" b="1" i="1" dirty="0" err="1">
                <a:solidFill>
                  <a:srgbClr val="0000FF"/>
                </a:solidFill>
                <a:cs typeface="Times New Roman" panose="02020603050405020304" pitchFamily="18" charset="0"/>
              </a:rPr>
              <a:t>thế</a:t>
            </a:r>
            <a:r>
              <a:rPr lang="en-US" sz="2400" b="1" i="1" dirty="0">
                <a:solidFill>
                  <a:srgbClr val="0000FF"/>
                </a:solidFill>
                <a:cs typeface="Times New Roman" panose="02020603050405020304" pitchFamily="18" charset="0"/>
              </a:rPr>
              <a:t> </a:t>
            </a:r>
            <a:r>
              <a:rPr lang="en-US" sz="2400" b="1" i="1" dirty="0" err="1">
                <a:solidFill>
                  <a:srgbClr val="0000FF"/>
                </a:solidFill>
                <a:cs typeface="Times New Roman" panose="02020603050405020304" pitchFamily="18" charset="0"/>
              </a:rPr>
              <a:t>kỉ</a:t>
            </a:r>
            <a:r>
              <a:rPr lang="en-US" sz="2400" b="1" i="1" dirty="0">
                <a:solidFill>
                  <a:srgbClr val="0000FF"/>
                </a:solidFill>
                <a:cs typeface="Times New Roman" panose="02020603050405020304" pitchFamily="18" charset="0"/>
              </a:rPr>
              <a:t> XVIII</a:t>
            </a:r>
          </a:p>
        </p:txBody>
      </p:sp>
      <p:sp>
        <p:nvSpPr>
          <p:cNvPr id="36" name="Right Arrow 35"/>
          <p:cNvSpPr/>
          <p:nvPr/>
        </p:nvSpPr>
        <p:spPr>
          <a:xfrm rot="10528866">
            <a:off x="2805113" y="2614613"/>
            <a:ext cx="636587" cy="3333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9">
                                            <p:bg/>
                                          </p:spTgt>
                                        </p:tgtEl>
                                        <p:attrNameLst>
                                          <p:attrName>style.visibility</p:attrName>
                                        </p:attrNameLst>
                                      </p:cBhvr>
                                      <p:to>
                                        <p:strVal val="visible"/>
                                      </p:to>
                                    </p:set>
                                    <p:animEffect transition="in" filter="plus(in)">
                                      <p:cBhvr>
                                        <p:cTn id="17" dur="2000"/>
                                        <p:tgtEl>
                                          <p:spTgt spid="19">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plus(in)">
                                      <p:cBhvr>
                                        <p:cTn id="22" dur="2000"/>
                                        <p:tgtEl>
                                          <p:spTgt spid="1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plus(in)">
                                      <p:cBhvr>
                                        <p:cTn id="27" dur="20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plus(in)">
                                      <p:cBhvr>
                                        <p:cTn id="32" dur="20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plus(in)">
                                      <p:cBhvr>
                                        <p:cTn id="37" dur="2000"/>
                                        <p:tgtEl>
                                          <p:spTgt spid="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plus(in)">
                                      <p:cBhvr>
                                        <p:cTn id="42" dur="20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dissolve">
                                      <p:cBhvr>
                                        <p:cTn id="47" dur="500"/>
                                        <p:tgtEl>
                                          <p:spTgt spid="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3" presetClass="entr" presetSubtype="16" fill="hold" grpId="0" nodeType="clickEffect">
                                  <p:stCondLst>
                                    <p:cond delay="0"/>
                                  </p:stCondLst>
                                  <p:childTnLst>
                                    <p:set>
                                      <p:cBhvr>
                                        <p:cTn id="51" dur="1" fill="hold">
                                          <p:stCondLst>
                                            <p:cond delay="0"/>
                                          </p:stCondLst>
                                        </p:cTn>
                                        <p:tgtEl>
                                          <p:spTgt spid="31">
                                            <p:bg/>
                                          </p:spTgt>
                                        </p:tgtEl>
                                        <p:attrNameLst>
                                          <p:attrName>style.visibility</p:attrName>
                                        </p:attrNameLst>
                                      </p:cBhvr>
                                      <p:to>
                                        <p:strVal val="visible"/>
                                      </p:to>
                                    </p:set>
                                    <p:animEffect transition="in" filter="plus(in)">
                                      <p:cBhvr>
                                        <p:cTn id="52" dur="2000"/>
                                        <p:tgtEl>
                                          <p:spTgt spid="31">
                                            <p:bg/>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plus(in)">
                                      <p:cBhvr>
                                        <p:cTn id="57" dur="2000"/>
                                        <p:tgtEl>
                                          <p:spTgt spid="3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3" presetClass="entr" presetSubtype="16" fill="hold" grpId="0" nodeType="clickEffect">
                                  <p:stCondLst>
                                    <p:cond delay="0"/>
                                  </p:stCondLst>
                                  <p:childTnLst>
                                    <p:set>
                                      <p:cBhvr>
                                        <p:cTn id="61" dur="1" fill="hold">
                                          <p:stCondLst>
                                            <p:cond delay="0"/>
                                          </p:stCondLst>
                                        </p:cTn>
                                        <p:tgtEl>
                                          <p:spTgt spid="31">
                                            <p:txEl>
                                              <p:pRg st="1" end="1"/>
                                            </p:txEl>
                                          </p:spTgt>
                                        </p:tgtEl>
                                        <p:attrNameLst>
                                          <p:attrName>style.visibility</p:attrName>
                                        </p:attrNameLst>
                                      </p:cBhvr>
                                      <p:to>
                                        <p:strVal val="visible"/>
                                      </p:to>
                                    </p:set>
                                    <p:animEffect transition="in" filter="plus(in)">
                                      <p:cBhvr>
                                        <p:cTn id="62" dur="20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19" grpId="0" build="p" animBg="1"/>
      <p:bldP spid="23" grpId="0" animBg="1"/>
      <p:bldP spid="31" grpId="0" build="p"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76200" y="685800"/>
            <a:ext cx="12420600" cy="1200150"/>
          </a:xfrm>
          <a:prstGeom prst="rect">
            <a:avLst/>
          </a:prstGeom>
          <a:noFill/>
          <a:ln>
            <a:noFill/>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457200" indent="-457200">
              <a:buFontTx/>
              <a:buAutoNum type="arabicPeriod"/>
              <a:defRPr/>
            </a:pPr>
            <a:r>
              <a:rPr lang="vi-VN" altLang="en-US" sz="2400" b="1">
                <a:solidFill>
                  <a:srgbClr val="0000FF"/>
                </a:solidFill>
              </a:rPr>
              <a:t>Cách mạng tư sản Anh</a:t>
            </a:r>
          </a:p>
          <a:p>
            <a:pPr>
              <a:defRPr/>
            </a:pPr>
            <a:r>
              <a:rPr lang="vi-VN" altLang="en-US" sz="2400" b="1">
                <a:solidFill>
                  <a:srgbClr val="0000FF"/>
                </a:solidFill>
              </a:rPr>
              <a:t>( GV sử dụng kĩ thuật 5W2H để tổ chức tìm hiểu nội dung mục 1)</a:t>
            </a:r>
          </a:p>
          <a:p>
            <a:pPr>
              <a:defRPr/>
            </a:pPr>
            <a:r>
              <a:rPr lang="vi-VN" altLang="en-US" sz="2400" b="1">
                <a:solidFill>
                  <a:srgbClr val="0000FF"/>
                </a:solidFill>
              </a:rPr>
              <a:t>Lưu ý: Nhiệm vụ Where và What HS không cần điền vào phiếu học </a:t>
            </a:r>
            <a:r>
              <a:rPr lang="vi-VN" altLang="en-US" sz="2400" b="1" smtClean="0">
                <a:solidFill>
                  <a:srgbClr val="0000FF"/>
                </a:solidFill>
              </a:rPr>
              <a:t>t</a:t>
            </a:r>
            <a:r>
              <a:rPr lang="en-US" altLang="en-US" sz="2400" b="1" smtClean="0">
                <a:solidFill>
                  <a:srgbClr val="0000FF"/>
                </a:solidFill>
              </a:rPr>
              <a:t>ập`</a:t>
            </a:r>
            <a:r>
              <a:rPr lang="vi-VN" altLang="en-US" sz="2400" b="1" smtClean="0">
                <a:solidFill>
                  <a:srgbClr val="0000FF"/>
                </a:solidFill>
              </a:rPr>
              <a:t>)</a:t>
            </a:r>
            <a:endParaRPr lang="en-US" altLang="en-US" sz="2400" dirty="0">
              <a:solidFill>
                <a:srgbClr val="0000FF"/>
              </a:solidFill>
            </a:endParaRPr>
          </a:p>
        </p:txBody>
      </p:sp>
      <p:sp>
        <p:nvSpPr>
          <p:cNvPr id="53251" name="Rectangle 8"/>
          <p:cNvSpPr>
            <a:spLocks noChangeArrowheads="1"/>
          </p:cNvSpPr>
          <p:nvPr/>
        </p:nvSpPr>
        <p:spPr bwMode="auto">
          <a:xfrm>
            <a:off x="685800" y="34925"/>
            <a:ext cx="1028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sz="2400" b="1">
                <a:solidFill>
                  <a:srgbClr val="0000FF"/>
                </a:solidFill>
                <a:cs typeface="Times New Roman" pitchFamily="18" charset="0"/>
              </a:rPr>
              <a:t>Bài 1. CÁCH MẠNG TƯ SẢN ANH VÀ CUỘC CHIẾN TRANH GIÀNH ĐỘC LẬP CỦA 13 THUỘC ĐỊA ANH Ở BẮC MĨ</a:t>
            </a:r>
            <a:endParaRPr lang="en-US" altLang="en-US" sz="2400" u="sng">
              <a:solidFill>
                <a:srgbClr val="0000FF"/>
              </a:solidFill>
              <a:cs typeface="Times New Roman" pitchFamily="18" charset="0"/>
            </a:endParaRPr>
          </a:p>
        </p:txBody>
      </p:sp>
      <p:graphicFrame>
        <p:nvGraphicFramePr>
          <p:cNvPr id="3" name="Table 2"/>
          <p:cNvGraphicFramePr>
            <a:graphicFrameLocks noGrp="1"/>
          </p:cNvGraphicFramePr>
          <p:nvPr/>
        </p:nvGraphicFramePr>
        <p:xfrm>
          <a:off x="76200" y="2133600"/>
          <a:ext cx="11811000" cy="4260851"/>
        </p:xfrm>
        <a:graphic>
          <a:graphicData uri="http://schemas.openxmlformats.org/drawingml/2006/table">
            <a:tbl>
              <a:tblPr firstRow="1" bandRow="1">
                <a:tableStyleId>{5C22544A-7EE6-4342-B048-85BDC9FD1C3A}</a:tableStyleId>
              </a:tblPr>
              <a:tblGrid>
                <a:gridCol w="2895600"/>
                <a:gridCol w="2895600"/>
                <a:gridCol w="2895600"/>
                <a:gridCol w="3124200"/>
              </a:tblGrid>
              <a:tr h="365753">
                <a:tc>
                  <a:txBody>
                    <a:bodyPr/>
                    <a:lstStyle/>
                    <a:p>
                      <a:pPr algn="ctr"/>
                      <a:r>
                        <a:rPr lang="vi-VN" sz="1800">
                          <a:solidFill>
                            <a:srgbClr val="FFFF00"/>
                          </a:solidFill>
                          <a:latin typeface="+mj-lt"/>
                        </a:rPr>
                        <a:t>WHO</a:t>
                      </a:r>
                    </a:p>
                  </a:txBody>
                  <a:tcPr marT="45717" marB="45717"/>
                </a:tc>
                <a:tc>
                  <a:txBody>
                    <a:bodyPr/>
                    <a:lstStyle/>
                    <a:p>
                      <a:pPr algn="ctr"/>
                      <a:r>
                        <a:rPr lang="vi-VN" sz="1800">
                          <a:solidFill>
                            <a:srgbClr val="FFFF00"/>
                          </a:solidFill>
                          <a:latin typeface="+mj-lt"/>
                        </a:rPr>
                        <a:t>WHEN</a:t>
                      </a:r>
                      <a:endParaRPr lang="en-US" sz="1800">
                        <a:solidFill>
                          <a:srgbClr val="FFFF00"/>
                        </a:solidFill>
                        <a:latin typeface="+mj-lt"/>
                      </a:endParaRPr>
                    </a:p>
                  </a:txBody>
                  <a:tcPr marT="45717" marB="45717"/>
                </a:tc>
                <a:tc>
                  <a:txBody>
                    <a:bodyPr/>
                    <a:lstStyle/>
                    <a:p>
                      <a:pPr algn="ctr"/>
                      <a:r>
                        <a:rPr lang="vi-VN" sz="1800">
                          <a:solidFill>
                            <a:srgbClr val="FFFF00"/>
                          </a:solidFill>
                          <a:latin typeface="+mj-lt"/>
                        </a:rPr>
                        <a:t>WHERE</a:t>
                      </a:r>
                      <a:endParaRPr lang="en-US" sz="1800">
                        <a:solidFill>
                          <a:srgbClr val="FFFF00"/>
                        </a:solidFill>
                        <a:latin typeface="+mj-lt"/>
                      </a:endParaRPr>
                    </a:p>
                  </a:txBody>
                  <a:tcPr marT="45717" marB="45717"/>
                </a:tc>
                <a:tc rowSpan="2">
                  <a:txBody>
                    <a:bodyPr/>
                    <a:lstStyle/>
                    <a:p>
                      <a:pPr algn="ctr"/>
                      <a:r>
                        <a:rPr lang="vi-VN" sz="1800">
                          <a:solidFill>
                            <a:srgbClr val="FFFF00"/>
                          </a:solidFill>
                          <a:latin typeface="+mj-lt"/>
                        </a:rPr>
                        <a:t>HOW MANY</a:t>
                      </a:r>
                      <a:endParaRPr lang="en-US" sz="1800">
                        <a:solidFill>
                          <a:srgbClr val="FFFF00"/>
                        </a:solidFill>
                        <a:latin typeface="+mj-lt"/>
                      </a:endParaRPr>
                    </a:p>
                  </a:txBody>
                  <a:tcPr marT="45717" marB="45717" anchor="ctr"/>
                </a:tc>
              </a:tr>
              <a:tr h="1377305">
                <a:tc>
                  <a:txBody>
                    <a:bodyPr/>
                    <a:lstStyle/>
                    <a:p>
                      <a:r>
                        <a:rPr lang="vi-VN" sz="2400">
                          <a:latin typeface="+mj-lt"/>
                        </a:rPr>
                        <a:t>Ai là người đứng đầu nước Anh trước CM?</a:t>
                      </a:r>
                    </a:p>
                  </a:txBody>
                  <a:tcPr marT="45717" marB="45717"/>
                </a:tc>
                <a:tc>
                  <a:txBody>
                    <a:bodyPr/>
                    <a:lstStyle/>
                    <a:p>
                      <a:r>
                        <a:rPr lang="vi-VN" sz="2400">
                          <a:latin typeface="+mj-lt"/>
                        </a:rPr>
                        <a:t>Cách mạng tư sản Anh bùng nổ khi nào?</a:t>
                      </a:r>
                      <a:endParaRPr lang="en-US" sz="2400">
                        <a:latin typeface="+mj-lt"/>
                      </a:endParaRPr>
                    </a:p>
                  </a:txBody>
                  <a:tcPr marT="45717" marB="45717"/>
                </a:tc>
                <a:tc>
                  <a:txBody>
                    <a:bodyPr/>
                    <a:lstStyle/>
                    <a:p>
                      <a:r>
                        <a:rPr lang="vi-VN" sz="2400" b="1">
                          <a:solidFill>
                            <a:srgbClr val="FF0000"/>
                          </a:solidFill>
                          <a:latin typeface="+mj-lt"/>
                        </a:rPr>
                        <a:t>Xác định trên lược đồ địa điểm diễn ra CM tư sản Anh?</a:t>
                      </a:r>
                      <a:endParaRPr lang="en-US" sz="2400" b="1">
                        <a:solidFill>
                          <a:srgbClr val="FF0000"/>
                        </a:solidFill>
                        <a:latin typeface="+mj-lt"/>
                      </a:endParaRPr>
                    </a:p>
                  </a:txBody>
                  <a:tcPr marT="45717" marB="45717"/>
                </a:tc>
                <a:tc vMerge="1">
                  <a:txBody>
                    <a:bodyPr/>
                    <a:lstStyle/>
                    <a:p>
                      <a:endParaRPr lang="en-US"/>
                    </a:p>
                  </a:txBody>
                  <a:tcPr/>
                </a:tc>
              </a:tr>
              <a:tr h="365753">
                <a:tc>
                  <a:txBody>
                    <a:bodyPr/>
                    <a:lstStyle/>
                    <a:p>
                      <a:pPr algn="ctr"/>
                      <a:r>
                        <a:rPr lang="vi-VN" sz="1800">
                          <a:solidFill>
                            <a:srgbClr val="FFFF00"/>
                          </a:solidFill>
                          <a:latin typeface="+mj-lt"/>
                        </a:rPr>
                        <a:t>WHAT</a:t>
                      </a:r>
                      <a:endParaRPr lang="en-US" sz="1800">
                        <a:solidFill>
                          <a:srgbClr val="FFFF00"/>
                        </a:solidFill>
                        <a:latin typeface="+mj-lt"/>
                      </a:endParaRPr>
                    </a:p>
                  </a:txBody>
                  <a:tcPr marT="45717" marB="45717">
                    <a:solidFill>
                      <a:schemeClr val="accent5">
                        <a:lumMod val="75000"/>
                      </a:schemeClr>
                    </a:solidFill>
                  </a:tcPr>
                </a:tc>
                <a:tc>
                  <a:txBody>
                    <a:bodyPr/>
                    <a:lstStyle/>
                    <a:p>
                      <a:pPr algn="ctr"/>
                      <a:r>
                        <a:rPr lang="vi-VN" sz="1800">
                          <a:solidFill>
                            <a:srgbClr val="FFFF00"/>
                          </a:solidFill>
                          <a:latin typeface="+mj-lt"/>
                        </a:rPr>
                        <a:t>WHY</a:t>
                      </a:r>
                      <a:endParaRPr lang="en-US" sz="1800">
                        <a:solidFill>
                          <a:srgbClr val="FFFF00"/>
                        </a:solidFill>
                        <a:latin typeface="+mj-lt"/>
                      </a:endParaRPr>
                    </a:p>
                  </a:txBody>
                  <a:tcPr marT="45717" marB="45717">
                    <a:solidFill>
                      <a:schemeClr val="accent5">
                        <a:lumMod val="75000"/>
                      </a:schemeClr>
                    </a:solidFill>
                  </a:tcPr>
                </a:tc>
                <a:tc>
                  <a:txBody>
                    <a:bodyPr/>
                    <a:lstStyle/>
                    <a:p>
                      <a:pPr algn="ctr"/>
                      <a:r>
                        <a:rPr lang="vi-VN" sz="1800">
                          <a:solidFill>
                            <a:srgbClr val="FFFF00"/>
                          </a:solidFill>
                          <a:latin typeface="+mj-lt"/>
                        </a:rPr>
                        <a:t>HOW LONG</a:t>
                      </a:r>
                      <a:endParaRPr lang="en-US" sz="1800">
                        <a:solidFill>
                          <a:srgbClr val="FFFF00"/>
                        </a:solidFill>
                        <a:latin typeface="+mj-lt"/>
                      </a:endParaRPr>
                    </a:p>
                  </a:txBody>
                  <a:tcPr marT="45717" marB="45717">
                    <a:solidFill>
                      <a:schemeClr val="accent5">
                        <a:lumMod val="75000"/>
                      </a:schemeClr>
                    </a:solidFill>
                  </a:tcPr>
                </a:tc>
                <a:tc rowSpan="2">
                  <a:txBody>
                    <a:bodyPr/>
                    <a:lstStyle/>
                    <a:p>
                      <a:r>
                        <a:rPr lang="vi-VN" sz="2400">
                          <a:latin typeface="+mj-lt"/>
                        </a:rPr>
                        <a:t>Có bao nhiêu phe tham gia cuộc nội chiến ở Anh?</a:t>
                      </a:r>
                      <a:endParaRPr lang="en-US" sz="2400">
                        <a:latin typeface="+mj-lt"/>
                      </a:endParaRPr>
                    </a:p>
                  </a:txBody>
                  <a:tcPr marT="45717" marB="45717"/>
                </a:tc>
              </a:tr>
              <a:tr h="2152038">
                <a:tc>
                  <a:txBody>
                    <a:bodyPr/>
                    <a:lstStyle/>
                    <a:p>
                      <a:r>
                        <a:rPr lang="vi-VN" sz="2400" b="1">
                          <a:solidFill>
                            <a:srgbClr val="FF0000"/>
                          </a:solidFill>
                          <a:latin typeface="+mj-lt"/>
                        </a:rPr>
                        <a:t>Tiến trình của cách mạng tư sản Anh?</a:t>
                      </a:r>
                      <a:endParaRPr lang="en-US" sz="2400" b="1">
                        <a:solidFill>
                          <a:srgbClr val="FF0000"/>
                        </a:solidFill>
                        <a:latin typeface="+mj-lt"/>
                      </a:endParaRPr>
                    </a:p>
                  </a:txBody>
                  <a:tcPr marT="45717" marB="457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 </a:t>
                      </a:r>
                      <a:r>
                        <a:rPr lang="vi-VN" sz="2400" kern="1200">
                          <a:solidFill>
                            <a:schemeClr val="dk1"/>
                          </a:solidFill>
                          <a:latin typeface="Times New Roman" panose="02020603050405020304" pitchFamily="18" charset="0"/>
                          <a:ea typeface="+mn-ea"/>
                          <a:cs typeface="Times New Roman" panose="02020603050405020304" pitchFamily="18" charset="0"/>
                        </a:rPr>
                        <a:t>Vì sao cách mạng tư sản Anh là cuộc cách mạng không triệt để?</a:t>
                      </a:r>
                      <a:endParaRPr lang="en-US" sz="2400" kern="1200">
                        <a:solidFill>
                          <a:schemeClr val="dk1"/>
                        </a:solidFill>
                        <a:latin typeface="Times New Roman" panose="02020603050405020304" pitchFamily="18" charset="0"/>
                        <a:ea typeface="+mn-ea"/>
                        <a:cs typeface="Times New Roman" panose="02020603050405020304" pitchFamily="18" charset="0"/>
                      </a:endParaRPr>
                    </a:p>
                    <a:p>
                      <a:endParaRPr lang="en-US" sz="2400">
                        <a:latin typeface="+mj-lt"/>
                      </a:endParaRPr>
                    </a:p>
                  </a:txBody>
                  <a:tcPr marT="45717" marB="45717"/>
                </a:tc>
                <a:tc>
                  <a:txBody>
                    <a:bodyPr/>
                    <a:lstStyle/>
                    <a:p>
                      <a:r>
                        <a:rPr lang="vi-VN" sz="2400">
                          <a:latin typeface="+mj-lt"/>
                        </a:rPr>
                        <a:t>Cách mạng tư sản Anh diễn ra trong thời gian bao lâu?</a:t>
                      </a:r>
                      <a:endParaRPr lang="en-US" sz="2400">
                        <a:latin typeface="+mj-lt"/>
                      </a:endParaRPr>
                    </a:p>
                  </a:txBody>
                  <a:tcPr marT="45717" marB="45717"/>
                </a:tc>
                <a:tc vMerge="1">
                  <a:txBody>
                    <a:bodyPr/>
                    <a:lstStyle/>
                    <a:p>
                      <a:endParaRPr lang="en-US"/>
                    </a:p>
                  </a:txBody>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randombar(horizontal)">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22225"/>
          <a:ext cx="12191999" cy="6810374"/>
        </p:xfrm>
        <a:graphic>
          <a:graphicData uri="http://schemas.openxmlformats.org/drawingml/2006/table">
            <a:tbl>
              <a:tblPr firstRow="1" bandRow="1">
                <a:tableStyleId>{5C22544A-7EE6-4342-B048-85BDC9FD1C3A}</a:tableStyleId>
              </a:tblPr>
              <a:tblGrid>
                <a:gridCol w="2989006"/>
                <a:gridCol w="2989006"/>
                <a:gridCol w="2989006"/>
                <a:gridCol w="3224981"/>
              </a:tblGrid>
              <a:tr h="365822">
                <a:tc>
                  <a:txBody>
                    <a:bodyPr/>
                    <a:lstStyle/>
                    <a:p>
                      <a:pPr algn="ctr"/>
                      <a:r>
                        <a:rPr lang="vi-VN" sz="1800">
                          <a:solidFill>
                            <a:srgbClr val="FFFF00"/>
                          </a:solidFill>
                          <a:latin typeface="+mj-lt"/>
                        </a:rPr>
                        <a:t>WHO</a:t>
                      </a:r>
                    </a:p>
                  </a:txBody>
                  <a:tcPr marT="45728" marB="45728"/>
                </a:tc>
                <a:tc>
                  <a:txBody>
                    <a:bodyPr/>
                    <a:lstStyle/>
                    <a:p>
                      <a:pPr algn="ctr"/>
                      <a:r>
                        <a:rPr lang="vi-VN" sz="1800">
                          <a:solidFill>
                            <a:srgbClr val="FFFF00"/>
                          </a:solidFill>
                          <a:latin typeface="+mj-lt"/>
                        </a:rPr>
                        <a:t>WHEN</a:t>
                      </a:r>
                      <a:endParaRPr lang="en-US" sz="1800">
                        <a:solidFill>
                          <a:srgbClr val="FFFF00"/>
                        </a:solidFill>
                        <a:latin typeface="+mj-lt"/>
                      </a:endParaRPr>
                    </a:p>
                  </a:txBody>
                  <a:tcPr marT="45728" marB="45728"/>
                </a:tc>
                <a:tc>
                  <a:txBody>
                    <a:bodyPr/>
                    <a:lstStyle/>
                    <a:p>
                      <a:pPr algn="ctr"/>
                      <a:r>
                        <a:rPr lang="vi-VN" sz="1800">
                          <a:solidFill>
                            <a:srgbClr val="FFFF00"/>
                          </a:solidFill>
                          <a:latin typeface="+mj-lt"/>
                        </a:rPr>
                        <a:t>WHERE</a:t>
                      </a:r>
                      <a:endParaRPr lang="en-US" sz="1800">
                        <a:solidFill>
                          <a:srgbClr val="FFFF00"/>
                        </a:solidFill>
                        <a:latin typeface="+mj-lt"/>
                      </a:endParaRPr>
                    </a:p>
                  </a:txBody>
                  <a:tcPr marT="45728" marB="45728"/>
                </a:tc>
                <a:tc rowSpan="2">
                  <a:txBody>
                    <a:bodyPr/>
                    <a:lstStyle/>
                    <a:p>
                      <a:pPr algn="ctr"/>
                      <a:r>
                        <a:rPr lang="vi-VN" sz="1800">
                          <a:solidFill>
                            <a:srgbClr val="FFFF00"/>
                          </a:solidFill>
                          <a:latin typeface="+mj-lt"/>
                        </a:rPr>
                        <a:t>HOW MANY</a:t>
                      </a:r>
                      <a:endParaRPr lang="en-US" sz="1800">
                        <a:solidFill>
                          <a:srgbClr val="FFFF00"/>
                        </a:solidFill>
                        <a:latin typeface="+mj-lt"/>
                      </a:endParaRPr>
                    </a:p>
                  </a:txBody>
                  <a:tcPr marT="45728" marB="45728" anchor="ctr"/>
                </a:tc>
              </a:tr>
              <a:tr h="3018035">
                <a:tc>
                  <a:txBody>
                    <a:bodyPr/>
                    <a:lstStyle/>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Ai là người đứng đầu nước Anh trước CM?</a:t>
                      </a:r>
                    </a:p>
                    <a:p>
                      <a:pPr algn="just"/>
                      <a:r>
                        <a:rPr lang="vi-VN" sz="2400" b="1" i="1" u="sng">
                          <a:latin typeface="+mj-lt"/>
                        </a:rPr>
                        <a:t>Nhà vua</a:t>
                      </a:r>
                    </a:p>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 </a:t>
                      </a:r>
                      <a:r>
                        <a:rPr lang="vi-VN" sz="2400">
                          <a:latin typeface="+mj-lt"/>
                        </a:rPr>
                        <a:t>Ai là người lãnh đạo Cách mạng tư sản Anh?</a:t>
                      </a:r>
                    </a:p>
                    <a:p>
                      <a:pPr algn="just"/>
                      <a:r>
                        <a:rPr lang="vi-VN" sz="2400" b="1" i="1" u="sng">
                          <a:latin typeface="+mj-lt"/>
                        </a:rPr>
                        <a:t>Tư sản và Quý tộc mới</a:t>
                      </a:r>
                    </a:p>
                  </a:txBody>
                  <a:tcPr marT="45728" marB="45728"/>
                </a:tc>
                <a:tc>
                  <a:txBody>
                    <a:bodyPr/>
                    <a:lstStyle/>
                    <a:p>
                      <a:pPr algn="just"/>
                      <a:r>
                        <a:rPr lang="en-US" sz="2400" baseline="0">
                          <a:latin typeface="+mj-lt"/>
                        </a:rPr>
                        <a:t> </a:t>
                      </a:r>
                      <a:r>
                        <a:rPr lang="en-US" sz="2400">
                          <a:latin typeface="Times New Roman" panose="02020603050405020304" pitchFamily="18" charset="0"/>
                          <a:cs typeface="Times New Roman" panose="02020603050405020304" pitchFamily="18" charset="0"/>
                        </a:rPr>
                        <a:t>? </a:t>
                      </a:r>
                      <a:r>
                        <a:rPr lang="vi-VN" sz="2400">
                          <a:latin typeface="+mj-lt"/>
                        </a:rPr>
                        <a:t>Cách mạng tư sản Anh bùng nổ khi nào?</a:t>
                      </a:r>
                    </a:p>
                    <a:p>
                      <a:pPr algn="just"/>
                      <a:r>
                        <a:rPr lang="vi-VN" sz="2400" b="1" i="1" u="sng">
                          <a:latin typeface="+mj-lt"/>
                        </a:rPr>
                        <a:t>Tháng 8 năm 1642</a:t>
                      </a:r>
                      <a:endParaRPr lang="en-US" sz="2400" b="1" i="1" u="sng">
                        <a:latin typeface="+mj-lt"/>
                      </a:endParaRPr>
                    </a:p>
                  </a:txBody>
                  <a:tcPr marT="45728" marB="45728"/>
                </a:tc>
                <a:tc>
                  <a:txBody>
                    <a:bodyPr/>
                    <a:lstStyle/>
                    <a:p>
                      <a:pPr algn="just"/>
                      <a:r>
                        <a:rPr lang="en-US" sz="2400">
                          <a:latin typeface="Times New Roman" panose="02020603050405020304" pitchFamily="18" charset="0"/>
                          <a:cs typeface="Times New Roman" panose="02020603050405020304" pitchFamily="18" charset="0"/>
                        </a:rPr>
                        <a:t>? </a:t>
                      </a:r>
                      <a:r>
                        <a:rPr lang="vi-VN" sz="2400">
                          <a:latin typeface="+mj-lt"/>
                        </a:rPr>
                        <a:t>Xác định trên lược đồ địa điểm diễn ra CM tư sản Anh?</a:t>
                      </a:r>
                      <a:endParaRPr lang="en-US" sz="2400">
                        <a:latin typeface="+mj-lt"/>
                      </a:endParaRPr>
                    </a:p>
                  </a:txBody>
                  <a:tcPr marT="45728" marB="45728"/>
                </a:tc>
                <a:tc vMerge="1">
                  <a:txBody>
                    <a:bodyPr/>
                    <a:lstStyle/>
                    <a:p>
                      <a:endParaRPr lang="en-US"/>
                    </a:p>
                  </a:txBody>
                  <a:tcPr/>
                </a:tc>
              </a:tr>
              <a:tr h="408482">
                <a:tc>
                  <a:txBody>
                    <a:bodyPr/>
                    <a:lstStyle/>
                    <a:p>
                      <a:pPr algn="just"/>
                      <a:r>
                        <a:rPr lang="vi-VN" sz="1800">
                          <a:solidFill>
                            <a:srgbClr val="FFFF00"/>
                          </a:solidFill>
                          <a:latin typeface="+mj-lt"/>
                        </a:rPr>
                        <a:t>WHAT</a:t>
                      </a:r>
                      <a:endParaRPr lang="en-US" sz="1800">
                        <a:solidFill>
                          <a:srgbClr val="FFFF00"/>
                        </a:solidFill>
                        <a:latin typeface="+mj-lt"/>
                      </a:endParaRPr>
                    </a:p>
                  </a:txBody>
                  <a:tcPr marT="45728" marB="45728">
                    <a:solidFill>
                      <a:schemeClr val="accent5">
                        <a:lumMod val="75000"/>
                      </a:schemeClr>
                    </a:solidFill>
                  </a:tcPr>
                </a:tc>
                <a:tc>
                  <a:txBody>
                    <a:bodyPr/>
                    <a:lstStyle/>
                    <a:p>
                      <a:pPr algn="just"/>
                      <a:r>
                        <a:rPr lang="vi-VN" sz="1800">
                          <a:solidFill>
                            <a:srgbClr val="FFFF00"/>
                          </a:solidFill>
                          <a:latin typeface="+mj-lt"/>
                        </a:rPr>
                        <a:t>WHY</a:t>
                      </a:r>
                      <a:endParaRPr lang="en-US" sz="1800">
                        <a:solidFill>
                          <a:srgbClr val="FFFF00"/>
                        </a:solidFill>
                        <a:latin typeface="+mj-lt"/>
                      </a:endParaRPr>
                    </a:p>
                  </a:txBody>
                  <a:tcPr marT="45728" marB="45728">
                    <a:solidFill>
                      <a:schemeClr val="accent5">
                        <a:lumMod val="75000"/>
                      </a:schemeClr>
                    </a:solidFill>
                  </a:tcPr>
                </a:tc>
                <a:tc>
                  <a:txBody>
                    <a:bodyPr/>
                    <a:lstStyle/>
                    <a:p>
                      <a:pPr algn="just"/>
                      <a:r>
                        <a:rPr lang="vi-VN" sz="1800">
                          <a:solidFill>
                            <a:srgbClr val="FFFF00"/>
                          </a:solidFill>
                          <a:latin typeface="+mj-lt"/>
                        </a:rPr>
                        <a:t>HOW LONG</a:t>
                      </a:r>
                      <a:endParaRPr lang="en-US" sz="1800">
                        <a:solidFill>
                          <a:srgbClr val="FFFF00"/>
                        </a:solidFill>
                        <a:latin typeface="+mj-lt"/>
                      </a:endParaRPr>
                    </a:p>
                  </a:txBody>
                  <a:tcPr marT="45728" marB="45728">
                    <a:solidFill>
                      <a:schemeClr val="accent5">
                        <a:lumMod val="75000"/>
                      </a:schemeClr>
                    </a:solidFill>
                  </a:tcPr>
                </a:tc>
                <a:tc rowSpan="2">
                  <a:txBody>
                    <a:bodyPr/>
                    <a:lstStyle/>
                    <a:p>
                      <a:r>
                        <a:rPr lang="en-US" sz="2400">
                          <a:latin typeface="Times New Roman" panose="02020603050405020304" pitchFamily="18" charset="0"/>
                          <a:cs typeface="Times New Roman" panose="02020603050405020304" pitchFamily="18" charset="0"/>
                        </a:rPr>
                        <a:t>? </a:t>
                      </a:r>
                      <a:r>
                        <a:rPr lang="vi-VN" sz="2400">
                          <a:latin typeface="+mj-lt"/>
                        </a:rPr>
                        <a:t>Có bao nhiêu phe tham gia cuộc nội chiến ở Anh?</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000" b="1" i="1" u="sng" kern="1200">
                          <a:solidFill>
                            <a:schemeClr val="dk1"/>
                          </a:solidFill>
                          <a:effectLst/>
                          <a:latin typeface="+mj-lt"/>
                          <a:ea typeface="+mn-ea"/>
                          <a:cs typeface="+mn-cs"/>
                        </a:rPr>
                        <a:t>2 phe phái đối lập:</a:t>
                      </a:r>
                      <a:r>
                        <a:rPr lang="vi-VN" sz="2000" b="1" i="1" u="sng" kern="1200" baseline="0">
                          <a:solidFill>
                            <a:schemeClr val="dk1"/>
                          </a:solidFill>
                          <a:effectLst/>
                          <a:latin typeface="+mj-lt"/>
                          <a:ea typeface="+mn-ea"/>
                          <a:cs typeface="+mn-cs"/>
                        </a:rPr>
                        <a:t> </a:t>
                      </a:r>
                      <a:r>
                        <a:rPr lang="vi-VN" sz="2000" b="1" i="1" u="sng" kern="1200">
                          <a:solidFill>
                            <a:schemeClr val="dk1"/>
                          </a:solidFill>
                          <a:effectLst/>
                          <a:latin typeface="+mj-lt"/>
                          <a:ea typeface="+mn-ea"/>
                          <a:cs typeface="+mn-cs"/>
                        </a:rPr>
                        <a:t>vua và các thế lực phong kiến; một bên là t</a:t>
                      </a:r>
                      <a:r>
                        <a:rPr lang="nl-NL" sz="2000" b="1" i="1" u="sng" kern="1200">
                          <a:solidFill>
                            <a:schemeClr val="dk1"/>
                          </a:solidFill>
                          <a:effectLst/>
                          <a:latin typeface="+mj-lt"/>
                          <a:ea typeface="+mn-ea"/>
                          <a:cs typeface="+mn-cs"/>
                        </a:rPr>
                        <a:t>ư sản, quý tộc mới, </a:t>
                      </a:r>
                      <a:r>
                        <a:rPr lang="vi-VN" sz="2000" b="1" i="1" u="sng" kern="1200">
                          <a:solidFill>
                            <a:schemeClr val="dk1"/>
                          </a:solidFill>
                          <a:effectLst/>
                          <a:latin typeface="+mj-lt"/>
                          <a:ea typeface="+mn-ea"/>
                          <a:cs typeface="+mn-cs"/>
                        </a:rPr>
                        <a:t>nông d</a:t>
                      </a:r>
                      <a:r>
                        <a:rPr lang="nl-NL" sz="2000" b="1" i="1" u="sng" kern="1200">
                          <a:solidFill>
                            <a:schemeClr val="dk1"/>
                          </a:solidFill>
                          <a:effectLst/>
                          <a:latin typeface="+mj-lt"/>
                          <a:ea typeface="+mn-ea"/>
                          <a:cs typeface="+mn-cs"/>
                        </a:rPr>
                        <a:t>ân</a:t>
                      </a:r>
                      <a:r>
                        <a:rPr lang="vi-VN" sz="2000" b="1" i="1" u="sng" kern="1200">
                          <a:solidFill>
                            <a:schemeClr val="dk1"/>
                          </a:solidFill>
                          <a:effectLst/>
                          <a:latin typeface="+mj-lt"/>
                          <a:ea typeface="+mn-ea"/>
                          <a:cs typeface="+mn-cs"/>
                        </a:rPr>
                        <a:t>, bình dân thành thị.</a:t>
                      </a:r>
                      <a:endParaRPr lang="en-US" sz="2000" b="1" i="1" u="sng" kern="1200">
                        <a:solidFill>
                          <a:schemeClr val="dk1"/>
                        </a:solidFill>
                        <a:effectLst/>
                        <a:latin typeface="+mj-lt"/>
                        <a:ea typeface="+mn-ea"/>
                        <a:cs typeface="+mn-cs"/>
                      </a:endParaRPr>
                    </a:p>
                    <a:p>
                      <a:endParaRPr lang="vi-VN" sz="2400">
                        <a:latin typeface="+mj-lt"/>
                      </a:endParaRPr>
                    </a:p>
                  </a:txBody>
                  <a:tcPr marT="45728" marB="45728"/>
                </a:tc>
              </a:tr>
              <a:tr h="3018035">
                <a:tc>
                  <a:txBody>
                    <a:bodyPr/>
                    <a:lstStyle/>
                    <a:p>
                      <a:pPr algn="just"/>
                      <a:r>
                        <a:rPr lang="en-US" sz="2400">
                          <a:latin typeface="Times New Roman" panose="02020603050405020304" pitchFamily="18" charset="0"/>
                          <a:cs typeface="Times New Roman" panose="02020603050405020304" pitchFamily="18" charset="0"/>
                        </a:rPr>
                        <a:t>? </a:t>
                      </a:r>
                      <a:r>
                        <a:rPr lang="vi-VN" sz="2400">
                          <a:latin typeface="+mj-lt"/>
                        </a:rPr>
                        <a:t>Tiến trình của cách mạng tư sản Anh?</a:t>
                      </a:r>
                    </a:p>
                    <a:p>
                      <a:pPr algn="just"/>
                      <a:r>
                        <a:rPr lang="vi-VN" sz="2400">
                          <a:latin typeface="+mj-lt"/>
                        </a:rPr>
                        <a:t>( Lập bảng niên biểu)</a:t>
                      </a:r>
                      <a:endParaRPr lang="en-US" sz="2400">
                        <a:latin typeface="+mj-lt"/>
                      </a:endParaRPr>
                    </a:p>
                  </a:txBody>
                  <a:tcPr marT="45728" marB="45728"/>
                </a:tc>
                <a:tc>
                  <a:txBody>
                    <a:bodyPr/>
                    <a:lstStyle/>
                    <a:p>
                      <a:pPr algn="just"/>
                      <a:r>
                        <a:rPr lang="en-US" sz="2400">
                          <a:latin typeface="Times New Roman" panose="02020603050405020304" pitchFamily="18" charset="0"/>
                          <a:cs typeface="Times New Roman" panose="02020603050405020304" pitchFamily="18" charset="0"/>
                        </a:rPr>
                        <a:t>? </a:t>
                      </a:r>
                      <a:r>
                        <a:rPr lang="vi-VN" sz="2400">
                          <a:latin typeface="+mj-lt"/>
                        </a:rPr>
                        <a:t>Vì sao cách mạng tư sản Anh là cuộc cách mạng không triệt để?</a:t>
                      </a:r>
                      <a:endParaRPr lang="en-US" sz="2400">
                        <a:latin typeface="+mj-lt"/>
                      </a:endParaRPr>
                    </a:p>
                    <a:p>
                      <a:pPr algn="just"/>
                      <a:r>
                        <a:rPr lang="vi-VN" sz="2400" b="1" i="1" u="sng">
                          <a:latin typeface="+mj-lt"/>
                        </a:rPr>
                        <a:t>Không xóa bỏ tận gốc chế</a:t>
                      </a:r>
                      <a:r>
                        <a:rPr lang="vi-VN" sz="2400" b="1" i="1" u="sng" baseline="0">
                          <a:latin typeface="+mj-lt"/>
                        </a:rPr>
                        <a:t> độ phong kiến và giải quyết vấn đề ruộng đất cho nông dân.</a:t>
                      </a:r>
                      <a:endParaRPr lang="en-US" sz="2400" b="1" i="1" u="sng">
                        <a:latin typeface="+mj-lt"/>
                      </a:endParaRPr>
                    </a:p>
                  </a:txBody>
                  <a:tcPr marT="45728" marB="45728"/>
                </a:tc>
                <a:tc>
                  <a:txBody>
                    <a:bodyPr/>
                    <a:lstStyle/>
                    <a:p>
                      <a:pPr algn="just"/>
                      <a:r>
                        <a:rPr lang="en-US" sz="2400">
                          <a:latin typeface="Times New Roman" panose="02020603050405020304" pitchFamily="18" charset="0"/>
                          <a:cs typeface="Times New Roman" panose="02020603050405020304" pitchFamily="18" charset="0"/>
                        </a:rPr>
                        <a:t>? </a:t>
                      </a:r>
                      <a:r>
                        <a:rPr lang="vi-VN" sz="2400">
                          <a:latin typeface="+mj-lt"/>
                        </a:rPr>
                        <a:t>Cách mạng tư sản Anh diễn ra trong thời gian bao lâu?</a:t>
                      </a:r>
                    </a:p>
                    <a:p>
                      <a:pPr algn="just"/>
                      <a:r>
                        <a:rPr lang="vi-VN" sz="2400" b="1" i="1" u="sng">
                          <a:latin typeface="+mj-lt"/>
                        </a:rPr>
                        <a:t>Từ 1642-1688</a:t>
                      </a:r>
                      <a:endParaRPr lang="en-US" sz="2400" b="1" i="1" u="sng">
                        <a:latin typeface="+mj-lt"/>
                      </a:endParaRPr>
                    </a:p>
                  </a:txBody>
                  <a:tcPr marT="45728" marB="45728"/>
                </a:tc>
                <a:tc vMerge="1">
                  <a:txBody>
                    <a:bodyPr/>
                    <a:lstStyle/>
                    <a:p>
                      <a:endParaRPr lang="en-US"/>
                    </a:p>
                  </a:txBody>
                  <a:tcPr/>
                </a:tc>
              </a:tr>
            </a:tbl>
          </a:graphicData>
        </a:graphic>
      </p:graphicFrame>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265218" name="Group 2"/>
          <p:cNvGraphicFramePr>
            <a:graphicFrameLocks noGrp="1"/>
          </p:cNvGraphicFramePr>
          <p:nvPr/>
        </p:nvGraphicFramePr>
        <p:xfrm>
          <a:off x="2362200" y="1219200"/>
          <a:ext cx="8001000" cy="685800"/>
        </p:xfrm>
        <a:graphic>
          <a:graphicData uri="http://schemas.openxmlformats.org/drawingml/2006/table">
            <a:tbl>
              <a:tblPr/>
              <a:tblGrid>
                <a:gridCol w="1828800"/>
                <a:gridCol w="6172200"/>
              </a:tblGrid>
              <a:tr h="6858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Arial" panose="020B0604020202020204" pitchFamily="34" charset="0"/>
                        </a:rPr>
                        <a:t>Thời</a:t>
                      </a:r>
                      <a:r>
                        <a:rPr kumimoji="0" lang="en-US" altLang="en-US" sz="28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Arial" panose="020B0604020202020204" pitchFamily="34" charset="0"/>
                        </a:rPr>
                        <a:t>gian</a:t>
                      </a:r>
                      <a:endParaRPr kumimoji="0" lang="en-US" altLang="en-US" sz="28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endParaRP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Arial" panose="020B0604020202020204" pitchFamily="34" charset="0"/>
                        </a:rPr>
                        <a:t>Sự</a:t>
                      </a:r>
                      <a:r>
                        <a:rPr kumimoji="0" lang="en-US" altLang="en-US" sz="28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Arial" panose="020B0604020202020204" pitchFamily="34" charset="0"/>
                        </a:rPr>
                        <a:t>kiện</a:t>
                      </a:r>
                      <a:r>
                        <a:rPr kumimoji="0" lang="en-US" altLang="en-US" sz="28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Arial" panose="020B0604020202020204" pitchFamily="34" charset="0"/>
                        </a:rPr>
                        <a:t>chủ</a:t>
                      </a:r>
                      <a:r>
                        <a:rPr kumimoji="0" lang="en-US" altLang="en-US" sz="28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Arial" panose="020B0604020202020204" pitchFamily="34" charset="0"/>
                        </a:rPr>
                        <a:t>yếu</a:t>
                      </a:r>
                      <a:endParaRPr kumimoji="0" lang="en-US" altLang="en-US" sz="28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5226" name="Group 10"/>
          <p:cNvGraphicFramePr>
            <a:graphicFrameLocks noGrp="1"/>
          </p:cNvGraphicFramePr>
          <p:nvPr/>
        </p:nvGraphicFramePr>
        <p:xfrm>
          <a:off x="2362200" y="1905000"/>
          <a:ext cx="8001000" cy="914400"/>
        </p:xfrm>
        <a:graphic>
          <a:graphicData uri="http://schemas.openxmlformats.org/drawingml/2006/table">
            <a:tbl>
              <a:tblPr/>
              <a:tblGrid>
                <a:gridCol w="1828800"/>
                <a:gridCol w="6172200"/>
              </a:tblGrid>
              <a:tr h="9144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en-US" sz="24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rPr>
                        <a:t>1640</a:t>
                      </a: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altLang="en-US" sz="2400" b="1"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5234" name="Group 18"/>
          <p:cNvGraphicFramePr>
            <a:graphicFrameLocks noGrp="1"/>
          </p:cNvGraphicFramePr>
          <p:nvPr/>
        </p:nvGraphicFramePr>
        <p:xfrm>
          <a:off x="2362200" y="2819400"/>
          <a:ext cx="8001000" cy="685800"/>
        </p:xfrm>
        <a:graphic>
          <a:graphicData uri="http://schemas.openxmlformats.org/drawingml/2006/table">
            <a:tbl>
              <a:tblPr/>
              <a:tblGrid>
                <a:gridCol w="1828800"/>
                <a:gridCol w="6172200"/>
              </a:tblGrid>
              <a:tr h="6858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en-US" sz="24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rPr>
                        <a:t>1642</a:t>
                      </a: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altLang="en-US" sz="24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5242" name="Group 26"/>
          <p:cNvGraphicFramePr>
            <a:graphicFrameLocks noGrp="1"/>
          </p:cNvGraphicFramePr>
          <p:nvPr/>
        </p:nvGraphicFramePr>
        <p:xfrm>
          <a:off x="2362200" y="3497263"/>
          <a:ext cx="8007350" cy="846137"/>
        </p:xfrm>
        <a:graphic>
          <a:graphicData uri="http://schemas.openxmlformats.org/drawingml/2006/table">
            <a:tbl>
              <a:tblPr/>
              <a:tblGrid>
                <a:gridCol w="1828800"/>
                <a:gridCol w="6178550"/>
              </a:tblGrid>
              <a:tr h="8461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altLang="en-US" sz="24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rPr>
                        <a:t>1649</a:t>
                      </a:r>
                    </a:p>
                  </a:txBody>
                  <a:tcPr marL="68576" marR="6857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altLang="en-US" sz="2400" b="1"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L="68576" marR="6857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5275" name="Group 59"/>
          <p:cNvGraphicFramePr>
            <a:graphicFrameLocks noGrp="1"/>
          </p:cNvGraphicFramePr>
          <p:nvPr/>
        </p:nvGraphicFramePr>
        <p:xfrm>
          <a:off x="2362200" y="4343400"/>
          <a:ext cx="8001000" cy="1211263"/>
        </p:xfrm>
        <a:graphic>
          <a:graphicData uri="http://schemas.openxmlformats.org/drawingml/2006/table">
            <a:tbl>
              <a:tblPr/>
              <a:tblGrid>
                <a:gridCol w="1828800"/>
                <a:gridCol w="6172200"/>
              </a:tblGrid>
              <a:tr h="12112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vi-VN" altLang="en-US" sz="2400" b="1" i="0" u="none" strike="noStrike" cap="none" normalizeH="0" baseline="0">
                          <a:ln>
                            <a:noFill/>
                          </a:ln>
                          <a:solidFill>
                            <a:srgbClr val="0000FF"/>
                          </a:solidFill>
                          <a:effectLst/>
                          <a:latin typeface="Times New Roman" panose="02020603050405020304" pitchFamily="18" charset="0"/>
                          <a:cs typeface="Arial" panose="020B0604020202020204" pitchFamily="34" charset="0"/>
                        </a:rPr>
                        <a:t>1658</a:t>
                      </a:r>
                      <a:r>
                        <a:rPr kumimoji="0" lang="en-US" altLang="en-US" sz="2400" b="1" i="0" u="none" strike="noStrike" cap="none" normalizeH="0" baseline="0">
                          <a:ln>
                            <a:noFill/>
                          </a:ln>
                          <a:solidFill>
                            <a:srgbClr val="0000FF"/>
                          </a:solidFill>
                          <a:effectLst/>
                          <a:latin typeface="Times New Roman" panose="02020603050405020304" pitchFamily="18" charset="0"/>
                          <a:cs typeface="Arial" panose="020B0604020202020204" pitchFamily="34" charset="0"/>
                        </a:rPr>
                        <a:t>-</a:t>
                      </a:r>
                      <a:r>
                        <a:rPr kumimoji="0" lang="vi-VN" altLang="en-US" sz="2400" b="1" i="0" u="none" strike="noStrike" cap="none" normalizeH="0" baseline="0">
                          <a:ln>
                            <a:noFill/>
                          </a:ln>
                          <a:solidFill>
                            <a:srgbClr val="0000FF"/>
                          </a:solidFill>
                          <a:effectLst/>
                          <a:latin typeface="Times New Roman" panose="02020603050405020304" pitchFamily="18" charset="0"/>
                          <a:cs typeface="Arial" panose="020B0604020202020204" pitchFamily="34" charset="0"/>
                        </a:rPr>
                        <a:t>1688</a:t>
                      </a:r>
                      <a:endParaRPr kumimoji="0" lang="en-US" altLang="en-US" sz="24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endParaRP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vi-VN"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Nền quân chủ phục hồi</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38" name="Rectangle 45"/>
          <p:cNvSpPr>
            <a:spLocks noGrp="1"/>
          </p:cNvSpPr>
          <p:nvPr>
            <p:ph type="title"/>
          </p:nvPr>
        </p:nvSpPr>
        <p:spPr>
          <a:xfrm>
            <a:off x="1676400" y="228600"/>
            <a:ext cx="9753600" cy="914400"/>
          </a:xfrm>
        </p:spPr>
        <p:txBody>
          <a:bodyPr/>
          <a:lstStyle/>
          <a:p>
            <a:pPr eaLnBrk="1" hangingPunct="1"/>
            <a:r>
              <a:rPr lang="vi-VN" altLang="vi-VN" sz="2800" b="1" smtClean="0">
                <a:solidFill>
                  <a:srgbClr val="FF0000"/>
                </a:solidFill>
              </a:rPr>
              <a:t>b. D</a:t>
            </a:r>
            <a:r>
              <a:rPr lang="en-US" altLang="vi-VN" sz="2800" b="1" smtClean="0">
                <a:solidFill>
                  <a:srgbClr val="FF0000"/>
                </a:solidFill>
                <a:latin typeface="Times New Roman" pitchFamily="18" charset="0"/>
              </a:rPr>
              <a:t>iễn </a:t>
            </a:r>
            <a:r>
              <a:rPr lang="vi-VN" altLang="vi-VN" sz="2800" b="1" smtClean="0">
                <a:solidFill>
                  <a:srgbClr val="FF0000"/>
                </a:solidFill>
              </a:rPr>
              <a:t>biến, </a:t>
            </a:r>
            <a:r>
              <a:rPr lang="en-US" altLang="vi-VN" sz="2800" b="1" smtClean="0">
                <a:solidFill>
                  <a:srgbClr val="FF0000"/>
                </a:solidFill>
                <a:latin typeface="Times New Roman" pitchFamily="18" charset="0"/>
              </a:rPr>
              <a:t>kết </a:t>
            </a:r>
            <a:r>
              <a:rPr lang="vi-VN" altLang="vi-VN" sz="2800" b="1" smtClean="0">
                <a:solidFill>
                  <a:srgbClr val="FF0000"/>
                </a:solidFill>
              </a:rPr>
              <a:t>quả, ý nghĩa, tính chất và đặc điểm chính của </a:t>
            </a:r>
            <a:r>
              <a:rPr lang="en-US" altLang="vi-VN" sz="2800" b="1" smtClean="0">
                <a:solidFill>
                  <a:srgbClr val="FF0000"/>
                </a:solidFill>
                <a:latin typeface="Times New Roman" pitchFamily="18" charset="0"/>
              </a:rPr>
              <a:t> cách mạng tư sản Anh</a:t>
            </a:r>
          </a:p>
        </p:txBody>
      </p:sp>
      <p:graphicFrame>
        <p:nvGraphicFramePr>
          <p:cNvPr id="265266" name="Group 50"/>
          <p:cNvGraphicFramePr>
            <a:graphicFrameLocks noGrp="1"/>
          </p:cNvGraphicFramePr>
          <p:nvPr>
            <p:ph type="tbl" idx="4294967295"/>
          </p:nvPr>
        </p:nvGraphicFramePr>
        <p:xfrm>
          <a:off x="2362200" y="5576888"/>
          <a:ext cx="8001000" cy="990600"/>
        </p:xfrm>
        <a:graphic>
          <a:graphicData uri="http://schemas.openxmlformats.org/drawingml/2006/table">
            <a:tbl>
              <a:tblPr/>
              <a:tblGrid>
                <a:gridCol w="1828800"/>
                <a:gridCol w="6172200"/>
              </a:tblGrid>
              <a:tr h="9906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vi-VN" altLang="en-US" sz="2400" b="1" i="0" u="none" strike="noStrike" cap="none" normalizeH="0" baseline="0">
                          <a:ln>
                            <a:noFill/>
                          </a:ln>
                          <a:solidFill>
                            <a:srgbClr val="0000FF"/>
                          </a:solidFill>
                          <a:effectLst/>
                          <a:latin typeface="Times New Roman" panose="02020603050405020304" pitchFamily="18" charset="0"/>
                          <a:cs typeface="Arial" panose="020B0604020202020204" pitchFamily="34" charset="0"/>
                        </a:rPr>
                        <a:t>1688 - 1689</a:t>
                      </a:r>
                      <a:endParaRPr kumimoji="0" lang="en-US" altLang="en-US" sz="24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endParaRPr>
                    </a:p>
                  </a:txBody>
                  <a:tcPr marL="68580" marR="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altLang="en-US" sz="2400" b="1" i="0" u="none" strike="noStrike" cap="none" normalizeH="0" baseline="0" dirty="0">
                        <a:ln>
                          <a:noFill/>
                        </a:ln>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txBody>
                  <a:tcPr marL="68580" marR="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5262" name="Text Box 46"/>
          <p:cNvSpPr txBox="1">
            <a:spLocks noChangeArrowheads="1"/>
          </p:cNvSpPr>
          <p:nvPr/>
        </p:nvSpPr>
        <p:spPr bwMode="auto">
          <a:xfrm>
            <a:off x="4210050" y="1981200"/>
            <a:ext cx="6153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vi-VN" sz="2400" b="1"/>
              <a:t>Vua Sác-lơ I triệu tập Quốc hội nhằm tăng thuế nhưng không được chấp nhận.</a:t>
            </a:r>
          </a:p>
        </p:txBody>
      </p:sp>
      <p:sp>
        <p:nvSpPr>
          <p:cNvPr id="265263" name="Text Box 47"/>
          <p:cNvSpPr txBox="1">
            <a:spLocks noChangeArrowheads="1"/>
          </p:cNvSpPr>
          <p:nvPr/>
        </p:nvSpPr>
        <p:spPr bwMode="auto">
          <a:xfrm>
            <a:off x="4210050" y="2827338"/>
            <a:ext cx="609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vi-VN" sz="2400" b="1"/>
              <a:t>Sác-lơ I tuyên chiến với Quốc hội.</a:t>
            </a:r>
          </a:p>
        </p:txBody>
      </p:sp>
      <p:sp>
        <p:nvSpPr>
          <p:cNvPr id="265264" name="Text Box 48"/>
          <p:cNvSpPr txBox="1">
            <a:spLocks noChangeArrowheads="1"/>
          </p:cNvSpPr>
          <p:nvPr/>
        </p:nvSpPr>
        <p:spPr bwMode="auto">
          <a:xfrm>
            <a:off x="4210050" y="3581400"/>
            <a:ext cx="6153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vi-VN" sz="2400" b="1"/>
              <a:t>Sác-lơ I bị xử tử. Anh trở thành nước cộng hoà do Crôm-oen đứng đầu.</a:t>
            </a:r>
            <a:r>
              <a:rPr lang="vi-VN" altLang="vi-VN" sz="2400" b="1"/>
              <a:t> </a:t>
            </a:r>
            <a:endParaRPr lang="en-US" altLang="vi-VN" sz="2400" b="1"/>
          </a:p>
        </p:txBody>
      </p:sp>
      <p:sp>
        <p:nvSpPr>
          <p:cNvPr id="265265" name="Text Box 49"/>
          <p:cNvSpPr txBox="1">
            <a:spLocks noChangeArrowheads="1"/>
          </p:cNvSpPr>
          <p:nvPr/>
        </p:nvSpPr>
        <p:spPr bwMode="auto">
          <a:xfrm>
            <a:off x="4210050" y="4427538"/>
            <a:ext cx="615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endParaRPr lang="en-US" altLang="vi-VN" sz="2400" b="1"/>
          </a:p>
        </p:txBody>
      </p:sp>
      <p:sp>
        <p:nvSpPr>
          <p:cNvPr id="265274" name="Text Box 58"/>
          <p:cNvSpPr txBox="1">
            <a:spLocks noChangeArrowheads="1"/>
          </p:cNvSpPr>
          <p:nvPr/>
        </p:nvSpPr>
        <p:spPr bwMode="auto">
          <a:xfrm>
            <a:off x="4181475" y="5681663"/>
            <a:ext cx="615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vi-VN" altLang="vi-VN" sz="2400" b="1"/>
              <a:t>Chính biến. Chế độ quân chủ lập hiến ra đời </a:t>
            </a:r>
            <a:endParaRPr lang="en-US" altLang="vi-VN" sz="2400" b="1"/>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2138"/>
                                        </p:tgtEl>
                                        <p:attrNameLst>
                                          <p:attrName>style.visibility</p:attrName>
                                        </p:attrNameLst>
                                      </p:cBhvr>
                                      <p:to>
                                        <p:strVal val="visible"/>
                                      </p:to>
                                    </p:set>
                                    <p:animEffect transition="in" filter="wipe(down)">
                                      <p:cBhvr>
                                        <p:cTn id="7" dur="580">
                                          <p:stCondLst>
                                            <p:cond delay="0"/>
                                          </p:stCondLst>
                                        </p:cTn>
                                        <p:tgtEl>
                                          <p:spTgt spid="132138"/>
                                        </p:tgtEl>
                                      </p:cBhvr>
                                    </p:animEffect>
                                    <p:anim calcmode="lin" valueType="num">
                                      <p:cBhvr>
                                        <p:cTn id="8" dur="1822" tmFilter="0,0; 0.14,0.36; 0.43,0.73; 0.71,0.91; 1.0,1.0">
                                          <p:stCondLst>
                                            <p:cond delay="0"/>
                                          </p:stCondLst>
                                        </p:cTn>
                                        <p:tgtEl>
                                          <p:spTgt spid="1321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21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21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21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2138"/>
                                        </p:tgtEl>
                                        <p:attrNameLst>
                                          <p:attrName>ppt_y</p:attrName>
                                        </p:attrNameLst>
                                      </p:cBhvr>
                                      <p:tavLst>
                                        <p:tav tm="0" fmla="#ppt_y-sin(pi*$)/81">
                                          <p:val>
                                            <p:fltVal val="0"/>
                                          </p:val>
                                        </p:tav>
                                        <p:tav tm="100000">
                                          <p:val>
                                            <p:fltVal val="1"/>
                                          </p:val>
                                        </p:tav>
                                      </p:tavLst>
                                    </p:anim>
                                    <p:animScale>
                                      <p:cBhvr>
                                        <p:cTn id="13" dur="26">
                                          <p:stCondLst>
                                            <p:cond delay="650"/>
                                          </p:stCondLst>
                                        </p:cTn>
                                        <p:tgtEl>
                                          <p:spTgt spid="132138"/>
                                        </p:tgtEl>
                                      </p:cBhvr>
                                      <p:to x="100000" y="60000"/>
                                    </p:animScale>
                                    <p:animScale>
                                      <p:cBhvr>
                                        <p:cTn id="14" dur="166" decel="50000">
                                          <p:stCondLst>
                                            <p:cond delay="676"/>
                                          </p:stCondLst>
                                        </p:cTn>
                                        <p:tgtEl>
                                          <p:spTgt spid="132138"/>
                                        </p:tgtEl>
                                      </p:cBhvr>
                                      <p:to x="100000" y="100000"/>
                                    </p:animScale>
                                    <p:animScale>
                                      <p:cBhvr>
                                        <p:cTn id="15" dur="26">
                                          <p:stCondLst>
                                            <p:cond delay="1312"/>
                                          </p:stCondLst>
                                        </p:cTn>
                                        <p:tgtEl>
                                          <p:spTgt spid="132138"/>
                                        </p:tgtEl>
                                      </p:cBhvr>
                                      <p:to x="100000" y="80000"/>
                                    </p:animScale>
                                    <p:animScale>
                                      <p:cBhvr>
                                        <p:cTn id="16" dur="166" decel="50000">
                                          <p:stCondLst>
                                            <p:cond delay="1338"/>
                                          </p:stCondLst>
                                        </p:cTn>
                                        <p:tgtEl>
                                          <p:spTgt spid="132138"/>
                                        </p:tgtEl>
                                      </p:cBhvr>
                                      <p:to x="100000" y="100000"/>
                                    </p:animScale>
                                    <p:animScale>
                                      <p:cBhvr>
                                        <p:cTn id="17" dur="26">
                                          <p:stCondLst>
                                            <p:cond delay="1642"/>
                                          </p:stCondLst>
                                        </p:cTn>
                                        <p:tgtEl>
                                          <p:spTgt spid="132138"/>
                                        </p:tgtEl>
                                      </p:cBhvr>
                                      <p:to x="100000" y="90000"/>
                                    </p:animScale>
                                    <p:animScale>
                                      <p:cBhvr>
                                        <p:cTn id="18" dur="166" decel="50000">
                                          <p:stCondLst>
                                            <p:cond delay="1668"/>
                                          </p:stCondLst>
                                        </p:cTn>
                                        <p:tgtEl>
                                          <p:spTgt spid="132138"/>
                                        </p:tgtEl>
                                      </p:cBhvr>
                                      <p:to x="100000" y="100000"/>
                                    </p:animScale>
                                    <p:animScale>
                                      <p:cBhvr>
                                        <p:cTn id="19" dur="26">
                                          <p:stCondLst>
                                            <p:cond delay="1808"/>
                                          </p:stCondLst>
                                        </p:cTn>
                                        <p:tgtEl>
                                          <p:spTgt spid="132138"/>
                                        </p:tgtEl>
                                      </p:cBhvr>
                                      <p:to x="100000" y="95000"/>
                                    </p:animScale>
                                    <p:animScale>
                                      <p:cBhvr>
                                        <p:cTn id="20" dur="166" decel="50000">
                                          <p:stCondLst>
                                            <p:cond delay="1834"/>
                                          </p:stCondLst>
                                        </p:cTn>
                                        <p:tgtEl>
                                          <p:spTgt spid="13213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5218"/>
                                        </p:tgtEl>
                                        <p:attrNameLst>
                                          <p:attrName>style.visibility</p:attrName>
                                        </p:attrNameLst>
                                      </p:cBhvr>
                                      <p:to>
                                        <p:strVal val="visible"/>
                                      </p:to>
                                    </p:set>
                                    <p:anim calcmode="lin" valueType="num">
                                      <p:cBhvr additive="base">
                                        <p:cTn id="25" dur="500" fill="hold"/>
                                        <p:tgtEl>
                                          <p:spTgt spid="265218"/>
                                        </p:tgtEl>
                                        <p:attrNameLst>
                                          <p:attrName>ppt_x</p:attrName>
                                        </p:attrNameLst>
                                      </p:cBhvr>
                                      <p:tavLst>
                                        <p:tav tm="0">
                                          <p:val>
                                            <p:strVal val="#ppt_x"/>
                                          </p:val>
                                        </p:tav>
                                        <p:tav tm="100000">
                                          <p:val>
                                            <p:strVal val="#ppt_x"/>
                                          </p:val>
                                        </p:tav>
                                      </p:tavLst>
                                    </p:anim>
                                    <p:anim calcmode="lin" valueType="num">
                                      <p:cBhvr additive="base">
                                        <p:cTn id="26" dur="500" fill="hold"/>
                                        <p:tgtEl>
                                          <p:spTgt spid="2652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5226"/>
                                        </p:tgtEl>
                                        <p:attrNameLst>
                                          <p:attrName>style.visibility</p:attrName>
                                        </p:attrNameLst>
                                      </p:cBhvr>
                                      <p:to>
                                        <p:strVal val="visible"/>
                                      </p:to>
                                    </p:set>
                                    <p:anim calcmode="lin" valueType="num">
                                      <p:cBhvr additive="base">
                                        <p:cTn id="31" dur="500" fill="hold"/>
                                        <p:tgtEl>
                                          <p:spTgt spid="265226"/>
                                        </p:tgtEl>
                                        <p:attrNameLst>
                                          <p:attrName>ppt_x</p:attrName>
                                        </p:attrNameLst>
                                      </p:cBhvr>
                                      <p:tavLst>
                                        <p:tav tm="0">
                                          <p:val>
                                            <p:strVal val="#ppt_x"/>
                                          </p:val>
                                        </p:tav>
                                        <p:tav tm="100000">
                                          <p:val>
                                            <p:strVal val="#ppt_x"/>
                                          </p:val>
                                        </p:tav>
                                      </p:tavLst>
                                    </p:anim>
                                    <p:anim calcmode="lin" valueType="num">
                                      <p:cBhvr additive="base">
                                        <p:cTn id="32" dur="500" fill="hold"/>
                                        <p:tgtEl>
                                          <p:spTgt spid="26522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65234"/>
                                        </p:tgtEl>
                                        <p:attrNameLst>
                                          <p:attrName>style.visibility</p:attrName>
                                        </p:attrNameLst>
                                      </p:cBhvr>
                                      <p:to>
                                        <p:strVal val="visible"/>
                                      </p:to>
                                    </p:set>
                                    <p:anim calcmode="lin" valueType="num">
                                      <p:cBhvr additive="base">
                                        <p:cTn id="37" dur="500" fill="hold"/>
                                        <p:tgtEl>
                                          <p:spTgt spid="265234"/>
                                        </p:tgtEl>
                                        <p:attrNameLst>
                                          <p:attrName>ppt_x</p:attrName>
                                        </p:attrNameLst>
                                      </p:cBhvr>
                                      <p:tavLst>
                                        <p:tav tm="0">
                                          <p:val>
                                            <p:strVal val="#ppt_x"/>
                                          </p:val>
                                        </p:tav>
                                        <p:tav tm="100000">
                                          <p:val>
                                            <p:strVal val="#ppt_x"/>
                                          </p:val>
                                        </p:tav>
                                      </p:tavLst>
                                    </p:anim>
                                    <p:anim calcmode="lin" valueType="num">
                                      <p:cBhvr additive="base">
                                        <p:cTn id="38" dur="500" fill="hold"/>
                                        <p:tgtEl>
                                          <p:spTgt spid="26523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65242"/>
                                        </p:tgtEl>
                                        <p:attrNameLst>
                                          <p:attrName>style.visibility</p:attrName>
                                        </p:attrNameLst>
                                      </p:cBhvr>
                                      <p:to>
                                        <p:strVal val="visible"/>
                                      </p:to>
                                    </p:set>
                                    <p:anim calcmode="lin" valueType="num">
                                      <p:cBhvr additive="base">
                                        <p:cTn id="43" dur="500" fill="hold"/>
                                        <p:tgtEl>
                                          <p:spTgt spid="265242"/>
                                        </p:tgtEl>
                                        <p:attrNameLst>
                                          <p:attrName>ppt_x</p:attrName>
                                        </p:attrNameLst>
                                      </p:cBhvr>
                                      <p:tavLst>
                                        <p:tav tm="0">
                                          <p:val>
                                            <p:strVal val="#ppt_x"/>
                                          </p:val>
                                        </p:tav>
                                        <p:tav tm="100000">
                                          <p:val>
                                            <p:strVal val="#ppt_x"/>
                                          </p:val>
                                        </p:tav>
                                      </p:tavLst>
                                    </p:anim>
                                    <p:anim calcmode="lin" valueType="num">
                                      <p:cBhvr additive="base">
                                        <p:cTn id="44" dur="500" fill="hold"/>
                                        <p:tgtEl>
                                          <p:spTgt spid="26524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65275"/>
                                        </p:tgtEl>
                                        <p:attrNameLst>
                                          <p:attrName>style.visibility</p:attrName>
                                        </p:attrNameLst>
                                      </p:cBhvr>
                                      <p:to>
                                        <p:strVal val="visible"/>
                                      </p:to>
                                    </p:set>
                                    <p:anim calcmode="lin" valueType="num">
                                      <p:cBhvr additive="base">
                                        <p:cTn id="49" dur="500" fill="hold"/>
                                        <p:tgtEl>
                                          <p:spTgt spid="265275"/>
                                        </p:tgtEl>
                                        <p:attrNameLst>
                                          <p:attrName>ppt_x</p:attrName>
                                        </p:attrNameLst>
                                      </p:cBhvr>
                                      <p:tavLst>
                                        <p:tav tm="0">
                                          <p:val>
                                            <p:strVal val="#ppt_x"/>
                                          </p:val>
                                        </p:tav>
                                        <p:tav tm="100000">
                                          <p:val>
                                            <p:strVal val="#ppt_x"/>
                                          </p:val>
                                        </p:tav>
                                      </p:tavLst>
                                    </p:anim>
                                    <p:anim calcmode="lin" valueType="num">
                                      <p:cBhvr additive="base">
                                        <p:cTn id="50" dur="500" fill="hold"/>
                                        <p:tgtEl>
                                          <p:spTgt spid="26527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65266"/>
                                        </p:tgtEl>
                                        <p:attrNameLst>
                                          <p:attrName>style.visibility</p:attrName>
                                        </p:attrNameLst>
                                      </p:cBhvr>
                                      <p:to>
                                        <p:strVal val="visible"/>
                                      </p:to>
                                    </p:set>
                                    <p:anim calcmode="lin" valueType="num">
                                      <p:cBhvr additive="base">
                                        <p:cTn id="55" dur="500" fill="hold"/>
                                        <p:tgtEl>
                                          <p:spTgt spid="265266"/>
                                        </p:tgtEl>
                                        <p:attrNameLst>
                                          <p:attrName>ppt_x</p:attrName>
                                        </p:attrNameLst>
                                      </p:cBhvr>
                                      <p:tavLst>
                                        <p:tav tm="0">
                                          <p:val>
                                            <p:strVal val="#ppt_x"/>
                                          </p:val>
                                        </p:tav>
                                        <p:tav tm="100000">
                                          <p:val>
                                            <p:strVal val="#ppt_x"/>
                                          </p:val>
                                        </p:tav>
                                      </p:tavLst>
                                    </p:anim>
                                    <p:anim calcmode="lin" valueType="num">
                                      <p:cBhvr additive="base">
                                        <p:cTn id="56" dur="500" fill="hold"/>
                                        <p:tgtEl>
                                          <p:spTgt spid="26526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265262">
                                            <p:txEl>
                                              <p:pRg st="0" end="0"/>
                                            </p:txEl>
                                          </p:spTgt>
                                        </p:tgtEl>
                                        <p:attrNameLst>
                                          <p:attrName>style.visibility</p:attrName>
                                        </p:attrNameLst>
                                      </p:cBhvr>
                                      <p:to>
                                        <p:strVal val="visible"/>
                                      </p:to>
                                    </p:set>
                                    <p:animEffect transition="in" filter="blinds(horizontal)">
                                      <p:cBhvr>
                                        <p:cTn id="61" dur="500"/>
                                        <p:tgtEl>
                                          <p:spTgt spid="265262">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265263">
                                            <p:txEl>
                                              <p:pRg st="0" end="0"/>
                                            </p:txEl>
                                          </p:spTgt>
                                        </p:tgtEl>
                                        <p:attrNameLst>
                                          <p:attrName>style.visibility</p:attrName>
                                        </p:attrNameLst>
                                      </p:cBhvr>
                                      <p:to>
                                        <p:strVal val="visible"/>
                                      </p:to>
                                    </p:set>
                                    <p:animEffect transition="in" filter="blinds(horizontal)">
                                      <p:cBhvr>
                                        <p:cTn id="66" dur="500"/>
                                        <p:tgtEl>
                                          <p:spTgt spid="265263">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265264">
                                            <p:txEl>
                                              <p:pRg st="0" end="0"/>
                                            </p:txEl>
                                          </p:spTgt>
                                        </p:tgtEl>
                                        <p:attrNameLst>
                                          <p:attrName>style.visibility</p:attrName>
                                        </p:attrNameLst>
                                      </p:cBhvr>
                                      <p:to>
                                        <p:strVal val="visible"/>
                                      </p:to>
                                    </p:set>
                                    <p:animEffect transition="in" filter="blinds(horizontal)">
                                      <p:cBhvr>
                                        <p:cTn id="71" dur="500"/>
                                        <p:tgtEl>
                                          <p:spTgt spid="265264">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nodePh="1">
                                  <p:stCondLst>
                                    <p:cond delay="0"/>
                                  </p:stCondLst>
                                  <p:endCondLst>
                                    <p:cond evt="begin" delay="0">
                                      <p:tn val="74"/>
                                    </p:cond>
                                  </p:endCondLst>
                                  <p:childTnLst>
                                    <p:set>
                                      <p:cBhvr>
                                        <p:cTn id="75" dur="1" fill="hold">
                                          <p:stCondLst>
                                            <p:cond delay="0"/>
                                          </p:stCondLst>
                                        </p:cTn>
                                        <p:tgtEl>
                                          <p:spTgt spid="265265">
                                            <p:txEl>
                                              <p:pRg st="0" end="0"/>
                                            </p:txEl>
                                          </p:spTgt>
                                        </p:tgtEl>
                                        <p:attrNameLst>
                                          <p:attrName>style.visibility</p:attrName>
                                        </p:attrNameLst>
                                      </p:cBhvr>
                                      <p:to>
                                        <p:strVal val="visible"/>
                                      </p:to>
                                    </p:set>
                                    <p:animEffect transition="in" filter="blinds(horizontal)">
                                      <p:cBhvr>
                                        <p:cTn id="76" dur="500"/>
                                        <p:tgtEl>
                                          <p:spTgt spid="265265">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265274">
                                            <p:txEl>
                                              <p:pRg st="0" end="0"/>
                                            </p:txEl>
                                          </p:spTgt>
                                        </p:tgtEl>
                                        <p:attrNameLst>
                                          <p:attrName>style.visibility</p:attrName>
                                        </p:attrNameLst>
                                      </p:cBhvr>
                                      <p:to>
                                        <p:strVal val="visible"/>
                                      </p:to>
                                    </p:set>
                                    <p:animEffect transition="in" filter="blinds(horizontal)">
                                      <p:cBhvr>
                                        <p:cTn id="81" dur="500"/>
                                        <p:tgtEl>
                                          <p:spTgt spid="265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p:cNvSpPr txBox="1">
            <a:spLocks/>
          </p:cNvSpPr>
          <p:nvPr/>
        </p:nvSpPr>
        <p:spPr bwMode="auto">
          <a:xfrm>
            <a:off x="762000" y="76200"/>
            <a:ext cx="1120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lnSpc>
                <a:spcPct val="90000"/>
              </a:lnSpc>
            </a:pPr>
            <a:r>
              <a:rPr lang="vi-VN" altLang="vi-VN" b="1">
                <a:solidFill>
                  <a:srgbClr val="FF0000"/>
                </a:solidFill>
              </a:rPr>
              <a:t>b. D</a:t>
            </a:r>
            <a:r>
              <a:rPr lang="en-US" altLang="vi-VN" b="1">
                <a:solidFill>
                  <a:srgbClr val="FF0000"/>
                </a:solidFill>
              </a:rPr>
              <a:t>iễn </a:t>
            </a:r>
            <a:r>
              <a:rPr lang="vi-VN" altLang="vi-VN" b="1">
                <a:solidFill>
                  <a:srgbClr val="FF0000"/>
                </a:solidFill>
              </a:rPr>
              <a:t>biến, </a:t>
            </a:r>
            <a:r>
              <a:rPr lang="en-US" altLang="vi-VN" b="1">
                <a:solidFill>
                  <a:srgbClr val="FF0000"/>
                </a:solidFill>
              </a:rPr>
              <a:t>kết </a:t>
            </a:r>
            <a:r>
              <a:rPr lang="vi-VN" altLang="vi-VN" b="1">
                <a:solidFill>
                  <a:srgbClr val="FF0000"/>
                </a:solidFill>
              </a:rPr>
              <a:t>quả, ý nghĩa, tính chất và đặc điểm chính của </a:t>
            </a:r>
            <a:r>
              <a:rPr lang="en-US" altLang="vi-VN" b="1">
                <a:solidFill>
                  <a:srgbClr val="FF0000"/>
                </a:solidFill>
              </a:rPr>
              <a:t> cách mạng tư sản Anh</a:t>
            </a:r>
          </a:p>
        </p:txBody>
      </p:sp>
      <p:sp>
        <p:nvSpPr>
          <p:cNvPr id="4" name="TextBox 3"/>
          <p:cNvSpPr txBox="1"/>
          <p:nvPr/>
        </p:nvSpPr>
        <p:spPr>
          <a:xfrm>
            <a:off x="704850" y="1004888"/>
            <a:ext cx="11049000" cy="5632450"/>
          </a:xfrm>
          <a:prstGeom prst="rect">
            <a:avLst/>
          </a:prstGeom>
          <a:noFill/>
        </p:spPr>
        <p:txBody>
          <a:bodyPr>
            <a:spAutoFit/>
          </a:bodyPr>
          <a:lstStyle/>
          <a:p>
            <a:pPr eaLnBrk="1" hangingPunct="1">
              <a:spcBef>
                <a:spcPts val="600"/>
              </a:spcBef>
              <a:spcAft>
                <a:spcPts val="600"/>
              </a:spcAft>
              <a:defRPr/>
            </a:pPr>
            <a:r>
              <a:rPr lang="vi-VN" b="1" i="1"/>
              <a:t>* Kết quả, ý nghĩa, tính chất </a:t>
            </a:r>
            <a:endParaRPr lang="en-US"/>
          </a:p>
          <a:p>
            <a:pPr eaLnBrk="1" hangingPunct="1">
              <a:spcBef>
                <a:spcPts val="600"/>
              </a:spcBef>
              <a:spcAft>
                <a:spcPts val="600"/>
              </a:spcAft>
              <a:defRPr/>
            </a:pPr>
            <a:r>
              <a:rPr lang="nl-NL"/>
              <a:t>- </a:t>
            </a:r>
            <a:r>
              <a:rPr lang="vi-VN"/>
              <a:t>Kết quả và ý nghĩa: </a:t>
            </a:r>
            <a:endParaRPr lang="en-US"/>
          </a:p>
          <a:p>
            <a:pPr eaLnBrk="1" hangingPunct="1">
              <a:spcBef>
                <a:spcPts val="600"/>
              </a:spcBef>
              <a:spcAft>
                <a:spcPts val="600"/>
              </a:spcAft>
              <a:defRPr/>
            </a:pPr>
            <a:r>
              <a:rPr lang="vi-VN"/>
              <a:t>+ </a:t>
            </a:r>
            <a:r>
              <a:rPr lang="nl-NL"/>
              <a:t>Lật đổ chế độ </a:t>
            </a:r>
            <a:r>
              <a:rPr lang="vi-VN"/>
              <a:t>quân chủ chuyên chế, m</a:t>
            </a:r>
            <a:r>
              <a:rPr lang="nl-NL"/>
              <a:t>ở đường cho chủ nghĩa tư bản phát triển ở Anh</a:t>
            </a:r>
            <a:r>
              <a:rPr lang="vi-VN"/>
              <a:t>.</a:t>
            </a:r>
            <a:endParaRPr lang="en-US"/>
          </a:p>
          <a:p>
            <a:pPr eaLnBrk="1" hangingPunct="1">
              <a:spcBef>
                <a:spcPts val="600"/>
              </a:spcBef>
              <a:spcAft>
                <a:spcPts val="600"/>
              </a:spcAft>
              <a:defRPr/>
            </a:pPr>
            <a:r>
              <a:rPr lang="vi-VN"/>
              <a:t>+</a:t>
            </a:r>
            <a:r>
              <a:rPr lang="nl-NL"/>
              <a:t> Ảnh hưởng và tác động rất lớn đến Châu Âu</a:t>
            </a:r>
            <a:endParaRPr lang="en-US"/>
          </a:p>
          <a:p>
            <a:pPr eaLnBrk="1" hangingPunct="1">
              <a:spcBef>
                <a:spcPts val="600"/>
              </a:spcBef>
              <a:spcAft>
                <a:spcPts val="600"/>
              </a:spcAft>
              <a:defRPr/>
            </a:pPr>
            <a:r>
              <a:rPr lang="vi-VN"/>
              <a:t>- </a:t>
            </a:r>
            <a:r>
              <a:rPr lang="nl-NL"/>
              <a:t>Tính chất: Là cuộc cách mạng </a:t>
            </a:r>
            <a:r>
              <a:rPr lang="vi-VN"/>
              <a:t>tư sản  không</a:t>
            </a:r>
            <a:r>
              <a:rPr lang="nl-NL"/>
              <a:t> triệt để</a:t>
            </a:r>
            <a:r>
              <a:rPr lang="vi-VN"/>
              <a:t>.</a:t>
            </a:r>
            <a:endParaRPr lang="en-US"/>
          </a:p>
          <a:p>
            <a:pPr eaLnBrk="1" hangingPunct="1">
              <a:spcBef>
                <a:spcPts val="600"/>
              </a:spcBef>
              <a:spcAft>
                <a:spcPts val="600"/>
              </a:spcAft>
              <a:defRPr/>
            </a:pPr>
            <a:r>
              <a:rPr lang="nl-NL"/>
              <a:t> </a:t>
            </a:r>
            <a:r>
              <a:rPr lang="vi-VN" b="1" i="1"/>
              <a:t>* Đặc điểm chính:</a:t>
            </a:r>
          </a:p>
          <a:p>
            <a:pPr marL="457200" indent="-457200" eaLnBrk="1" hangingPunct="1">
              <a:spcBef>
                <a:spcPts val="600"/>
              </a:spcBef>
              <a:spcAft>
                <a:spcPts val="600"/>
              </a:spcAft>
              <a:buFontTx/>
              <a:buChar char="-"/>
              <a:defRPr/>
            </a:pPr>
            <a:r>
              <a:rPr lang="en-US"/>
              <a:t>Cách mạng tư sản Anh do giai cấp quý tộc mới và tư sản lãnh </a:t>
            </a:r>
            <a:r>
              <a:rPr lang="vi-VN"/>
              <a:t>đạo.</a:t>
            </a:r>
          </a:p>
          <a:p>
            <a:pPr marL="457200" indent="-457200" eaLnBrk="1" hangingPunct="1">
              <a:spcBef>
                <a:spcPts val="600"/>
              </a:spcBef>
              <a:spcAft>
                <a:spcPts val="600"/>
              </a:spcAft>
              <a:buFontTx/>
              <a:buChar char="-"/>
              <a:defRPr/>
            </a:pPr>
            <a:r>
              <a:rPr lang="vi-VN"/>
              <a:t>Cách mạng </a:t>
            </a:r>
            <a:r>
              <a:rPr lang="en-US"/>
              <a:t>diễn ra dưới hình thức một cuộc nội </a:t>
            </a:r>
            <a:r>
              <a:rPr lang="vi-VN"/>
              <a:t>chiến.</a:t>
            </a:r>
          </a:p>
          <a:p>
            <a:pPr marL="457200" indent="-457200" eaLnBrk="1" hangingPunct="1">
              <a:spcBef>
                <a:spcPts val="600"/>
              </a:spcBef>
              <a:spcAft>
                <a:spcPts val="600"/>
              </a:spcAft>
              <a:buFontTx/>
              <a:buChar char="-"/>
              <a:defRPr/>
            </a:pPr>
            <a:r>
              <a:rPr lang="vi-VN"/>
              <a:t>Sau cách mạng, nước Anh </a:t>
            </a:r>
            <a:r>
              <a:rPr lang="en-US"/>
              <a:t>thiết lập chế độ quân chủ lập hiến</a:t>
            </a:r>
            <a:r>
              <a:rPr lang="vi-VN"/>
              <a:t>.</a:t>
            </a:r>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7346" name="Rectangle 8"/>
          <p:cNvSpPr>
            <a:spLocks noChangeArrowheads="1"/>
          </p:cNvSpPr>
          <p:nvPr/>
        </p:nvSpPr>
        <p:spPr bwMode="auto">
          <a:xfrm>
            <a:off x="1333500" y="190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sz="2400" b="1">
                <a:solidFill>
                  <a:srgbClr val="0000FF"/>
                </a:solidFill>
                <a:cs typeface="Times New Roman" pitchFamily="18" charset="0"/>
              </a:rPr>
              <a:t>Bài 1. CÁCH MẠNG TƯ SẢN ANH VÀ CUỘC CHIẾN TRANH GIÀNH ĐỘC LẬP CỦA 13 THUỘC ĐỊA ANH Ở BẮC MĨ</a:t>
            </a:r>
            <a:endParaRPr lang="en-US" altLang="en-US" sz="2400" u="sng">
              <a:solidFill>
                <a:srgbClr val="0000FF"/>
              </a:solidFill>
              <a:cs typeface="Times New Roman" pitchFamily="18" charset="0"/>
            </a:endParaRPr>
          </a:p>
        </p:txBody>
      </p:sp>
      <p:pic>
        <p:nvPicPr>
          <p:cNvPr id="57347" name="Picture 2" descr="quốc kỳ của hoa kỳ, quốc kỳ hoa kỳ, lá cờ hoa kỳ, quốc kỳ của mỹ, quốc kì hoa kì, quốc kỳ của nước mỹ, ý nghĩa quốc kỳ hoa kỳ, quoc ky hoa ky, cờ của nước mỹ, cờ nước mỹ, lá cờ của nước mỹ, cờ của mỹ, hình ảnh lá cờ của nước mỹ, lá cờ mỹ, quốc kỳ mỹ, cờ hoa kỳ, lá cờ nước mỹ, cờ mỹ có bao nhiêu ngôi sao, ý nghĩa lá cờ mỹ, lá cờ của mỹ, lá cờ nước mỹ có bao nhiêu ngôi sao, lá cờ mĩ, quốc kì mỹ, cờ hoa kì, quốc kỳ nước mỹ, cờ nước mĩ, ý nghĩa cờ mỹ, quốc kì mĩ, quốc kỳ của hoa kỳ có bao nhiêu ngôi sao, ý nghĩa quốc kỳ mỹ, ý nghĩa của lá cờ mỹ, lá cờ mỹ có bao nhiêu ngôi sao, quốc kỳ mỹ có bao nhiêu ngôi sao, cờ của hoa kỳ, hình ảnh lá cờ nước mỹ, hình ảnh cờ nước mỹ, cờ nước hoa kỳ, lá cờ hoa kì, cờ mỹ có bao nhiêu sao, các sọc đỏ và trắng trên quốc kỳ mỹ hiện nay tượng trưng cho điều gì, lá cờ của hoa kỳ, lá cờ của mĩ, quốc kì của mỹ, lá cờ usa, lá cờ nước mĩ, quốc kỳ mĩ, ý nghĩa của quốc kỳ mỹ, cờ mỹ, cờ nước mỹ có bao nhiêu ngôi sao, la co nuoc my, cờ mĩ, cờ usa, coờ m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6" descr="Quốc kỳ Hoa Kỳ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7800"/>
            <a:ext cx="54102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5541963"/>
            <a:ext cx="10706100" cy="646112"/>
          </a:xfrm>
          <a:prstGeom prst="rect">
            <a:avLst/>
          </a:prstGeom>
          <a:noFill/>
        </p:spPr>
        <p:txBody>
          <a:bodyPr>
            <a:spAutoFit/>
          </a:bodyPr>
          <a:lstStyle/>
          <a:p>
            <a:pPr eaLnBrk="1" hangingPunct="1">
              <a:defRPr/>
            </a:pPr>
            <a:r>
              <a:rPr lang="vi-VN" sz="3600" b="1">
                <a:solidFill>
                  <a:schemeClr val="accent5">
                    <a:lumMod val="75000"/>
                  </a:schemeClr>
                </a:solidFill>
              </a:rPr>
              <a:t>? Nêu điểm giống và khác nhau giữa hai lá cờ trên?</a:t>
            </a:r>
            <a:endParaRPr lang="en-US" sz="3600" b="1">
              <a:solidFill>
                <a:schemeClr val="accent5">
                  <a:lumMod val="75000"/>
                </a:schemeClr>
              </a:solidFill>
            </a:endParaRPr>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ChangeArrowheads="1"/>
          </p:cNvSpPr>
          <p:nvPr/>
        </p:nvSpPr>
        <p:spPr bwMode="auto">
          <a:xfrm>
            <a:off x="1333500" y="190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sz="2400" b="1">
                <a:solidFill>
                  <a:srgbClr val="0000FF"/>
                </a:solidFill>
                <a:cs typeface="Times New Roman" pitchFamily="18" charset="0"/>
              </a:rPr>
              <a:t>Bài 1. CÁCH MẠNG TƯ SẢN ANH VÀ CUỘC CHIẾN TRANH GIÀNH ĐỘC LẬP CỦA 13 THUỘC ĐỊA ANH Ở BẮC MĨ</a:t>
            </a:r>
            <a:endParaRPr lang="en-US" altLang="en-US" sz="2400" u="sng">
              <a:solidFill>
                <a:srgbClr val="0000FF"/>
              </a:solidFill>
              <a:cs typeface="Times New Roman" pitchFamily="18" charset="0"/>
            </a:endParaRPr>
          </a:p>
        </p:txBody>
      </p:sp>
      <p:pic>
        <p:nvPicPr>
          <p:cNvPr id="58371" name="Picture 2" descr="quốc kỳ của hoa kỳ, quốc kỳ hoa kỳ, lá cờ hoa kỳ, quốc kỳ của mỹ, quốc kì hoa kì, quốc kỳ của nước mỹ, ý nghĩa quốc kỳ hoa kỳ, quoc ky hoa ky, cờ của nước mỹ, cờ nước mỹ, lá cờ của nước mỹ, cờ của mỹ, hình ảnh lá cờ của nước mỹ, lá cờ mỹ, quốc kỳ mỹ, cờ hoa kỳ, lá cờ nước mỹ, cờ mỹ có bao nhiêu ngôi sao, ý nghĩa lá cờ mỹ, lá cờ của mỹ, lá cờ nước mỹ có bao nhiêu ngôi sao, lá cờ mĩ, quốc kì mỹ, cờ hoa kì, quốc kỳ nước mỹ, cờ nước mĩ, ý nghĩa cờ mỹ, quốc kì mĩ, quốc kỳ của hoa kỳ có bao nhiêu ngôi sao, ý nghĩa quốc kỳ mỹ, ý nghĩa của lá cờ mỹ, lá cờ mỹ có bao nhiêu ngôi sao, quốc kỳ mỹ có bao nhiêu ngôi sao, cờ của hoa kỳ, hình ảnh lá cờ nước mỹ, hình ảnh cờ nước mỹ, cờ nước hoa kỳ, lá cờ hoa kì, cờ mỹ có bao nhiêu sao, các sọc đỏ và trắng trên quốc kỳ mỹ hiện nay tượng trưng cho điều gì, lá cờ của hoa kỳ, lá cờ của mĩ, quốc kì của mỹ, lá cờ usa, lá cờ nước mĩ, quốc kỳ mĩ, ý nghĩa của quốc kỳ mỹ, cờ mỹ, cờ nước mỹ có bao nhiêu ngôi sao, la co nuoc my, cờ mĩ, cờ usa, coờ m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6" descr="Quốc kỳ Hoa Kỳ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54102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9138" y="5562600"/>
            <a:ext cx="4343400" cy="646113"/>
          </a:xfrm>
          <a:prstGeom prst="rect">
            <a:avLst/>
          </a:prstGeom>
          <a:noFill/>
        </p:spPr>
        <p:txBody>
          <a:bodyPr>
            <a:spAutoFit/>
          </a:bodyPr>
          <a:lstStyle/>
          <a:p>
            <a:pPr eaLnBrk="1" hangingPunct="1">
              <a:defRPr/>
            </a:pPr>
            <a:r>
              <a:rPr lang="vi-VN" sz="3600" b="1">
                <a:solidFill>
                  <a:schemeClr val="accent5">
                    <a:lumMod val="75000"/>
                  </a:schemeClr>
                </a:solidFill>
              </a:rPr>
              <a:t>Quốc kì Mỹ ban đầu </a:t>
            </a:r>
            <a:endParaRPr lang="en-US" sz="3600" b="1">
              <a:solidFill>
                <a:schemeClr val="accent5">
                  <a:lumMod val="75000"/>
                </a:schemeClr>
              </a:solidFill>
            </a:endParaRPr>
          </a:p>
        </p:txBody>
      </p:sp>
      <p:sp>
        <p:nvSpPr>
          <p:cNvPr id="3" name="TextBox 2"/>
          <p:cNvSpPr txBox="1"/>
          <p:nvPr/>
        </p:nvSpPr>
        <p:spPr>
          <a:xfrm>
            <a:off x="685800" y="849313"/>
            <a:ext cx="10820400" cy="522287"/>
          </a:xfrm>
          <a:prstGeom prst="rect">
            <a:avLst/>
          </a:prstGeom>
          <a:noFill/>
        </p:spPr>
        <p:txBody>
          <a:bodyPr>
            <a:spAutoFit/>
          </a:bodyPr>
          <a:lstStyle/>
          <a:p>
            <a:pPr eaLnBrk="1" hangingPunct="1">
              <a:defRPr/>
            </a:pPr>
            <a:r>
              <a:rPr lang="vi-VN" b="1">
                <a:solidFill>
                  <a:schemeClr val="accent5">
                    <a:lumMod val="75000"/>
                  </a:schemeClr>
                </a:solidFill>
              </a:rPr>
              <a:t>2. Chiến tranh giành độc lập của 13 thuộc địa Anh ở Bắc Mỹ</a:t>
            </a:r>
            <a:endParaRPr lang="en-US" b="1">
              <a:solidFill>
                <a:schemeClr val="accent5">
                  <a:lumMod val="75000"/>
                </a:schemeClr>
              </a:solidFill>
            </a:endParaRPr>
          </a:p>
        </p:txBody>
      </p:sp>
      <p:sp>
        <p:nvSpPr>
          <p:cNvPr id="7" name="TextBox 6"/>
          <p:cNvSpPr txBox="1"/>
          <p:nvPr/>
        </p:nvSpPr>
        <p:spPr>
          <a:xfrm>
            <a:off x="6477000" y="4495800"/>
            <a:ext cx="4343400" cy="646113"/>
          </a:xfrm>
          <a:prstGeom prst="rect">
            <a:avLst/>
          </a:prstGeom>
          <a:noFill/>
        </p:spPr>
        <p:txBody>
          <a:bodyPr>
            <a:spAutoFit/>
          </a:bodyPr>
          <a:lstStyle/>
          <a:p>
            <a:pPr eaLnBrk="1" hangingPunct="1">
              <a:defRPr/>
            </a:pPr>
            <a:r>
              <a:rPr lang="vi-VN" sz="3600" b="1">
                <a:solidFill>
                  <a:schemeClr val="accent5">
                    <a:lumMod val="75000"/>
                  </a:schemeClr>
                </a:solidFill>
              </a:rPr>
              <a:t>Quốc kì Mỹ hiện tại </a:t>
            </a:r>
            <a:endParaRPr lang="en-US" sz="3600" b="1">
              <a:solidFill>
                <a:schemeClr val="accent5">
                  <a:lumMod val="75000"/>
                </a:schemeClr>
              </a:solidFill>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 name="Picture 4" descr="13 thuộc địa Anh ở Bắc M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446588"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1"/>
          <p:cNvGrpSpPr>
            <a:grpSpLocks/>
          </p:cNvGrpSpPr>
          <p:nvPr/>
        </p:nvGrpSpPr>
        <p:grpSpPr bwMode="auto">
          <a:xfrm>
            <a:off x="5973763" y="25400"/>
            <a:ext cx="4694237" cy="4903788"/>
            <a:chOff x="3504" y="823"/>
            <a:chExt cx="2214" cy="3626"/>
          </a:xfrm>
        </p:grpSpPr>
        <p:grpSp>
          <p:nvGrpSpPr>
            <p:cNvPr id="59397" name="Group 42"/>
            <p:cNvGrpSpPr>
              <a:grpSpLocks/>
            </p:cNvGrpSpPr>
            <p:nvPr/>
          </p:nvGrpSpPr>
          <p:grpSpPr bwMode="auto">
            <a:xfrm>
              <a:off x="3504" y="823"/>
              <a:ext cx="2214" cy="3626"/>
              <a:chOff x="2922" y="138"/>
              <a:chExt cx="2784" cy="4583"/>
            </a:xfrm>
          </p:grpSpPr>
          <p:pic>
            <p:nvPicPr>
              <p:cNvPr id="59410" name="Picture 43" descr="hoi giang_3"/>
              <p:cNvPicPr>
                <a:picLocks noChangeAspect="1" noChangeArrowheads="1"/>
              </p:cNvPicPr>
              <p:nvPr/>
            </p:nvPicPr>
            <p:blipFill>
              <a:blip r:embed="rId4">
                <a:lum bright="-18000" contrast="36000"/>
                <a:extLst>
                  <a:ext uri="{28A0092B-C50C-407E-A947-70E740481C1C}">
                    <a14:useLocalDpi xmlns:a14="http://schemas.microsoft.com/office/drawing/2010/main" val="0"/>
                  </a:ext>
                </a:extLst>
              </a:blip>
              <a:srcRect l="1912" t="1381" r="597"/>
              <a:stretch>
                <a:fillRect/>
              </a:stretch>
            </p:blipFill>
            <p:spPr bwMode="auto">
              <a:xfrm>
                <a:off x="2976" y="138"/>
                <a:ext cx="2673" cy="3744"/>
              </a:xfrm>
              <a:prstGeom prst="rect">
                <a:avLst/>
              </a:prstGeom>
              <a:noFill/>
              <a:ln w="76200" cmpd="tri">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59411" name="Text Box 44"/>
              <p:cNvSpPr txBox="1">
                <a:spLocks noChangeArrowheads="1"/>
              </p:cNvSpPr>
              <p:nvPr/>
            </p:nvSpPr>
            <p:spPr bwMode="auto">
              <a:xfrm>
                <a:off x="2922" y="3945"/>
                <a:ext cx="2784" cy="776"/>
              </a:xfrm>
              <a:prstGeom prst="rect">
                <a:avLst/>
              </a:prstGeom>
              <a:gradFill rotWithShape="1">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vi-VN" sz="2400" i="1">
                    <a:cs typeface="Times New Roman" pitchFamily="18" charset="0"/>
                  </a:rPr>
                  <a:t>Lược đồ các luồng nhập cư vào Châu Mĩ</a:t>
                </a:r>
              </a:p>
            </p:txBody>
          </p:sp>
        </p:grpSp>
        <p:sp>
          <p:nvSpPr>
            <p:cNvPr id="59398" name="Freeform 45"/>
            <p:cNvSpPr>
              <a:spLocks/>
            </p:cNvSpPr>
            <p:nvPr/>
          </p:nvSpPr>
          <p:spPr bwMode="auto">
            <a:xfrm>
              <a:off x="4704" y="1161"/>
              <a:ext cx="720" cy="583"/>
            </a:xfrm>
            <a:custGeom>
              <a:avLst/>
              <a:gdLst>
                <a:gd name="T0" fmla="*/ 720 w 720"/>
                <a:gd name="T1" fmla="*/ 0 h 583"/>
                <a:gd name="T2" fmla="*/ 675 w 720"/>
                <a:gd name="T3" fmla="*/ 151 h 583"/>
                <a:gd name="T4" fmla="*/ 631 w 720"/>
                <a:gd name="T5" fmla="*/ 248 h 583"/>
                <a:gd name="T6" fmla="*/ 524 w 720"/>
                <a:gd name="T7" fmla="*/ 381 h 583"/>
                <a:gd name="T8" fmla="*/ 432 w 720"/>
                <a:gd name="T9" fmla="*/ 439 h 583"/>
                <a:gd name="T10" fmla="*/ 264 w 720"/>
                <a:gd name="T11" fmla="*/ 511 h 583"/>
                <a:gd name="T12" fmla="*/ 0 w 720"/>
                <a:gd name="T13" fmla="*/ 583 h 583"/>
                <a:gd name="T14" fmla="*/ 0 60000 65536"/>
                <a:gd name="T15" fmla="*/ 0 60000 65536"/>
                <a:gd name="T16" fmla="*/ 0 60000 65536"/>
                <a:gd name="T17" fmla="*/ 0 60000 65536"/>
                <a:gd name="T18" fmla="*/ 0 60000 65536"/>
                <a:gd name="T19" fmla="*/ 0 60000 65536"/>
                <a:gd name="T20" fmla="*/ 0 60000 65536"/>
                <a:gd name="T21" fmla="*/ 0 w 720"/>
                <a:gd name="T22" fmla="*/ 0 h 583"/>
                <a:gd name="T23" fmla="*/ 720 w 720"/>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583">
                  <a:moveTo>
                    <a:pt x="720" y="0"/>
                  </a:moveTo>
                  <a:lnTo>
                    <a:pt x="675" y="151"/>
                  </a:lnTo>
                  <a:lnTo>
                    <a:pt x="631" y="248"/>
                  </a:lnTo>
                  <a:lnTo>
                    <a:pt x="524" y="381"/>
                  </a:lnTo>
                  <a:lnTo>
                    <a:pt x="432" y="439"/>
                  </a:lnTo>
                  <a:lnTo>
                    <a:pt x="264" y="511"/>
                  </a:lnTo>
                  <a:lnTo>
                    <a:pt x="0" y="583"/>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9" name="Freeform 46"/>
            <p:cNvSpPr>
              <a:spLocks/>
            </p:cNvSpPr>
            <p:nvPr/>
          </p:nvSpPr>
          <p:spPr bwMode="auto">
            <a:xfrm>
              <a:off x="4624" y="1453"/>
              <a:ext cx="693" cy="483"/>
            </a:xfrm>
            <a:custGeom>
              <a:avLst/>
              <a:gdLst>
                <a:gd name="T0" fmla="*/ 693 w 693"/>
                <a:gd name="T1" fmla="*/ 0 h 483"/>
                <a:gd name="T2" fmla="*/ 613 w 693"/>
                <a:gd name="T3" fmla="*/ 151 h 483"/>
                <a:gd name="T4" fmla="*/ 578 w 693"/>
                <a:gd name="T5" fmla="*/ 195 h 483"/>
                <a:gd name="T6" fmla="*/ 525 w 693"/>
                <a:gd name="T7" fmla="*/ 257 h 483"/>
                <a:gd name="T8" fmla="*/ 463 w 693"/>
                <a:gd name="T9" fmla="*/ 302 h 483"/>
                <a:gd name="T10" fmla="*/ 296 w 693"/>
                <a:gd name="T11" fmla="*/ 387 h 483"/>
                <a:gd name="T12" fmla="*/ 0 w 693"/>
                <a:gd name="T13" fmla="*/ 483 h 483"/>
                <a:gd name="T14" fmla="*/ 0 60000 65536"/>
                <a:gd name="T15" fmla="*/ 0 60000 65536"/>
                <a:gd name="T16" fmla="*/ 0 60000 65536"/>
                <a:gd name="T17" fmla="*/ 0 60000 65536"/>
                <a:gd name="T18" fmla="*/ 0 60000 65536"/>
                <a:gd name="T19" fmla="*/ 0 60000 65536"/>
                <a:gd name="T20" fmla="*/ 0 60000 65536"/>
                <a:gd name="T21" fmla="*/ 0 w 693"/>
                <a:gd name="T22" fmla="*/ 0 h 483"/>
                <a:gd name="T23" fmla="*/ 693 w 693"/>
                <a:gd name="T24" fmla="*/ 483 h 4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3" h="483">
                  <a:moveTo>
                    <a:pt x="693" y="0"/>
                  </a:moveTo>
                  <a:lnTo>
                    <a:pt x="613" y="151"/>
                  </a:lnTo>
                  <a:lnTo>
                    <a:pt x="578" y="195"/>
                  </a:lnTo>
                  <a:lnTo>
                    <a:pt x="525" y="257"/>
                  </a:lnTo>
                  <a:lnTo>
                    <a:pt x="463" y="302"/>
                  </a:lnTo>
                  <a:lnTo>
                    <a:pt x="296" y="387"/>
                  </a:lnTo>
                  <a:lnTo>
                    <a:pt x="0" y="483"/>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0" name="Freeform 47"/>
            <p:cNvSpPr>
              <a:spLocks/>
            </p:cNvSpPr>
            <p:nvPr/>
          </p:nvSpPr>
          <p:spPr bwMode="auto">
            <a:xfrm>
              <a:off x="3552" y="3128"/>
              <a:ext cx="205" cy="124"/>
            </a:xfrm>
            <a:custGeom>
              <a:avLst/>
              <a:gdLst>
                <a:gd name="T0" fmla="*/ 0 w 205"/>
                <a:gd name="T1" fmla="*/ 0 h 124"/>
                <a:gd name="T2" fmla="*/ 81 w 205"/>
                <a:gd name="T3" fmla="*/ 124 h 124"/>
                <a:gd name="T4" fmla="*/ 205 w 205"/>
                <a:gd name="T5" fmla="*/ 124 h 124"/>
                <a:gd name="T6" fmla="*/ 0 60000 65536"/>
                <a:gd name="T7" fmla="*/ 0 60000 65536"/>
                <a:gd name="T8" fmla="*/ 0 60000 65536"/>
                <a:gd name="T9" fmla="*/ 0 w 205"/>
                <a:gd name="T10" fmla="*/ 0 h 124"/>
                <a:gd name="T11" fmla="*/ 205 w 205"/>
                <a:gd name="T12" fmla="*/ 124 h 124"/>
              </a:gdLst>
              <a:ahLst/>
              <a:cxnLst>
                <a:cxn ang="T6">
                  <a:pos x="T0" y="T1"/>
                </a:cxn>
                <a:cxn ang="T7">
                  <a:pos x="T2" y="T3"/>
                </a:cxn>
                <a:cxn ang="T8">
                  <a:pos x="T4" y="T5"/>
                </a:cxn>
              </a:cxnLst>
              <a:rect l="T9" t="T10" r="T11" b="T12"/>
              <a:pathLst>
                <a:path w="205" h="124">
                  <a:moveTo>
                    <a:pt x="0" y="0"/>
                  </a:moveTo>
                  <a:lnTo>
                    <a:pt x="81" y="124"/>
                  </a:lnTo>
                  <a:lnTo>
                    <a:pt x="205" y="12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1" name="Freeform 48"/>
            <p:cNvSpPr>
              <a:spLocks/>
            </p:cNvSpPr>
            <p:nvPr/>
          </p:nvSpPr>
          <p:spPr bwMode="auto">
            <a:xfrm>
              <a:off x="4848" y="1400"/>
              <a:ext cx="823" cy="952"/>
            </a:xfrm>
            <a:custGeom>
              <a:avLst/>
              <a:gdLst>
                <a:gd name="T0" fmla="*/ 815 w 823"/>
                <a:gd name="T1" fmla="*/ 9 h 952"/>
                <a:gd name="T2" fmla="*/ 823 w 823"/>
                <a:gd name="T3" fmla="*/ 0 h 952"/>
                <a:gd name="T4" fmla="*/ 708 w 823"/>
                <a:gd name="T5" fmla="*/ 301 h 952"/>
                <a:gd name="T6" fmla="*/ 655 w 823"/>
                <a:gd name="T7" fmla="*/ 417 h 952"/>
                <a:gd name="T8" fmla="*/ 584 w 823"/>
                <a:gd name="T9" fmla="*/ 541 h 952"/>
                <a:gd name="T10" fmla="*/ 442 w 823"/>
                <a:gd name="T11" fmla="*/ 709 h 952"/>
                <a:gd name="T12" fmla="*/ 345 w 823"/>
                <a:gd name="T13" fmla="*/ 789 h 952"/>
                <a:gd name="T14" fmla="*/ 274 w 823"/>
                <a:gd name="T15" fmla="*/ 842 h 952"/>
                <a:gd name="T16" fmla="*/ 168 w 823"/>
                <a:gd name="T17" fmla="*/ 886 h 952"/>
                <a:gd name="T18" fmla="*/ 0 w 823"/>
                <a:gd name="T19" fmla="*/ 952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3"/>
                <a:gd name="T31" fmla="*/ 0 h 952"/>
                <a:gd name="T32" fmla="*/ 823 w 823"/>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3" h="952">
                  <a:moveTo>
                    <a:pt x="815" y="9"/>
                  </a:moveTo>
                  <a:lnTo>
                    <a:pt x="823" y="0"/>
                  </a:lnTo>
                  <a:lnTo>
                    <a:pt x="708" y="301"/>
                  </a:lnTo>
                  <a:lnTo>
                    <a:pt x="655" y="417"/>
                  </a:lnTo>
                  <a:lnTo>
                    <a:pt x="584" y="541"/>
                  </a:lnTo>
                  <a:lnTo>
                    <a:pt x="442" y="709"/>
                  </a:lnTo>
                  <a:lnTo>
                    <a:pt x="345" y="789"/>
                  </a:lnTo>
                  <a:lnTo>
                    <a:pt x="274" y="842"/>
                  </a:lnTo>
                  <a:lnTo>
                    <a:pt x="168" y="886"/>
                  </a:lnTo>
                  <a:lnTo>
                    <a:pt x="0" y="952"/>
                  </a:lnTo>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2" name="Freeform 49"/>
            <p:cNvSpPr>
              <a:spLocks/>
            </p:cNvSpPr>
            <p:nvPr/>
          </p:nvSpPr>
          <p:spPr bwMode="auto">
            <a:xfrm>
              <a:off x="5299" y="1374"/>
              <a:ext cx="319" cy="1196"/>
            </a:xfrm>
            <a:custGeom>
              <a:avLst/>
              <a:gdLst>
                <a:gd name="T0" fmla="*/ 293 w 319"/>
                <a:gd name="T1" fmla="*/ 0 h 1196"/>
                <a:gd name="T2" fmla="*/ 319 w 319"/>
                <a:gd name="T3" fmla="*/ 726 h 1196"/>
                <a:gd name="T4" fmla="*/ 284 w 319"/>
                <a:gd name="T5" fmla="*/ 912 h 1196"/>
                <a:gd name="T6" fmla="*/ 231 w 319"/>
                <a:gd name="T7" fmla="*/ 1072 h 1196"/>
                <a:gd name="T8" fmla="*/ 0 w 319"/>
                <a:gd name="T9" fmla="*/ 1196 h 1196"/>
                <a:gd name="T10" fmla="*/ 0 60000 65536"/>
                <a:gd name="T11" fmla="*/ 0 60000 65536"/>
                <a:gd name="T12" fmla="*/ 0 60000 65536"/>
                <a:gd name="T13" fmla="*/ 0 60000 65536"/>
                <a:gd name="T14" fmla="*/ 0 60000 65536"/>
                <a:gd name="T15" fmla="*/ 0 w 319"/>
                <a:gd name="T16" fmla="*/ 0 h 1196"/>
                <a:gd name="T17" fmla="*/ 319 w 319"/>
                <a:gd name="T18" fmla="*/ 1196 h 1196"/>
              </a:gdLst>
              <a:ahLst/>
              <a:cxnLst>
                <a:cxn ang="T10">
                  <a:pos x="T0" y="T1"/>
                </a:cxn>
                <a:cxn ang="T11">
                  <a:pos x="T2" y="T3"/>
                </a:cxn>
                <a:cxn ang="T12">
                  <a:pos x="T4" y="T5"/>
                </a:cxn>
                <a:cxn ang="T13">
                  <a:pos x="T6" y="T7"/>
                </a:cxn>
                <a:cxn ang="T14">
                  <a:pos x="T8" y="T9"/>
                </a:cxn>
              </a:cxnLst>
              <a:rect l="T15" t="T16" r="T17" b="T18"/>
              <a:pathLst>
                <a:path w="319" h="1196">
                  <a:moveTo>
                    <a:pt x="293" y="0"/>
                  </a:moveTo>
                  <a:lnTo>
                    <a:pt x="319" y="726"/>
                  </a:lnTo>
                  <a:lnTo>
                    <a:pt x="284" y="912"/>
                  </a:lnTo>
                  <a:lnTo>
                    <a:pt x="231" y="1072"/>
                  </a:lnTo>
                  <a:lnTo>
                    <a:pt x="0" y="1196"/>
                  </a:lnTo>
                </a:path>
              </a:pathLst>
            </a:custGeom>
            <a:noFill/>
            <a:ln w="57150">
              <a:solidFill>
                <a:srgbClr val="FF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3" name="Freeform 50"/>
            <p:cNvSpPr>
              <a:spLocks/>
            </p:cNvSpPr>
            <p:nvPr/>
          </p:nvSpPr>
          <p:spPr bwMode="auto">
            <a:xfrm>
              <a:off x="5424" y="2416"/>
              <a:ext cx="256" cy="488"/>
            </a:xfrm>
            <a:custGeom>
              <a:avLst/>
              <a:gdLst>
                <a:gd name="T0" fmla="*/ 256 w 256"/>
                <a:gd name="T1" fmla="*/ 0 h 488"/>
                <a:gd name="T2" fmla="*/ 216 w 256"/>
                <a:gd name="T3" fmla="*/ 248 h 488"/>
                <a:gd name="T4" fmla="*/ 136 w 256"/>
                <a:gd name="T5" fmla="*/ 400 h 488"/>
                <a:gd name="T6" fmla="*/ 0 w 256"/>
                <a:gd name="T7" fmla="*/ 488 h 488"/>
                <a:gd name="T8" fmla="*/ 0 60000 65536"/>
                <a:gd name="T9" fmla="*/ 0 60000 65536"/>
                <a:gd name="T10" fmla="*/ 0 60000 65536"/>
                <a:gd name="T11" fmla="*/ 0 60000 65536"/>
                <a:gd name="T12" fmla="*/ 0 w 256"/>
                <a:gd name="T13" fmla="*/ 0 h 488"/>
                <a:gd name="T14" fmla="*/ 256 w 256"/>
                <a:gd name="T15" fmla="*/ 488 h 488"/>
              </a:gdLst>
              <a:ahLst/>
              <a:cxnLst>
                <a:cxn ang="T8">
                  <a:pos x="T0" y="T1"/>
                </a:cxn>
                <a:cxn ang="T9">
                  <a:pos x="T2" y="T3"/>
                </a:cxn>
                <a:cxn ang="T10">
                  <a:pos x="T4" y="T5"/>
                </a:cxn>
                <a:cxn ang="T11">
                  <a:pos x="T6" y="T7"/>
                </a:cxn>
              </a:cxnLst>
              <a:rect l="T12" t="T13" r="T14" b="T15"/>
              <a:pathLst>
                <a:path w="256" h="488">
                  <a:moveTo>
                    <a:pt x="256" y="0"/>
                  </a:moveTo>
                  <a:lnTo>
                    <a:pt x="216" y="248"/>
                  </a:lnTo>
                  <a:lnTo>
                    <a:pt x="136" y="400"/>
                  </a:lnTo>
                  <a:lnTo>
                    <a:pt x="0" y="488"/>
                  </a:ln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4" name="Freeform 51"/>
            <p:cNvSpPr>
              <a:spLocks/>
            </p:cNvSpPr>
            <p:nvPr/>
          </p:nvSpPr>
          <p:spPr bwMode="auto">
            <a:xfrm>
              <a:off x="5248" y="2344"/>
              <a:ext cx="424" cy="208"/>
            </a:xfrm>
            <a:custGeom>
              <a:avLst/>
              <a:gdLst>
                <a:gd name="T0" fmla="*/ 424 w 424"/>
                <a:gd name="T1" fmla="*/ 56 h 208"/>
                <a:gd name="T2" fmla="*/ 312 w 424"/>
                <a:gd name="T3" fmla="*/ 8 h 208"/>
                <a:gd name="T4" fmla="*/ 200 w 424"/>
                <a:gd name="T5" fmla="*/ 0 h 208"/>
                <a:gd name="T6" fmla="*/ 96 w 424"/>
                <a:gd name="T7" fmla="*/ 72 h 208"/>
                <a:gd name="T8" fmla="*/ 0 w 424"/>
                <a:gd name="T9" fmla="*/ 208 h 208"/>
                <a:gd name="T10" fmla="*/ 0 60000 65536"/>
                <a:gd name="T11" fmla="*/ 0 60000 65536"/>
                <a:gd name="T12" fmla="*/ 0 60000 65536"/>
                <a:gd name="T13" fmla="*/ 0 60000 65536"/>
                <a:gd name="T14" fmla="*/ 0 60000 65536"/>
                <a:gd name="T15" fmla="*/ 0 w 424"/>
                <a:gd name="T16" fmla="*/ 0 h 208"/>
                <a:gd name="T17" fmla="*/ 424 w 424"/>
                <a:gd name="T18" fmla="*/ 208 h 208"/>
              </a:gdLst>
              <a:ahLst/>
              <a:cxnLst>
                <a:cxn ang="T10">
                  <a:pos x="T0" y="T1"/>
                </a:cxn>
                <a:cxn ang="T11">
                  <a:pos x="T2" y="T3"/>
                </a:cxn>
                <a:cxn ang="T12">
                  <a:pos x="T4" y="T5"/>
                </a:cxn>
                <a:cxn ang="T13">
                  <a:pos x="T6" y="T7"/>
                </a:cxn>
                <a:cxn ang="T14">
                  <a:pos x="T8" y="T9"/>
                </a:cxn>
              </a:cxnLst>
              <a:rect l="T15" t="T16" r="T17" b="T18"/>
              <a:pathLst>
                <a:path w="424" h="208">
                  <a:moveTo>
                    <a:pt x="424" y="56"/>
                  </a:moveTo>
                  <a:lnTo>
                    <a:pt x="312" y="8"/>
                  </a:lnTo>
                  <a:lnTo>
                    <a:pt x="200" y="0"/>
                  </a:lnTo>
                  <a:lnTo>
                    <a:pt x="96" y="72"/>
                  </a:lnTo>
                  <a:lnTo>
                    <a:pt x="0" y="208"/>
                  </a:ln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5" name="Freeform 52"/>
            <p:cNvSpPr>
              <a:spLocks/>
            </p:cNvSpPr>
            <p:nvPr/>
          </p:nvSpPr>
          <p:spPr bwMode="auto">
            <a:xfrm>
              <a:off x="4808" y="2152"/>
              <a:ext cx="856" cy="216"/>
            </a:xfrm>
            <a:custGeom>
              <a:avLst/>
              <a:gdLst>
                <a:gd name="T0" fmla="*/ 856 w 856"/>
                <a:gd name="T1" fmla="*/ 216 h 216"/>
                <a:gd name="T2" fmla="*/ 424 w 856"/>
                <a:gd name="T3" fmla="*/ 48 h 216"/>
                <a:gd name="T4" fmla="*/ 232 w 856"/>
                <a:gd name="T5" fmla="*/ 0 h 216"/>
                <a:gd name="T6" fmla="*/ 0 w 856"/>
                <a:gd name="T7" fmla="*/ 0 h 216"/>
                <a:gd name="T8" fmla="*/ 0 60000 65536"/>
                <a:gd name="T9" fmla="*/ 0 60000 65536"/>
                <a:gd name="T10" fmla="*/ 0 60000 65536"/>
                <a:gd name="T11" fmla="*/ 0 60000 65536"/>
                <a:gd name="T12" fmla="*/ 0 w 856"/>
                <a:gd name="T13" fmla="*/ 0 h 216"/>
                <a:gd name="T14" fmla="*/ 856 w 856"/>
                <a:gd name="T15" fmla="*/ 216 h 216"/>
              </a:gdLst>
              <a:ahLst/>
              <a:cxnLst>
                <a:cxn ang="T8">
                  <a:pos x="T0" y="T1"/>
                </a:cxn>
                <a:cxn ang="T9">
                  <a:pos x="T2" y="T3"/>
                </a:cxn>
                <a:cxn ang="T10">
                  <a:pos x="T4" y="T5"/>
                </a:cxn>
                <a:cxn ang="T11">
                  <a:pos x="T6" y="T7"/>
                </a:cxn>
              </a:cxnLst>
              <a:rect l="T12" t="T13" r="T14" b="T15"/>
              <a:pathLst>
                <a:path w="856" h="216">
                  <a:moveTo>
                    <a:pt x="856" y="216"/>
                  </a:moveTo>
                  <a:lnTo>
                    <a:pt x="424" y="48"/>
                  </a:lnTo>
                  <a:lnTo>
                    <a:pt x="232" y="0"/>
                  </a:lnTo>
                  <a:lnTo>
                    <a:pt x="0" y="0"/>
                  </a:ln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6" name="Freeform 53"/>
            <p:cNvSpPr>
              <a:spLocks/>
            </p:cNvSpPr>
            <p:nvPr/>
          </p:nvSpPr>
          <p:spPr bwMode="auto">
            <a:xfrm>
              <a:off x="4600" y="1968"/>
              <a:ext cx="1064" cy="384"/>
            </a:xfrm>
            <a:custGeom>
              <a:avLst/>
              <a:gdLst>
                <a:gd name="T0" fmla="*/ 1064 w 1064"/>
                <a:gd name="T1" fmla="*/ 384 h 384"/>
                <a:gd name="T2" fmla="*/ 656 w 1064"/>
                <a:gd name="T3" fmla="*/ 152 h 384"/>
                <a:gd name="T4" fmla="*/ 504 w 1064"/>
                <a:gd name="T5" fmla="*/ 96 h 384"/>
                <a:gd name="T6" fmla="*/ 408 w 1064"/>
                <a:gd name="T7" fmla="*/ 72 h 384"/>
                <a:gd name="T8" fmla="*/ 256 w 1064"/>
                <a:gd name="T9" fmla="*/ 32 h 384"/>
                <a:gd name="T10" fmla="*/ 0 w 1064"/>
                <a:gd name="T11" fmla="*/ 0 h 384"/>
                <a:gd name="T12" fmla="*/ 0 60000 65536"/>
                <a:gd name="T13" fmla="*/ 0 60000 65536"/>
                <a:gd name="T14" fmla="*/ 0 60000 65536"/>
                <a:gd name="T15" fmla="*/ 0 60000 65536"/>
                <a:gd name="T16" fmla="*/ 0 60000 65536"/>
                <a:gd name="T17" fmla="*/ 0 60000 65536"/>
                <a:gd name="T18" fmla="*/ 0 w 1064"/>
                <a:gd name="T19" fmla="*/ 0 h 384"/>
                <a:gd name="T20" fmla="*/ 1064 w 10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064" h="384">
                  <a:moveTo>
                    <a:pt x="1064" y="384"/>
                  </a:moveTo>
                  <a:lnTo>
                    <a:pt x="656" y="152"/>
                  </a:lnTo>
                  <a:lnTo>
                    <a:pt x="504" y="96"/>
                  </a:lnTo>
                  <a:lnTo>
                    <a:pt x="408" y="72"/>
                  </a:lnTo>
                  <a:lnTo>
                    <a:pt x="256" y="32"/>
                  </a:lnTo>
                  <a:lnTo>
                    <a:pt x="0" y="0"/>
                  </a:ln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7" name="Freeform 54"/>
            <p:cNvSpPr>
              <a:spLocks/>
            </p:cNvSpPr>
            <p:nvPr/>
          </p:nvSpPr>
          <p:spPr bwMode="auto">
            <a:xfrm>
              <a:off x="3544" y="3288"/>
              <a:ext cx="205" cy="124"/>
            </a:xfrm>
            <a:custGeom>
              <a:avLst/>
              <a:gdLst>
                <a:gd name="T0" fmla="*/ 0 w 205"/>
                <a:gd name="T1" fmla="*/ 0 h 124"/>
                <a:gd name="T2" fmla="*/ 81 w 205"/>
                <a:gd name="T3" fmla="*/ 124 h 124"/>
                <a:gd name="T4" fmla="*/ 205 w 205"/>
                <a:gd name="T5" fmla="*/ 124 h 124"/>
                <a:gd name="T6" fmla="*/ 0 60000 65536"/>
                <a:gd name="T7" fmla="*/ 0 60000 65536"/>
                <a:gd name="T8" fmla="*/ 0 60000 65536"/>
                <a:gd name="T9" fmla="*/ 0 w 205"/>
                <a:gd name="T10" fmla="*/ 0 h 124"/>
                <a:gd name="T11" fmla="*/ 205 w 205"/>
                <a:gd name="T12" fmla="*/ 124 h 124"/>
              </a:gdLst>
              <a:ahLst/>
              <a:cxnLst>
                <a:cxn ang="T6">
                  <a:pos x="T0" y="T1"/>
                </a:cxn>
                <a:cxn ang="T7">
                  <a:pos x="T2" y="T3"/>
                </a:cxn>
                <a:cxn ang="T8">
                  <a:pos x="T4" y="T5"/>
                </a:cxn>
              </a:cxnLst>
              <a:rect l="T9" t="T10" r="T11" b="T12"/>
              <a:pathLst>
                <a:path w="205" h="124">
                  <a:moveTo>
                    <a:pt x="0" y="0"/>
                  </a:moveTo>
                  <a:lnTo>
                    <a:pt x="81" y="124"/>
                  </a:lnTo>
                  <a:lnTo>
                    <a:pt x="205" y="124"/>
                  </a:lnTo>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8" name="Freeform 55"/>
            <p:cNvSpPr>
              <a:spLocks/>
            </p:cNvSpPr>
            <p:nvPr/>
          </p:nvSpPr>
          <p:spPr bwMode="auto">
            <a:xfrm>
              <a:off x="3552" y="3456"/>
              <a:ext cx="205" cy="124"/>
            </a:xfrm>
            <a:custGeom>
              <a:avLst/>
              <a:gdLst>
                <a:gd name="T0" fmla="*/ 0 w 205"/>
                <a:gd name="T1" fmla="*/ 0 h 124"/>
                <a:gd name="T2" fmla="*/ 81 w 205"/>
                <a:gd name="T3" fmla="*/ 124 h 124"/>
                <a:gd name="T4" fmla="*/ 205 w 205"/>
                <a:gd name="T5" fmla="*/ 124 h 124"/>
                <a:gd name="T6" fmla="*/ 0 60000 65536"/>
                <a:gd name="T7" fmla="*/ 0 60000 65536"/>
                <a:gd name="T8" fmla="*/ 0 60000 65536"/>
                <a:gd name="T9" fmla="*/ 0 w 205"/>
                <a:gd name="T10" fmla="*/ 0 h 124"/>
                <a:gd name="T11" fmla="*/ 205 w 205"/>
                <a:gd name="T12" fmla="*/ 124 h 124"/>
              </a:gdLst>
              <a:ahLst/>
              <a:cxnLst>
                <a:cxn ang="T6">
                  <a:pos x="T0" y="T1"/>
                </a:cxn>
                <a:cxn ang="T7">
                  <a:pos x="T2" y="T3"/>
                </a:cxn>
                <a:cxn ang="T8">
                  <a:pos x="T4" y="T5"/>
                </a:cxn>
              </a:cxnLst>
              <a:rect l="T9" t="T10" r="T11" b="T12"/>
              <a:pathLst>
                <a:path w="205" h="124">
                  <a:moveTo>
                    <a:pt x="0" y="0"/>
                  </a:moveTo>
                  <a:lnTo>
                    <a:pt x="81" y="124"/>
                  </a:lnTo>
                  <a:lnTo>
                    <a:pt x="205" y="124"/>
                  </a:lnTo>
                </a:path>
              </a:pathLst>
            </a:custGeom>
            <a:noFill/>
            <a:ln w="57150">
              <a:solidFill>
                <a:srgbClr val="FF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9" name="Freeform 56"/>
            <p:cNvSpPr>
              <a:spLocks/>
            </p:cNvSpPr>
            <p:nvPr/>
          </p:nvSpPr>
          <p:spPr bwMode="auto">
            <a:xfrm>
              <a:off x="3552" y="3600"/>
              <a:ext cx="205" cy="124"/>
            </a:xfrm>
            <a:custGeom>
              <a:avLst/>
              <a:gdLst>
                <a:gd name="T0" fmla="*/ 0 w 205"/>
                <a:gd name="T1" fmla="*/ 0 h 124"/>
                <a:gd name="T2" fmla="*/ 81 w 205"/>
                <a:gd name="T3" fmla="*/ 124 h 124"/>
                <a:gd name="T4" fmla="*/ 205 w 205"/>
                <a:gd name="T5" fmla="*/ 124 h 124"/>
                <a:gd name="T6" fmla="*/ 0 60000 65536"/>
                <a:gd name="T7" fmla="*/ 0 60000 65536"/>
                <a:gd name="T8" fmla="*/ 0 60000 65536"/>
                <a:gd name="T9" fmla="*/ 0 w 205"/>
                <a:gd name="T10" fmla="*/ 0 h 124"/>
                <a:gd name="T11" fmla="*/ 205 w 205"/>
                <a:gd name="T12" fmla="*/ 124 h 124"/>
              </a:gdLst>
              <a:ahLst/>
              <a:cxnLst>
                <a:cxn ang="T6">
                  <a:pos x="T0" y="T1"/>
                </a:cxn>
                <a:cxn ang="T7">
                  <a:pos x="T2" y="T3"/>
                </a:cxn>
                <a:cxn ang="T8">
                  <a:pos x="T4" y="T5"/>
                </a:cxn>
              </a:cxnLst>
              <a:rect l="T9" t="T10" r="T11" b="T12"/>
              <a:pathLst>
                <a:path w="205" h="124">
                  <a:moveTo>
                    <a:pt x="0" y="0"/>
                  </a:moveTo>
                  <a:lnTo>
                    <a:pt x="81" y="124"/>
                  </a:lnTo>
                  <a:lnTo>
                    <a:pt x="205" y="124"/>
                  </a:ln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 name="Cloud 3"/>
          <p:cNvSpPr/>
          <p:nvPr/>
        </p:nvSpPr>
        <p:spPr>
          <a:xfrm>
            <a:off x="1676400" y="4953000"/>
            <a:ext cx="8137525" cy="1901825"/>
          </a:xfrm>
          <a:prstGeom prst="cloud">
            <a:avLst/>
          </a:prstGeom>
          <a:gradFill>
            <a:gsLst>
              <a:gs pos="0">
                <a:srgbClr val="012D86"/>
              </a:gs>
              <a:gs pos="100000">
                <a:srgbClr val="0E2557"/>
              </a:gs>
            </a:gsLst>
            <a:lin scaled="0"/>
          </a:gradFill>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vi-VN" altLang="en-US" sz="3200" dirty="0">
                <a:solidFill>
                  <a:schemeClr val="bg2">
                    <a:lumMod val="20000"/>
                    <a:lumOff val="80000"/>
                  </a:schemeClr>
                </a:solidFill>
                <a:latin typeface="Times New Roman" panose="02020603050405020304" pitchFamily="18" charset="0"/>
              </a:rPr>
              <a:t>Nêu vài nét về sự xâm nhập và thành lập các thuộc địa của TD Anh ở Bắc Mỹ?</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p:cTn id="17" dur="500" fill="hold"/>
                                        <p:tgtEl>
                                          <p:spTgt spid="4">
                                            <p:bg/>
                                          </p:spTgt>
                                        </p:tgtEl>
                                        <p:attrNameLst>
                                          <p:attrName>ppt_w</p:attrName>
                                        </p:attrNameLst>
                                      </p:cBhvr>
                                      <p:tavLst>
                                        <p:tav tm="0">
                                          <p:val>
                                            <p:fltVal val="0"/>
                                          </p:val>
                                        </p:tav>
                                        <p:tav tm="100000">
                                          <p:val>
                                            <p:strVal val="#ppt_w"/>
                                          </p:val>
                                        </p:tav>
                                      </p:tavLst>
                                    </p:anim>
                                    <p:anim calcmode="lin" valueType="num">
                                      <p:cBhvr>
                                        <p:cTn id="18" dur="500" fill="hold"/>
                                        <p:tgtEl>
                                          <p:spTgt spid="4">
                                            <p:bg/>
                                          </p:spTgt>
                                        </p:tgtEl>
                                        <p:attrNameLst>
                                          <p:attrName>ppt_h</p:attrName>
                                        </p:attrNameLst>
                                      </p:cBhvr>
                                      <p:tavLst>
                                        <p:tav tm="0">
                                          <p:val>
                                            <p:fltVal val="0"/>
                                          </p:val>
                                        </p:tav>
                                        <p:tav tm="100000">
                                          <p:val>
                                            <p:strVal val="#ppt_h"/>
                                          </p:val>
                                        </p:tav>
                                      </p:tavLst>
                                    </p:anim>
                                    <p:animEffect transition="in" filter="fade">
                                      <p:cBhvr>
                                        <p:cTn id="19" dur="500"/>
                                        <p:tgtEl>
                                          <p:spTgt spid="4">
                                            <p:bg/>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xit" presetSubtype="32" fill="hold" grpId="1" nodeType="clickEffect">
                                  <p:stCondLst>
                                    <p:cond delay="0"/>
                                  </p:stCondLst>
                                  <p:childTnLst>
                                    <p:anim calcmode="lin" valueType="num">
                                      <p:cBhvr>
                                        <p:cTn id="30" dur="500"/>
                                        <p:tgtEl>
                                          <p:spTgt spid="4">
                                            <p:txEl>
                                              <p:pRg st="0" end="0"/>
                                            </p:txEl>
                                          </p:spTgt>
                                        </p:tgtEl>
                                        <p:attrNameLst>
                                          <p:attrName>ppt_w</p:attrName>
                                        </p:attrNameLst>
                                      </p:cBhvr>
                                      <p:tavLst>
                                        <p:tav tm="0">
                                          <p:val>
                                            <p:strVal val="ppt_w"/>
                                          </p:val>
                                        </p:tav>
                                        <p:tav tm="100000">
                                          <p:val>
                                            <p:fltVal val="0"/>
                                          </p:val>
                                        </p:tav>
                                      </p:tavLst>
                                    </p:anim>
                                    <p:anim calcmode="lin" valueType="num">
                                      <p:cBhvr>
                                        <p:cTn id="31" dur="500"/>
                                        <p:tgtEl>
                                          <p:spTgt spid="4">
                                            <p:txEl>
                                              <p:pRg st="0" end="0"/>
                                            </p:txEl>
                                          </p:spTgt>
                                        </p:tgtEl>
                                        <p:attrNameLst>
                                          <p:attrName>ppt_h</p:attrName>
                                        </p:attrNameLst>
                                      </p:cBhvr>
                                      <p:tavLst>
                                        <p:tav tm="0">
                                          <p:val>
                                            <p:strVal val="ppt_h"/>
                                          </p:val>
                                        </p:tav>
                                        <p:tav tm="100000">
                                          <p:val>
                                            <p:fltVal val="0"/>
                                          </p:val>
                                        </p:tav>
                                      </p:tavLst>
                                    </p:anim>
                                    <p:animEffect transition="out" filter="fade">
                                      <p:cBhvr>
                                        <p:cTn id="32" dur="500"/>
                                        <p:tgtEl>
                                          <p:spTgt spid="4">
                                            <p:txEl>
                                              <p:pRg st="0" end="0"/>
                                            </p:txEl>
                                          </p:spTgt>
                                        </p:tgtEl>
                                      </p:cBhvr>
                                    </p:animEffect>
                                    <p:set>
                                      <p:cBhvr>
                                        <p:cTn id="33"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32" fill="hold" grpId="1" nodeType="clickEffect">
                                  <p:stCondLst>
                                    <p:cond delay="0"/>
                                  </p:stCondLst>
                                  <p:childTnLst>
                                    <p:anim calcmode="lin" valueType="num">
                                      <p:cBhvr>
                                        <p:cTn id="37" dur="500"/>
                                        <p:tgtEl>
                                          <p:spTgt spid="4">
                                            <p:bg/>
                                          </p:spTgt>
                                        </p:tgtEl>
                                        <p:attrNameLst>
                                          <p:attrName>ppt_w</p:attrName>
                                        </p:attrNameLst>
                                      </p:cBhvr>
                                      <p:tavLst>
                                        <p:tav tm="0">
                                          <p:val>
                                            <p:strVal val="ppt_w"/>
                                          </p:val>
                                        </p:tav>
                                        <p:tav tm="100000">
                                          <p:val>
                                            <p:fltVal val="0"/>
                                          </p:val>
                                        </p:tav>
                                      </p:tavLst>
                                    </p:anim>
                                    <p:anim calcmode="lin" valueType="num">
                                      <p:cBhvr>
                                        <p:cTn id="38" dur="500"/>
                                        <p:tgtEl>
                                          <p:spTgt spid="4">
                                            <p:bg/>
                                          </p:spTgt>
                                        </p:tgtEl>
                                        <p:attrNameLst>
                                          <p:attrName>ppt_h</p:attrName>
                                        </p:attrNameLst>
                                      </p:cBhvr>
                                      <p:tavLst>
                                        <p:tav tm="0">
                                          <p:val>
                                            <p:strVal val="ppt_h"/>
                                          </p:val>
                                        </p:tav>
                                        <p:tav tm="100000">
                                          <p:val>
                                            <p:fltVal val="0"/>
                                          </p:val>
                                        </p:tav>
                                      </p:tavLst>
                                    </p:anim>
                                    <p:animEffect transition="out" filter="fade">
                                      <p:cBhvr>
                                        <p:cTn id="39" dur="500"/>
                                        <p:tgtEl>
                                          <p:spTgt spid="4">
                                            <p:bg/>
                                          </p:spTgt>
                                        </p:tgtEl>
                                      </p:cBhvr>
                                    </p:animEffect>
                                    <p:set>
                                      <p:cBhvr>
                                        <p:cTn id="40" dur="1" fill="hold">
                                          <p:stCondLst>
                                            <p:cond delay="4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138" y="1133475"/>
            <a:ext cx="10820400" cy="585788"/>
          </a:xfrm>
          <a:prstGeom prst="rect">
            <a:avLst/>
          </a:prstGeom>
          <a:noFill/>
        </p:spPr>
        <p:txBody>
          <a:bodyPr>
            <a:spAutoFit/>
          </a:bodyPr>
          <a:lstStyle/>
          <a:p>
            <a:pPr eaLnBrk="1" hangingPunct="1">
              <a:defRPr/>
            </a:pPr>
            <a:r>
              <a:rPr lang="vi-VN" b="1">
                <a:solidFill>
                  <a:schemeClr val="accent5">
                    <a:lumMod val="75000"/>
                  </a:schemeClr>
                </a:solidFill>
              </a:rPr>
              <a:t>2. Chiến </a:t>
            </a:r>
            <a:r>
              <a:rPr lang="vi-VN" sz="3200" b="1">
                <a:solidFill>
                  <a:schemeClr val="accent5">
                    <a:lumMod val="75000"/>
                  </a:schemeClr>
                </a:solidFill>
              </a:rPr>
              <a:t>tranh</a:t>
            </a:r>
            <a:r>
              <a:rPr lang="vi-VN" b="1">
                <a:solidFill>
                  <a:schemeClr val="accent5">
                    <a:lumMod val="75000"/>
                  </a:schemeClr>
                </a:solidFill>
              </a:rPr>
              <a:t> giành độc lập của 13 thuộc địa Anh ở Bắc Mỹ</a:t>
            </a:r>
            <a:endParaRPr lang="en-US" b="1">
              <a:solidFill>
                <a:schemeClr val="accent5">
                  <a:lumMod val="75000"/>
                </a:schemeClr>
              </a:solidFill>
            </a:endParaRPr>
          </a:p>
        </p:txBody>
      </p:sp>
      <p:sp>
        <p:nvSpPr>
          <p:cNvPr id="60419" name="Rectangle 8"/>
          <p:cNvSpPr>
            <a:spLocks noChangeArrowheads="1"/>
          </p:cNvSpPr>
          <p:nvPr/>
        </p:nvSpPr>
        <p:spPr bwMode="auto">
          <a:xfrm>
            <a:off x="609600" y="152400"/>
            <a:ext cx="1066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b="1">
                <a:solidFill>
                  <a:srgbClr val="0000FF"/>
                </a:solidFill>
                <a:cs typeface="Times New Roman" pitchFamily="18" charset="0"/>
              </a:rPr>
              <a:t>Bài 1. CÁCH MẠNG TƯ SẢN ANH VÀ CUỘC CHIẾN TRANH GIÀNH ĐỘC LẬP CỦA 13 THUỘC ĐỊA ANH Ở BẮC MĨ</a:t>
            </a:r>
            <a:endParaRPr lang="en-US" altLang="en-US" u="sng">
              <a:solidFill>
                <a:srgbClr val="0000FF"/>
              </a:solidFill>
              <a:cs typeface="Times New Roman" pitchFamily="18" charset="0"/>
            </a:endParaRPr>
          </a:p>
        </p:txBody>
      </p:sp>
      <p:sp>
        <p:nvSpPr>
          <p:cNvPr id="6" name="TextBox 5"/>
          <p:cNvSpPr txBox="1"/>
          <p:nvPr/>
        </p:nvSpPr>
        <p:spPr>
          <a:xfrm>
            <a:off x="609600" y="1828800"/>
            <a:ext cx="10820400" cy="3416300"/>
          </a:xfrm>
          <a:prstGeom prst="rect">
            <a:avLst/>
          </a:prstGeom>
          <a:noFill/>
        </p:spPr>
        <p:txBody>
          <a:bodyPr>
            <a:spAutoFit/>
          </a:bodyPr>
          <a:lstStyle/>
          <a:p>
            <a:pPr marL="514350" indent="-514350" eaLnBrk="1" hangingPunct="1">
              <a:spcBef>
                <a:spcPts val="600"/>
              </a:spcBef>
              <a:spcAft>
                <a:spcPts val="600"/>
              </a:spcAft>
              <a:buFontTx/>
              <a:buAutoNum type="alphaLcPeriod"/>
              <a:defRPr/>
            </a:pPr>
            <a:r>
              <a:rPr lang="vi-VN" i="1"/>
              <a:t>Nguyên nhân</a:t>
            </a:r>
          </a:p>
          <a:p>
            <a:pPr marL="457200" indent="-457200" eaLnBrk="1" hangingPunct="1">
              <a:spcBef>
                <a:spcPts val="600"/>
              </a:spcBef>
              <a:spcAft>
                <a:spcPts val="600"/>
              </a:spcAft>
              <a:buFontTx/>
              <a:buChar char="-"/>
              <a:defRPr/>
            </a:pPr>
            <a:r>
              <a:rPr lang="vi-VN"/>
              <a:t>Đầu thế kỷ XVIII thực dân Anh đã thành lập 13 thuộc địa ở Bắc Mỹ.</a:t>
            </a:r>
          </a:p>
          <a:p>
            <a:pPr marL="457200" indent="-457200" eaLnBrk="1" hangingPunct="1">
              <a:spcBef>
                <a:spcPts val="600"/>
              </a:spcBef>
              <a:spcAft>
                <a:spcPts val="600"/>
              </a:spcAft>
              <a:buFontTx/>
              <a:buChar char="-"/>
              <a:defRPr/>
            </a:pPr>
            <a:r>
              <a:rPr lang="vi-VN"/>
              <a:t>S</a:t>
            </a:r>
            <a:r>
              <a:rPr lang="en-US"/>
              <a:t>ự phát triển kinh tế theo con đường tư bản chủ nghĩa ở 13 thuộc địa đã làm sâu sắc hơn mẫu thu</a:t>
            </a:r>
            <a:r>
              <a:rPr lang="vi-VN"/>
              <a:t>ẫ</a:t>
            </a:r>
            <a:r>
              <a:rPr lang="en-US"/>
              <a:t>n giữa các thuộc địa với chính quốc</a:t>
            </a:r>
            <a:r>
              <a:rPr lang="vi-VN"/>
              <a:t> =&gt; Các tầng lớp</a:t>
            </a:r>
            <a:r>
              <a:rPr lang="en-US"/>
              <a:t> nhân dân thuộc địa bao gồm tư sản</a:t>
            </a:r>
            <a:r>
              <a:rPr lang="vi-VN"/>
              <a:t>,</a:t>
            </a:r>
            <a:r>
              <a:rPr lang="en-US"/>
              <a:t> chủ nô</a:t>
            </a:r>
            <a:r>
              <a:rPr lang="vi-VN"/>
              <a:t>,</a:t>
            </a:r>
            <a:r>
              <a:rPr lang="en-US"/>
              <a:t> công nhân</a:t>
            </a:r>
            <a:r>
              <a:rPr lang="vi-VN"/>
              <a:t>,</a:t>
            </a:r>
            <a:r>
              <a:rPr lang="en-US"/>
              <a:t> nô lệ đều đấu tranh chống ách thống trị của thực dân Anh đòi giải phóng tự do phát triển kinh tế và văn hóa</a:t>
            </a:r>
            <a:r>
              <a:rPr lang="vi-VN"/>
              <a:t>.</a:t>
            </a:r>
            <a:endParaRPr lang="en-US"/>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62466" name="Group 6"/>
          <p:cNvGrpSpPr>
            <a:grpSpLocks/>
          </p:cNvGrpSpPr>
          <p:nvPr/>
        </p:nvGrpSpPr>
        <p:grpSpPr bwMode="auto">
          <a:xfrm>
            <a:off x="7010400" y="531813"/>
            <a:ext cx="4457700" cy="6043612"/>
            <a:chOff x="3552" y="1632"/>
            <a:chExt cx="1889" cy="2577"/>
          </a:xfrm>
        </p:grpSpPr>
        <p:pic>
          <p:nvPicPr>
            <p:cNvPr id="62468" name="Picture 7" descr="George Wash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 y="1632"/>
              <a:ext cx="1760" cy="2144"/>
            </a:xfrm>
            <a:prstGeom prst="rect">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2469" name="Text Box 8"/>
            <p:cNvSpPr txBox="1">
              <a:spLocks noChangeArrowheads="1"/>
            </p:cNvSpPr>
            <p:nvPr/>
          </p:nvSpPr>
          <p:spPr bwMode="auto">
            <a:xfrm>
              <a:off x="3552" y="3857"/>
              <a:ext cx="177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lnSpc>
                  <a:spcPct val="50000"/>
                </a:lnSpc>
                <a:spcBef>
                  <a:spcPct val="50000"/>
                </a:spcBef>
              </a:pPr>
              <a:r>
                <a:rPr lang="en-US" altLang="en-US" sz="3000" b="1">
                  <a:solidFill>
                    <a:srgbClr val="FF0000"/>
                  </a:solidFill>
                  <a:latin typeface="Calibri" pitchFamily="34" charset="0"/>
                </a:rPr>
                <a:t>Gióoc-giơ Oa-sinh-tơn </a:t>
              </a:r>
            </a:p>
            <a:p>
              <a:pPr algn="ctr" eaLnBrk="1" hangingPunct="1">
                <a:lnSpc>
                  <a:spcPct val="50000"/>
                </a:lnSpc>
                <a:spcBef>
                  <a:spcPct val="50000"/>
                </a:spcBef>
              </a:pPr>
              <a:r>
                <a:rPr lang="en-US" altLang="en-US" sz="3000" b="1">
                  <a:solidFill>
                    <a:srgbClr val="FF0000"/>
                  </a:solidFill>
                  <a:latin typeface="Calibri" pitchFamily="34" charset="0"/>
                </a:rPr>
                <a:t>( 1732 – 1799 ) </a:t>
              </a:r>
            </a:p>
          </p:txBody>
        </p:sp>
      </p:grpSp>
      <p:sp>
        <p:nvSpPr>
          <p:cNvPr id="8" name="TextBox 7"/>
          <p:cNvSpPr txBox="1">
            <a:spLocks noChangeArrowheads="1"/>
          </p:cNvSpPr>
          <p:nvPr/>
        </p:nvSpPr>
        <p:spPr bwMode="auto">
          <a:xfrm>
            <a:off x="152400" y="96838"/>
            <a:ext cx="6477000" cy="6554787"/>
          </a:xfrm>
          <a:prstGeom prst="rect">
            <a:avLst/>
          </a:prstGeom>
          <a:solidFill>
            <a:schemeClr val="accent2">
              <a:lumMod val="20000"/>
              <a:lumOff val="80000"/>
            </a:schemeClr>
          </a:solidFill>
          <a:ln w="9525">
            <a:solidFill>
              <a:srgbClr val="0000FF"/>
            </a:solidFill>
            <a:miter lim="800000"/>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defRPr/>
            </a:pPr>
            <a:r>
              <a:rPr lang="en-US" altLang="en-US" dirty="0">
                <a:solidFill>
                  <a:srgbClr val="0000FF"/>
                </a:solidFill>
                <a:cs typeface="Times New Roman" panose="02020603050405020304" pitchFamily="18" charset="0"/>
              </a:rPr>
              <a:t>G. Oa-</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a:t>
            </a:r>
            <a:r>
              <a:rPr lang="en-US" altLang="en-US" dirty="0" err="1">
                <a:solidFill>
                  <a:srgbClr val="0000FF"/>
                </a:solidFill>
                <a:cs typeface="Times New Roman" panose="02020603050405020304" pitchFamily="18" charset="0"/>
              </a:rPr>
              <a:t>tơn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ra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trong</a:t>
            </a:r>
            <a:r>
              <a:rPr lang="en-US" altLang="en-US" dirty="0">
                <a:solidFill>
                  <a:srgbClr val="0000FF"/>
                </a:solidFill>
                <a:cs typeface="Times New Roman" panose="02020603050405020304" pitchFamily="18" charset="0"/>
              </a:rPr>
              <a:t> 1 </a:t>
            </a:r>
            <a:r>
              <a:rPr lang="en-US" altLang="en-US" dirty="0" err="1">
                <a:solidFill>
                  <a:srgbClr val="0000FF"/>
                </a:solidFill>
                <a:cs typeface="Times New Roman" panose="02020603050405020304" pitchFamily="18" charset="0"/>
              </a:rPr>
              <a:t>gia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đình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chủ</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giàu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có</a:t>
            </a:r>
            <a:r>
              <a:rPr lang="en-US" altLang="en-US" dirty="0">
                <a:solidFill>
                  <a:srgbClr val="0000FF"/>
                </a:solidFill>
                <a:cs typeface="Times New Roman" panose="02020603050405020304" pitchFamily="18" charset="0"/>
              </a:rPr>
              <a:t>. 16 </a:t>
            </a:r>
            <a:r>
              <a:rPr lang="en-US" altLang="en-US" dirty="0" err="1">
                <a:solidFill>
                  <a:srgbClr val="0000FF"/>
                </a:solidFill>
                <a:cs typeface="Times New Roman" panose="02020603050405020304" pitchFamily="18" charset="0"/>
              </a:rPr>
              <a:t>tuổi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ông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đã</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trở</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kĩ</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sư</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nhận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danh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hiệu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thiếu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tá</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quân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Ông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được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bầu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Tổng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chỉ</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huy</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nghĩa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quân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Ông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rất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có</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uy</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tín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trong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quần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chúng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Ông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đã</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dựa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vào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thế</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hiểm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trở</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của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rừng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núi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đánh</a:t>
            </a:r>
            <a:r>
              <a:rPr lang="en-US" altLang="en-US" dirty="0">
                <a:solidFill>
                  <a:srgbClr val="0000FF"/>
                </a:solidFill>
                <a:cs typeface="Times New Roman" panose="02020603050405020304" pitchFamily="18" charset="0"/>
              </a:rPr>
              <a:t> du </a:t>
            </a:r>
            <a:r>
              <a:rPr lang="en-US" altLang="en-US" dirty="0" err="1">
                <a:solidFill>
                  <a:srgbClr val="0000FF"/>
                </a:solidFill>
                <a:cs typeface="Times New Roman" panose="02020603050405020304" pitchFamily="18" charset="0"/>
              </a:rPr>
              <a:t>kích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bắn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tỉa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từ</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xa</a:t>
            </a:r>
            <a:r>
              <a:rPr lang="en-US" altLang="en-US" dirty="0">
                <a:solidFill>
                  <a:srgbClr val="0000FF"/>
                </a:solidFill>
                <a:cs typeface="Times New Roman" panose="02020603050405020304" pitchFamily="18" charset="0"/>
              </a:rPr>
              <a:t>, 10/1777 </a:t>
            </a:r>
            <a:r>
              <a:rPr lang="en-US" altLang="en-US" dirty="0" err="1">
                <a:solidFill>
                  <a:srgbClr val="0000FF"/>
                </a:solidFill>
                <a:cs typeface="Times New Roman" panose="02020603050405020304" pitchFamily="18" charset="0"/>
              </a:rPr>
              <a:t>làm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nên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chiến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thắng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lớn</a:t>
            </a:r>
            <a:r>
              <a:rPr lang="en-US" altLang="en-US" dirty="0">
                <a:solidFill>
                  <a:srgbClr val="0000FF"/>
                </a:solidFill>
                <a:cs typeface="Times New Roman" panose="02020603050405020304" pitchFamily="18" charset="0"/>
              </a:rPr>
              <a:t> ở </a:t>
            </a:r>
            <a:r>
              <a:rPr lang="en-US" altLang="en-US" dirty="0" err="1">
                <a:solidFill>
                  <a:srgbClr val="0000FF"/>
                </a:solidFill>
                <a:cs typeface="Times New Roman" panose="02020603050405020304" pitchFamily="18" charset="0"/>
              </a:rPr>
              <a:t>Xa</a:t>
            </a:r>
            <a:r>
              <a:rPr lang="en-US" altLang="en-US" dirty="0">
                <a:solidFill>
                  <a:srgbClr val="0000FF"/>
                </a:solidFill>
                <a:cs typeface="Times New Roman" panose="02020603050405020304" pitchFamily="18" charset="0"/>
              </a:rPr>
              <a:t>-</a:t>
            </a:r>
            <a:r>
              <a:rPr lang="en-US" altLang="en-US" dirty="0" err="1">
                <a:solidFill>
                  <a:srgbClr val="0000FF"/>
                </a:solidFill>
                <a:cs typeface="Times New Roman" panose="02020603050405020304" pitchFamily="18" charset="0"/>
              </a:rPr>
              <a:t>ra</a:t>
            </a:r>
            <a:r>
              <a:rPr lang="en-US" altLang="en-US" dirty="0">
                <a:solidFill>
                  <a:srgbClr val="0000FF"/>
                </a:solidFill>
                <a:cs typeface="Times New Roman" panose="02020603050405020304" pitchFamily="18" charset="0"/>
              </a:rPr>
              <a:t>-</a:t>
            </a:r>
            <a:r>
              <a:rPr lang="en-US" altLang="en-US" dirty="0" err="1">
                <a:solidFill>
                  <a:srgbClr val="0000FF"/>
                </a:solidFill>
                <a:cs typeface="Times New Roman" panose="02020603050405020304" pitchFamily="18" charset="0"/>
              </a:rPr>
              <a:t>tô</a:t>
            </a:r>
            <a:r>
              <a:rPr lang="en-US" altLang="en-US" dirty="0">
                <a:solidFill>
                  <a:srgbClr val="0000FF"/>
                </a:solidFill>
                <a:cs typeface="Times New Roman" panose="02020603050405020304" pitchFamily="18" charset="0"/>
              </a:rPr>
              <a:t>-ga, </a:t>
            </a:r>
            <a:r>
              <a:rPr lang="en-US" altLang="en-US" dirty="0" err="1">
                <a:solidFill>
                  <a:srgbClr val="0000FF"/>
                </a:solidFill>
                <a:cs typeface="Times New Roman" panose="02020603050405020304" pitchFamily="18" charset="0"/>
              </a:rPr>
              <a:t>hơn</a:t>
            </a:r>
            <a:r>
              <a:rPr lang="en-US" altLang="en-US" dirty="0">
                <a:solidFill>
                  <a:srgbClr val="0000FF"/>
                </a:solidFill>
                <a:cs typeface="Times New Roman" panose="02020603050405020304" pitchFamily="18" charset="0"/>
              </a:rPr>
              <a:t> 5000 </a:t>
            </a:r>
            <a:r>
              <a:rPr lang="en-US" altLang="en-US" dirty="0" err="1">
                <a:solidFill>
                  <a:srgbClr val="0000FF"/>
                </a:solidFill>
                <a:cs typeface="Times New Roman" panose="02020603050405020304" pitchFamily="18" charset="0"/>
              </a:rPr>
              <a:t>quân</a:t>
            </a:r>
            <a:r>
              <a:rPr lang="en-US" altLang="en-US" dirty="0">
                <a:solidFill>
                  <a:srgbClr val="0000FF"/>
                </a:solidFill>
                <a:cs typeface="Times New Roman" panose="02020603050405020304" pitchFamily="18" charset="0"/>
              </a:rPr>
              <a:t> Anh </a:t>
            </a:r>
            <a:r>
              <a:rPr lang="en-US" altLang="en-US" dirty="0" err="1">
                <a:solidFill>
                  <a:srgbClr val="0000FF"/>
                </a:solidFill>
                <a:cs typeface="Times New Roman" panose="02020603050405020304" pitchFamily="18" charset="0"/>
              </a:rPr>
              <a:t>bị</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bắt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tù</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binh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viên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tướng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chỉ</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huy</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phải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đầu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hàng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Năm</a:t>
            </a:r>
            <a:r>
              <a:rPr lang="en-US" altLang="en-US" dirty="0">
                <a:solidFill>
                  <a:srgbClr val="0000FF"/>
                </a:solidFill>
                <a:cs typeface="Times New Roman" panose="02020603050405020304" pitchFamily="18" charset="0"/>
              </a:rPr>
              <a:t> 1783, Anh </a:t>
            </a:r>
            <a:r>
              <a:rPr lang="en-US" altLang="en-US" dirty="0" err="1">
                <a:solidFill>
                  <a:srgbClr val="0000FF"/>
                </a:solidFill>
                <a:cs typeface="Times New Roman" panose="02020603050405020304" pitchFamily="18" charset="0"/>
              </a:rPr>
              <a:t>buộc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phải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ký</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hiệp</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ước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Vec-xai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công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nhận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lập</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của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thuộc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địa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chiến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tranh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kết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thúc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Ông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được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bầu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tổng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thống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đầu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tiên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của</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Mĩ</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tái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nhiệm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kỳ</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hai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tên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ông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được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đặt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tên</a:t>
            </a:r>
            <a:r>
              <a:rPr lang="en-US" altLang="en-US" dirty="0">
                <a:solidFill>
                  <a:srgbClr val="0000FF"/>
                </a:solidFill>
                <a:cs typeface="Times New Roman" panose="02020603050405020304" pitchFamily="18" charset="0"/>
              </a:rPr>
              <a:t> cho </a:t>
            </a:r>
            <a:r>
              <a:rPr lang="en-US" altLang="en-US" dirty="0" err="1">
                <a:solidFill>
                  <a:srgbClr val="0000FF"/>
                </a:solidFill>
                <a:cs typeface="Times New Roman" panose="02020603050405020304" pitchFamily="18" charset="0"/>
              </a:rPr>
              <a:t>thủ</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nước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Mĩ</a:t>
            </a:r>
            <a:r>
              <a:rPr lang="en-US" altLang="en-US" dirty="0">
                <a:solidFill>
                  <a:srgbClr val="0000FF"/>
                </a:solidFill>
                <a:cs typeface="Times New Roman" panose="02020603050405020304" pitchFamily="18" charset="0"/>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linds(horizontal)">
                                      <p:cBhvr>
                                        <p:cTn id="7" dur="500"/>
                                        <p:tgtEl>
                                          <p:spTgt spid="8">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tải xuống (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 y="4953000"/>
            <a:ext cx="2095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7"/>
          <p:cNvSpPr>
            <a:spLocks noChangeArrowheads="1"/>
          </p:cNvSpPr>
          <p:nvPr/>
        </p:nvSpPr>
        <p:spPr bwMode="auto">
          <a:xfrm>
            <a:off x="1593850" y="9525"/>
            <a:ext cx="9144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30000"/>
              </a:spcBef>
            </a:pPr>
            <a:r>
              <a:rPr lang="en-US" altLang="en-US" b="1">
                <a:solidFill>
                  <a:srgbClr val="FF0000"/>
                </a:solidFill>
                <a:cs typeface="Times New Roman" pitchFamily="18" charset="0"/>
              </a:rPr>
              <a:t>CHƯƠNG I: </a:t>
            </a:r>
            <a:r>
              <a:rPr lang="vi-VN" altLang="en-US" b="1">
                <a:solidFill>
                  <a:srgbClr val="FF0000"/>
                </a:solidFill>
                <a:cs typeface="Times New Roman" pitchFamily="18" charset="0"/>
              </a:rPr>
              <a:t> </a:t>
            </a:r>
          </a:p>
          <a:p>
            <a:pPr algn="ctr" eaLnBrk="1" hangingPunct="1">
              <a:spcBef>
                <a:spcPct val="30000"/>
              </a:spcBef>
            </a:pPr>
            <a:r>
              <a:rPr lang="vi-VN" altLang="en-US" b="1">
                <a:solidFill>
                  <a:srgbClr val="FF0000"/>
                </a:solidFill>
                <a:cs typeface="Times New Roman" pitchFamily="18" charset="0"/>
              </a:rPr>
              <a:t>CHÂU ÂU VÀ BẮC MĨ NỬA SAU THẾ KỈ XVI ĐẾN THẾ KỈ XVIII</a:t>
            </a:r>
            <a:endParaRPr lang="en-US" altLang="en-US" b="1">
              <a:solidFill>
                <a:srgbClr val="FF0000"/>
              </a:solidFill>
              <a:cs typeface="Times New Roman" pitchFamily="18" charset="0"/>
            </a:endParaRPr>
          </a:p>
        </p:txBody>
      </p:sp>
      <p:sp>
        <p:nvSpPr>
          <p:cNvPr id="44036" name="Rectangle 8"/>
          <p:cNvSpPr>
            <a:spLocks noChangeArrowheads="1"/>
          </p:cNvSpPr>
          <p:nvPr/>
        </p:nvSpPr>
        <p:spPr bwMode="auto">
          <a:xfrm>
            <a:off x="1443038" y="16144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sz="2400" b="1">
                <a:solidFill>
                  <a:srgbClr val="0000FF"/>
                </a:solidFill>
                <a:cs typeface="Times New Roman" pitchFamily="18" charset="0"/>
              </a:rPr>
              <a:t>Bài 1. </a:t>
            </a:r>
            <a:r>
              <a:rPr lang="en-US" altLang="en-US" sz="2400" b="1">
                <a:solidFill>
                  <a:srgbClr val="0000FF"/>
                </a:solidFill>
                <a:cs typeface="Times New Roman" pitchFamily="18" charset="0"/>
              </a:rPr>
              <a:t> </a:t>
            </a:r>
            <a:r>
              <a:rPr lang="vi-VN" altLang="en-US" sz="2400" b="1">
                <a:solidFill>
                  <a:srgbClr val="0000FF"/>
                </a:solidFill>
                <a:cs typeface="Times New Roman" pitchFamily="18" charset="0"/>
              </a:rPr>
              <a:t>CÁCH MẠNG TƯ SẢN ANH VÀ CUỘC CHIẾN TRANH GIÀNH ĐỘC LẬP CỦA 13 THUỘC ĐỊA ANH Ở BẮC MĨ</a:t>
            </a:r>
            <a:endParaRPr lang="en-US" altLang="en-US" sz="2400" u="sng">
              <a:solidFill>
                <a:srgbClr val="0000FF"/>
              </a:solidFill>
              <a:cs typeface="Times New Roman" pitchFamily="18" charset="0"/>
            </a:endParaRPr>
          </a:p>
        </p:txBody>
      </p:sp>
      <p:pic>
        <p:nvPicPr>
          <p:cNvPr id="44037" name="Picture 7" descr="tải xuống (6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4572000"/>
            <a:ext cx="20859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 descr="George Washington – Wikipedia tiếng Việt"/>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610600" y="3810000"/>
            <a:ext cx="213042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2" descr="Oliver Cromwell – Wikipedia tiếng Việt"/>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316288" y="4103688"/>
            <a:ext cx="2062162"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9220200" y="46482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en-US" altLang="zh-CN" sz="2000" b="1">
              <a:solidFill>
                <a:srgbClr val="000000"/>
              </a:solidFill>
            </a:endParaRPr>
          </a:p>
        </p:txBody>
      </p:sp>
      <p:grpSp>
        <p:nvGrpSpPr>
          <p:cNvPr id="61443" name="Group 3"/>
          <p:cNvGrpSpPr>
            <a:grpSpLocks/>
          </p:cNvGrpSpPr>
          <p:nvPr/>
        </p:nvGrpSpPr>
        <p:grpSpPr bwMode="auto">
          <a:xfrm>
            <a:off x="3124200" y="982663"/>
            <a:ext cx="6096000" cy="5722937"/>
            <a:chOff x="2256" y="768"/>
            <a:chExt cx="3600" cy="3216"/>
          </a:xfrm>
        </p:grpSpPr>
        <p:pic>
          <p:nvPicPr>
            <p:cNvPr id="61484" name="Picture 4" descr="Luoc do cam 13 thuocdia 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768"/>
              <a:ext cx="3455"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Freeform 5"/>
            <p:cNvSpPr/>
            <p:nvPr/>
          </p:nvSpPr>
          <p:spPr bwMode="auto">
            <a:xfrm>
              <a:off x="3323" y="1113"/>
              <a:ext cx="1945" cy="2529"/>
            </a:xfrm>
            <a:custGeom>
              <a:avLst/>
              <a:gdLst/>
              <a:ahLst/>
              <a:cxnLst>
                <a:cxn ang="0">
                  <a:pos x="0" y="3396"/>
                </a:cxn>
                <a:cxn ang="0">
                  <a:pos x="72" y="3300"/>
                </a:cxn>
                <a:cxn ang="0">
                  <a:pos x="96" y="3228"/>
                </a:cxn>
                <a:cxn ang="0">
                  <a:pos x="108" y="2820"/>
                </a:cxn>
                <a:cxn ang="0">
                  <a:pos x="120" y="2664"/>
                </a:cxn>
                <a:cxn ang="0">
                  <a:pos x="276" y="2616"/>
                </a:cxn>
                <a:cxn ang="0">
                  <a:pos x="348" y="2520"/>
                </a:cxn>
                <a:cxn ang="0">
                  <a:pos x="420" y="2376"/>
                </a:cxn>
                <a:cxn ang="0">
                  <a:pos x="468" y="2304"/>
                </a:cxn>
                <a:cxn ang="0">
                  <a:pos x="540" y="2268"/>
                </a:cxn>
                <a:cxn ang="0">
                  <a:pos x="648" y="2184"/>
                </a:cxn>
                <a:cxn ang="0">
                  <a:pos x="696" y="2076"/>
                </a:cxn>
                <a:cxn ang="0">
                  <a:pos x="660" y="2052"/>
                </a:cxn>
                <a:cxn ang="0">
                  <a:pos x="588" y="2076"/>
                </a:cxn>
                <a:cxn ang="0">
                  <a:pos x="756" y="1992"/>
                </a:cxn>
                <a:cxn ang="0">
                  <a:pos x="804" y="1980"/>
                </a:cxn>
                <a:cxn ang="0">
                  <a:pos x="852" y="1872"/>
                </a:cxn>
                <a:cxn ang="0">
                  <a:pos x="900" y="1728"/>
                </a:cxn>
                <a:cxn ang="0">
                  <a:pos x="912" y="1656"/>
                </a:cxn>
                <a:cxn ang="0">
                  <a:pos x="972" y="1596"/>
                </a:cxn>
                <a:cxn ang="0">
                  <a:pos x="1116" y="1464"/>
                </a:cxn>
                <a:cxn ang="0">
                  <a:pos x="1188" y="1212"/>
                </a:cxn>
                <a:cxn ang="0">
                  <a:pos x="1176" y="1128"/>
                </a:cxn>
                <a:cxn ang="0">
                  <a:pos x="1128" y="1056"/>
                </a:cxn>
                <a:cxn ang="0">
                  <a:pos x="1224" y="1080"/>
                </a:cxn>
                <a:cxn ang="0">
                  <a:pos x="1296" y="1128"/>
                </a:cxn>
                <a:cxn ang="0">
                  <a:pos x="1368" y="1116"/>
                </a:cxn>
                <a:cxn ang="0">
                  <a:pos x="1428" y="1044"/>
                </a:cxn>
                <a:cxn ang="0">
                  <a:pos x="1500" y="996"/>
                </a:cxn>
                <a:cxn ang="0">
                  <a:pos x="1548" y="924"/>
                </a:cxn>
                <a:cxn ang="0">
                  <a:pos x="1644" y="780"/>
                </a:cxn>
                <a:cxn ang="0">
                  <a:pos x="1668" y="708"/>
                </a:cxn>
                <a:cxn ang="0">
                  <a:pos x="1692" y="672"/>
                </a:cxn>
                <a:cxn ang="0">
                  <a:pos x="1764" y="624"/>
                </a:cxn>
                <a:cxn ang="0">
                  <a:pos x="1884" y="792"/>
                </a:cxn>
                <a:cxn ang="0">
                  <a:pos x="1944" y="720"/>
                </a:cxn>
                <a:cxn ang="0">
                  <a:pos x="2016" y="612"/>
                </a:cxn>
                <a:cxn ang="0">
                  <a:pos x="2052" y="600"/>
                </a:cxn>
                <a:cxn ang="0">
                  <a:pos x="2124" y="552"/>
                </a:cxn>
                <a:cxn ang="0">
                  <a:pos x="2172" y="480"/>
                </a:cxn>
                <a:cxn ang="0">
                  <a:pos x="2244" y="360"/>
                </a:cxn>
                <a:cxn ang="0">
                  <a:pos x="2400" y="0"/>
                </a:cxn>
              </a:cxnLst>
              <a:rect l="0" t="0" r="r" b="b"/>
              <a:pathLst>
                <a:path w="2400" h="3396">
                  <a:moveTo>
                    <a:pt x="0" y="3396"/>
                  </a:moveTo>
                  <a:cubicBezTo>
                    <a:pt x="37" y="3371"/>
                    <a:pt x="54" y="3341"/>
                    <a:pt x="72" y="3300"/>
                  </a:cubicBezTo>
                  <a:cubicBezTo>
                    <a:pt x="82" y="3277"/>
                    <a:pt x="96" y="3228"/>
                    <a:pt x="96" y="3228"/>
                  </a:cubicBezTo>
                  <a:cubicBezTo>
                    <a:pt x="100" y="3092"/>
                    <a:pt x="102" y="2956"/>
                    <a:pt x="108" y="2820"/>
                  </a:cubicBezTo>
                  <a:cubicBezTo>
                    <a:pt x="110" y="2768"/>
                    <a:pt x="107" y="2714"/>
                    <a:pt x="120" y="2664"/>
                  </a:cubicBezTo>
                  <a:cubicBezTo>
                    <a:pt x="130" y="2626"/>
                    <a:pt x="264" y="2618"/>
                    <a:pt x="276" y="2616"/>
                  </a:cubicBezTo>
                  <a:cubicBezTo>
                    <a:pt x="292" y="2568"/>
                    <a:pt x="306" y="2548"/>
                    <a:pt x="348" y="2520"/>
                  </a:cubicBezTo>
                  <a:cubicBezTo>
                    <a:pt x="410" y="2427"/>
                    <a:pt x="387" y="2475"/>
                    <a:pt x="420" y="2376"/>
                  </a:cubicBezTo>
                  <a:cubicBezTo>
                    <a:pt x="429" y="2349"/>
                    <a:pt x="441" y="2313"/>
                    <a:pt x="468" y="2304"/>
                  </a:cubicBezTo>
                  <a:cubicBezTo>
                    <a:pt x="501" y="2293"/>
                    <a:pt x="512" y="2293"/>
                    <a:pt x="540" y="2268"/>
                  </a:cubicBezTo>
                  <a:cubicBezTo>
                    <a:pt x="637" y="2182"/>
                    <a:pt x="574" y="2209"/>
                    <a:pt x="648" y="2184"/>
                  </a:cubicBezTo>
                  <a:cubicBezTo>
                    <a:pt x="661" y="2145"/>
                    <a:pt x="683" y="2115"/>
                    <a:pt x="696" y="2076"/>
                  </a:cubicBezTo>
                  <a:cubicBezTo>
                    <a:pt x="684" y="2068"/>
                    <a:pt x="674" y="2052"/>
                    <a:pt x="660" y="2052"/>
                  </a:cubicBezTo>
                  <a:cubicBezTo>
                    <a:pt x="635" y="2052"/>
                    <a:pt x="588" y="2076"/>
                    <a:pt x="588" y="2076"/>
                  </a:cubicBezTo>
                  <a:cubicBezTo>
                    <a:pt x="550" y="1963"/>
                    <a:pt x="642" y="2000"/>
                    <a:pt x="756" y="1992"/>
                  </a:cubicBezTo>
                  <a:cubicBezTo>
                    <a:pt x="772" y="1988"/>
                    <a:pt x="790" y="1989"/>
                    <a:pt x="804" y="1980"/>
                  </a:cubicBezTo>
                  <a:cubicBezTo>
                    <a:pt x="828" y="1964"/>
                    <a:pt x="847" y="1886"/>
                    <a:pt x="852" y="1872"/>
                  </a:cubicBezTo>
                  <a:cubicBezTo>
                    <a:pt x="867" y="1826"/>
                    <a:pt x="892" y="1776"/>
                    <a:pt x="900" y="1728"/>
                  </a:cubicBezTo>
                  <a:cubicBezTo>
                    <a:pt x="904" y="1704"/>
                    <a:pt x="904" y="1679"/>
                    <a:pt x="912" y="1656"/>
                  </a:cubicBezTo>
                  <a:cubicBezTo>
                    <a:pt x="926" y="1613"/>
                    <a:pt x="942" y="1623"/>
                    <a:pt x="972" y="1596"/>
                  </a:cubicBezTo>
                  <a:cubicBezTo>
                    <a:pt x="1023" y="1550"/>
                    <a:pt x="1060" y="1501"/>
                    <a:pt x="1116" y="1464"/>
                  </a:cubicBezTo>
                  <a:cubicBezTo>
                    <a:pt x="1144" y="1381"/>
                    <a:pt x="1160" y="1295"/>
                    <a:pt x="1188" y="1212"/>
                  </a:cubicBezTo>
                  <a:cubicBezTo>
                    <a:pt x="1184" y="1184"/>
                    <a:pt x="1186" y="1154"/>
                    <a:pt x="1176" y="1128"/>
                  </a:cubicBezTo>
                  <a:cubicBezTo>
                    <a:pt x="1166" y="1101"/>
                    <a:pt x="1128" y="1056"/>
                    <a:pt x="1128" y="1056"/>
                  </a:cubicBezTo>
                  <a:cubicBezTo>
                    <a:pt x="1201" y="1007"/>
                    <a:pt x="1178" y="1039"/>
                    <a:pt x="1224" y="1080"/>
                  </a:cubicBezTo>
                  <a:cubicBezTo>
                    <a:pt x="1246" y="1099"/>
                    <a:pt x="1296" y="1128"/>
                    <a:pt x="1296" y="1128"/>
                  </a:cubicBezTo>
                  <a:cubicBezTo>
                    <a:pt x="1320" y="1124"/>
                    <a:pt x="1346" y="1126"/>
                    <a:pt x="1368" y="1116"/>
                  </a:cubicBezTo>
                  <a:cubicBezTo>
                    <a:pt x="1412" y="1097"/>
                    <a:pt x="1397" y="1071"/>
                    <a:pt x="1428" y="1044"/>
                  </a:cubicBezTo>
                  <a:cubicBezTo>
                    <a:pt x="1450" y="1025"/>
                    <a:pt x="1500" y="996"/>
                    <a:pt x="1500" y="996"/>
                  </a:cubicBezTo>
                  <a:cubicBezTo>
                    <a:pt x="1523" y="927"/>
                    <a:pt x="1496" y="991"/>
                    <a:pt x="1548" y="924"/>
                  </a:cubicBezTo>
                  <a:cubicBezTo>
                    <a:pt x="1583" y="879"/>
                    <a:pt x="1612" y="827"/>
                    <a:pt x="1644" y="780"/>
                  </a:cubicBezTo>
                  <a:cubicBezTo>
                    <a:pt x="1658" y="759"/>
                    <a:pt x="1654" y="729"/>
                    <a:pt x="1668" y="708"/>
                  </a:cubicBezTo>
                  <a:cubicBezTo>
                    <a:pt x="1676" y="696"/>
                    <a:pt x="1681" y="681"/>
                    <a:pt x="1692" y="672"/>
                  </a:cubicBezTo>
                  <a:cubicBezTo>
                    <a:pt x="1714" y="653"/>
                    <a:pt x="1764" y="624"/>
                    <a:pt x="1764" y="624"/>
                  </a:cubicBezTo>
                  <a:cubicBezTo>
                    <a:pt x="1804" y="685"/>
                    <a:pt x="1820" y="750"/>
                    <a:pt x="1884" y="792"/>
                  </a:cubicBezTo>
                  <a:cubicBezTo>
                    <a:pt x="1901" y="766"/>
                    <a:pt x="1927" y="746"/>
                    <a:pt x="1944" y="720"/>
                  </a:cubicBezTo>
                  <a:cubicBezTo>
                    <a:pt x="1971" y="680"/>
                    <a:pt x="1968" y="644"/>
                    <a:pt x="2016" y="612"/>
                  </a:cubicBezTo>
                  <a:cubicBezTo>
                    <a:pt x="2027" y="605"/>
                    <a:pt x="2041" y="606"/>
                    <a:pt x="2052" y="600"/>
                  </a:cubicBezTo>
                  <a:cubicBezTo>
                    <a:pt x="2077" y="586"/>
                    <a:pt x="2124" y="552"/>
                    <a:pt x="2124" y="552"/>
                  </a:cubicBezTo>
                  <a:cubicBezTo>
                    <a:pt x="2150" y="475"/>
                    <a:pt x="2116" y="559"/>
                    <a:pt x="2172" y="480"/>
                  </a:cubicBezTo>
                  <a:cubicBezTo>
                    <a:pt x="2199" y="442"/>
                    <a:pt x="2218" y="399"/>
                    <a:pt x="2244" y="360"/>
                  </a:cubicBezTo>
                  <a:cubicBezTo>
                    <a:pt x="2314" y="255"/>
                    <a:pt x="2400" y="132"/>
                    <a:pt x="2400" y="0"/>
                  </a:cubicBezTo>
                </a:path>
              </a:pathLst>
            </a:custGeom>
            <a:noFill/>
            <a:ln w="19050" cap="flat" cmpd="sng">
              <a:solidFill>
                <a:schemeClr val="tx1"/>
              </a:solidFill>
              <a:prstDash val="dash"/>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nvGrpSpPr>
            <p:cNvPr id="61486" name="Group 6"/>
            <p:cNvGrpSpPr>
              <a:grpSpLocks/>
            </p:cNvGrpSpPr>
            <p:nvPr/>
          </p:nvGrpSpPr>
          <p:grpSpPr bwMode="auto">
            <a:xfrm>
              <a:off x="4833" y="1103"/>
              <a:ext cx="792" cy="871"/>
              <a:chOff x="4833" y="1103"/>
              <a:chExt cx="792" cy="871"/>
            </a:xfrm>
          </p:grpSpPr>
          <p:sp>
            <p:nvSpPr>
              <p:cNvPr id="51207" name="Freeform 7"/>
              <p:cNvSpPr/>
              <p:nvPr/>
            </p:nvSpPr>
            <p:spPr bwMode="auto">
              <a:xfrm>
                <a:off x="4833" y="1103"/>
                <a:ext cx="792" cy="871"/>
              </a:xfrm>
              <a:custGeom>
                <a:avLst/>
                <a:gdLst/>
                <a:ahLst/>
                <a:cxnLst>
                  <a:cxn ang="0">
                    <a:pos x="0" y="1104"/>
                  </a:cxn>
                  <a:cxn ang="0">
                    <a:pos x="102" y="954"/>
                  </a:cxn>
                  <a:cxn ang="0">
                    <a:pos x="294" y="948"/>
                  </a:cxn>
                  <a:cxn ang="0">
                    <a:pos x="318" y="942"/>
                  </a:cxn>
                  <a:cxn ang="0">
                    <a:pos x="354" y="930"/>
                  </a:cxn>
                  <a:cxn ang="0">
                    <a:pos x="426" y="888"/>
                  </a:cxn>
                  <a:cxn ang="0">
                    <a:pos x="408" y="690"/>
                  </a:cxn>
                  <a:cxn ang="0">
                    <a:pos x="390" y="474"/>
                  </a:cxn>
                  <a:cxn ang="0">
                    <a:pos x="372" y="402"/>
                  </a:cxn>
                  <a:cxn ang="0">
                    <a:pos x="408" y="360"/>
                  </a:cxn>
                  <a:cxn ang="0">
                    <a:pos x="432" y="330"/>
                  </a:cxn>
                  <a:cxn ang="0">
                    <a:pos x="462" y="234"/>
                  </a:cxn>
                  <a:cxn ang="0">
                    <a:pos x="528" y="126"/>
                  </a:cxn>
                  <a:cxn ang="0">
                    <a:pos x="588" y="0"/>
                  </a:cxn>
                  <a:cxn ang="0">
                    <a:pos x="804" y="18"/>
                  </a:cxn>
                  <a:cxn ang="0">
                    <a:pos x="840" y="90"/>
                  </a:cxn>
                  <a:cxn ang="0">
                    <a:pos x="852" y="126"/>
                  </a:cxn>
                  <a:cxn ang="0">
                    <a:pos x="870" y="288"/>
                  </a:cxn>
                  <a:cxn ang="0">
                    <a:pos x="888" y="300"/>
                  </a:cxn>
                  <a:cxn ang="0">
                    <a:pos x="924" y="360"/>
                  </a:cxn>
                  <a:cxn ang="0">
                    <a:pos x="960" y="408"/>
                  </a:cxn>
                  <a:cxn ang="0">
                    <a:pos x="984" y="462"/>
                  </a:cxn>
                  <a:cxn ang="0">
                    <a:pos x="990" y="480"/>
                  </a:cxn>
                  <a:cxn ang="0">
                    <a:pos x="810" y="570"/>
                  </a:cxn>
                  <a:cxn ang="0">
                    <a:pos x="702" y="576"/>
                  </a:cxn>
                  <a:cxn ang="0">
                    <a:pos x="648" y="660"/>
                  </a:cxn>
                  <a:cxn ang="0">
                    <a:pos x="582" y="690"/>
                  </a:cxn>
                  <a:cxn ang="0">
                    <a:pos x="570" y="708"/>
                  </a:cxn>
                  <a:cxn ang="0">
                    <a:pos x="534" y="720"/>
                  </a:cxn>
                  <a:cxn ang="0">
                    <a:pos x="462" y="828"/>
                  </a:cxn>
                  <a:cxn ang="0">
                    <a:pos x="438" y="924"/>
                  </a:cxn>
                  <a:cxn ang="0">
                    <a:pos x="456" y="1068"/>
                  </a:cxn>
                  <a:cxn ang="0">
                    <a:pos x="516" y="1092"/>
                  </a:cxn>
                  <a:cxn ang="0">
                    <a:pos x="534" y="1080"/>
                  </a:cxn>
                  <a:cxn ang="0">
                    <a:pos x="558" y="1134"/>
                  </a:cxn>
                  <a:cxn ang="0">
                    <a:pos x="534" y="1146"/>
                  </a:cxn>
                  <a:cxn ang="0">
                    <a:pos x="498" y="1170"/>
                  </a:cxn>
                  <a:cxn ang="0">
                    <a:pos x="462" y="1110"/>
                  </a:cxn>
                  <a:cxn ang="0">
                    <a:pos x="456" y="1092"/>
                  </a:cxn>
                  <a:cxn ang="0">
                    <a:pos x="438" y="1086"/>
                  </a:cxn>
                  <a:cxn ang="0">
                    <a:pos x="354" y="1050"/>
                  </a:cxn>
                  <a:cxn ang="0">
                    <a:pos x="168" y="1074"/>
                  </a:cxn>
                  <a:cxn ang="0">
                    <a:pos x="72" y="1098"/>
                  </a:cxn>
                  <a:cxn ang="0">
                    <a:pos x="0" y="1104"/>
                  </a:cxn>
                </a:cxnLst>
                <a:rect l="0" t="0" r="r" b="b"/>
                <a:pathLst>
                  <a:path w="990" h="1170">
                    <a:moveTo>
                      <a:pt x="0" y="1104"/>
                    </a:moveTo>
                    <a:cubicBezTo>
                      <a:pt x="30" y="1059"/>
                      <a:pt x="31" y="958"/>
                      <a:pt x="102" y="954"/>
                    </a:cubicBezTo>
                    <a:cubicBezTo>
                      <a:pt x="166" y="950"/>
                      <a:pt x="230" y="950"/>
                      <a:pt x="294" y="948"/>
                    </a:cubicBezTo>
                    <a:cubicBezTo>
                      <a:pt x="302" y="946"/>
                      <a:pt x="310" y="944"/>
                      <a:pt x="318" y="942"/>
                    </a:cubicBezTo>
                    <a:cubicBezTo>
                      <a:pt x="330" y="938"/>
                      <a:pt x="354" y="930"/>
                      <a:pt x="354" y="930"/>
                    </a:cubicBezTo>
                    <a:cubicBezTo>
                      <a:pt x="384" y="900"/>
                      <a:pt x="403" y="922"/>
                      <a:pt x="426" y="888"/>
                    </a:cubicBezTo>
                    <a:cubicBezTo>
                      <a:pt x="436" y="819"/>
                      <a:pt x="418" y="758"/>
                      <a:pt x="408" y="690"/>
                    </a:cubicBezTo>
                    <a:cubicBezTo>
                      <a:pt x="403" y="617"/>
                      <a:pt x="396" y="547"/>
                      <a:pt x="390" y="474"/>
                    </a:cubicBezTo>
                    <a:cubicBezTo>
                      <a:pt x="388" y="449"/>
                      <a:pt x="372" y="402"/>
                      <a:pt x="372" y="402"/>
                    </a:cubicBezTo>
                    <a:cubicBezTo>
                      <a:pt x="380" y="378"/>
                      <a:pt x="384" y="368"/>
                      <a:pt x="408" y="360"/>
                    </a:cubicBezTo>
                    <a:cubicBezTo>
                      <a:pt x="423" y="315"/>
                      <a:pt x="401" y="369"/>
                      <a:pt x="432" y="330"/>
                    </a:cubicBezTo>
                    <a:cubicBezTo>
                      <a:pt x="451" y="306"/>
                      <a:pt x="444" y="260"/>
                      <a:pt x="462" y="234"/>
                    </a:cubicBezTo>
                    <a:cubicBezTo>
                      <a:pt x="485" y="199"/>
                      <a:pt x="511" y="164"/>
                      <a:pt x="528" y="126"/>
                    </a:cubicBezTo>
                    <a:cubicBezTo>
                      <a:pt x="547" y="83"/>
                      <a:pt x="554" y="34"/>
                      <a:pt x="588" y="0"/>
                    </a:cubicBezTo>
                    <a:cubicBezTo>
                      <a:pt x="673" y="12"/>
                      <a:pt x="690" y="14"/>
                      <a:pt x="804" y="18"/>
                    </a:cubicBezTo>
                    <a:cubicBezTo>
                      <a:pt x="835" y="65"/>
                      <a:pt x="823" y="40"/>
                      <a:pt x="840" y="90"/>
                    </a:cubicBezTo>
                    <a:cubicBezTo>
                      <a:pt x="844" y="102"/>
                      <a:pt x="852" y="126"/>
                      <a:pt x="852" y="126"/>
                    </a:cubicBezTo>
                    <a:cubicBezTo>
                      <a:pt x="858" y="180"/>
                      <a:pt x="850" y="238"/>
                      <a:pt x="870" y="288"/>
                    </a:cubicBezTo>
                    <a:cubicBezTo>
                      <a:pt x="873" y="295"/>
                      <a:pt x="882" y="296"/>
                      <a:pt x="888" y="300"/>
                    </a:cubicBezTo>
                    <a:cubicBezTo>
                      <a:pt x="899" y="332"/>
                      <a:pt x="894" y="350"/>
                      <a:pt x="924" y="360"/>
                    </a:cubicBezTo>
                    <a:cubicBezTo>
                      <a:pt x="932" y="384"/>
                      <a:pt x="939" y="394"/>
                      <a:pt x="960" y="408"/>
                    </a:cubicBezTo>
                    <a:cubicBezTo>
                      <a:pt x="979" y="437"/>
                      <a:pt x="970" y="419"/>
                      <a:pt x="984" y="462"/>
                    </a:cubicBezTo>
                    <a:cubicBezTo>
                      <a:pt x="986" y="468"/>
                      <a:pt x="990" y="480"/>
                      <a:pt x="990" y="480"/>
                    </a:cubicBezTo>
                    <a:cubicBezTo>
                      <a:pt x="934" y="517"/>
                      <a:pt x="875" y="548"/>
                      <a:pt x="810" y="570"/>
                    </a:cubicBezTo>
                    <a:cubicBezTo>
                      <a:pt x="776" y="581"/>
                      <a:pt x="738" y="574"/>
                      <a:pt x="702" y="576"/>
                    </a:cubicBezTo>
                    <a:cubicBezTo>
                      <a:pt x="683" y="605"/>
                      <a:pt x="677" y="641"/>
                      <a:pt x="648" y="660"/>
                    </a:cubicBezTo>
                    <a:cubicBezTo>
                      <a:pt x="630" y="688"/>
                      <a:pt x="616" y="684"/>
                      <a:pt x="582" y="690"/>
                    </a:cubicBezTo>
                    <a:cubicBezTo>
                      <a:pt x="578" y="696"/>
                      <a:pt x="576" y="704"/>
                      <a:pt x="570" y="708"/>
                    </a:cubicBezTo>
                    <a:cubicBezTo>
                      <a:pt x="559" y="715"/>
                      <a:pt x="534" y="720"/>
                      <a:pt x="534" y="720"/>
                    </a:cubicBezTo>
                    <a:cubicBezTo>
                      <a:pt x="510" y="756"/>
                      <a:pt x="486" y="792"/>
                      <a:pt x="462" y="828"/>
                    </a:cubicBezTo>
                    <a:cubicBezTo>
                      <a:pt x="446" y="853"/>
                      <a:pt x="448" y="895"/>
                      <a:pt x="438" y="924"/>
                    </a:cubicBezTo>
                    <a:cubicBezTo>
                      <a:pt x="453" y="968"/>
                      <a:pt x="424" y="1036"/>
                      <a:pt x="456" y="1068"/>
                    </a:cubicBezTo>
                    <a:cubicBezTo>
                      <a:pt x="467" y="1079"/>
                      <a:pt x="501" y="1088"/>
                      <a:pt x="516" y="1092"/>
                    </a:cubicBezTo>
                    <a:cubicBezTo>
                      <a:pt x="522" y="1088"/>
                      <a:pt x="527" y="1079"/>
                      <a:pt x="534" y="1080"/>
                    </a:cubicBezTo>
                    <a:cubicBezTo>
                      <a:pt x="553" y="1084"/>
                      <a:pt x="558" y="1134"/>
                      <a:pt x="558" y="1134"/>
                    </a:cubicBezTo>
                    <a:cubicBezTo>
                      <a:pt x="550" y="1138"/>
                      <a:pt x="542" y="1141"/>
                      <a:pt x="534" y="1146"/>
                    </a:cubicBezTo>
                    <a:cubicBezTo>
                      <a:pt x="522" y="1153"/>
                      <a:pt x="498" y="1170"/>
                      <a:pt x="498" y="1170"/>
                    </a:cubicBezTo>
                    <a:cubicBezTo>
                      <a:pt x="479" y="1151"/>
                      <a:pt x="473" y="1135"/>
                      <a:pt x="462" y="1110"/>
                    </a:cubicBezTo>
                    <a:cubicBezTo>
                      <a:pt x="460" y="1104"/>
                      <a:pt x="460" y="1096"/>
                      <a:pt x="456" y="1092"/>
                    </a:cubicBezTo>
                    <a:cubicBezTo>
                      <a:pt x="452" y="1088"/>
                      <a:pt x="444" y="1088"/>
                      <a:pt x="438" y="1086"/>
                    </a:cubicBezTo>
                    <a:cubicBezTo>
                      <a:pt x="427" y="1052"/>
                      <a:pt x="385" y="1054"/>
                      <a:pt x="354" y="1050"/>
                    </a:cubicBezTo>
                    <a:cubicBezTo>
                      <a:pt x="291" y="1056"/>
                      <a:pt x="230" y="1067"/>
                      <a:pt x="168" y="1074"/>
                    </a:cubicBezTo>
                    <a:cubicBezTo>
                      <a:pt x="137" y="1095"/>
                      <a:pt x="111" y="1094"/>
                      <a:pt x="72" y="1098"/>
                    </a:cubicBezTo>
                    <a:cubicBezTo>
                      <a:pt x="32" y="1108"/>
                      <a:pt x="56" y="1104"/>
                      <a:pt x="0" y="1104"/>
                    </a:cubicBezTo>
                    <a:close/>
                  </a:path>
                </a:pathLst>
              </a:custGeom>
              <a:solidFill>
                <a:srgbClr val="FDDEA1"/>
              </a:solidFill>
              <a:ln w="9525">
                <a:solidFill>
                  <a:srgbClr val="FDDEA1"/>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32" name="Text Box 8"/>
              <p:cNvSpPr txBox="1">
                <a:spLocks noChangeArrowheads="1"/>
              </p:cNvSpPr>
              <p:nvPr/>
            </p:nvSpPr>
            <p:spPr bwMode="auto">
              <a:xfrm>
                <a:off x="5200" y="1271"/>
                <a:ext cx="3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  MA XA CHU XET</a:t>
                </a:r>
              </a:p>
            </p:txBody>
          </p:sp>
        </p:grpSp>
        <p:grpSp>
          <p:nvGrpSpPr>
            <p:cNvPr id="61487" name="Group 9"/>
            <p:cNvGrpSpPr>
              <a:grpSpLocks/>
            </p:cNvGrpSpPr>
            <p:nvPr/>
          </p:nvGrpSpPr>
          <p:grpSpPr bwMode="auto">
            <a:xfrm>
              <a:off x="4933" y="1398"/>
              <a:ext cx="823" cy="491"/>
              <a:chOff x="4933" y="1398"/>
              <a:chExt cx="823" cy="491"/>
            </a:xfrm>
          </p:grpSpPr>
          <p:sp>
            <p:nvSpPr>
              <p:cNvPr id="51210" name="Freeform 10"/>
              <p:cNvSpPr/>
              <p:nvPr/>
            </p:nvSpPr>
            <p:spPr bwMode="auto">
              <a:xfrm>
                <a:off x="4933" y="1398"/>
                <a:ext cx="250" cy="420"/>
              </a:xfrm>
              <a:custGeom>
                <a:avLst/>
                <a:gdLst/>
                <a:ahLst/>
                <a:cxnLst>
                  <a:cxn ang="0">
                    <a:pos x="241" y="0"/>
                  </a:cxn>
                  <a:cxn ang="0">
                    <a:pos x="259" y="84"/>
                  </a:cxn>
                  <a:cxn ang="0">
                    <a:pos x="271" y="120"/>
                  </a:cxn>
                  <a:cxn ang="0">
                    <a:pos x="277" y="138"/>
                  </a:cxn>
                  <a:cxn ang="0">
                    <a:pos x="295" y="396"/>
                  </a:cxn>
                  <a:cxn ang="0">
                    <a:pos x="313" y="432"/>
                  </a:cxn>
                  <a:cxn ang="0">
                    <a:pos x="307" y="480"/>
                  </a:cxn>
                  <a:cxn ang="0">
                    <a:pos x="289" y="492"/>
                  </a:cxn>
                  <a:cxn ang="0">
                    <a:pos x="283" y="510"/>
                  </a:cxn>
                  <a:cxn ang="0">
                    <a:pos x="193" y="564"/>
                  </a:cxn>
                  <a:cxn ang="0">
                    <a:pos x="73" y="558"/>
                  </a:cxn>
                  <a:cxn ang="0">
                    <a:pos x="37" y="546"/>
                  </a:cxn>
                  <a:cxn ang="0">
                    <a:pos x="7" y="552"/>
                  </a:cxn>
                  <a:cxn ang="0">
                    <a:pos x="13" y="522"/>
                  </a:cxn>
                  <a:cxn ang="0">
                    <a:pos x="43" y="426"/>
                  </a:cxn>
                  <a:cxn ang="0">
                    <a:pos x="61" y="390"/>
                  </a:cxn>
                  <a:cxn ang="0">
                    <a:pos x="109" y="240"/>
                  </a:cxn>
                  <a:cxn ang="0">
                    <a:pos x="151" y="168"/>
                  </a:cxn>
                  <a:cxn ang="0">
                    <a:pos x="223" y="42"/>
                  </a:cxn>
                  <a:cxn ang="0">
                    <a:pos x="241" y="0"/>
                  </a:cxn>
                </a:cxnLst>
                <a:rect l="0" t="0" r="r" b="b"/>
                <a:pathLst>
                  <a:path w="313" h="564">
                    <a:moveTo>
                      <a:pt x="241" y="0"/>
                    </a:moveTo>
                    <a:cubicBezTo>
                      <a:pt x="250" y="28"/>
                      <a:pt x="251" y="56"/>
                      <a:pt x="259" y="84"/>
                    </a:cubicBezTo>
                    <a:cubicBezTo>
                      <a:pt x="262" y="96"/>
                      <a:pt x="267" y="108"/>
                      <a:pt x="271" y="120"/>
                    </a:cubicBezTo>
                    <a:cubicBezTo>
                      <a:pt x="273" y="126"/>
                      <a:pt x="277" y="138"/>
                      <a:pt x="277" y="138"/>
                    </a:cubicBezTo>
                    <a:cubicBezTo>
                      <a:pt x="288" y="223"/>
                      <a:pt x="276" y="312"/>
                      <a:pt x="295" y="396"/>
                    </a:cubicBezTo>
                    <a:cubicBezTo>
                      <a:pt x="298" y="409"/>
                      <a:pt x="309" y="419"/>
                      <a:pt x="313" y="432"/>
                    </a:cubicBezTo>
                    <a:cubicBezTo>
                      <a:pt x="311" y="448"/>
                      <a:pt x="313" y="465"/>
                      <a:pt x="307" y="480"/>
                    </a:cubicBezTo>
                    <a:cubicBezTo>
                      <a:pt x="304" y="487"/>
                      <a:pt x="294" y="486"/>
                      <a:pt x="289" y="492"/>
                    </a:cubicBezTo>
                    <a:cubicBezTo>
                      <a:pt x="285" y="497"/>
                      <a:pt x="287" y="506"/>
                      <a:pt x="283" y="510"/>
                    </a:cubicBezTo>
                    <a:cubicBezTo>
                      <a:pt x="262" y="531"/>
                      <a:pt x="223" y="554"/>
                      <a:pt x="193" y="564"/>
                    </a:cubicBezTo>
                    <a:cubicBezTo>
                      <a:pt x="153" y="562"/>
                      <a:pt x="113" y="563"/>
                      <a:pt x="73" y="558"/>
                    </a:cubicBezTo>
                    <a:cubicBezTo>
                      <a:pt x="60" y="557"/>
                      <a:pt x="37" y="546"/>
                      <a:pt x="37" y="546"/>
                    </a:cubicBezTo>
                    <a:cubicBezTo>
                      <a:pt x="27" y="548"/>
                      <a:pt x="14" y="559"/>
                      <a:pt x="7" y="552"/>
                    </a:cubicBezTo>
                    <a:cubicBezTo>
                      <a:pt x="0" y="545"/>
                      <a:pt x="11" y="532"/>
                      <a:pt x="13" y="522"/>
                    </a:cubicBezTo>
                    <a:cubicBezTo>
                      <a:pt x="21" y="490"/>
                      <a:pt x="32" y="458"/>
                      <a:pt x="43" y="426"/>
                    </a:cubicBezTo>
                    <a:cubicBezTo>
                      <a:pt x="65" y="360"/>
                      <a:pt x="30" y="460"/>
                      <a:pt x="61" y="390"/>
                    </a:cubicBezTo>
                    <a:cubicBezTo>
                      <a:pt x="82" y="343"/>
                      <a:pt x="93" y="289"/>
                      <a:pt x="109" y="240"/>
                    </a:cubicBezTo>
                    <a:cubicBezTo>
                      <a:pt x="116" y="219"/>
                      <a:pt x="141" y="190"/>
                      <a:pt x="151" y="168"/>
                    </a:cubicBezTo>
                    <a:cubicBezTo>
                      <a:pt x="174" y="116"/>
                      <a:pt x="169" y="78"/>
                      <a:pt x="223" y="42"/>
                    </a:cubicBezTo>
                    <a:cubicBezTo>
                      <a:pt x="232" y="16"/>
                      <a:pt x="226" y="30"/>
                      <a:pt x="241" y="0"/>
                    </a:cubicBezTo>
                    <a:close/>
                  </a:path>
                </a:pathLst>
              </a:custGeom>
              <a:solidFill>
                <a:srgbClr val="FDD155"/>
              </a:solidFill>
              <a:ln w="9525">
                <a:solidFill>
                  <a:srgbClr val="FDD155"/>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29" name="Text Box 11"/>
              <p:cNvSpPr txBox="1">
                <a:spLocks noChangeArrowheads="1"/>
              </p:cNvSpPr>
              <p:nvPr/>
            </p:nvSpPr>
            <p:spPr bwMode="auto">
              <a:xfrm>
                <a:off x="5302" y="1673"/>
                <a:ext cx="45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 1.NIU  </a:t>
                </a:r>
              </a:p>
              <a:p>
                <a:pPr eaLnBrk="1" hangingPunct="1">
                  <a:spcBef>
                    <a:spcPct val="50000"/>
                  </a:spcBef>
                </a:pPr>
                <a:r>
                  <a:rPr lang="en-US" altLang="zh-CN" sz="1000" b="1">
                    <a:solidFill>
                      <a:srgbClr val="000000"/>
                    </a:solidFill>
                    <a:latin typeface="Arial" charset="0"/>
                  </a:rPr>
                  <a:t>HĂM XAI</a:t>
                </a:r>
              </a:p>
            </p:txBody>
          </p:sp>
          <p:sp>
            <p:nvSpPr>
              <p:cNvPr id="61530" name="Oval 12"/>
              <p:cNvSpPr>
                <a:spLocks noChangeArrowheads="1"/>
              </p:cNvSpPr>
              <p:nvPr/>
            </p:nvSpPr>
            <p:spPr bwMode="auto">
              <a:xfrm>
                <a:off x="5021" y="1622"/>
                <a:ext cx="77" cy="7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zh-CN" sz="1200" b="1">
                    <a:solidFill>
                      <a:srgbClr val="000000"/>
                    </a:solidFill>
                    <a:latin typeface="Arial" charset="0"/>
                  </a:rPr>
                  <a:t>1</a:t>
                </a:r>
              </a:p>
            </p:txBody>
          </p:sp>
        </p:grpSp>
        <p:grpSp>
          <p:nvGrpSpPr>
            <p:cNvPr id="61488" name="Group 13"/>
            <p:cNvGrpSpPr>
              <a:grpSpLocks/>
            </p:cNvGrpSpPr>
            <p:nvPr/>
          </p:nvGrpSpPr>
          <p:grpSpPr bwMode="auto">
            <a:xfrm>
              <a:off x="4238" y="1474"/>
              <a:ext cx="840" cy="687"/>
              <a:chOff x="4238" y="1474"/>
              <a:chExt cx="840" cy="687"/>
            </a:xfrm>
          </p:grpSpPr>
          <p:sp>
            <p:nvSpPr>
              <p:cNvPr id="51214" name="Freeform 14"/>
              <p:cNvSpPr/>
              <p:nvPr/>
            </p:nvSpPr>
            <p:spPr bwMode="auto">
              <a:xfrm>
                <a:off x="4238" y="1474"/>
                <a:ext cx="840" cy="687"/>
              </a:xfrm>
              <a:custGeom>
                <a:avLst/>
                <a:gdLst/>
                <a:ahLst/>
                <a:cxnLst>
                  <a:cxn ang="0">
                    <a:pos x="60" y="714"/>
                  </a:cxn>
                  <a:cxn ang="0">
                    <a:pos x="24" y="612"/>
                  </a:cxn>
                  <a:cxn ang="0">
                    <a:pos x="12" y="594"/>
                  </a:cxn>
                  <a:cxn ang="0">
                    <a:pos x="6" y="576"/>
                  </a:cxn>
                  <a:cxn ang="0">
                    <a:pos x="72" y="582"/>
                  </a:cxn>
                  <a:cxn ang="0">
                    <a:pos x="156" y="642"/>
                  </a:cxn>
                  <a:cxn ang="0">
                    <a:pos x="210" y="666"/>
                  </a:cxn>
                  <a:cxn ang="0">
                    <a:pos x="264" y="636"/>
                  </a:cxn>
                  <a:cxn ang="0">
                    <a:pos x="336" y="534"/>
                  </a:cxn>
                  <a:cxn ang="0">
                    <a:pos x="354" y="528"/>
                  </a:cxn>
                  <a:cxn ang="0">
                    <a:pos x="372" y="516"/>
                  </a:cxn>
                  <a:cxn ang="0">
                    <a:pos x="420" y="462"/>
                  </a:cxn>
                  <a:cxn ang="0">
                    <a:pos x="444" y="432"/>
                  </a:cxn>
                  <a:cxn ang="0">
                    <a:pos x="468" y="402"/>
                  </a:cxn>
                  <a:cxn ang="0">
                    <a:pos x="492" y="372"/>
                  </a:cxn>
                  <a:cxn ang="0">
                    <a:pos x="516" y="342"/>
                  </a:cxn>
                  <a:cxn ang="0">
                    <a:pos x="570" y="204"/>
                  </a:cxn>
                  <a:cxn ang="0">
                    <a:pos x="588" y="198"/>
                  </a:cxn>
                  <a:cxn ang="0">
                    <a:pos x="624" y="168"/>
                  </a:cxn>
                  <a:cxn ang="0">
                    <a:pos x="690" y="222"/>
                  </a:cxn>
                  <a:cxn ang="0">
                    <a:pos x="714" y="246"/>
                  </a:cxn>
                  <a:cxn ang="0">
                    <a:pos x="726" y="264"/>
                  </a:cxn>
                  <a:cxn ang="0">
                    <a:pos x="762" y="288"/>
                  </a:cxn>
                  <a:cxn ang="0">
                    <a:pos x="786" y="282"/>
                  </a:cxn>
                  <a:cxn ang="0">
                    <a:pos x="792" y="264"/>
                  </a:cxn>
                  <a:cxn ang="0">
                    <a:pos x="828" y="210"/>
                  </a:cxn>
                  <a:cxn ang="0">
                    <a:pos x="846" y="174"/>
                  </a:cxn>
                  <a:cxn ang="0">
                    <a:pos x="864" y="168"/>
                  </a:cxn>
                  <a:cxn ang="0">
                    <a:pos x="936" y="132"/>
                  </a:cxn>
                  <a:cxn ang="0">
                    <a:pos x="972" y="108"/>
                  </a:cxn>
                  <a:cxn ang="0">
                    <a:pos x="1020" y="48"/>
                  </a:cxn>
                  <a:cxn ang="0">
                    <a:pos x="1050" y="0"/>
                  </a:cxn>
                  <a:cxn ang="0">
                    <a:pos x="990" y="150"/>
                  </a:cxn>
                  <a:cxn ang="0">
                    <a:pos x="960" y="198"/>
                  </a:cxn>
                  <a:cxn ang="0">
                    <a:pos x="912" y="324"/>
                  </a:cxn>
                  <a:cxn ang="0">
                    <a:pos x="906" y="426"/>
                  </a:cxn>
                  <a:cxn ang="0">
                    <a:pos x="888" y="432"/>
                  </a:cxn>
                  <a:cxn ang="0">
                    <a:pos x="882" y="450"/>
                  </a:cxn>
                  <a:cxn ang="0">
                    <a:pos x="816" y="474"/>
                  </a:cxn>
                  <a:cxn ang="0">
                    <a:pos x="756" y="564"/>
                  </a:cxn>
                  <a:cxn ang="0">
                    <a:pos x="714" y="690"/>
                  </a:cxn>
                  <a:cxn ang="0">
                    <a:pos x="624" y="876"/>
                  </a:cxn>
                  <a:cxn ang="0">
                    <a:pos x="576" y="912"/>
                  </a:cxn>
                  <a:cxn ang="0">
                    <a:pos x="540" y="888"/>
                  </a:cxn>
                  <a:cxn ang="0">
                    <a:pos x="468" y="858"/>
                  </a:cxn>
                  <a:cxn ang="0">
                    <a:pos x="432" y="834"/>
                  </a:cxn>
                  <a:cxn ang="0">
                    <a:pos x="414" y="816"/>
                  </a:cxn>
                  <a:cxn ang="0">
                    <a:pos x="216" y="762"/>
                  </a:cxn>
                  <a:cxn ang="0">
                    <a:pos x="84" y="738"/>
                  </a:cxn>
                  <a:cxn ang="0">
                    <a:pos x="60" y="714"/>
                  </a:cxn>
                </a:cxnLst>
                <a:rect l="0" t="0" r="r" b="b"/>
                <a:pathLst>
                  <a:path w="1050" h="923">
                    <a:moveTo>
                      <a:pt x="60" y="714"/>
                    </a:moveTo>
                    <a:cubicBezTo>
                      <a:pt x="54" y="689"/>
                      <a:pt x="39" y="634"/>
                      <a:pt x="24" y="612"/>
                    </a:cubicBezTo>
                    <a:cubicBezTo>
                      <a:pt x="20" y="606"/>
                      <a:pt x="15" y="600"/>
                      <a:pt x="12" y="594"/>
                    </a:cubicBezTo>
                    <a:cubicBezTo>
                      <a:pt x="9" y="588"/>
                      <a:pt x="0" y="577"/>
                      <a:pt x="6" y="576"/>
                    </a:cubicBezTo>
                    <a:cubicBezTo>
                      <a:pt x="28" y="572"/>
                      <a:pt x="50" y="580"/>
                      <a:pt x="72" y="582"/>
                    </a:cubicBezTo>
                    <a:cubicBezTo>
                      <a:pt x="90" y="610"/>
                      <a:pt x="128" y="623"/>
                      <a:pt x="156" y="642"/>
                    </a:cubicBezTo>
                    <a:cubicBezTo>
                      <a:pt x="172" y="653"/>
                      <a:pt x="210" y="666"/>
                      <a:pt x="210" y="666"/>
                    </a:cubicBezTo>
                    <a:cubicBezTo>
                      <a:pt x="227" y="655"/>
                      <a:pt x="250" y="650"/>
                      <a:pt x="264" y="636"/>
                    </a:cubicBezTo>
                    <a:cubicBezTo>
                      <a:pt x="292" y="608"/>
                      <a:pt x="305" y="559"/>
                      <a:pt x="336" y="534"/>
                    </a:cubicBezTo>
                    <a:cubicBezTo>
                      <a:pt x="341" y="530"/>
                      <a:pt x="348" y="531"/>
                      <a:pt x="354" y="528"/>
                    </a:cubicBezTo>
                    <a:cubicBezTo>
                      <a:pt x="360" y="525"/>
                      <a:pt x="366" y="521"/>
                      <a:pt x="372" y="516"/>
                    </a:cubicBezTo>
                    <a:cubicBezTo>
                      <a:pt x="391" y="500"/>
                      <a:pt x="403" y="479"/>
                      <a:pt x="420" y="462"/>
                    </a:cubicBezTo>
                    <a:cubicBezTo>
                      <a:pt x="435" y="417"/>
                      <a:pt x="413" y="471"/>
                      <a:pt x="444" y="432"/>
                    </a:cubicBezTo>
                    <a:cubicBezTo>
                      <a:pt x="477" y="391"/>
                      <a:pt x="416" y="436"/>
                      <a:pt x="468" y="402"/>
                    </a:cubicBezTo>
                    <a:cubicBezTo>
                      <a:pt x="483" y="357"/>
                      <a:pt x="461" y="411"/>
                      <a:pt x="492" y="372"/>
                    </a:cubicBezTo>
                    <a:cubicBezTo>
                      <a:pt x="525" y="331"/>
                      <a:pt x="464" y="376"/>
                      <a:pt x="516" y="342"/>
                    </a:cubicBezTo>
                    <a:cubicBezTo>
                      <a:pt x="533" y="291"/>
                      <a:pt x="540" y="249"/>
                      <a:pt x="570" y="204"/>
                    </a:cubicBezTo>
                    <a:cubicBezTo>
                      <a:pt x="574" y="199"/>
                      <a:pt x="582" y="201"/>
                      <a:pt x="588" y="198"/>
                    </a:cubicBezTo>
                    <a:cubicBezTo>
                      <a:pt x="605" y="190"/>
                      <a:pt x="611" y="181"/>
                      <a:pt x="624" y="168"/>
                    </a:cubicBezTo>
                    <a:cubicBezTo>
                      <a:pt x="655" y="178"/>
                      <a:pt x="664" y="205"/>
                      <a:pt x="690" y="222"/>
                    </a:cubicBezTo>
                    <a:cubicBezTo>
                      <a:pt x="703" y="261"/>
                      <a:pt x="685" y="223"/>
                      <a:pt x="714" y="246"/>
                    </a:cubicBezTo>
                    <a:cubicBezTo>
                      <a:pt x="720" y="251"/>
                      <a:pt x="721" y="259"/>
                      <a:pt x="726" y="264"/>
                    </a:cubicBezTo>
                    <a:cubicBezTo>
                      <a:pt x="737" y="273"/>
                      <a:pt x="762" y="288"/>
                      <a:pt x="762" y="288"/>
                    </a:cubicBezTo>
                    <a:cubicBezTo>
                      <a:pt x="770" y="286"/>
                      <a:pt x="780" y="287"/>
                      <a:pt x="786" y="282"/>
                    </a:cubicBezTo>
                    <a:cubicBezTo>
                      <a:pt x="791" y="278"/>
                      <a:pt x="789" y="270"/>
                      <a:pt x="792" y="264"/>
                    </a:cubicBezTo>
                    <a:cubicBezTo>
                      <a:pt x="803" y="245"/>
                      <a:pt x="821" y="231"/>
                      <a:pt x="828" y="210"/>
                    </a:cubicBezTo>
                    <a:cubicBezTo>
                      <a:pt x="832" y="198"/>
                      <a:pt x="835" y="182"/>
                      <a:pt x="846" y="174"/>
                    </a:cubicBezTo>
                    <a:cubicBezTo>
                      <a:pt x="851" y="170"/>
                      <a:pt x="858" y="171"/>
                      <a:pt x="864" y="168"/>
                    </a:cubicBezTo>
                    <a:cubicBezTo>
                      <a:pt x="934" y="129"/>
                      <a:pt x="866" y="155"/>
                      <a:pt x="936" y="132"/>
                    </a:cubicBezTo>
                    <a:cubicBezTo>
                      <a:pt x="950" y="127"/>
                      <a:pt x="972" y="108"/>
                      <a:pt x="972" y="108"/>
                    </a:cubicBezTo>
                    <a:cubicBezTo>
                      <a:pt x="989" y="83"/>
                      <a:pt x="989" y="58"/>
                      <a:pt x="1020" y="48"/>
                    </a:cubicBezTo>
                    <a:cubicBezTo>
                      <a:pt x="1034" y="5"/>
                      <a:pt x="1021" y="19"/>
                      <a:pt x="1050" y="0"/>
                    </a:cubicBezTo>
                    <a:cubicBezTo>
                      <a:pt x="1033" y="51"/>
                      <a:pt x="1012" y="101"/>
                      <a:pt x="990" y="150"/>
                    </a:cubicBezTo>
                    <a:cubicBezTo>
                      <a:pt x="969" y="197"/>
                      <a:pt x="992" y="176"/>
                      <a:pt x="960" y="198"/>
                    </a:cubicBezTo>
                    <a:cubicBezTo>
                      <a:pt x="946" y="240"/>
                      <a:pt x="937" y="287"/>
                      <a:pt x="912" y="324"/>
                    </a:cubicBezTo>
                    <a:cubicBezTo>
                      <a:pt x="910" y="358"/>
                      <a:pt x="913" y="393"/>
                      <a:pt x="906" y="426"/>
                    </a:cubicBezTo>
                    <a:cubicBezTo>
                      <a:pt x="905" y="432"/>
                      <a:pt x="892" y="428"/>
                      <a:pt x="888" y="432"/>
                    </a:cubicBezTo>
                    <a:cubicBezTo>
                      <a:pt x="884" y="436"/>
                      <a:pt x="886" y="446"/>
                      <a:pt x="882" y="450"/>
                    </a:cubicBezTo>
                    <a:cubicBezTo>
                      <a:pt x="869" y="463"/>
                      <a:pt x="832" y="471"/>
                      <a:pt x="816" y="474"/>
                    </a:cubicBezTo>
                    <a:cubicBezTo>
                      <a:pt x="778" y="493"/>
                      <a:pt x="774" y="528"/>
                      <a:pt x="756" y="564"/>
                    </a:cubicBezTo>
                    <a:cubicBezTo>
                      <a:pt x="735" y="605"/>
                      <a:pt x="722" y="644"/>
                      <a:pt x="714" y="690"/>
                    </a:cubicBezTo>
                    <a:cubicBezTo>
                      <a:pt x="707" y="882"/>
                      <a:pt x="753" y="862"/>
                      <a:pt x="624" y="876"/>
                    </a:cubicBezTo>
                    <a:cubicBezTo>
                      <a:pt x="610" y="897"/>
                      <a:pt x="600" y="904"/>
                      <a:pt x="576" y="912"/>
                    </a:cubicBezTo>
                    <a:cubicBezTo>
                      <a:pt x="501" y="893"/>
                      <a:pt x="595" y="923"/>
                      <a:pt x="540" y="888"/>
                    </a:cubicBezTo>
                    <a:cubicBezTo>
                      <a:pt x="520" y="876"/>
                      <a:pt x="489" y="870"/>
                      <a:pt x="468" y="858"/>
                    </a:cubicBezTo>
                    <a:cubicBezTo>
                      <a:pt x="455" y="851"/>
                      <a:pt x="442" y="844"/>
                      <a:pt x="432" y="834"/>
                    </a:cubicBezTo>
                    <a:cubicBezTo>
                      <a:pt x="426" y="828"/>
                      <a:pt x="421" y="821"/>
                      <a:pt x="414" y="816"/>
                    </a:cubicBezTo>
                    <a:cubicBezTo>
                      <a:pt x="358" y="779"/>
                      <a:pt x="281" y="769"/>
                      <a:pt x="216" y="762"/>
                    </a:cubicBezTo>
                    <a:cubicBezTo>
                      <a:pt x="169" y="746"/>
                      <a:pt x="133" y="742"/>
                      <a:pt x="84" y="738"/>
                    </a:cubicBezTo>
                    <a:cubicBezTo>
                      <a:pt x="70" y="716"/>
                      <a:pt x="78" y="723"/>
                      <a:pt x="60" y="714"/>
                    </a:cubicBezTo>
                    <a:close/>
                  </a:path>
                </a:pathLst>
              </a:custGeom>
              <a:solidFill>
                <a:srgbClr val="FDCBAD"/>
              </a:solidFill>
              <a:ln w="9525">
                <a:solidFill>
                  <a:srgbClr val="FDCBAD"/>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27" name="Text Box 15"/>
              <p:cNvSpPr txBox="1">
                <a:spLocks noChangeArrowheads="1"/>
              </p:cNvSpPr>
              <p:nvPr/>
            </p:nvSpPr>
            <p:spPr bwMode="auto">
              <a:xfrm>
                <a:off x="4553" y="1763"/>
                <a:ext cx="30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 NIU OOC</a:t>
                </a:r>
              </a:p>
            </p:txBody>
          </p:sp>
        </p:grpSp>
        <p:grpSp>
          <p:nvGrpSpPr>
            <p:cNvPr id="61489" name="Group 16"/>
            <p:cNvGrpSpPr>
              <a:grpSpLocks/>
            </p:cNvGrpSpPr>
            <p:nvPr/>
          </p:nvGrpSpPr>
          <p:grpSpPr bwMode="auto">
            <a:xfrm>
              <a:off x="4568" y="2340"/>
              <a:ext cx="693" cy="215"/>
              <a:chOff x="4568" y="2340"/>
              <a:chExt cx="693" cy="215"/>
            </a:xfrm>
          </p:grpSpPr>
          <p:sp>
            <p:nvSpPr>
              <p:cNvPr id="51217" name="Freeform 17"/>
              <p:cNvSpPr/>
              <p:nvPr/>
            </p:nvSpPr>
            <p:spPr bwMode="auto">
              <a:xfrm>
                <a:off x="4568" y="2340"/>
                <a:ext cx="103" cy="215"/>
              </a:xfrm>
              <a:custGeom>
                <a:avLst/>
                <a:gdLst/>
                <a:ahLst/>
                <a:cxnLst>
                  <a:cxn ang="0">
                    <a:pos x="13" y="288"/>
                  </a:cxn>
                  <a:cxn ang="0">
                    <a:pos x="25" y="90"/>
                  </a:cxn>
                  <a:cxn ang="0">
                    <a:pos x="55" y="18"/>
                  </a:cxn>
                  <a:cxn ang="0">
                    <a:pos x="61" y="0"/>
                  </a:cxn>
                  <a:cxn ang="0">
                    <a:pos x="109" y="102"/>
                  </a:cxn>
                  <a:cxn ang="0">
                    <a:pos x="121" y="138"/>
                  </a:cxn>
                  <a:cxn ang="0">
                    <a:pos x="127" y="156"/>
                  </a:cxn>
                  <a:cxn ang="0">
                    <a:pos x="121" y="222"/>
                  </a:cxn>
                  <a:cxn ang="0">
                    <a:pos x="103" y="228"/>
                  </a:cxn>
                  <a:cxn ang="0">
                    <a:pos x="73" y="258"/>
                  </a:cxn>
                  <a:cxn ang="0">
                    <a:pos x="13" y="288"/>
                  </a:cxn>
                </a:cxnLst>
                <a:rect l="0" t="0" r="r" b="b"/>
                <a:pathLst>
                  <a:path w="128" h="288">
                    <a:moveTo>
                      <a:pt x="13" y="288"/>
                    </a:moveTo>
                    <a:cubicBezTo>
                      <a:pt x="0" y="221"/>
                      <a:pt x="4" y="154"/>
                      <a:pt x="25" y="90"/>
                    </a:cubicBezTo>
                    <a:cubicBezTo>
                      <a:pt x="34" y="64"/>
                      <a:pt x="46" y="44"/>
                      <a:pt x="55" y="18"/>
                    </a:cubicBezTo>
                    <a:cubicBezTo>
                      <a:pt x="57" y="12"/>
                      <a:pt x="61" y="0"/>
                      <a:pt x="61" y="0"/>
                    </a:cubicBezTo>
                    <a:cubicBezTo>
                      <a:pt x="89" y="42"/>
                      <a:pt x="96" y="56"/>
                      <a:pt x="109" y="102"/>
                    </a:cubicBezTo>
                    <a:cubicBezTo>
                      <a:pt x="112" y="114"/>
                      <a:pt x="117" y="126"/>
                      <a:pt x="121" y="138"/>
                    </a:cubicBezTo>
                    <a:cubicBezTo>
                      <a:pt x="123" y="144"/>
                      <a:pt x="127" y="156"/>
                      <a:pt x="127" y="156"/>
                    </a:cubicBezTo>
                    <a:cubicBezTo>
                      <a:pt x="125" y="178"/>
                      <a:pt x="128" y="201"/>
                      <a:pt x="121" y="222"/>
                    </a:cubicBezTo>
                    <a:cubicBezTo>
                      <a:pt x="119" y="228"/>
                      <a:pt x="108" y="224"/>
                      <a:pt x="103" y="228"/>
                    </a:cubicBezTo>
                    <a:cubicBezTo>
                      <a:pt x="71" y="254"/>
                      <a:pt x="113" y="240"/>
                      <a:pt x="73" y="258"/>
                    </a:cubicBezTo>
                    <a:cubicBezTo>
                      <a:pt x="48" y="269"/>
                      <a:pt x="25" y="264"/>
                      <a:pt x="13" y="288"/>
                    </a:cubicBezTo>
                    <a:close/>
                  </a:path>
                </a:pathLst>
              </a:custGeom>
              <a:solidFill>
                <a:srgbClr val="EA5D06"/>
              </a:solidFill>
              <a:ln w="9525">
                <a:solidFill>
                  <a:srgbClr val="FA7E32"/>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24" name="Oval 18"/>
              <p:cNvSpPr>
                <a:spLocks noChangeArrowheads="1"/>
              </p:cNvSpPr>
              <p:nvPr/>
            </p:nvSpPr>
            <p:spPr bwMode="auto">
              <a:xfrm>
                <a:off x="4597" y="2447"/>
                <a:ext cx="78" cy="71"/>
              </a:xfrm>
              <a:prstGeom prst="ellipse">
                <a:avLst/>
              </a:prstGeom>
              <a:solidFill>
                <a:srgbClr val="FA7C2E"/>
              </a:solidFill>
              <a:ln w="9525">
                <a:solidFill>
                  <a:srgbClr val="FA7C2E"/>
                </a:solidFill>
                <a:round/>
                <a:headEnd/>
                <a:tailEnd/>
              </a:ln>
            </p:spPr>
            <p:txBody>
              <a:bodyPr wrap="none" anchor="ctr"/>
              <a:lstStyle/>
              <a:p>
                <a:pPr algn="ctr" eaLnBrk="1" hangingPunct="1"/>
                <a:r>
                  <a:rPr lang="en-US" altLang="zh-CN" sz="1200" b="1">
                    <a:solidFill>
                      <a:srgbClr val="000000"/>
                    </a:solidFill>
                    <a:latin typeface="Arial" charset="0"/>
                  </a:rPr>
                  <a:t>5</a:t>
                </a:r>
              </a:p>
            </p:txBody>
          </p:sp>
          <p:sp>
            <p:nvSpPr>
              <p:cNvPr id="61525" name="Text Box 19"/>
              <p:cNvSpPr txBox="1">
                <a:spLocks noChangeArrowheads="1"/>
              </p:cNvSpPr>
              <p:nvPr/>
            </p:nvSpPr>
            <p:spPr bwMode="auto">
              <a:xfrm>
                <a:off x="4646" y="2398"/>
                <a:ext cx="61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 5. </a:t>
                </a:r>
                <a:r>
                  <a:rPr lang="en-US" altLang="zh-CN" sz="900" b="1">
                    <a:solidFill>
                      <a:srgbClr val="000000"/>
                    </a:solidFill>
                    <a:latin typeface="Arial" charset="0"/>
                  </a:rPr>
                  <a:t>ĐƠ LA OA</a:t>
                </a:r>
              </a:p>
            </p:txBody>
          </p:sp>
        </p:grpSp>
        <p:grpSp>
          <p:nvGrpSpPr>
            <p:cNvPr id="61490" name="Group 20"/>
            <p:cNvGrpSpPr>
              <a:grpSpLocks/>
            </p:cNvGrpSpPr>
            <p:nvPr/>
          </p:nvGrpSpPr>
          <p:grpSpPr bwMode="auto">
            <a:xfrm>
              <a:off x="4601" y="2099"/>
              <a:ext cx="980" cy="295"/>
              <a:chOff x="4601" y="2099"/>
              <a:chExt cx="980" cy="295"/>
            </a:xfrm>
          </p:grpSpPr>
          <p:sp>
            <p:nvSpPr>
              <p:cNvPr id="51221" name="Freeform 21"/>
              <p:cNvSpPr/>
              <p:nvPr/>
            </p:nvSpPr>
            <p:spPr bwMode="auto">
              <a:xfrm>
                <a:off x="4601" y="2099"/>
                <a:ext cx="218" cy="290"/>
              </a:xfrm>
              <a:custGeom>
                <a:avLst/>
                <a:gdLst/>
                <a:ahLst/>
                <a:cxnLst>
                  <a:cxn ang="0">
                    <a:pos x="14" y="330"/>
                  </a:cxn>
                  <a:cxn ang="0">
                    <a:pos x="80" y="108"/>
                  </a:cxn>
                  <a:cxn ang="0">
                    <a:pos x="134" y="0"/>
                  </a:cxn>
                  <a:cxn ang="0">
                    <a:pos x="158" y="6"/>
                  </a:cxn>
                  <a:cxn ang="0">
                    <a:pos x="254" y="12"/>
                  </a:cxn>
                  <a:cxn ang="0">
                    <a:pos x="260" y="30"/>
                  </a:cxn>
                  <a:cxn ang="0">
                    <a:pos x="272" y="48"/>
                  </a:cxn>
                  <a:cxn ang="0">
                    <a:pos x="236" y="96"/>
                  </a:cxn>
                  <a:cxn ang="0">
                    <a:pos x="272" y="174"/>
                  </a:cxn>
                  <a:cxn ang="0">
                    <a:pos x="224" y="276"/>
                  </a:cxn>
                  <a:cxn ang="0">
                    <a:pos x="194" y="312"/>
                  </a:cxn>
                  <a:cxn ang="0">
                    <a:pos x="140" y="390"/>
                  </a:cxn>
                  <a:cxn ang="0">
                    <a:pos x="74" y="348"/>
                  </a:cxn>
                  <a:cxn ang="0">
                    <a:pos x="38" y="306"/>
                  </a:cxn>
                  <a:cxn ang="0">
                    <a:pos x="14" y="330"/>
                  </a:cxn>
                </a:cxnLst>
                <a:rect l="0" t="0" r="r" b="b"/>
                <a:pathLst>
                  <a:path w="272" h="390">
                    <a:moveTo>
                      <a:pt x="14" y="330"/>
                    </a:moveTo>
                    <a:cubicBezTo>
                      <a:pt x="20" y="183"/>
                      <a:pt x="0" y="188"/>
                      <a:pt x="80" y="108"/>
                    </a:cubicBezTo>
                    <a:cubicBezTo>
                      <a:pt x="93" y="70"/>
                      <a:pt x="100" y="23"/>
                      <a:pt x="134" y="0"/>
                    </a:cubicBezTo>
                    <a:cubicBezTo>
                      <a:pt x="142" y="2"/>
                      <a:pt x="150" y="5"/>
                      <a:pt x="158" y="6"/>
                    </a:cubicBezTo>
                    <a:cubicBezTo>
                      <a:pt x="190" y="9"/>
                      <a:pt x="223" y="5"/>
                      <a:pt x="254" y="12"/>
                    </a:cubicBezTo>
                    <a:cubicBezTo>
                      <a:pt x="260" y="13"/>
                      <a:pt x="257" y="24"/>
                      <a:pt x="260" y="30"/>
                    </a:cubicBezTo>
                    <a:cubicBezTo>
                      <a:pt x="263" y="36"/>
                      <a:pt x="268" y="42"/>
                      <a:pt x="272" y="48"/>
                    </a:cubicBezTo>
                    <a:cubicBezTo>
                      <a:pt x="251" y="62"/>
                      <a:pt x="244" y="72"/>
                      <a:pt x="236" y="96"/>
                    </a:cubicBezTo>
                    <a:cubicBezTo>
                      <a:pt x="265" y="115"/>
                      <a:pt x="261" y="142"/>
                      <a:pt x="272" y="174"/>
                    </a:cubicBezTo>
                    <a:cubicBezTo>
                      <a:pt x="266" y="213"/>
                      <a:pt x="266" y="262"/>
                      <a:pt x="224" y="276"/>
                    </a:cubicBezTo>
                    <a:cubicBezTo>
                      <a:pt x="213" y="287"/>
                      <a:pt x="201" y="297"/>
                      <a:pt x="194" y="312"/>
                    </a:cubicBezTo>
                    <a:cubicBezTo>
                      <a:pt x="180" y="345"/>
                      <a:pt x="178" y="377"/>
                      <a:pt x="140" y="390"/>
                    </a:cubicBezTo>
                    <a:cubicBezTo>
                      <a:pt x="113" y="381"/>
                      <a:pt x="103" y="358"/>
                      <a:pt x="74" y="348"/>
                    </a:cubicBezTo>
                    <a:cubicBezTo>
                      <a:pt x="66" y="324"/>
                      <a:pt x="62" y="314"/>
                      <a:pt x="38" y="306"/>
                    </a:cubicBezTo>
                    <a:cubicBezTo>
                      <a:pt x="24" y="347"/>
                      <a:pt x="35" y="351"/>
                      <a:pt x="14" y="330"/>
                    </a:cubicBezTo>
                    <a:close/>
                  </a:path>
                </a:pathLst>
              </a:custGeom>
              <a:solidFill>
                <a:srgbClr val="FB9353"/>
              </a:solidFill>
              <a:ln w="9525">
                <a:solidFill>
                  <a:srgbClr val="FB9F67"/>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21" name="Oval 22"/>
              <p:cNvSpPr>
                <a:spLocks noChangeArrowheads="1"/>
              </p:cNvSpPr>
              <p:nvPr/>
            </p:nvSpPr>
            <p:spPr bwMode="auto">
              <a:xfrm>
                <a:off x="4675" y="2197"/>
                <a:ext cx="115" cy="10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zh-CN" sz="1200" b="1">
                    <a:solidFill>
                      <a:srgbClr val="000000"/>
                    </a:solidFill>
                    <a:latin typeface="Arial" charset="0"/>
                  </a:rPr>
                  <a:t>4</a:t>
                </a:r>
              </a:p>
            </p:txBody>
          </p:sp>
          <p:sp>
            <p:nvSpPr>
              <p:cNvPr id="61522" name="Text Box 23"/>
              <p:cNvSpPr txBox="1">
                <a:spLocks noChangeArrowheads="1"/>
              </p:cNvSpPr>
              <p:nvPr/>
            </p:nvSpPr>
            <p:spPr bwMode="auto">
              <a:xfrm>
                <a:off x="4800" y="2256"/>
                <a:ext cx="78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4. NIU GIƠ XI</a:t>
                </a:r>
              </a:p>
            </p:txBody>
          </p:sp>
        </p:grpSp>
        <p:grpSp>
          <p:nvGrpSpPr>
            <p:cNvPr id="61491" name="Group 24"/>
            <p:cNvGrpSpPr>
              <a:grpSpLocks/>
            </p:cNvGrpSpPr>
            <p:nvPr/>
          </p:nvGrpSpPr>
          <p:grpSpPr bwMode="auto">
            <a:xfrm>
              <a:off x="4042" y="2274"/>
              <a:ext cx="1164" cy="418"/>
              <a:chOff x="4042" y="2274"/>
              <a:chExt cx="1164" cy="418"/>
            </a:xfrm>
          </p:grpSpPr>
          <p:sp>
            <p:nvSpPr>
              <p:cNvPr id="51225" name="Freeform 25"/>
              <p:cNvSpPr/>
              <p:nvPr/>
            </p:nvSpPr>
            <p:spPr bwMode="auto">
              <a:xfrm>
                <a:off x="4042" y="2274"/>
                <a:ext cx="585" cy="384"/>
              </a:xfrm>
              <a:custGeom>
                <a:avLst/>
                <a:gdLst/>
                <a:ahLst/>
                <a:cxnLst>
                  <a:cxn ang="0">
                    <a:pos x="0" y="269"/>
                  </a:cxn>
                  <a:cxn ang="0">
                    <a:pos x="24" y="233"/>
                  </a:cxn>
                  <a:cxn ang="0">
                    <a:pos x="30" y="131"/>
                  </a:cxn>
                  <a:cxn ang="0">
                    <a:pos x="36" y="107"/>
                  </a:cxn>
                  <a:cxn ang="0">
                    <a:pos x="54" y="71"/>
                  </a:cxn>
                  <a:cxn ang="0">
                    <a:pos x="90" y="59"/>
                  </a:cxn>
                  <a:cxn ang="0">
                    <a:pos x="102" y="41"/>
                  </a:cxn>
                  <a:cxn ang="0">
                    <a:pos x="120" y="29"/>
                  </a:cxn>
                  <a:cxn ang="0">
                    <a:pos x="144" y="5"/>
                  </a:cxn>
                  <a:cxn ang="0">
                    <a:pos x="342" y="29"/>
                  </a:cxn>
                  <a:cxn ang="0">
                    <a:pos x="480" y="77"/>
                  </a:cxn>
                  <a:cxn ang="0">
                    <a:pos x="726" y="119"/>
                  </a:cxn>
                  <a:cxn ang="0">
                    <a:pos x="702" y="155"/>
                  </a:cxn>
                  <a:cxn ang="0">
                    <a:pos x="684" y="191"/>
                  </a:cxn>
                  <a:cxn ang="0">
                    <a:pos x="636" y="413"/>
                  </a:cxn>
                  <a:cxn ang="0">
                    <a:pos x="630" y="497"/>
                  </a:cxn>
                  <a:cxn ang="0">
                    <a:pos x="528" y="497"/>
                  </a:cxn>
                  <a:cxn ang="0">
                    <a:pos x="498" y="467"/>
                  </a:cxn>
                  <a:cxn ang="0">
                    <a:pos x="432" y="443"/>
                  </a:cxn>
                  <a:cxn ang="0">
                    <a:pos x="420" y="425"/>
                  </a:cxn>
                  <a:cxn ang="0">
                    <a:pos x="402" y="413"/>
                  </a:cxn>
                  <a:cxn ang="0">
                    <a:pos x="378" y="359"/>
                  </a:cxn>
                  <a:cxn ang="0">
                    <a:pos x="318" y="251"/>
                  </a:cxn>
                  <a:cxn ang="0">
                    <a:pos x="300" y="215"/>
                  </a:cxn>
                  <a:cxn ang="0">
                    <a:pos x="234" y="191"/>
                  </a:cxn>
                  <a:cxn ang="0">
                    <a:pos x="60" y="245"/>
                  </a:cxn>
                  <a:cxn ang="0">
                    <a:pos x="0" y="269"/>
                  </a:cxn>
                </a:cxnLst>
                <a:rect l="0" t="0" r="r" b="b"/>
                <a:pathLst>
                  <a:path w="732" h="513">
                    <a:moveTo>
                      <a:pt x="0" y="269"/>
                    </a:moveTo>
                    <a:cubicBezTo>
                      <a:pt x="5" y="255"/>
                      <a:pt x="21" y="247"/>
                      <a:pt x="24" y="233"/>
                    </a:cubicBezTo>
                    <a:cubicBezTo>
                      <a:pt x="31" y="200"/>
                      <a:pt x="27" y="165"/>
                      <a:pt x="30" y="131"/>
                    </a:cubicBezTo>
                    <a:cubicBezTo>
                      <a:pt x="31" y="123"/>
                      <a:pt x="34" y="115"/>
                      <a:pt x="36" y="107"/>
                    </a:cubicBezTo>
                    <a:cubicBezTo>
                      <a:pt x="39" y="98"/>
                      <a:pt x="45" y="77"/>
                      <a:pt x="54" y="71"/>
                    </a:cubicBezTo>
                    <a:cubicBezTo>
                      <a:pt x="65" y="64"/>
                      <a:pt x="90" y="59"/>
                      <a:pt x="90" y="59"/>
                    </a:cubicBezTo>
                    <a:cubicBezTo>
                      <a:pt x="94" y="53"/>
                      <a:pt x="97" y="46"/>
                      <a:pt x="102" y="41"/>
                    </a:cubicBezTo>
                    <a:cubicBezTo>
                      <a:pt x="107" y="36"/>
                      <a:pt x="115" y="35"/>
                      <a:pt x="120" y="29"/>
                    </a:cubicBezTo>
                    <a:cubicBezTo>
                      <a:pt x="143" y="0"/>
                      <a:pt x="105" y="18"/>
                      <a:pt x="144" y="5"/>
                    </a:cubicBezTo>
                    <a:cubicBezTo>
                      <a:pt x="217" y="9"/>
                      <a:pt x="274" y="12"/>
                      <a:pt x="342" y="29"/>
                    </a:cubicBezTo>
                    <a:cubicBezTo>
                      <a:pt x="392" y="42"/>
                      <a:pt x="427" y="69"/>
                      <a:pt x="480" y="77"/>
                    </a:cubicBezTo>
                    <a:cubicBezTo>
                      <a:pt x="557" y="103"/>
                      <a:pt x="646" y="109"/>
                      <a:pt x="726" y="119"/>
                    </a:cubicBezTo>
                    <a:cubicBezTo>
                      <a:pt x="712" y="162"/>
                      <a:pt x="732" y="110"/>
                      <a:pt x="702" y="155"/>
                    </a:cubicBezTo>
                    <a:cubicBezTo>
                      <a:pt x="695" y="166"/>
                      <a:pt x="691" y="180"/>
                      <a:pt x="684" y="191"/>
                    </a:cubicBezTo>
                    <a:cubicBezTo>
                      <a:pt x="665" y="266"/>
                      <a:pt x="702" y="369"/>
                      <a:pt x="636" y="413"/>
                    </a:cubicBezTo>
                    <a:cubicBezTo>
                      <a:pt x="615" y="444"/>
                      <a:pt x="618" y="462"/>
                      <a:pt x="630" y="497"/>
                    </a:cubicBezTo>
                    <a:cubicBezTo>
                      <a:pt x="592" y="510"/>
                      <a:pt x="591" y="513"/>
                      <a:pt x="528" y="497"/>
                    </a:cubicBezTo>
                    <a:cubicBezTo>
                      <a:pt x="514" y="494"/>
                      <a:pt x="511" y="472"/>
                      <a:pt x="498" y="467"/>
                    </a:cubicBezTo>
                    <a:cubicBezTo>
                      <a:pt x="471" y="457"/>
                      <a:pt x="456" y="459"/>
                      <a:pt x="432" y="443"/>
                    </a:cubicBezTo>
                    <a:cubicBezTo>
                      <a:pt x="428" y="437"/>
                      <a:pt x="425" y="430"/>
                      <a:pt x="420" y="425"/>
                    </a:cubicBezTo>
                    <a:cubicBezTo>
                      <a:pt x="415" y="420"/>
                      <a:pt x="407" y="419"/>
                      <a:pt x="402" y="413"/>
                    </a:cubicBezTo>
                    <a:cubicBezTo>
                      <a:pt x="391" y="400"/>
                      <a:pt x="386" y="375"/>
                      <a:pt x="378" y="359"/>
                    </a:cubicBezTo>
                    <a:cubicBezTo>
                      <a:pt x="360" y="322"/>
                      <a:pt x="336" y="288"/>
                      <a:pt x="318" y="251"/>
                    </a:cubicBezTo>
                    <a:cubicBezTo>
                      <a:pt x="308" y="231"/>
                      <a:pt x="317" y="232"/>
                      <a:pt x="300" y="215"/>
                    </a:cubicBezTo>
                    <a:cubicBezTo>
                      <a:pt x="283" y="198"/>
                      <a:pt x="256" y="195"/>
                      <a:pt x="234" y="191"/>
                    </a:cubicBezTo>
                    <a:cubicBezTo>
                      <a:pt x="174" y="206"/>
                      <a:pt x="123" y="236"/>
                      <a:pt x="60" y="245"/>
                    </a:cubicBezTo>
                    <a:cubicBezTo>
                      <a:pt x="38" y="252"/>
                      <a:pt x="20" y="256"/>
                      <a:pt x="0" y="269"/>
                    </a:cubicBezTo>
                    <a:close/>
                  </a:path>
                </a:pathLst>
              </a:custGeom>
              <a:solidFill>
                <a:srgbClr val="BDFDA1"/>
              </a:solidFill>
              <a:ln w="9525">
                <a:solidFill>
                  <a:srgbClr val="BDFDA1"/>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18" name="Oval 26"/>
              <p:cNvSpPr>
                <a:spLocks noChangeArrowheads="1"/>
              </p:cNvSpPr>
              <p:nvPr/>
            </p:nvSpPr>
            <p:spPr bwMode="auto">
              <a:xfrm>
                <a:off x="4368" y="2448"/>
                <a:ext cx="115" cy="107"/>
              </a:xfrm>
              <a:prstGeom prst="ellipse">
                <a:avLst/>
              </a:prstGeom>
              <a:solidFill>
                <a:srgbClr val="BDFDA1"/>
              </a:solidFill>
              <a:ln w="9525">
                <a:solidFill>
                  <a:srgbClr val="BDFDA1"/>
                </a:solidFill>
                <a:round/>
                <a:headEnd/>
                <a:tailEnd/>
              </a:ln>
            </p:spPr>
            <p:txBody>
              <a:bodyPr wrap="none" anchor="ctr"/>
              <a:lstStyle/>
              <a:p>
                <a:pPr algn="ctr" eaLnBrk="1" hangingPunct="1"/>
                <a:r>
                  <a:rPr lang="en-US" altLang="zh-CN" sz="1200" b="1">
                    <a:solidFill>
                      <a:srgbClr val="000000"/>
                    </a:solidFill>
                    <a:latin typeface="Arial" charset="0"/>
                  </a:rPr>
                  <a:t>6</a:t>
                </a:r>
              </a:p>
            </p:txBody>
          </p:sp>
          <p:sp>
            <p:nvSpPr>
              <p:cNvPr id="61519" name="Text Box 27"/>
              <p:cNvSpPr txBox="1">
                <a:spLocks noChangeArrowheads="1"/>
              </p:cNvSpPr>
              <p:nvPr/>
            </p:nvSpPr>
            <p:spPr bwMode="auto">
              <a:xfrm>
                <a:off x="4553" y="2554"/>
                <a:ext cx="65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6. MÊ RI LEN</a:t>
                </a:r>
              </a:p>
            </p:txBody>
          </p:sp>
        </p:grpSp>
        <p:grpSp>
          <p:nvGrpSpPr>
            <p:cNvPr id="61492" name="Group 28"/>
            <p:cNvGrpSpPr>
              <a:grpSpLocks/>
            </p:cNvGrpSpPr>
            <p:nvPr/>
          </p:nvGrpSpPr>
          <p:grpSpPr bwMode="auto">
            <a:xfrm>
              <a:off x="3792" y="2408"/>
              <a:ext cx="818" cy="550"/>
              <a:chOff x="3792" y="2408"/>
              <a:chExt cx="818" cy="550"/>
            </a:xfrm>
          </p:grpSpPr>
          <p:sp>
            <p:nvSpPr>
              <p:cNvPr id="51229" name="Freeform 29"/>
              <p:cNvSpPr/>
              <p:nvPr/>
            </p:nvSpPr>
            <p:spPr bwMode="auto">
              <a:xfrm>
                <a:off x="3792" y="2408"/>
                <a:ext cx="818" cy="550"/>
              </a:xfrm>
              <a:custGeom>
                <a:avLst/>
                <a:gdLst/>
                <a:ahLst/>
                <a:cxnLst>
                  <a:cxn ang="0">
                    <a:pos x="126" y="352"/>
                  </a:cxn>
                  <a:cxn ang="0">
                    <a:pos x="48" y="352"/>
                  </a:cxn>
                  <a:cxn ang="0">
                    <a:pos x="0" y="310"/>
                  </a:cxn>
                  <a:cxn ang="0">
                    <a:pos x="222" y="268"/>
                  </a:cxn>
                  <a:cxn ang="0">
                    <a:pos x="312" y="88"/>
                  </a:cxn>
                  <a:cxn ang="0">
                    <a:pos x="348" y="64"/>
                  </a:cxn>
                  <a:cxn ang="0">
                    <a:pos x="528" y="16"/>
                  </a:cxn>
                  <a:cxn ang="0">
                    <a:pos x="624" y="16"/>
                  </a:cxn>
                  <a:cxn ang="0">
                    <a:pos x="630" y="58"/>
                  </a:cxn>
                  <a:cxn ang="0">
                    <a:pos x="684" y="148"/>
                  </a:cxn>
                  <a:cxn ang="0">
                    <a:pos x="732" y="220"/>
                  </a:cxn>
                  <a:cxn ang="0">
                    <a:pos x="768" y="244"/>
                  </a:cxn>
                  <a:cxn ang="0">
                    <a:pos x="816" y="280"/>
                  </a:cxn>
                  <a:cxn ang="0">
                    <a:pos x="852" y="304"/>
                  </a:cxn>
                  <a:cxn ang="0">
                    <a:pos x="966" y="346"/>
                  </a:cxn>
                  <a:cxn ang="0">
                    <a:pos x="1002" y="418"/>
                  </a:cxn>
                  <a:cxn ang="0">
                    <a:pos x="996" y="592"/>
                  </a:cxn>
                  <a:cxn ang="0">
                    <a:pos x="1020" y="664"/>
                  </a:cxn>
                  <a:cxn ang="0">
                    <a:pos x="1014" y="682"/>
                  </a:cxn>
                  <a:cxn ang="0">
                    <a:pos x="996" y="694"/>
                  </a:cxn>
                  <a:cxn ang="0">
                    <a:pos x="990" y="724"/>
                  </a:cxn>
                  <a:cxn ang="0">
                    <a:pos x="948" y="736"/>
                  </a:cxn>
                  <a:cxn ang="0">
                    <a:pos x="906" y="718"/>
                  </a:cxn>
                  <a:cxn ang="0">
                    <a:pos x="900" y="700"/>
                  </a:cxn>
                  <a:cxn ang="0">
                    <a:pos x="744" y="652"/>
                  </a:cxn>
                  <a:cxn ang="0">
                    <a:pos x="672" y="616"/>
                  </a:cxn>
                  <a:cxn ang="0">
                    <a:pos x="636" y="592"/>
                  </a:cxn>
                  <a:cxn ang="0">
                    <a:pos x="546" y="556"/>
                  </a:cxn>
                  <a:cxn ang="0">
                    <a:pos x="528" y="544"/>
                  </a:cxn>
                  <a:cxn ang="0">
                    <a:pos x="474" y="526"/>
                  </a:cxn>
                  <a:cxn ang="0">
                    <a:pos x="438" y="514"/>
                  </a:cxn>
                  <a:cxn ang="0">
                    <a:pos x="372" y="478"/>
                  </a:cxn>
                  <a:cxn ang="0">
                    <a:pos x="204" y="418"/>
                  </a:cxn>
                  <a:cxn ang="0">
                    <a:pos x="180" y="388"/>
                  </a:cxn>
                  <a:cxn ang="0">
                    <a:pos x="174" y="370"/>
                  </a:cxn>
                  <a:cxn ang="0">
                    <a:pos x="138" y="358"/>
                  </a:cxn>
                  <a:cxn ang="0">
                    <a:pos x="126" y="352"/>
                  </a:cxn>
                </a:cxnLst>
                <a:rect l="0" t="0" r="r" b="b"/>
                <a:pathLst>
                  <a:path w="1020" h="736">
                    <a:moveTo>
                      <a:pt x="126" y="352"/>
                    </a:moveTo>
                    <a:cubicBezTo>
                      <a:pt x="87" y="339"/>
                      <a:pt x="86" y="339"/>
                      <a:pt x="48" y="352"/>
                    </a:cubicBezTo>
                    <a:cubicBezTo>
                      <a:pt x="14" y="345"/>
                      <a:pt x="11" y="342"/>
                      <a:pt x="0" y="310"/>
                    </a:cubicBezTo>
                    <a:cubicBezTo>
                      <a:pt x="23" y="240"/>
                      <a:pt x="211" y="268"/>
                      <a:pt x="222" y="268"/>
                    </a:cubicBezTo>
                    <a:cubicBezTo>
                      <a:pt x="274" y="216"/>
                      <a:pt x="289" y="156"/>
                      <a:pt x="312" y="88"/>
                    </a:cubicBezTo>
                    <a:cubicBezTo>
                      <a:pt x="317" y="74"/>
                      <a:pt x="336" y="72"/>
                      <a:pt x="348" y="64"/>
                    </a:cubicBezTo>
                    <a:cubicBezTo>
                      <a:pt x="409" y="23"/>
                      <a:pt x="452" y="21"/>
                      <a:pt x="528" y="16"/>
                    </a:cubicBezTo>
                    <a:cubicBezTo>
                      <a:pt x="553" y="12"/>
                      <a:pt x="602" y="0"/>
                      <a:pt x="624" y="16"/>
                    </a:cubicBezTo>
                    <a:cubicBezTo>
                      <a:pt x="635" y="24"/>
                      <a:pt x="626" y="44"/>
                      <a:pt x="630" y="58"/>
                    </a:cubicBezTo>
                    <a:cubicBezTo>
                      <a:pt x="639" y="90"/>
                      <a:pt x="666" y="121"/>
                      <a:pt x="684" y="148"/>
                    </a:cubicBezTo>
                    <a:cubicBezTo>
                      <a:pt x="696" y="167"/>
                      <a:pt x="714" y="208"/>
                      <a:pt x="732" y="220"/>
                    </a:cubicBezTo>
                    <a:cubicBezTo>
                      <a:pt x="744" y="228"/>
                      <a:pt x="768" y="244"/>
                      <a:pt x="768" y="244"/>
                    </a:cubicBezTo>
                    <a:cubicBezTo>
                      <a:pt x="783" y="267"/>
                      <a:pt x="793" y="267"/>
                      <a:pt x="816" y="280"/>
                    </a:cubicBezTo>
                    <a:cubicBezTo>
                      <a:pt x="829" y="287"/>
                      <a:pt x="838" y="299"/>
                      <a:pt x="852" y="304"/>
                    </a:cubicBezTo>
                    <a:cubicBezTo>
                      <a:pt x="891" y="317"/>
                      <a:pt x="932" y="323"/>
                      <a:pt x="966" y="346"/>
                    </a:cubicBezTo>
                    <a:cubicBezTo>
                      <a:pt x="975" y="372"/>
                      <a:pt x="993" y="392"/>
                      <a:pt x="1002" y="418"/>
                    </a:cubicBezTo>
                    <a:cubicBezTo>
                      <a:pt x="1007" y="476"/>
                      <a:pt x="1015" y="535"/>
                      <a:pt x="996" y="592"/>
                    </a:cubicBezTo>
                    <a:cubicBezTo>
                      <a:pt x="1012" y="615"/>
                      <a:pt x="1014" y="636"/>
                      <a:pt x="1020" y="664"/>
                    </a:cubicBezTo>
                    <a:cubicBezTo>
                      <a:pt x="1018" y="670"/>
                      <a:pt x="1018" y="677"/>
                      <a:pt x="1014" y="682"/>
                    </a:cubicBezTo>
                    <a:cubicBezTo>
                      <a:pt x="1009" y="688"/>
                      <a:pt x="1000" y="688"/>
                      <a:pt x="996" y="694"/>
                    </a:cubicBezTo>
                    <a:cubicBezTo>
                      <a:pt x="991" y="703"/>
                      <a:pt x="996" y="716"/>
                      <a:pt x="990" y="724"/>
                    </a:cubicBezTo>
                    <a:cubicBezTo>
                      <a:pt x="982" y="736"/>
                      <a:pt x="962" y="732"/>
                      <a:pt x="948" y="736"/>
                    </a:cubicBezTo>
                    <a:cubicBezTo>
                      <a:pt x="934" y="732"/>
                      <a:pt x="916" y="731"/>
                      <a:pt x="906" y="718"/>
                    </a:cubicBezTo>
                    <a:cubicBezTo>
                      <a:pt x="902" y="713"/>
                      <a:pt x="905" y="704"/>
                      <a:pt x="900" y="700"/>
                    </a:cubicBezTo>
                    <a:cubicBezTo>
                      <a:pt x="871" y="679"/>
                      <a:pt x="782" y="665"/>
                      <a:pt x="744" y="652"/>
                    </a:cubicBezTo>
                    <a:cubicBezTo>
                      <a:pt x="722" y="630"/>
                      <a:pt x="701" y="626"/>
                      <a:pt x="672" y="616"/>
                    </a:cubicBezTo>
                    <a:cubicBezTo>
                      <a:pt x="658" y="611"/>
                      <a:pt x="648" y="600"/>
                      <a:pt x="636" y="592"/>
                    </a:cubicBezTo>
                    <a:cubicBezTo>
                      <a:pt x="628" y="587"/>
                      <a:pt x="553" y="558"/>
                      <a:pt x="546" y="556"/>
                    </a:cubicBezTo>
                    <a:cubicBezTo>
                      <a:pt x="539" y="554"/>
                      <a:pt x="535" y="547"/>
                      <a:pt x="528" y="544"/>
                    </a:cubicBezTo>
                    <a:cubicBezTo>
                      <a:pt x="511" y="536"/>
                      <a:pt x="492" y="532"/>
                      <a:pt x="474" y="526"/>
                    </a:cubicBezTo>
                    <a:cubicBezTo>
                      <a:pt x="462" y="522"/>
                      <a:pt x="438" y="514"/>
                      <a:pt x="438" y="514"/>
                    </a:cubicBezTo>
                    <a:cubicBezTo>
                      <a:pt x="421" y="489"/>
                      <a:pt x="400" y="487"/>
                      <a:pt x="372" y="478"/>
                    </a:cubicBezTo>
                    <a:cubicBezTo>
                      <a:pt x="317" y="460"/>
                      <a:pt x="253" y="450"/>
                      <a:pt x="204" y="418"/>
                    </a:cubicBezTo>
                    <a:cubicBezTo>
                      <a:pt x="189" y="373"/>
                      <a:pt x="211" y="427"/>
                      <a:pt x="180" y="388"/>
                    </a:cubicBezTo>
                    <a:cubicBezTo>
                      <a:pt x="176" y="383"/>
                      <a:pt x="179" y="374"/>
                      <a:pt x="174" y="370"/>
                    </a:cubicBezTo>
                    <a:cubicBezTo>
                      <a:pt x="164" y="363"/>
                      <a:pt x="150" y="362"/>
                      <a:pt x="138" y="358"/>
                    </a:cubicBezTo>
                    <a:cubicBezTo>
                      <a:pt x="118" y="351"/>
                      <a:pt x="114" y="352"/>
                      <a:pt x="126" y="352"/>
                    </a:cubicBezTo>
                    <a:close/>
                  </a:path>
                </a:pathLst>
              </a:custGeom>
              <a:solidFill>
                <a:srgbClr val="9AFC6E"/>
              </a:solidFill>
              <a:ln w="9525">
                <a:solidFill>
                  <a:srgbClr val="9AFC6E"/>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16" name="Text Box 30"/>
              <p:cNvSpPr txBox="1">
                <a:spLocks noChangeArrowheads="1"/>
              </p:cNvSpPr>
              <p:nvPr/>
            </p:nvSpPr>
            <p:spPr bwMode="auto">
              <a:xfrm>
                <a:off x="3943" y="2627"/>
                <a:ext cx="61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  VIẾC GI  NI A</a:t>
                </a:r>
              </a:p>
            </p:txBody>
          </p:sp>
        </p:grpSp>
        <p:grpSp>
          <p:nvGrpSpPr>
            <p:cNvPr id="61493" name="Group 31"/>
            <p:cNvGrpSpPr>
              <a:grpSpLocks/>
            </p:cNvGrpSpPr>
            <p:nvPr/>
          </p:nvGrpSpPr>
          <p:grpSpPr bwMode="auto">
            <a:xfrm>
              <a:off x="3561" y="2666"/>
              <a:ext cx="980" cy="599"/>
              <a:chOff x="3561" y="2666"/>
              <a:chExt cx="980" cy="599"/>
            </a:xfrm>
          </p:grpSpPr>
          <p:sp>
            <p:nvSpPr>
              <p:cNvPr id="51232" name="Freeform 32"/>
              <p:cNvSpPr/>
              <p:nvPr/>
            </p:nvSpPr>
            <p:spPr bwMode="auto">
              <a:xfrm>
                <a:off x="3561" y="2666"/>
                <a:ext cx="980" cy="599"/>
              </a:xfrm>
              <a:custGeom>
                <a:avLst/>
                <a:gdLst/>
                <a:ahLst/>
                <a:cxnLst>
                  <a:cxn ang="0">
                    <a:pos x="0" y="528"/>
                  </a:cxn>
                  <a:cxn ang="0">
                    <a:pos x="12" y="486"/>
                  </a:cxn>
                  <a:cxn ang="0">
                    <a:pos x="48" y="462"/>
                  </a:cxn>
                  <a:cxn ang="0">
                    <a:pos x="96" y="408"/>
                  </a:cxn>
                  <a:cxn ang="0">
                    <a:pos x="138" y="300"/>
                  </a:cxn>
                  <a:cxn ang="0">
                    <a:pos x="162" y="240"/>
                  </a:cxn>
                  <a:cxn ang="0">
                    <a:pos x="198" y="234"/>
                  </a:cxn>
                  <a:cxn ang="0">
                    <a:pos x="252" y="198"/>
                  </a:cxn>
                  <a:cxn ang="0">
                    <a:pos x="288" y="174"/>
                  </a:cxn>
                  <a:cxn ang="0">
                    <a:pos x="312" y="150"/>
                  </a:cxn>
                  <a:cxn ang="0">
                    <a:pos x="318" y="132"/>
                  </a:cxn>
                  <a:cxn ang="0">
                    <a:pos x="354" y="114"/>
                  </a:cxn>
                  <a:cxn ang="0">
                    <a:pos x="366" y="96"/>
                  </a:cxn>
                  <a:cxn ang="0">
                    <a:pos x="384" y="84"/>
                  </a:cxn>
                  <a:cxn ang="0">
                    <a:pos x="402" y="48"/>
                  </a:cxn>
                  <a:cxn ang="0">
                    <a:pos x="414" y="12"/>
                  </a:cxn>
                  <a:cxn ang="0">
                    <a:pos x="450" y="0"/>
                  </a:cxn>
                  <a:cxn ang="0">
                    <a:pos x="486" y="30"/>
                  </a:cxn>
                  <a:cxn ang="0">
                    <a:pos x="516" y="72"/>
                  </a:cxn>
                  <a:cxn ang="0">
                    <a:pos x="654" y="108"/>
                  </a:cxn>
                  <a:cxn ang="0">
                    <a:pos x="732" y="138"/>
                  </a:cxn>
                  <a:cxn ang="0">
                    <a:pos x="798" y="174"/>
                  </a:cxn>
                  <a:cxn ang="0">
                    <a:pos x="936" y="240"/>
                  </a:cxn>
                  <a:cxn ang="0">
                    <a:pos x="990" y="258"/>
                  </a:cxn>
                  <a:cxn ang="0">
                    <a:pos x="1044" y="288"/>
                  </a:cxn>
                  <a:cxn ang="0">
                    <a:pos x="1128" y="324"/>
                  </a:cxn>
                  <a:cxn ang="0">
                    <a:pos x="1176" y="360"/>
                  </a:cxn>
                  <a:cxn ang="0">
                    <a:pos x="1200" y="414"/>
                  </a:cxn>
                  <a:cxn ang="0">
                    <a:pos x="1170" y="456"/>
                  </a:cxn>
                  <a:cxn ang="0">
                    <a:pos x="1188" y="462"/>
                  </a:cxn>
                  <a:cxn ang="0">
                    <a:pos x="1206" y="456"/>
                  </a:cxn>
                  <a:cxn ang="0">
                    <a:pos x="1218" y="498"/>
                  </a:cxn>
                  <a:cxn ang="0">
                    <a:pos x="1170" y="528"/>
                  </a:cxn>
                  <a:cxn ang="0">
                    <a:pos x="1152" y="546"/>
                  </a:cxn>
                  <a:cxn ang="0">
                    <a:pos x="1110" y="552"/>
                  </a:cxn>
                  <a:cxn ang="0">
                    <a:pos x="1092" y="558"/>
                  </a:cxn>
                  <a:cxn ang="0">
                    <a:pos x="1080" y="576"/>
                  </a:cxn>
                  <a:cxn ang="0">
                    <a:pos x="1044" y="588"/>
                  </a:cxn>
                  <a:cxn ang="0">
                    <a:pos x="1032" y="606"/>
                  </a:cxn>
                  <a:cxn ang="0">
                    <a:pos x="996" y="630"/>
                  </a:cxn>
                  <a:cxn ang="0">
                    <a:pos x="984" y="666"/>
                  </a:cxn>
                  <a:cxn ang="0">
                    <a:pos x="930" y="690"/>
                  </a:cxn>
                  <a:cxn ang="0">
                    <a:pos x="834" y="726"/>
                  </a:cxn>
                  <a:cxn ang="0">
                    <a:pos x="756" y="798"/>
                  </a:cxn>
                  <a:cxn ang="0">
                    <a:pos x="732" y="774"/>
                  </a:cxn>
                  <a:cxn ang="0">
                    <a:pos x="726" y="756"/>
                  </a:cxn>
                  <a:cxn ang="0">
                    <a:pos x="696" y="750"/>
                  </a:cxn>
                  <a:cxn ang="0">
                    <a:pos x="648" y="714"/>
                  </a:cxn>
                  <a:cxn ang="0">
                    <a:pos x="570" y="678"/>
                  </a:cxn>
                  <a:cxn ang="0">
                    <a:pos x="564" y="660"/>
                  </a:cxn>
                  <a:cxn ang="0">
                    <a:pos x="528" y="648"/>
                  </a:cxn>
                  <a:cxn ang="0">
                    <a:pos x="402" y="594"/>
                  </a:cxn>
                  <a:cxn ang="0">
                    <a:pos x="360" y="582"/>
                  </a:cxn>
                  <a:cxn ang="0">
                    <a:pos x="324" y="570"/>
                  </a:cxn>
                  <a:cxn ang="0">
                    <a:pos x="210" y="522"/>
                  </a:cxn>
                  <a:cxn ang="0">
                    <a:pos x="102" y="528"/>
                  </a:cxn>
                  <a:cxn ang="0">
                    <a:pos x="30" y="534"/>
                  </a:cxn>
                  <a:cxn ang="0">
                    <a:pos x="0" y="528"/>
                  </a:cxn>
                </a:cxnLst>
                <a:rect l="0" t="0" r="r" b="b"/>
                <a:pathLst>
                  <a:path w="1224" h="806">
                    <a:moveTo>
                      <a:pt x="0" y="528"/>
                    </a:moveTo>
                    <a:cubicBezTo>
                      <a:pt x="0" y="528"/>
                      <a:pt x="9" y="489"/>
                      <a:pt x="12" y="486"/>
                    </a:cubicBezTo>
                    <a:cubicBezTo>
                      <a:pt x="22" y="476"/>
                      <a:pt x="38" y="472"/>
                      <a:pt x="48" y="462"/>
                    </a:cubicBezTo>
                    <a:cubicBezTo>
                      <a:pt x="66" y="444"/>
                      <a:pt x="78" y="426"/>
                      <a:pt x="96" y="408"/>
                    </a:cubicBezTo>
                    <a:cubicBezTo>
                      <a:pt x="108" y="371"/>
                      <a:pt x="125" y="338"/>
                      <a:pt x="138" y="300"/>
                    </a:cubicBezTo>
                    <a:cubicBezTo>
                      <a:pt x="140" y="295"/>
                      <a:pt x="158" y="242"/>
                      <a:pt x="162" y="240"/>
                    </a:cubicBezTo>
                    <a:cubicBezTo>
                      <a:pt x="173" y="234"/>
                      <a:pt x="186" y="236"/>
                      <a:pt x="198" y="234"/>
                    </a:cubicBezTo>
                    <a:cubicBezTo>
                      <a:pt x="218" y="221"/>
                      <a:pt x="233" y="213"/>
                      <a:pt x="252" y="198"/>
                    </a:cubicBezTo>
                    <a:cubicBezTo>
                      <a:pt x="263" y="189"/>
                      <a:pt x="288" y="174"/>
                      <a:pt x="288" y="174"/>
                    </a:cubicBezTo>
                    <a:cubicBezTo>
                      <a:pt x="304" y="126"/>
                      <a:pt x="280" y="182"/>
                      <a:pt x="312" y="150"/>
                    </a:cubicBezTo>
                    <a:cubicBezTo>
                      <a:pt x="316" y="146"/>
                      <a:pt x="314" y="136"/>
                      <a:pt x="318" y="132"/>
                    </a:cubicBezTo>
                    <a:cubicBezTo>
                      <a:pt x="327" y="123"/>
                      <a:pt x="343" y="121"/>
                      <a:pt x="354" y="114"/>
                    </a:cubicBezTo>
                    <a:cubicBezTo>
                      <a:pt x="358" y="108"/>
                      <a:pt x="361" y="101"/>
                      <a:pt x="366" y="96"/>
                    </a:cubicBezTo>
                    <a:cubicBezTo>
                      <a:pt x="371" y="91"/>
                      <a:pt x="379" y="90"/>
                      <a:pt x="384" y="84"/>
                    </a:cubicBezTo>
                    <a:cubicBezTo>
                      <a:pt x="392" y="74"/>
                      <a:pt x="397" y="60"/>
                      <a:pt x="402" y="48"/>
                    </a:cubicBezTo>
                    <a:cubicBezTo>
                      <a:pt x="407" y="36"/>
                      <a:pt x="402" y="16"/>
                      <a:pt x="414" y="12"/>
                    </a:cubicBezTo>
                    <a:cubicBezTo>
                      <a:pt x="426" y="8"/>
                      <a:pt x="450" y="0"/>
                      <a:pt x="450" y="0"/>
                    </a:cubicBezTo>
                    <a:cubicBezTo>
                      <a:pt x="469" y="12"/>
                      <a:pt x="471" y="12"/>
                      <a:pt x="486" y="30"/>
                    </a:cubicBezTo>
                    <a:cubicBezTo>
                      <a:pt x="497" y="43"/>
                      <a:pt x="501" y="63"/>
                      <a:pt x="516" y="72"/>
                    </a:cubicBezTo>
                    <a:cubicBezTo>
                      <a:pt x="553" y="95"/>
                      <a:pt x="612" y="98"/>
                      <a:pt x="654" y="108"/>
                    </a:cubicBezTo>
                    <a:cubicBezTo>
                      <a:pt x="681" y="126"/>
                      <a:pt x="699" y="132"/>
                      <a:pt x="732" y="138"/>
                    </a:cubicBezTo>
                    <a:cubicBezTo>
                      <a:pt x="754" y="149"/>
                      <a:pt x="775" y="164"/>
                      <a:pt x="798" y="174"/>
                    </a:cubicBezTo>
                    <a:lnTo>
                      <a:pt x="936" y="240"/>
                    </a:lnTo>
                    <a:cubicBezTo>
                      <a:pt x="936" y="240"/>
                      <a:pt x="990" y="258"/>
                      <a:pt x="990" y="258"/>
                    </a:cubicBezTo>
                    <a:cubicBezTo>
                      <a:pt x="1031" y="286"/>
                      <a:pt x="1012" y="277"/>
                      <a:pt x="1044" y="288"/>
                    </a:cubicBezTo>
                    <a:cubicBezTo>
                      <a:pt x="1069" y="313"/>
                      <a:pt x="1093" y="314"/>
                      <a:pt x="1128" y="324"/>
                    </a:cubicBezTo>
                    <a:cubicBezTo>
                      <a:pt x="1148" y="337"/>
                      <a:pt x="1153" y="352"/>
                      <a:pt x="1176" y="360"/>
                    </a:cubicBezTo>
                    <a:cubicBezTo>
                      <a:pt x="1187" y="376"/>
                      <a:pt x="1200" y="414"/>
                      <a:pt x="1200" y="414"/>
                    </a:cubicBezTo>
                    <a:cubicBezTo>
                      <a:pt x="1189" y="446"/>
                      <a:pt x="1181" y="424"/>
                      <a:pt x="1170" y="456"/>
                    </a:cubicBezTo>
                    <a:cubicBezTo>
                      <a:pt x="1176" y="458"/>
                      <a:pt x="1182" y="462"/>
                      <a:pt x="1188" y="462"/>
                    </a:cubicBezTo>
                    <a:cubicBezTo>
                      <a:pt x="1194" y="462"/>
                      <a:pt x="1201" y="452"/>
                      <a:pt x="1206" y="456"/>
                    </a:cubicBezTo>
                    <a:cubicBezTo>
                      <a:pt x="1218" y="465"/>
                      <a:pt x="1213" y="484"/>
                      <a:pt x="1218" y="498"/>
                    </a:cubicBezTo>
                    <a:cubicBezTo>
                      <a:pt x="1206" y="544"/>
                      <a:pt x="1224" y="507"/>
                      <a:pt x="1170" y="528"/>
                    </a:cubicBezTo>
                    <a:cubicBezTo>
                      <a:pt x="1162" y="531"/>
                      <a:pt x="1160" y="543"/>
                      <a:pt x="1152" y="546"/>
                    </a:cubicBezTo>
                    <a:cubicBezTo>
                      <a:pt x="1139" y="551"/>
                      <a:pt x="1124" y="550"/>
                      <a:pt x="1110" y="552"/>
                    </a:cubicBezTo>
                    <a:cubicBezTo>
                      <a:pt x="1104" y="554"/>
                      <a:pt x="1097" y="554"/>
                      <a:pt x="1092" y="558"/>
                    </a:cubicBezTo>
                    <a:cubicBezTo>
                      <a:pt x="1086" y="563"/>
                      <a:pt x="1086" y="572"/>
                      <a:pt x="1080" y="576"/>
                    </a:cubicBezTo>
                    <a:cubicBezTo>
                      <a:pt x="1069" y="583"/>
                      <a:pt x="1044" y="588"/>
                      <a:pt x="1044" y="588"/>
                    </a:cubicBezTo>
                    <a:cubicBezTo>
                      <a:pt x="1040" y="594"/>
                      <a:pt x="1037" y="601"/>
                      <a:pt x="1032" y="606"/>
                    </a:cubicBezTo>
                    <a:cubicBezTo>
                      <a:pt x="1021" y="615"/>
                      <a:pt x="996" y="630"/>
                      <a:pt x="996" y="630"/>
                    </a:cubicBezTo>
                    <a:cubicBezTo>
                      <a:pt x="992" y="642"/>
                      <a:pt x="996" y="662"/>
                      <a:pt x="984" y="666"/>
                    </a:cubicBezTo>
                    <a:cubicBezTo>
                      <a:pt x="964" y="673"/>
                      <a:pt x="950" y="684"/>
                      <a:pt x="930" y="690"/>
                    </a:cubicBezTo>
                    <a:cubicBezTo>
                      <a:pt x="896" y="700"/>
                      <a:pt x="863" y="706"/>
                      <a:pt x="834" y="726"/>
                    </a:cubicBezTo>
                    <a:cubicBezTo>
                      <a:pt x="813" y="757"/>
                      <a:pt x="792" y="786"/>
                      <a:pt x="756" y="798"/>
                    </a:cubicBezTo>
                    <a:cubicBezTo>
                      <a:pt x="740" y="750"/>
                      <a:pt x="764" y="806"/>
                      <a:pt x="732" y="774"/>
                    </a:cubicBezTo>
                    <a:cubicBezTo>
                      <a:pt x="728" y="770"/>
                      <a:pt x="731" y="760"/>
                      <a:pt x="726" y="756"/>
                    </a:cubicBezTo>
                    <a:cubicBezTo>
                      <a:pt x="718" y="750"/>
                      <a:pt x="706" y="752"/>
                      <a:pt x="696" y="750"/>
                    </a:cubicBezTo>
                    <a:cubicBezTo>
                      <a:pt x="682" y="729"/>
                      <a:pt x="672" y="722"/>
                      <a:pt x="648" y="714"/>
                    </a:cubicBezTo>
                    <a:cubicBezTo>
                      <a:pt x="628" y="684"/>
                      <a:pt x="599" y="697"/>
                      <a:pt x="570" y="678"/>
                    </a:cubicBezTo>
                    <a:cubicBezTo>
                      <a:pt x="568" y="672"/>
                      <a:pt x="569" y="664"/>
                      <a:pt x="564" y="660"/>
                    </a:cubicBezTo>
                    <a:cubicBezTo>
                      <a:pt x="554" y="653"/>
                      <a:pt x="528" y="648"/>
                      <a:pt x="528" y="648"/>
                    </a:cubicBezTo>
                    <a:cubicBezTo>
                      <a:pt x="500" y="605"/>
                      <a:pt x="447" y="609"/>
                      <a:pt x="402" y="594"/>
                    </a:cubicBezTo>
                    <a:cubicBezTo>
                      <a:pt x="342" y="574"/>
                      <a:pt x="435" y="605"/>
                      <a:pt x="360" y="582"/>
                    </a:cubicBezTo>
                    <a:cubicBezTo>
                      <a:pt x="348" y="578"/>
                      <a:pt x="324" y="570"/>
                      <a:pt x="324" y="570"/>
                    </a:cubicBezTo>
                    <a:cubicBezTo>
                      <a:pt x="287" y="514"/>
                      <a:pt x="290" y="529"/>
                      <a:pt x="210" y="522"/>
                    </a:cubicBezTo>
                    <a:cubicBezTo>
                      <a:pt x="155" y="504"/>
                      <a:pt x="155" y="521"/>
                      <a:pt x="102" y="528"/>
                    </a:cubicBezTo>
                    <a:cubicBezTo>
                      <a:pt x="78" y="531"/>
                      <a:pt x="54" y="532"/>
                      <a:pt x="30" y="534"/>
                    </a:cubicBezTo>
                    <a:cubicBezTo>
                      <a:pt x="7" y="542"/>
                      <a:pt x="16" y="544"/>
                      <a:pt x="0" y="528"/>
                    </a:cubicBezTo>
                    <a:close/>
                  </a:path>
                </a:pathLst>
              </a:custGeom>
              <a:solidFill>
                <a:srgbClr val="78FB3D"/>
              </a:solidFill>
              <a:ln w="9525">
                <a:solidFill>
                  <a:srgbClr val="78FB3D"/>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14" name="Text Box 33"/>
              <p:cNvSpPr txBox="1">
                <a:spLocks noChangeArrowheads="1"/>
              </p:cNvSpPr>
              <p:nvPr/>
            </p:nvSpPr>
            <p:spPr bwMode="auto">
              <a:xfrm>
                <a:off x="3568" y="2803"/>
                <a:ext cx="92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zh-CN" sz="1000" b="1">
                    <a:solidFill>
                      <a:srgbClr val="000000"/>
                    </a:solidFill>
                    <a:latin typeface="Arial" charset="0"/>
                  </a:rPr>
                  <a:t> CA RÔ LAI NA    BẮC</a:t>
                </a:r>
              </a:p>
            </p:txBody>
          </p:sp>
        </p:grpSp>
        <p:grpSp>
          <p:nvGrpSpPr>
            <p:cNvPr id="61494" name="Group 34"/>
            <p:cNvGrpSpPr>
              <a:grpSpLocks/>
            </p:cNvGrpSpPr>
            <p:nvPr/>
          </p:nvGrpSpPr>
          <p:grpSpPr bwMode="auto">
            <a:xfrm>
              <a:off x="3533" y="3048"/>
              <a:ext cx="759" cy="459"/>
              <a:chOff x="3533" y="3048"/>
              <a:chExt cx="759" cy="459"/>
            </a:xfrm>
          </p:grpSpPr>
          <p:sp>
            <p:nvSpPr>
              <p:cNvPr id="51235" name="Freeform 35"/>
              <p:cNvSpPr/>
              <p:nvPr/>
            </p:nvSpPr>
            <p:spPr bwMode="auto">
              <a:xfrm>
                <a:off x="3533" y="3048"/>
                <a:ext cx="653" cy="459"/>
              </a:xfrm>
              <a:custGeom>
                <a:avLst/>
                <a:gdLst/>
                <a:ahLst/>
                <a:cxnLst>
                  <a:cxn ang="0">
                    <a:pos x="0" y="45"/>
                  </a:cxn>
                  <a:cxn ang="0">
                    <a:pos x="102" y="21"/>
                  </a:cxn>
                  <a:cxn ang="0">
                    <a:pos x="222" y="3"/>
                  </a:cxn>
                  <a:cxn ang="0">
                    <a:pos x="342" y="21"/>
                  </a:cxn>
                  <a:cxn ang="0">
                    <a:pos x="504" y="99"/>
                  </a:cxn>
                  <a:cxn ang="0">
                    <a:pos x="606" y="135"/>
                  </a:cxn>
                  <a:cxn ang="0">
                    <a:pos x="738" y="231"/>
                  </a:cxn>
                  <a:cxn ang="0">
                    <a:pos x="798" y="285"/>
                  </a:cxn>
                  <a:cxn ang="0">
                    <a:pos x="786" y="315"/>
                  </a:cxn>
                  <a:cxn ang="0">
                    <a:pos x="780" y="363"/>
                  </a:cxn>
                  <a:cxn ang="0">
                    <a:pos x="750" y="369"/>
                  </a:cxn>
                  <a:cxn ang="0">
                    <a:pos x="714" y="381"/>
                  </a:cxn>
                  <a:cxn ang="0">
                    <a:pos x="636" y="417"/>
                  </a:cxn>
                  <a:cxn ang="0">
                    <a:pos x="612" y="489"/>
                  </a:cxn>
                  <a:cxn ang="0">
                    <a:pos x="558" y="507"/>
                  </a:cxn>
                  <a:cxn ang="0">
                    <a:pos x="540" y="513"/>
                  </a:cxn>
                  <a:cxn ang="0">
                    <a:pos x="534" y="531"/>
                  </a:cxn>
                  <a:cxn ang="0">
                    <a:pos x="522" y="549"/>
                  </a:cxn>
                  <a:cxn ang="0">
                    <a:pos x="510" y="591"/>
                  </a:cxn>
                  <a:cxn ang="0">
                    <a:pos x="474" y="615"/>
                  </a:cxn>
                  <a:cxn ang="0">
                    <a:pos x="408" y="567"/>
                  </a:cxn>
                  <a:cxn ang="0">
                    <a:pos x="354" y="459"/>
                  </a:cxn>
                  <a:cxn ang="0">
                    <a:pos x="342" y="441"/>
                  </a:cxn>
                  <a:cxn ang="0">
                    <a:pos x="324" y="429"/>
                  </a:cxn>
                  <a:cxn ang="0">
                    <a:pos x="264" y="363"/>
                  </a:cxn>
                  <a:cxn ang="0">
                    <a:pos x="210" y="279"/>
                  </a:cxn>
                  <a:cxn ang="0">
                    <a:pos x="138" y="177"/>
                  </a:cxn>
                  <a:cxn ang="0">
                    <a:pos x="120" y="141"/>
                  </a:cxn>
                  <a:cxn ang="0">
                    <a:pos x="84" y="129"/>
                  </a:cxn>
                  <a:cxn ang="0">
                    <a:pos x="48" y="87"/>
                  </a:cxn>
                  <a:cxn ang="0">
                    <a:pos x="0" y="45"/>
                  </a:cxn>
                </a:cxnLst>
                <a:rect l="0" t="0" r="r" b="b"/>
                <a:pathLst>
                  <a:path w="813" h="615">
                    <a:moveTo>
                      <a:pt x="0" y="45"/>
                    </a:moveTo>
                    <a:cubicBezTo>
                      <a:pt x="53" y="27"/>
                      <a:pt x="23" y="28"/>
                      <a:pt x="102" y="21"/>
                    </a:cubicBezTo>
                    <a:cubicBezTo>
                      <a:pt x="140" y="8"/>
                      <a:pt x="182" y="7"/>
                      <a:pt x="222" y="3"/>
                    </a:cubicBezTo>
                    <a:cubicBezTo>
                      <a:pt x="319" y="10"/>
                      <a:pt x="279" y="0"/>
                      <a:pt x="342" y="21"/>
                    </a:cubicBezTo>
                    <a:cubicBezTo>
                      <a:pt x="404" y="42"/>
                      <a:pt x="432" y="87"/>
                      <a:pt x="504" y="99"/>
                    </a:cubicBezTo>
                    <a:cubicBezTo>
                      <a:pt x="543" y="118"/>
                      <a:pt x="561" y="129"/>
                      <a:pt x="606" y="135"/>
                    </a:cubicBezTo>
                    <a:cubicBezTo>
                      <a:pt x="650" y="168"/>
                      <a:pt x="693" y="201"/>
                      <a:pt x="738" y="231"/>
                    </a:cubicBezTo>
                    <a:cubicBezTo>
                      <a:pt x="760" y="246"/>
                      <a:pt x="776" y="269"/>
                      <a:pt x="798" y="285"/>
                    </a:cubicBezTo>
                    <a:cubicBezTo>
                      <a:pt x="813" y="330"/>
                      <a:pt x="802" y="276"/>
                      <a:pt x="786" y="315"/>
                    </a:cubicBezTo>
                    <a:cubicBezTo>
                      <a:pt x="780" y="330"/>
                      <a:pt x="789" y="350"/>
                      <a:pt x="780" y="363"/>
                    </a:cubicBezTo>
                    <a:cubicBezTo>
                      <a:pt x="774" y="371"/>
                      <a:pt x="760" y="366"/>
                      <a:pt x="750" y="369"/>
                    </a:cubicBezTo>
                    <a:cubicBezTo>
                      <a:pt x="738" y="372"/>
                      <a:pt x="714" y="381"/>
                      <a:pt x="714" y="381"/>
                    </a:cubicBezTo>
                    <a:cubicBezTo>
                      <a:pt x="703" y="414"/>
                      <a:pt x="666" y="412"/>
                      <a:pt x="636" y="417"/>
                    </a:cubicBezTo>
                    <a:cubicBezTo>
                      <a:pt x="628" y="441"/>
                      <a:pt x="620" y="465"/>
                      <a:pt x="612" y="489"/>
                    </a:cubicBezTo>
                    <a:cubicBezTo>
                      <a:pt x="606" y="507"/>
                      <a:pt x="576" y="501"/>
                      <a:pt x="558" y="507"/>
                    </a:cubicBezTo>
                    <a:cubicBezTo>
                      <a:pt x="552" y="509"/>
                      <a:pt x="540" y="513"/>
                      <a:pt x="540" y="513"/>
                    </a:cubicBezTo>
                    <a:cubicBezTo>
                      <a:pt x="538" y="519"/>
                      <a:pt x="537" y="525"/>
                      <a:pt x="534" y="531"/>
                    </a:cubicBezTo>
                    <a:cubicBezTo>
                      <a:pt x="531" y="537"/>
                      <a:pt x="525" y="542"/>
                      <a:pt x="522" y="549"/>
                    </a:cubicBezTo>
                    <a:cubicBezTo>
                      <a:pt x="522" y="549"/>
                      <a:pt x="513" y="588"/>
                      <a:pt x="510" y="591"/>
                    </a:cubicBezTo>
                    <a:cubicBezTo>
                      <a:pt x="500" y="601"/>
                      <a:pt x="474" y="615"/>
                      <a:pt x="474" y="615"/>
                    </a:cubicBezTo>
                    <a:cubicBezTo>
                      <a:pt x="443" y="605"/>
                      <a:pt x="423" y="600"/>
                      <a:pt x="408" y="567"/>
                    </a:cubicBezTo>
                    <a:cubicBezTo>
                      <a:pt x="392" y="531"/>
                      <a:pt x="394" y="472"/>
                      <a:pt x="354" y="459"/>
                    </a:cubicBezTo>
                    <a:cubicBezTo>
                      <a:pt x="350" y="453"/>
                      <a:pt x="347" y="446"/>
                      <a:pt x="342" y="441"/>
                    </a:cubicBezTo>
                    <a:cubicBezTo>
                      <a:pt x="337" y="436"/>
                      <a:pt x="329" y="434"/>
                      <a:pt x="324" y="429"/>
                    </a:cubicBezTo>
                    <a:cubicBezTo>
                      <a:pt x="299" y="401"/>
                      <a:pt x="296" y="384"/>
                      <a:pt x="264" y="363"/>
                    </a:cubicBezTo>
                    <a:cubicBezTo>
                      <a:pt x="254" y="333"/>
                      <a:pt x="232" y="301"/>
                      <a:pt x="210" y="279"/>
                    </a:cubicBezTo>
                    <a:cubicBezTo>
                      <a:pt x="198" y="242"/>
                      <a:pt x="171" y="199"/>
                      <a:pt x="138" y="177"/>
                    </a:cubicBezTo>
                    <a:cubicBezTo>
                      <a:pt x="135" y="167"/>
                      <a:pt x="130" y="147"/>
                      <a:pt x="120" y="141"/>
                    </a:cubicBezTo>
                    <a:cubicBezTo>
                      <a:pt x="109" y="134"/>
                      <a:pt x="84" y="129"/>
                      <a:pt x="84" y="129"/>
                    </a:cubicBezTo>
                    <a:cubicBezTo>
                      <a:pt x="76" y="105"/>
                      <a:pt x="72" y="95"/>
                      <a:pt x="48" y="87"/>
                    </a:cubicBezTo>
                    <a:cubicBezTo>
                      <a:pt x="22" y="61"/>
                      <a:pt x="36" y="54"/>
                      <a:pt x="0" y="45"/>
                    </a:cubicBezTo>
                    <a:close/>
                  </a:path>
                </a:pathLst>
              </a:custGeom>
              <a:solidFill>
                <a:srgbClr val="55FB0B"/>
              </a:solidFill>
              <a:ln w="9525">
                <a:solidFill>
                  <a:srgbClr val="4CEB05"/>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12" name="Text Box 36"/>
              <p:cNvSpPr txBox="1">
                <a:spLocks noChangeArrowheads="1"/>
              </p:cNvSpPr>
              <p:nvPr/>
            </p:nvSpPr>
            <p:spPr bwMode="auto">
              <a:xfrm>
                <a:off x="3689" y="3207"/>
                <a:ext cx="6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zh-CN" sz="1000" b="1">
                    <a:solidFill>
                      <a:srgbClr val="000000"/>
                    </a:solidFill>
                    <a:latin typeface="Arial" charset="0"/>
                  </a:rPr>
                  <a:t> CA RÔ LAI NA   NAM </a:t>
                </a:r>
              </a:p>
            </p:txBody>
          </p:sp>
        </p:grpSp>
        <p:grpSp>
          <p:nvGrpSpPr>
            <p:cNvPr id="61495" name="Group 37"/>
            <p:cNvGrpSpPr>
              <a:grpSpLocks/>
            </p:cNvGrpSpPr>
            <p:nvPr/>
          </p:nvGrpSpPr>
          <p:grpSpPr bwMode="auto">
            <a:xfrm>
              <a:off x="3345" y="3077"/>
              <a:ext cx="596" cy="649"/>
              <a:chOff x="3345" y="3077"/>
              <a:chExt cx="596" cy="649"/>
            </a:xfrm>
          </p:grpSpPr>
          <p:sp>
            <p:nvSpPr>
              <p:cNvPr id="51238" name="Freeform 38"/>
              <p:cNvSpPr/>
              <p:nvPr/>
            </p:nvSpPr>
            <p:spPr bwMode="auto">
              <a:xfrm>
                <a:off x="3345" y="3077"/>
                <a:ext cx="589" cy="649"/>
              </a:xfrm>
              <a:custGeom>
                <a:avLst/>
                <a:gdLst/>
                <a:ahLst/>
                <a:cxnLst>
                  <a:cxn ang="0">
                    <a:pos x="240" y="6"/>
                  </a:cxn>
                  <a:cxn ang="0">
                    <a:pos x="300" y="54"/>
                  </a:cxn>
                  <a:cxn ang="0">
                    <a:pos x="408" y="144"/>
                  </a:cxn>
                  <a:cxn ang="0">
                    <a:pos x="450" y="216"/>
                  </a:cxn>
                  <a:cxn ang="0">
                    <a:pos x="600" y="396"/>
                  </a:cxn>
                  <a:cxn ang="0">
                    <a:pos x="630" y="462"/>
                  </a:cxn>
                  <a:cxn ang="0">
                    <a:pos x="636" y="498"/>
                  </a:cxn>
                  <a:cxn ang="0">
                    <a:pos x="708" y="552"/>
                  </a:cxn>
                  <a:cxn ang="0">
                    <a:pos x="702" y="618"/>
                  </a:cxn>
                  <a:cxn ang="0">
                    <a:pos x="678" y="648"/>
                  </a:cxn>
                  <a:cxn ang="0">
                    <a:pos x="660" y="684"/>
                  </a:cxn>
                  <a:cxn ang="0">
                    <a:pos x="624" y="810"/>
                  </a:cxn>
                  <a:cxn ang="0">
                    <a:pos x="582" y="822"/>
                  </a:cxn>
                  <a:cxn ang="0">
                    <a:pos x="570" y="804"/>
                  </a:cxn>
                  <a:cxn ang="0">
                    <a:pos x="552" y="840"/>
                  </a:cxn>
                  <a:cxn ang="0">
                    <a:pos x="498" y="870"/>
                  </a:cxn>
                  <a:cxn ang="0">
                    <a:pos x="420" y="852"/>
                  </a:cxn>
                  <a:cxn ang="0">
                    <a:pos x="330" y="816"/>
                  </a:cxn>
                  <a:cxn ang="0">
                    <a:pos x="24" y="804"/>
                  </a:cxn>
                  <a:cxn ang="0">
                    <a:pos x="36" y="762"/>
                  </a:cxn>
                  <a:cxn ang="0">
                    <a:pos x="66" y="684"/>
                  </a:cxn>
                  <a:cxn ang="0">
                    <a:pos x="78" y="648"/>
                  </a:cxn>
                  <a:cxn ang="0">
                    <a:pos x="84" y="630"/>
                  </a:cxn>
                  <a:cxn ang="0">
                    <a:pos x="102" y="480"/>
                  </a:cxn>
                  <a:cxn ang="0">
                    <a:pos x="108" y="168"/>
                  </a:cxn>
                  <a:cxn ang="0">
                    <a:pos x="114" y="30"/>
                  </a:cxn>
                  <a:cxn ang="0">
                    <a:pos x="174" y="18"/>
                  </a:cxn>
                  <a:cxn ang="0">
                    <a:pos x="210" y="0"/>
                  </a:cxn>
                  <a:cxn ang="0">
                    <a:pos x="240" y="6"/>
                  </a:cxn>
                </a:cxnLst>
                <a:rect l="0" t="0" r="r" b="b"/>
                <a:pathLst>
                  <a:path w="737" h="870">
                    <a:moveTo>
                      <a:pt x="240" y="6"/>
                    </a:moveTo>
                    <a:cubicBezTo>
                      <a:pt x="283" y="20"/>
                      <a:pt x="269" y="33"/>
                      <a:pt x="300" y="54"/>
                    </a:cubicBezTo>
                    <a:cubicBezTo>
                      <a:pt x="321" y="86"/>
                      <a:pt x="375" y="122"/>
                      <a:pt x="408" y="144"/>
                    </a:cubicBezTo>
                    <a:cubicBezTo>
                      <a:pt x="423" y="173"/>
                      <a:pt x="423" y="198"/>
                      <a:pt x="450" y="216"/>
                    </a:cubicBezTo>
                    <a:cubicBezTo>
                      <a:pt x="475" y="291"/>
                      <a:pt x="520" y="369"/>
                      <a:pt x="600" y="396"/>
                    </a:cubicBezTo>
                    <a:cubicBezTo>
                      <a:pt x="618" y="423"/>
                      <a:pt x="618" y="420"/>
                      <a:pt x="630" y="462"/>
                    </a:cubicBezTo>
                    <a:cubicBezTo>
                      <a:pt x="633" y="474"/>
                      <a:pt x="630" y="487"/>
                      <a:pt x="636" y="498"/>
                    </a:cubicBezTo>
                    <a:cubicBezTo>
                      <a:pt x="658" y="535"/>
                      <a:pt x="678" y="532"/>
                      <a:pt x="708" y="552"/>
                    </a:cubicBezTo>
                    <a:cubicBezTo>
                      <a:pt x="729" y="583"/>
                      <a:pt x="737" y="595"/>
                      <a:pt x="702" y="618"/>
                    </a:cubicBezTo>
                    <a:cubicBezTo>
                      <a:pt x="687" y="663"/>
                      <a:pt x="709" y="609"/>
                      <a:pt x="678" y="648"/>
                    </a:cubicBezTo>
                    <a:cubicBezTo>
                      <a:pt x="670" y="658"/>
                      <a:pt x="666" y="672"/>
                      <a:pt x="660" y="684"/>
                    </a:cubicBezTo>
                    <a:cubicBezTo>
                      <a:pt x="643" y="717"/>
                      <a:pt x="636" y="773"/>
                      <a:pt x="624" y="810"/>
                    </a:cubicBezTo>
                    <a:cubicBezTo>
                      <a:pt x="623" y="812"/>
                      <a:pt x="592" y="819"/>
                      <a:pt x="582" y="822"/>
                    </a:cubicBezTo>
                    <a:cubicBezTo>
                      <a:pt x="578" y="816"/>
                      <a:pt x="577" y="804"/>
                      <a:pt x="570" y="804"/>
                    </a:cubicBezTo>
                    <a:cubicBezTo>
                      <a:pt x="559" y="804"/>
                      <a:pt x="556" y="836"/>
                      <a:pt x="552" y="840"/>
                    </a:cubicBezTo>
                    <a:cubicBezTo>
                      <a:pt x="531" y="861"/>
                      <a:pt x="521" y="862"/>
                      <a:pt x="498" y="870"/>
                    </a:cubicBezTo>
                    <a:cubicBezTo>
                      <a:pt x="475" y="835"/>
                      <a:pt x="458" y="839"/>
                      <a:pt x="420" y="852"/>
                    </a:cubicBezTo>
                    <a:cubicBezTo>
                      <a:pt x="390" y="837"/>
                      <a:pt x="358" y="835"/>
                      <a:pt x="330" y="816"/>
                    </a:cubicBezTo>
                    <a:cubicBezTo>
                      <a:pt x="226" y="824"/>
                      <a:pt x="128" y="809"/>
                      <a:pt x="24" y="804"/>
                    </a:cubicBezTo>
                    <a:cubicBezTo>
                      <a:pt x="9" y="760"/>
                      <a:pt x="0" y="771"/>
                      <a:pt x="36" y="762"/>
                    </a:cubicBezTo>
                    <a:cubicBezTo>
                      <a:pt x="43" y="734"/>
                      <a:pt x="57" y="712"/>
                      <a:pt x="66" y="684"/>
                    </a:cubicBezTo>
                    <a:cubicBezTo>
                      <a:pt x="70" y="672"/>
                      <a:pt x="74" y="660"/>
                      <a:pt x="78" y="648"/>
                    </a:cubicBezTo>
                    <a:cubicBezTo>
                      <a:pt x="80" y="642"/>
                      <a:pt x="84" y="630"/>
                      <a:pt x="84" y="630"/>
                    </a:cubicBezTo>
                    <a:cubicBezTo>
                      <a:pt x="97" y="504"/>
                      <a:pt x="90" y="554"/>
                      <a:pt x="102" y="480"/>
                    </a:cubicBezTo>
                    <a:cubicBezTo>
                      <a:pt x="98" y="377"/>
                      <a:pt x="88" y="270"/>
                      <a:pt x="108" y="168"/>
                    </a:cubicBezTo>
                    <a:cubicBezTo>
                      <a:pt x="110" y="122"/>
                      <a:pt x="95" y="72"/>
                      <a:pt x="114" y="30"/>
                    </a:cubicBezTo>
                    <a:cubicBezTo>
                      <a:pt x="122" y="11"/>
                      <a:pt x="155" y="24"/>
                      <a:pt x="174" y="18"/>
                    </a:cubicBezTo>
                    <a:cubicBezTo>
                      <a:pt x="199" y="10"/>
                      <a:pt x="187" y="16"/>
                      <a:pt x="210" y="0"/>
                    </a:cubicBezTo>
                    <a:cubicBezTo>
                      <a:pt x="236" y="6"/>
                      <a:pt x="226" y="6"/>
                      <a:pt x="240" y="6"/>
                    </a:cubicBezTo>
                    <a:close/>
                  </a:path>
                </a:pathLst>
              </a:custGeom>
              <a:solidFill>
                <a:srgbClr val="48E004"/>
              </a:solidFill>
              <a:ln w="9525">
                <a:solidFill>
                  <a:srgbClr val="48E004"/>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10" name="Text Box 39"/>
              <p:cNvSpPr txBox="1">
                <a:spLocks noChangeArrowheads="1"/>
              </p:cNvSpPr>
              <p:nvPr/>
            </p:nvSpPr>
            <p:spPr bwMode="auto">
              <a:xfrm>
                <a:off x="3390" y="3482"/>
                <a:ext cx="55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 GIOOC GI A</a:t>
                </a:r>
              </a:p>
            </p:txBody>
          </p:sp>
        </p:grpSp>
        <p:grpSp>
          <p:nvGrpSpPr>
            <p:cNvPr id="61496" name="Group 40"/>
            <p:cNvGrpSpPr>
              <a:grpSpLocks/>
            </p:cNvGrpSpPr>
            <p:nvPr/>
          </p:nvGrpSpPr>
          <p:grpSpPr bwMode="auto">
            <a:xfrm>
              <a:off x="4151" y="2023"/>
              <a:ext cx="560" cy="359"/>
              <a:chOff x="4151" y="2023"/>
              <a:chExt cx="560" cy="359"/>
            </a:xfrm>
          </p:grpSpPr>
          <p:sp>
            <p:nvSpPr>
              <p:cNvPr id="51241" name="Freeform 41"/>
              <p:cNvSpPr/>
              <p:nvPr/>
            </p:nvSpPr>
            <p:spPr bwMode="auto">
              <a:xfrm>
                <a:off x="4151" y="2023"/>
                <a:ext cx="547" cy="359"/>
              </a:xfrm>
              <a:custGeom>
                <a:avLst/>
                <a:gdLst/>
                <a:ahLst/>
                <a:cxnLst>
                  <a:cxn ang="0">
                    <a:pos x="0" y="342"/>
                  </a:cxn>
                  <a:cxn ang="0">
                    <a:pos x="36" y="318"/>
                  </a:cxn>
                  <a:cxn ang="0">
                    <a:pos x="42" y="300"/>
                  </a:cxn>
                  <a:cxn ang="0">
                    <a:pos x="72" y="270"/>
                  </a:cxn>
                  <a:cxn ang="0">
                    <a:pos x="150" y="108"/>
                  </a:cxn>
                  <a:cxn ang="0">
                    <a:pos x="162" y="36"/>
                  </a:cxn>
                  <a:cxn ang="0">
                    <a:pos x="180" y="0"/>
                  </a:cxn>
                  <a:cxn ang="0">
                    <a:pos x="342" y="6"/>
                  </a:cxn>
                  <a:cxn ang="0">
                    <a:pos x="408" y="24"/>
                  </a:cxn>
                  <a:cxn ang="0">
                    <a:pos x="570" y="48"/>
                  </a:cxn>
                  <a:cxn ang="0">
                    <a:pos x="678" y="108"/>
                  </a:cxn>
                  <a:cxn ang="0">
                    <a:pos x="606" y="252"/>
                  </a:cxn>
                  <a:cxn ang="0">
                    <a:pos x="582" y="306"/>
                  </a:cxn>
                  <a:cxn ang="0">
                    <a:pos x="570" y="342"/>
                  </a:cxn>
                  <a:cxn ang="0">
                    <a:pos x="522" y="438"/>
                  </a:cxn>
                  <a:cxn ang="0">
                    <a:pos x="486" y="450"/>
                  </a:cxn>
                  <a:cxn ang="0">
                    <a:pos x="468" y="456"/>
                  </a:cxn>
                  <a:cxn ang="0">
                    <a:pos x="402" y="438"/>
                  </a:cxn>
                  <a:cxn ang="0">
                    <a:pos x="366" y="420"/>
                  </a:cxn>
                  <a:cxn ang="0">
                    <a:pos x="270" y="408"/>
                  </a:cxn>
                  <a:cxn ang="0">
                    <a:pos x="186" y="384"/>
                  </a:cxn>
                  <a:cxn ang="0">
                    <a:pos x="150" y="372"/>
                  </a:cxn>
                  <a:cxn ang="0">
                    <a:pos x="132" y="360"/>
                  </a:cxn>
                  <a:cxn ang="0">
                    <a:pos x="60" y="354"/>
                  </a:cxn>
                  <a:cxn ang="0">
                    <a:pos x="0" y="342"/>
                  </a:cxn>
                </a:cxnLst>
                <a:rect l="0" t="0" r="r" b="b"/>
                <a:pathLst>
                  <a:path w="678" h="482">
                    <a:moveTo>
                      <a:pt x="0" y="342"/>
                    </a:moveTo>
                    <a:cubicBezTo>
                      <a:pt x="12" y="334"/>
                      <a:pt x="24" y="326"/>
                      <a:pt x="36" y="318"/>
                    </a:cubicBezTo>
                    <a:cubicBezTo>
                      <a:pt x="41" y="314"/>
                      <a:pt x="39" y="306"/>
                      <a:pt x="42" y="300"/>
                    </a:cubicBezTo>
                    <a:cubicBezTo>
                      <a:pt x="52" y="280"/>
                      <a:pt x="54" y="282"/>
                      <a:pt x="72" y="270"/>
                    </a:cubicBezTo>
                    <a:cubicBezTo>
                      <a:pt x="107" y="218"/>
                      <a:pt x="130" y="167"/>
                      <a:pt x="150" y="108"/>
                    </a:cubicBezTo>
                    <a:cubicBezTo>
                      <a:pt x="165" y="63"/>
                      <a:pt x="146" y="90"/>
                      <a:pt x="162" y="36"/>
                    </a:cubicBezTo>
                    <a:cubicBezTo>
                      <a:pt x="166" y="23"/>
                      <a:pt x="176" y="13"/>
                      <a:pt x="180" y="0"/>
                    </a:cubicBezTo>
                    <a:cubicBezTo>
                      <a:pt x="234" y="2"/>
                      <a:pt x="288" y="2"/>
                      <a:pt x="342" y="6"/>
                    </a:cubicBezTo>
                    <a:cubicBezTo>
                      <a:pt x="365" y="8"/>
                      <a:pt x="385" y="21"/>
                      <a:pt x="408" y="24"/>
                    </a:cubicBezTo>
                    <a:cubicBezTo>
                      <a:pt x="462" y="30"/>
                      <a:pt x="516" y="39"/>
                      <a:pt x="570" y="48"/>
                    </a:cubicBezTo>
                    <a:cubicBezTo>
                      <a:pt x="604" y="71"/>
                      <a:pt x="644" y="85"/>
                      <a:pt x="678" y="108"/>
                    </a:cubicBezTo>
                    <a:cubicBezTo>
                      <a:pt x="666" y="156"/>
                      <a:pt x="650" y="223"/>
                      <a:pt x="606" y="252"/>
                    </a:cubicBezTo>
                    <a:cubicBezTo>
                      <a:pt x="587" y="281"/>
                      <a:pt x="596" y="263"/>
                      <a:pt x="582" y="306"/>
                    </a:cubicBezTo>
                    <a:cubicBezTo>
                      <a:pt x="578" y="318"/>
                      <a:pt x="570" y="342"/>
                      <a:pt x="570" y="342"/>
                    </a:cubicBezTo>
                    <a:cubicBezTo>
                      <a:pt x="566" y="410"/>
                      <a:pt x="588" y="482"/>
                      <a:pt x="522" y="438"/>
                    </a:cubicBezTo>
                    <a:cubicBezTo>
                      <a:pt x="510" y="442"/>
                      <a:pt x="498" y="446"/>
                      <a:pt x="486" y="450"/>
                    </a:cubicBezTo>
                    <a:cubicBezTo>
                      <a:pt x="480" y="452"/>
                      <a:pt x="468" y="456"/>
                      <a:pt x="468" y="456"/>
                    </a:cubicBezTo>
                    <a:cubicBezTo>
                      <a:pt x="424" y="426"/>
                      <a:pt x="446" y="429"/>
                      <a:pt x="402" y="438"/>
                    </a:cubicBezTo>
                    <a:cubicBezTo>
                      <a:pt x="389" y="434"/>
                      <a:pt x="379" y="424"/>
                      <a:pt x="366" y="420"/>
                    </a:cubicBezTo>
                    <a:cubicBezTo>
                      <a:pt x="356" y="417"/>
                      <a:pt x="274" y="408"/>
                      <a:pt x="270" y="408"/>
                    </a:cubicBezTo>
                    <a:cubicBezTo>
                      <a:pt x="242" y="399"/>
                      <a:pt x="214" y="393"/>
                      <a:pt x="186" y="384"/>
                    </a:cubicBezTo>
                    <a:cubicBezTo>
                      <a:pt x="174" y="380"/>
                      <a:pt x="161" y="379"/>
                      <a:pt x="150" y="372"/>
                    </a:cubicBezTo>
                    <a:cubicBezTo>
                      <a:pt x="144" y="368"/>
                      <a:pt x="139" y="361"/>
                      <a:pt x="132" y="360"/>
                    </a:cubicBezTo>
                    <a:cubicBezTo>
                      <a:pt x="108" y="355"/>
                      <a:pt x="84" y="356"/>
                      <a:pt x="60" y="354"/>
                    </a:cubicBezTo>
                    <a:cubicBezTo>
                      <a:pt x="40" y="350"/>
                      <a:pt x="0" y="342"/>
                      <a:pt x="0" y="342"/>
                    </a:cubicBezTo>
                    <a:close/>
                  </a:path>
                </a:pathLst>
              </a:custGeom>
              <a:solidFill>
                <a:srgbClr val="FCB488"/>
              </a:solidFill>
              <a:ln w="9525">
                <a:solidFill>
                  <a:srgbClr val="FCB488"/>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08" name="Text Box 42"/>
              <p:cNvSpPr txBox="1">
                <a:spLocks noChangeArrowheads="1"/>
              </p:cNvSpPr>
              <p:nvPr/>
            </p:nvSpPr>
            <p:spPr bwMode="auto">
              <a:xfrm>
                <a:off x="4242" y="2043"/>
                <a:ext cx="46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PEN XIN        VA NI A</a:t>
                </a:r>
              </a:p>
            </p:txBody>
          </p:sp>
        </p:grpSp>
        <p:grpSp>
          <p:nvGrpSpPr>
            <p:cNvPr id="61497" name="Group 43"/>
            <p:cNvGrpSpPr>
              <a:grpSpLocks/>
            </p:cNvGrpSpPr>
            <p:nvPr/>
          </p:nvGrpSpPr>
          <p:grpSpPr bwMode="auto">
            <a:xfrm>
              <a:off x="4813" y="1892"/>
              <a:ext cx="1043" cy="360"/>
              <a:chOff x="4813" y="1892"/>
              <a:chExt cx="1043" cy="360"/>
            </a:xfrm>
          </p:grpSpPr>
          <p:sp>
            <p:nvSpPr>
              <p:cNvPr id="61502" name="Text Box 44"/>
              <p:cNvSpPr txBox="1">
                <a:spLocks noChangeArrowheads="1"/>
              </p:cNvSpPr>
              <p:nvPr/>
            </p:nvSpPr>
            <p:spPr bwMode="auto">
              <a:xfrm>
                <a:off x="4872" y="2114"/>
                <a:ext cx="98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000" b="1">
                    <a:solidFill>
                      <a:srgbClr val="000000"/>
                    </a:solidFill>
                    <a:latin typeface="Arial" charset="0"/>
                  </a:rPr>
                  <a:t>3.  CON NET TI CUT</a:t>
                </a:r>
              </a:p>
            </p:txBody>
          </p:sp>
          <p:grpSp>
            <p:nvGrpSpPr>
              <p:cNvPr id="61503" name="Group 45"/>
              <p:cNvGrpSpPr>
                <a:grpSpLocks/>
              </p:cNvGrpSpPr>
              <p:nvPr/>
            </p:nvGrpSpPr>
            <p:grpSpPr bwMode="auto">
              <a:xfrm>
                <a:off x="4813" y="1892"/>
                <a:ext cx="318" cy="259"/>
                <a:chOff x="4667" y="1847"/>
                <a:chExt cx="325" cy="247"/>
              </a:xfrm>
            </p:grpSpPr>
            <p:sp>
              <p:nvSpPr>
                <p:cNvPr id="51246" name="Freeform 46"/>
                <p:cNvSpPr/>
                <p:nvPr/>
              </p:nvSpPr>
              <p:spPr bwMode="auto">
                <a:xfrm>
                  <a:off x="4667" y="1847"/>
                  <a:ext cx="273" cy="219"/>
                </a:xfrm>
                <a:custGeom>
                  <a:avLst/>
                  <a:gdLst/>
                  <a:ahLst/>
                  <a:cxnLst>
                    <a:cxn ang="0">
                      <a:pos x="2" y="288"/>
                    </a:cxn>
                    <a:cxn ang="0">
                      <a:pos x="2" y="168"/>
                    </a:cxn>
                    <a:cxn ang="0">
                      <a:pos x="8" y="102"/>
                    </a:cxn>
                    <a:cxn ang="0">
                      <a:pos x="140" y="24"/>
                    </a:cxn>
                    <a:cxn ang="0">
                      <a:pos x="272" y="0"/>
                    </a:cxn>
                    <a:cxn ang="0">
                      <a:pos x="302" y="54"/>
                    </a:cxn>
                    <a:cxn ang="0">
                      <a:pos x="314" y="90"/>
                    </a:cxn>
                    <a:cxn ang="0">
                      <a:pos x="320" y="108"/>
                    </a:cxn>
                    <a:cxn ang="0">
                      <a:pos x="314" y="162"/>
                    </a:cxn>
                    <a:cxn ang="0">
                      <a:pos x="296" y="168"/>
                    </a:cxn>
                    <a:cxn ang="0">
                      <a:pos x="290" y="186"/>
                    </a:cxn>
                    <a:cxn ang="0">
                      <a:pos x="212" y="204"/>
                    </a:cxn>
                    <a:cxn ang="0">
                      <a:pos x="152" y="234"/>
                    </a:cxn>
                    <a:cxn ang="0">
                      <a:pos x="80" y="264"/>
                    </a:cxn>
                    <a:cxn ang="0">
                      <a:pos x="44" y="306"/>
                    </a:cxn>
                    <a:cxn ang="0">
                      <a:pos x="20" y="300"/>
                    </a:cxn>
                    <a:cxn ang="0">
                      <a:pos x="2" y="288"/>
                    </a:cxn>
                  </a:cxnLst>
                  <a:rect l="0" t="0" r="r" b="b"/>
                  <a:pathLst>
                    <a:path w="321" h="310">
                      <a:moveTo>
                        <a:pt x="2" y="288"/>
                      </a:moveTo>
                      <a:cubicBezTo>
                        <a:pt x="16" y="193"/>
                        <a:pt x="2" y="310"/>
                        <a:pt x="2" y="168"/>
                      </a:cubicBezTo>
                      <a:cubicBezTo>
                        <a:pt x="2" y="146"/>
                        <a:pt x="4" y="124"/>
                        <a:pt x="8" y="102"/>
                      </a:cubicBezTo>
                      <a:cubicBezTo>
                        <a:pt x="22" y="23"/>
                        <a:pt x="64" y="30"/>
                        <a:pt x="140" y="24"/>
                      </a:cubicBezTo>
                      <a:cubicBezTo>
                        <a:pt x="184" y="15"/>
                        <a:pt x="227" y="6"/>
                        <a:pt x="272" y="0"/>
                      </a:cubicBezTo>
                      <a:cubicBezTo>
                        <a:pt x="306" y="11"/>
                        <a:pt x="288" y="0"/>
                        <a:pt x="302" y="54"/>
                      </a:cubicBezTo>
                      <a:cubicBezTo>
                        <a:pt x="305" y="66"/>
                        <a:pt x="310" y="78"/>
                        <a:pt x="314" y="90"/>
                      </a:cubicBezTo>
                      <a:cubicBezTo>
                        <a:pt x="316" y="96"/>
                        <a:pt x="320" y="108"/>
                        <a:pt x="320" y="108"/>
                      </a:cubicBezTo>
                      <a:cubicBezTo>
                        <a:pt x="318" y="126"/>
                        <a:pt x="321" y="145"/>
                        <a:pt x="314" y="162"/>
                      </a:cubicBezTo>
                      <a:cubicBezTo>
                        <a:pt x="312" y="168"/>
                        <a:pt x="300" y="164"/>
                        <a:pt x="296" y="168"/>
                      </a:cubicBezTo>
                      <a:cubicBezTo>
                        <a:pt x="292" y="172"/>
                        <a:pt x="294" y="182"/>
                        <a:pt x="290" y="186"/>
                      </a:cubicBezTo>
                      <a:cubicBezTo>
                        <a:pt x="271" y="205"/>
                        <a:pt x="238" y="199"/>
                        <a:pt x="212" y="204"/>
                      </a:cubicBezTo>
                      <a:cubicBezTo>
                        <a:pt x="192" y="214"/>
                        <a:pt x="172" y="225"/>
                        <a:pt x="152" y="234"/>
                      </a:cubicBezTo>
                      <a:cubicBezTo>
                        <a:pt x="125" y="246"/>
                        <a:pt x="104" y="248"/>
                        <a:pt x="80" y="264"/>
                      </a:cubicBezTo>
                      <a:cubicBezTo>
                        <a:pt x="72" y="288"/>
                        <a:pt x="68" y="298"/>
                        <a:pt x="44" y="306"/>
                      </a:cubicBezTo>
                      <a:cubicBezTo>
                        <a:pt x="36" y="304"/>
                        <a:pt x="27" y="305"/>
                        <a:pt x="20" y="300"/>
                      </a:cubicBezTo>
                      <a:cubicBezTo>
                        <a:pt x="0" y="286"/>
                        <a:pt x="16" y="274"/>
                        <a:pt x="2" y="288"/>
                      </a:cubicBezTo>
                      <a:close/>
                    </a:path>
                  </a:pathLst>
                </a:custGeom>
                <a:solidFill>
                  <a:srgbClr val="FDC21D"/>
                </a:solidFill>
                <a:ln w="9525">
                  <a:solidFill>
                    <a:srgbClr val="FDC21D"/>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47" name="Freeform 47"/>
                <p:cNvSpPr/>
                <p:nvPr/>
              </p:nvSpPr>
              <p:spPr bwMode="auto">
                <a:xfrm>
                  <a:off x="4728" y="1976"/>
                  <a:ext cx="263" cy="120"/>
                </a:xfrm>
                <a:custGeom>
                  <a:avLst/>
                  <a:gdLst/>
                  <a:ahLst/>
                  <a:cxnLst>
                    <a:cxn ang="0">
                      <a:pos x="0" y="104"/>
                    </a:cxn>
                    <a:cxn ang="0">
                      <a:pos x="16" y="80"/>
                    </a:cxn>
                    <a:cxn ang="0">
                      <a:pos x="72" y="64"/>
                    </a:cxn>
                    <a:cxn ang="0">
                      <a:pos x="168" y="32"/>
                    </a:cxn>
                    <a:cxn ang="0">
                      <a:pos x="240" y="8"/>
                    </a:cxn>
                    <a:cxn ang="0">
                      <a:pos x="264" y="0"/>
                    </a:cxn>
                    <a:cxn ang="0">
                      <a:pos x="256" y="32"/>
                    </a:cxn>
                    <a:cxn ang="0">
                      <a:pos x="208" y="48"/>
                    </a:cxn>
                    <a:cxn ang="0">
                      <a:pos x="96" y="104"/>
                    </a:cxn>
                    <a:cxn ang="0">
                      <a:pos x="48" y="120"/>
                    </a:cxn>
                    <a:cxn ang="0">
                      <a:pos x="0" y="104"/>
                    </a:cxn>
                  </a:cxnLst>
                  <a:rect l="0" t="0" r="r" b="b"/>
                  <a:pathLst>
                    <a:path w="264" h="120">
                      <a:moveTo>
                        <a:pt x="0" y="104"/>
                      </a:moveTo>
                      <a:cubicBezTo>
                        <a:pt x="5" y="96"/>
                        <a:pt x="8" y="86"/>
                        <a:pt x="16" y="80"/>
                      </a:cubicBezTo>
                      <a:cubicBezTo>
                        <a:pt x="21" y="76"/>
                        <a:pt x="70" y="65"/>
                        <a:pt x="72" y="64"/>
                      </a:cubicBezTo>
                      <a:cubicBezTo>
                        <a:pt x="104" y="54"/>
                        <a:pt x="136" y="43"/>
                        <a:pt x="168" y="32"/>
                      </a:cubicBezTo>
                      <a:cubicBezTo>
                        <a:pt x="192" y="24"/>
                        <a:pt x="216" y="16"/>
                        <a:pt x="240" y="8"/>
                      </a:cubicBezTo>
                      <a:cubicBezTo>
                        <a:pt x="248" y="5"/>
                        <a:pt x="264" y="0"/>
                        <a:pt x="264" y="0"/>
                      </a:cubicBezTo>
                      <a:cubicBezTo>
                        <a:pt x="261" y="11"/>
                        <a:pt x="264" y="25"/>
                        <a:pt x="256" y="32"/>
                      </a:cubicBezTo>
                      <a:cubicBezTo>
                        <a:pt x="243" y="43"/>
                        <a:pt x="208" y="48"/>
                        <a:pt x="208" y="48"/>
                      </a:cubicBezTo>
                      <a:cubicBezTo>
                        <a:pt x="183" y="86"/>
                        <a:pt x="138" y="90"/>
                        <a:pt x="96" y="104"/>
                      </a:cubicBezTo>
                      <a:cubicBezTo>
                        <a:pt x="80" y="109"/>
                        <a:pt x="48" y="120"/>
                        <a:pt x="48" y="120"/>
                      </a:cubicBezTo>
                      <a:cubicBezTo>
                        <a:pt x="10" y="111"/>
                        <a:pt x="26" y="117"/>
                        <a:pt x="0" y="104"/>
                      </a:cubicBezTo>
                      <a:close/>
                    </a:path>
                  </a:pathLst>
                </a:custGeom>
                <a:solidFill>
                  <a:srgbClr val="FDC21D"/>
                </a:solidFill>
                <a:ln w="9525">
                  <a:no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sp>
            <p:nvSpPr>
              <p:cNvPr id="61504" name="Oval 48"/>
              <p:cNvSpPr>
                <a:spLocks noChangeArrowheads="1"/>
              </p:cNvSpPr>
              <p:nvPr/>
            </p:nvSpPr>
            <p:spPr bwMode="auto">
              <a:xfrm>
                <a:off x="4869" y="1947"/>
                <a:ext cx="120" cy="107"/>
              </a:xfrm>
              <a:prstGeom prst="ellipse">
                <a:avLst/>
              </a:prstGeom>
              <a:solidFill>
                <a:srgbClr val="FDC21D"/>
              </a:solidFill>
              <a:ln w="9525">
                <a:solidFill>
                  <a:srgbClr val="FDC21D"/>
                </a:solidFill>
                <a:round/>
                <a:headEnd/>
                <a:tailEnd/>
              </a:ln>
            </p:spPr>
            <p:txBody>
              <a:bodyPr wrap="none" anchor="ctr"/>
              <a:lstStyle/>
              <a:p>
                <a:pPr algn="ctr" eaLnBrk="1" hangingPunct="1"/>
                <a:r>
                  <a:rPr lang="en-US" altLang="zh-CN" sz="1200" b="1">
                    <a:solidFill>
                      <a:srgbClr val="000000"/>
                    </a:solidFill>
                    <a:latin typeface="Arial" charset="0"/>
                  </a:rPr>
                  <a:t>3</a:t>
                </a:r>
              </a:p>
            </p:txBody>
          </p:sp>
        </p:grpSp>
        <p:grpSp>
          <p:nvGrpSpPr>
            <p:cNvPr id="61498" name="Group 49"/>
            <p:cNvGrpSpPr>
              <a:grpSpLocks/>
            </p:cNvGrpSpPr>
            <p:nvPr/>
          </p:nvGrpSpPr>
          <p:grpSpPr bwMode="auto">
            <a:xfrm>
              <a:off x="5017" y="1876"/>
              <a:ext cx="690" cy="203"/>
              <a:chOff x="5017" y="1876"/>
              <a:chExt cx="690" cy="203"/>
            </a:xfrm>
          </p:grpSpPr>
          <p:sp>
            <p:nvSpPr>
              <p:cNvPr id="51250" name="Freeform 50"/>
              <p:cNvSpPr/>
              <p:nvPr/>
            </p:nvSpPr>
            <p:spPr bwMode="auto">
              <a:xfrm>
                <a:off x="5017" y="1876"/>
                <a:ext cx="211" cy="141"/>
              </a:xfrm>
              <a:custGeom>
                <a:avLst/>
                <a:gdLst/>
                <a:ahLst/>
                <a:cxnLst>
                  <a:cxn ang="0">
                    <a:pos x="0" y="34"/>
                  </a:cxn>
                  <a:cxn ang="0">
                    <a:pos x="96" y="22"/>
                  </a:cxn>
                  <a:cxn ang="0">
                    <a:pos x="216" y="22"/>
                  </a:cxn>
                  <a:cxn ang="0">
                    <a:pos x="264" y="130"/>
                  </a:cxn>
                  <a:cxn ang="0">
                    <a:pos x="246" y="136"/>
                  </a:cxn>
                  <a:cxn ang="0">
                    <a:pos x="228" y="130"/>
                  </a:cxn>
                  <a:cxn ang="0">
                    <a:pos x="156" y="184"/>
                  </a:cxn>
                  <a:cxn ang="0">
                    <a:pos x="84" y="190"/>
                  </a:cxn>
                  <a:cxn ang="0">
                    <a:pos x="54" y="154"/>
                  </a:cxn>
                  <a:cxn ang="0">
                    <a:pos x="30" y="94"/>
                  </a:cxn>
                  <a:cxn ang="0">
                    <a:pos x="0" y="34"/>
                  </a:cxn>
                </a:cxnLst>
                <a:rect l="0" t="0" r="r" b="b"/>
                <a:pathLst>
                  <a:path w="264" h="190">
                    <a:moveTo>
                      <a:pt x="0" y="34"/>
                    </a:moveTo>
                    <a:cubicBezTo>
                      <a:pt x="44" y="28"/>
                      <a:pt x="53" y="15"/>
                      <a:pt x="96" y="22"/>
                    </a:cubicBezTo>
                    <a:cubicBezTo>
                      <a:pt x="136" y="20"/>
                      <a:pt x="183" y="0"/>
                      <a:pt x="216" y="22"/>
                    </a:cubicBezTo>
                    <a:cubicBezTo>
                      <a:pt x="222" y="26"/>
                      <a:pt x="258" y="113"/>
                      <a:pt x="264" y="130"/>
                    </a:cubicBezTo>
                    <a:cubicBezTo>
                      <a:pt x="258" y="132"/>
                      <a:pt x="252" y="136"/>
                      <a:pt x="246" y="136"/>
                    </a:cubicBezTo>
                    <a:cubicBezTo>
                      <a:pt x="240" y="136"/>
                      <a:pt x="234" y="128"/>
                      <a:pt x="228" y="130"/>
                    </a:cubicBezTo>
                    <a:cubicBezTo>
                      <a:pt x="200" y="139"/>
                      <a:pt x="179" y="168"/>
                      <a:pt x="156" y="184"/>
                    </a:cubicBezTo>
                    <a:cubicBezTo>
                      <a:pt x="130" y="175"/>
                      <a:pt x="109" y="182"/>
                      <a:pt x="84" y="190"/>
                    </a:cubicBezTo>
                    <a:cubicBezTo>
                      <a:pt x="40" y="175"/>
                      <a:pt x="45" y="190"/>
                      <a:pt x="54" y="154"/>
                    </a:cubicBezTo>
                    <a:cubicBezTo>
                      <a:pt x="48" y="131"/>
                      <a:pt x="37" y="116"/>
                      <a:pt x="30" y="94"/>
                    </a:cubicBezTo>
                    <a:cubicBezTo>
                      <a:pt x="23" y="37"/>
                      <a:pt x="38" y="53"/>
                      <a:pt x="0" y="34"/>
                    </a:cubicBezTo>
                    <a:close/>
                  </a:path>
                </a:pathLst>
              </a:custGeom>
              <a:solidFill>
                <a:srgbClr val="D19C05"/>
              </a:solidFill>
              <a:ln w="9525">
                <a:solidFill>
                  <a:srgbClr val="ECC004"/>
                </a:solidFill>
                <a:round/>
              </a:ln>
              <a:effectLst/>
            </p:spPr>
            <p:txBody>
              <a:bodyP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500" name="Text Box 51"/>
              <p:cNvSpPr txBox="1">
                <a:spLocks noChangeArrowheads="1"/>
              </p:cNvSpPr>
              <p:nvPr/>
            </p:nvSpPr>
            <p:spPr bwMode="auto">
              <a:xfrm>
                <a:off x="5097" y="1993"/>
                <a:ext cx="61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zh-CN" sz="1000" b="1">
                    <a:solidFill>
                      <a:srgbClr val="000000"/>
                    </a:solidFill>
                    <a:latin typeface="Arial" charset="0"/>
                  </a:rPr>
                  <a:t>2. RỐT AILEN</a:t>
                </a:r>
              </a:p>
            </p:txBody>
          </p:sp>
          <p:sp>
            <p:nvSpPr>
              <p:cNvPr id="61501" name="Oval 52"/>
              <p:cNvSpPr>
                <a:spLocks noChangeArrowheads="1"/>
              </p:cNvSpPr>
              <p:nvPr/>
            </p:nvSpPr>
            <p:spPr bwMode="auto">
              <a:xfrm>
                <a:off x="5097" y="1921"/>
                <a:ext cx="77" cy="7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zh-CN" sz="1200" b="1">
                    <a:solidFill>
                      <a:srgbClr val="000000"/>
                    </a:solidFill>
                    <a:latin typeface="Arial" charset="0"/>
                  </a:rPr>
                  <a:t>2</a:t>
                </a:r>
              </a:p>
            </p:txBody>
          </p:sp>
        </p:grpSp>
      </p:grpSp>
      <p:sp>
        <p:nvSpPr>
          <p:cNvPr id="51253" name="AutoShape 53"/>
          <p:cNvSpPr>
            <a:spLocks noChangeArrowheads="1"/>
          </p:cNvSpPr>
          <p:nvPr/>
        </p:nvSpPr>
        <p:spPr bwMode="auto">
          <a:xfrm>
            <a:off x="6659563" y="3784600"/>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551" y="13370"/>
                </a:moveTo>
                <a:cubicBezTo>
                  <a:pt x="16913" y="12561"/>
                  <a:pt x="17100" y="11685"/>
                  <a:pt x="17100" y="10800"/>
                </a:cubicBezTo>
                <a:cubicBezTo>
                  <a:pt x="17100" y="7320"/>
                  <a:pt x="14279" y="4500"/>
                  <a:pt x="10800" y="4500"/>
                </a:cubicBezTo>
                <a:cubicBezTo>
                  <a:pt x="9914" y="4499"/>
                  <a:pt x="9038" y="4686"/>
                  <a:pt x="8229" y="5048"/>
                </a:cubicBezTo>
                <a:lnTo>
                  <a:pt x="16551" y="13370"/>
                </a:lnTo>
                <a:close/>
                <a:moveTo>
                  <a:pt x="5048" y="8229"/>
                </a:moveTo>
                <a:cubicBezTo>
                  <a:pt x="4686" y="9038"/>
                  <a:pt x="4500" y="9914"/>
                  <a:pt x="4500" y="10799"/>
                </a:cubicBezTo>
                <a:cubicBezTo>
                  <a:pt x="4500" y="14279"/>
                  <a:pt x="7320" y="17100"/>
                  <a:pt x="10800" y="17100"/>
                </a:cubicBezTo>
                <a:cubicBezTo>
                  <a:pt x="11685" y="17100"/>
                  <a:pt x="12561" y="16913"/>
                  <a:pt x="13370" y="16551"/>
                </a:cubicBezTo>
                <a:lnTo>
                  <a:pt x="5048" y="8229"/>
                </a:lnTo>
                <a:close/>
              </a:path>
            </a:pathLst>
          </a:custGeom>
          <a:solidFill>
            <a:srgbClr val="FF0000"/>
          </a:solidFill>
          <a:ln w="9525">
            <a:solidFill>
              <a:schemeClr val="tx1"/>
            </a:solidFill>
            <a:miter lim="800000"/>
          </a:ln>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54" name="AutoShape 54"/>
          <p:cNvSpPr>
            <a:spLocks noChangeArrowheads="1"/>
          </p:cNvSpPr>
          <p:nvPr/>
        </p:nvSpPr>
        <p:spPr bwMode="auto">
          <a:xfrm>
            <a:off x="8072438" y="2400300"/>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551" y="13370"/>
                </a:moveTo>
                <a:cubicBezTo>
                  <a:pt x="16913" y="12561"/>
                  <a:pt x="17100" y="11685"/>
                  <a:pt x="17100" y="10800"/>
                </a:cubicBezTo>
                <a:cubicBezTo>
                  <a:pt x="17100" y="7320"/>
                  <a:pt x="14279" y="4500"/>
                  <a:pt x="10800" y="4500"/>
                </a:cubicBezTo>
                <a:cubicBezTo>
                  <a:pt x="9914" y="4499"/>
                  <a:pt x="9038" y="4686"/>
                  <a:pt x="8229" y="5048"/>
                </a:cubicBezTo>
                <a:lnTo>
                  <a:pt x="16551" y="13370"/>
                </a:lnTo>
                <a:close/>
                <a:moveTo>
                  <a:pt x="5048" y="8229"/>
                </a:moveTo>
                <a:cubicBezTo>
                  <a:pt x="4686" y="9038"/>
                  <a:pt x="4500" y="9914"/>
                  <a:pt x="4500" y="10799"/>
                </a:cubicBezTo>
                <a:cubicBezTo>
                  <a:pt x="4500" y="14279"/>
                  <a:pt x="7320" y="17100"/>
                  <a:pt x="10800" y="17100"/>
                </a:cubicBezTo>
                <a:cubicBezTo>
                  <a:pt x="11685" y="17100"/>
                  <a:pt x="12561" y="16913"/>
                  <a:pt x="13370" y="16551"/>
                </a:cubicBezTo>
                <a:lnTo>
                  <a:pt x="5048" y="8229"/>
                </a:lnTo>
                <a:close/>
              </a:path>
            </a:pathLst>
          </a:custGeom>
          <a:solidFill>
            <a:srgbClr val="FF0000"/>
          </a:solidFill>
          <a:ln w="9525">
            <a:solidFill>
              <a:schemeClr val="tx1"/>
            </a:solidFill>
            <a:miter lim="800000"/>
          </a:ln>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55" name="AutoShape 55"/>
          <p:cNvSpPr>
            <a:spLocks noChangeArrowheads="1"/>
          </p:cNvSpPr>
          <p:nvPr/>
        </p:nvSpPr>
        <p:spPr bwMode="auto">
          <a:xfrm>
            <a:off x="7967663" y="2819400"/>
            <a:ext cx="152400" cy="304800"/>
          </a:xfrm>
          <a:prstGeom prst="triangle">
            <a:avLst>
              <a:gd name="adj" fmla="val 50000"/>
            </a:avLst>
          </a:prstGeom>
          <a:solidFill>
            <a:srgbClr val="5266FA"/>
          </a:solidFill>
          <a:ln w="9525">
            <a:solidFill>
              <a:schemeClr val="tx1"/>
            </a:solidFill>
            <a:miter lim="800000"/>
            <a:headEnd/>
            <a:tailEnd/>
          </a:ln>
        </p:spPr>
        <p:txBody>
          <a:bodyPr wrap="none" anchor="ctr"/>
          <a:lstStyle/>
          <a:p>
            <a:pPr algn="ctr" eaLnBrk="1" hangingPunct="1"/>
            <a:endParaRPr lang="en-US" altLang="zh-CN">
              <a:solidFill>
                <a:srgbClr val="000000"/>
              </a:solidFill>
              <a:latin typeface="VNI-Helve" pitchFamily="2" charset="0"/>
            </a:endParaRPr>
          </a:p>
        </p:txBody>
      </p:sp>
      <p:grpSp>
        <p:nvGrpSpPr>
          <p:cNvPr id="17" name="Group 56"/>
          <p:cNvGrpSpPr>
            <a:grpSpLocks/>
          </p:cNvGrpSpPr>
          <p:nvPr/>
        </p:nvGrpSpPr>
        <p:grpSpPr bwMode="auto">
          <a:xfrm rot="233466">
            <a:off x="5781675" y="4808538"/>
            <a:ext cx="279400" cy="381000"/>
            <a:chOff x="2592" y="3216"/>
            <a:chExt cx="221" cy="341"/>
          </a:xfrm>
        </p:grpSpPr>
        <p:sp>
          <p:nvSpPr>
            <p:cNvPr id="51257" name="AutoShape 57"/>
            <p:cNvSpPr>
              <a:spLocks noChangeArrowheads="1"/>
            </p:cNvSpPr>
            <p:nvPr/>
          </p:nvSpPr>
          <p:spPr bwMode="auto">
            <a:xfrm rot="12072554">
              <a:off x="2592" y="3214"/>
              <a:ext cx="173" cy="341"/>
            </a:xfrm>
            <a:prstGeom prst="lightningBolt">
              <a:avLst/>
            </a:prstGeom>
            <a:solidFill>
              <a:srgbClr val="00FFFF"/>
            </a:solidFill>
            <a:ln w="952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58" name="AutoShape 58"/>
            <p:cNvSpPr>
              <a:spLocks noChangeArrowheads="1"/>
            </p:cNvSpPr>
            <p:nvPr/>
          </p:nvSpPr>
          <p:spPr bwMode="auto">
            <a:xfrm rot="12072554">
              <a:off x="2619" y="3197"/>
              <a:ext cx="171" cy="341"/>
            </a:xfrm>
            <a:prstGeom prst="lightningBolt">
              <a:avLst/>
            </a:prstGeom>
            <a:solidFill>
              <a:srgbClr val="00FFFF"/>
            </a:solidFill>
            <a:ln w="952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grpSp>
        <p:nvGrpSpPr>
          <p:cNvPr id="18" name="Group 59"/>
          <p:cNvGrpSpPr>
            <a:grpSpLocks/>
          </p:cNvGrpSpPr>
          <p:nvPr/>
        </p:nvGrpSpPr>
        <p:grpSpPr bwMode="auto">
          <a:xfrm>
            <a:off x="6291263" y="4743450"/>
            <a:ext cx="228600" cy="381000"/>
            <a:chOff x="3024" y="2880"/>
            <a:chExt cx="221" cy="341"/>
          </a:xfrm>
        </p:grpSpPr>
        <p:sp>
          <p:nvSpPr>
            <p:cNvPr id="51260" name="AutoShape 60"/>
            <p:cNvSpPr>
              <a:spLocks noChangeArrowheads="1"/>
            </p:cNvSpPr>
            <p:nvPr/>
          </p:nvSpPr>
          <p:spPr bwMode="auto">
            <a:xfrm rot="12072554">
              <a:off x="3024" y="2880"/>
              <a:ext cx="173" cy="341"/>
            </a:xfrm>
            <a:prstGeom prst="lightningBolt">
              <a:avLst/>
            </a:prstGeom>
            <a:solidFill>
              <a:srgbClr val="00FFFF"/>
            </a:solidFill>
            <a:ln w="952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61" name="AutoShape 61"/>
            <p:cNvSpPr>
              <a:spLocks noChangeArrowheads="1"/>
            </p:cNvSpPr>
            <p:nvPr/>
          </p:nvSpPr>
          <p:spPr bwMode="auto">
            <a:xfrm rot="12072554">
              <a:off x="3072" y="2880"/>
              <a:ext cx="173" cy="341"/>
            </a:xfrm>
            <a:prstGeom prst="lightningBolt">
              <a:avLst/>
            </a:prstGeom>
            <a:solidFill>
              <a:srgbClr val="00FFFF"/>
            </a:solidFill>
            <a:ln w="952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sp>
        <p:nvSpPr>
          <p:cNvPr id="51262" name="AutoShape 62"/>
          <p:cNvSpPr>
            <a:spLocks noChangeArrowheads="1"/>
          </p:cNvSpPr>
          <p:nvPr/>
        </p:nvSpPr>
        <p:spPr bwMode="auto">
          <a:xfrm>
            <a:off x="7319963" y="3352800"/>
            <a:ext cx="152400" cy="304800"/>
          </a:xfrm>
          <a:prstGeom prst="triangle">
            <a:avLst>
              <a:gd name="adj" fmla="val 50000"/>
            </a:avLst>
          </a:prstGeom>
          <a:solidFill>
            <a:srgbClr val="5266FA"/>
          </a:solidFill>
          <a:ln w="9525">
            <a:solidFill>
              <a:schemeClr val="tx1"/>
            </a:solidFill>
            <a:miter lim="800000"/>
            <a:headEnd/>
            <a:tailEnd/>
          </a:ln>
        </p:spPr>
        <p:txBody>
          <a:bodyPr wrap="none" anchor="ctr"/>
          <a:lstStyle/>
          <a:p>
            <a:pPr algn="ctr" eaLnBrk="1" hangingPunct="1"/>
            <a:endParaRPr lang="en-US" altLang="zh-CN">
              <a:solidFill>
                <a:srgbClr val="000000"/>
              </a:solidFill>
              <a:latin typeface="VNI-Helve" pitchFamily="2" charset="0"/>
            </a:endParaRPr>
          </a:p>
        </p:txBody>
      </p:sp>
      <p:grpSp>
        <p:nvGrpSpPr>
          <p:cNvPr id="19" name="Group 63"/>
          <p:cNvGrpSpPr>
            <a:grpSpLocks/>
          </p:cNvGrpSpPr>
          <p:nvPr/>
        </p:nvGrpSpPr>
        <p:grpSpPr bwMode="auto">
          <a:xfrm>
            <a:off x="6138863" y="3810000"/>
            <a:ext cx="228600" cy="381000"/>
            <a:chOff x="3024" y="2880"/>
            <a:chExt cx="221" cy="341"/>
          </a:xfrm>
        </p:grpSpPr>
        <p:sp>
          <p:nvSpPr>
            <p:cNvPr id="51264" name="AutoShape 64"/>
            <p:cNvSpPr>
              <a:spLocks noChangeArrowheads="1"/>
            </p:cNvSpPr>
            <p:nvPr/>
          </p:nvSpPr>
          <p:spPr bwMode="auto">
            <a:xfrm rot="12072554">
              <a:off x="3024" y="2880"/>
              <a:ext cx="173" cy="341"/>
            </a:xfrm>
            <a:prstGeom prst="lightningBolt">
              <a:avLst/>
            </a:prstGeom>
            <a:solidFill>
              <a:srgbClr val="00FFFF"/>
            </a:solidFill>
            <a:ln w="952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65" name="AutoShape 65"/>
            <p:cNvSpPr>
              <a:spLocks noChangeArrowheads="1"/>
            </p:cNvSpPr>
            <p:nvPr/>
          </p:nvSpPr>
          <p:spPr bwMode="auto">
            <a:xfrm rot="12072554">
              <a:off x="3072" y="2880"/>
              <a:ext cx="173" cy="341"/>
            </a:xfrm>
            <a:prstGeom prst="lightningBolt">
              <a:avLst/>
            </a:prstGeom>
            <a:solidFill>
              <a:srgbClr val="00FFFF"/>
            </a:solidFill>
            <a:ln w="952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grpSp>
        <p:nvGrpSpPr>
          <p:cNvPr id="20" name="Group 66"/>
          <p:cNvGrpSpPr>
            <a:grpSpLocks/>
          </p:cNvGrpSpPr>
          <p:nvPr/>
        </p:nvGrpSpPr>
        <p:grpSpPr bwMode="auto">
          <a:xfrm>
            <a:off x="5605463" y="4800600"/>
            <a:ext cx="152400" cy="342900"/>
            <a:chOff x="1056" y="3552"/>
            <a:chExt cx="480" cy="600"/>
          </a:xfrm>
        </p:grpSpPr>
        <p:sp>
          <p:nvSpPr>
            <p:cNvPr id="51267" name="AutoShape 67"/>
            <p:cNvSpPr>
              <a:spLocks noChangeArrowheads="1"/>
            </p:cNvSpPr>
            <p:nvPr/>
          </p:nvSpPr>
          <p:spPr bwMode="auto">
            <a:xfrm rot="-1798741">
              <a:off x="1056" y="3552"/>
              <a:ext cx="240" cy="369"/>
            </a:xfrm>
            <a:prstGeom prst="moon">
              <a:avLst>
                <a:gd name="adj" fmla="val 50000"/>
              </a:avLst>
            </a:prstGeom>
            <a:solidFill>
              <a:srgbClr val="FF9933"/>
            </a:solidFill>
            <a:ln w="2857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68" name="AutoShape 68"/>
            <p:cNvSpPr>
              <a:spLocks noChangeArrowheads="1"/>
            </p:cNvSpPr>
            <p:nvPr/>
          </p:nvSpPr>
          <p:spPr bwMode="auto">
            <a:xfrm rot="12766332">
              <a:off x="1296" y="3552"/>
              <a:ext cx="240" cy="369"/>
            </a:xfrm>
            <a:prstGeom prst="moon">
              <a:avLst>
                <a:gd name="adj" fmla="val 42144"/>
              </a:avLst>
            </a:prstGeom>
            <a:solidFill>
              <a:srgbClr val="FF9933"/>
            </a:solidFill>
            <a:ln w="2857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69" name="Oval 69"/>
            <p:cNvSpPr>
              <a:spLocks noChangeArrowheads="1"/>
            </p:cNvSpPr>
            <p:nvPr/>
          </p:nvSpPr>
          <p:spPr bwMode="auto">
            <a:xfrm>
              <a:off x="1056" y="3644"/>
              <a:ext cx="430" cy="508"/>
            </a:xfrm>
            <a:prstGeom prst="ellipse">
              <a:avLst/>
            </a:prstGeom>
            <a:solidFill>
              <a:srgbClr val="FF9933"/>
            </a:solidFill>
            <a:ln w="28575">
              <a:solidFill>
                <a:schemeClr val="tx1"/>
              </a:solidFill>
              <a:round/>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grpSp>
        <p:nvGrpSpPr>
          <p:cNvPr id="21" name="Group 70"/>
          <p:cNvGrpSpPr>
            <a:grpSpLocks/>
          </p:cNvGrpSpPr>
          <p:nvPr/>
        </p:nvGrpSpPr>
        <p:grpSpPr bwMode="auto">
          <a:xfrm>
            <a:off x="5224463" y="5181600"/>
            <a:ext cx="152400" cy="342900"/>
            <a:chOff x="1056" y="3552"/>
            <a:chExt cx="480" cy="600"/>
          </a:xfrm>
        </p:grpSpPr>
        <p:sp>
          <p:nvSpPr>
            <p:cNvPr id="51271" name="AutoShape 71"/>
            <p:cNvSpPr>
              <a:spLocks noChangeArrowheads="1"/>
            </p:cNvSpPr>
            <p:nvPr/>
          </p:nvSpPr>
          <p:spPr bwMode="auto">
            <a:xfrm rot="-1798741">
              <a:off x="1056" y="3552"/>
              <a:ext cx="240" cy="369"/>
            </a:xfrm>
            <a:prstGeom prst="moon">
              <a:avLst>
                <a:gd name="adj" fmla="val 50000"/>
              </a:avLst>
            </a:prstGeom>
            <a:solidFill>
              <a:srgbClr val="FF9933"/>
            </a:solidFill>
            <a:ln w="2857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72" name="AutoShape 72"/>
            <p:cNvSpPr>
              <a:spLocks noChangeArrowheads="1"/>
            </p:cNvSpPr>
            <p:nvPr/>
          </p:nvSpPr>
          <p:spPr bwMode="auto">
            <a:xfrm rot="12766332">
              <a:off x="1296" y="3552"/>
              <a:ext cx="240" cy="369"/>
            </a:xfrm>
            <a:prstGeom prst="moon">
              <a:avLst>
                <a:gd name="adj" fmla="val 42144"/>
              </a:avLst>
            </a:prstGeom>
            <a:solidFill>
              <a:srgbClr val="FF9933"/>
            </a:solidFill>
            <a:ln w="2857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73" name="Oval 73"/>
            <p:cNvSpPr>
              <a:spLocks noChangeArrowheads="1"/>
            </p:cNvSpPr>
            <p:nvPr/>
          </p:nvSpPr>
          <p:spPr bwMode="auto">
            <a:xfrm>
              <a:off x="1056" y="3644"/>
              <a:ext cx="430" cy="508"/>
            </a:xfrm>
            <a:prstGeom prst="ellipse">
              <a:avLst/>
            </a:prstGeom>
            <a:solidFill>
              <a:srgbClr val="FF9933"/>
            </a:solidFill>
            <a:ln w="28575">
              <a:solidFill>
                <a:schemeClr val="tx1"/>
              </a:solidFill>
              <a:round/>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grpSp>
        <p:nvGrpSpPr>
          <p:cNvPr id="61453" name="Group 74"/>
          <p:cNvGrpSpPr>
            <a:grpSpLocks/>
          </p:cNvGrpSpPr>
          <p:nvPr/>
        </p:nvGrpSpPr>
        <p:grpSpPr bwMode="auto">
          <a:xfrm>
            <a:off x="7315200" y="4800600"/>
            <a:ext cx="1447800" cy="1524000"/>
            <a:chOff x="4560" y="2976"/>
            <a:chExt cx="912" cy="960"/>
          </a:xfrm>
        </p:grpSpPr>
        <p:sp>
          <p:nvSpPr>
            <p:cNvPr id="51275" name="Rectangle 75"/>
            <p:cNvSpPr>
              <a:spLocks noChangeArrowheads="1"/>
            </p:cNvSpPr>
            <p:nvPr/>
          </p:nvSpPr>
          <p:spPr bwMode="auto">
            <a:xfrm>
              <a:off x="4560" y="2976"/>
              <a:ext cx="896" cy="960"/>
            </a:xfrm>
            <a:prstGeom prst="rect">
              <a:avLst/>
            </a:prstGeom>
            <a:solidFill>
              <a:srgbClr val="AFEEF7"/>
            </a:solidFill>
            <a:ln w="9525">
              <a:no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1459" name="AutoShape 76"/>
            <p:cNvSpPr>
              <a:spLocks noChangeArrowheads="1"/>
            </p:cNvSpPr>
            <p:nvPr/>
          </p:nvSpPr>
          <p:spPr bwMode="auto">
            <a:xfrm>
              <a:off x="4608" y="3168"/>
              <a:ext cx="96" cy="192"/>
            </a:xfrm>
            <a:prstGeom prst="triangle">
              <a:avLst>
                <a:gd name="adj" fmla="val 50000"/>
              </a:avLst>
            </a:prstGeom>
            <a:solidFill>
              <a:srgbClr val="5266FA"/>
            </a:solidFill>
            <a:ln w="9525">
              <a:solidFill>
                <a:schemeClr val="tx1"/>
              </a:solidFill>
              <a:miter lim="800000"/>
              <a:headEnd/>
              <a:tailEnd/>
            </a:ln>
          </p:spPr>
          <p:txBody>
            <a:bodyPr wrap="none" anchor="ctr"/>
            <a:lstStyle/>
            <a:p>
              <a:pPr algn="ctr" eaLnBrk="1" hangingPunct="1"/>
              <a:endParaRPr lang="en-US" altLang="zh-CN" sz="1200">
                <a:solidFill>
                  <a:srgbClr val="000000"/>
                </a:solidFill>
                <a:latin typeface="Arial" charset="0"/>
              </a:endParaRPr>
            </a:p>
          </p:txBody>
        </p:sp>
        <p:sp>
          <p:nvSpPr>
            <p:cNvPr id="59414" name="AutoShape 77"/>
            <p:cNvSpPr>
              <a:spLocks noChangeArrowheads="1"/>
            </p:cNvSpPr>
            <p:nvPr/>
          </p:nvSpPr>
          <p:spPr bwMode="auto">
            <a:xfrm>
              <a:off x="4608" y="3008"/>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551" y="13370"/>
                  </a:moveTo>
                  <a:cubicBezTo>
                    <a:pt x="16913" y="12561"/>
                    <a:pt x="17100" y="11685"/>
                    <a:pt x="17100" y="10800"/>
                  </a:cubicBezTo>
                  <a:cubicBezTo>
                    <a:pt x="17100" y="7320"/>
                    <a:pt x="14279" y="4500"/>
                    <a:pt x="10800" y="4500"/>
                  </a:cubicBezTo>
                  <a:cubicBezTo>
                    <a:pt x="9914" y="4499"/>
                    <a:pt x="9038" y="4686"/>
                    <a:pt x="8229" y="5048"/>
                  </a:cubicBezTo>
                  <a:lnTo>
                    <a:pt x="16551" y="13370"/>
                  </a:lnTo>
                  <a:close/>
                  <a:moveTo>
                    <a:pt x="5048" y="8229"/>
                  </a:moveTo>
                  <a:cubicBezTo>
                    <a:pt x="4686" y="9038"/>
                    <a:pt x="4500" y="9914"/>
                    <a:pt x="4500" y="10799"/>
                  </a:cubicBezTo>
                  <a:cubicBezTo>
                    <a:pt x="4500" y="14279"/>
                    <a:pt x="7320" y="17100"/>
                    <a:pt x="10800" y="17100"/>
                  </a:cubicBezTo>
                  <a:cubicBezTo>
                    <a:pt x="11685" y="17100"/>
                    <a:pt x="12561" y="16913"/>
                    <a:pt x="13370" y="16551"/>
                  </a:cubicBezTo>
                  <a:lnTo>
                    <a:pt x="5048" y="8229"/>
                  </a:lnTo>
                  <a:close/>
                </a:path>
              </a:pathLst>
            </a:custGeom>
            <a:solidFill>
              <a:srgbClr val="FF0000"/>
            </a:solidFill>
            <a:ln w="9525">
              <a:solidFill>
                <a:schemeClr val="tx1"/>
              </a:solidFill>
              <a:miter lim="800000"/>
            </a:ln>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nvGrpSpPr>
            <p:cNvPr id="61461" name="Group 78"/>
            <p:cNvGrpSpPr>
              <a:grpSpLocks/>
            </p:cNvGrpSpPr>
            <p:nvPr/>
          </p:nvGrpSpPr>
          <p:grpSpPr bwMode="auto">
            <a:xfrm>
              <a:off x="4584" y="3408"/>
              <a:ext cx="144" cy="240"/>
              <a:chOff x="3024" y="2880"/>
              <a:chExt cx="221" cy="341"/>
            </a:xfrm>
          </p:grpSpPr>
          <p:sp>
            <p:nvSpPr>
              <p:cNvPr id="51279" name="AutoShape 79"/>
              <p:cNvSpPr>
                <a:spLocks noChangeArrowheads="1"/>
              </p:cNvSpPr>
              <p:nvPr/>
            </p:nvSpPr>
            <p:spPr bwMode="auto">
              <a:xfrm rot="12072554">
                <a:off x="3024" y="2880"/>
                <a:ext cx="173" cy="341"/>
              </a:xfrm>
              <a:prstGeom prst="lightningBolt">
                <a:avLst/>
              </a:prstGeom>
              <a:solidFill>
                <a:srgbClr val="00FFFF"/>
              </a:solidFill>
              <a:ln w="952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80" name="AutoShape 80"/>
              <p:cNvSpPr>
                <a:spLocks noChangeArrowheads="1"/>
              </p:cNvSpPr>
              <p:nvPr/>
            </p:nvSpPr>
            <p:spPr bwMode="auto">
              <a:xfrm rot="12072554">
                <a:off x="3072" y="2880"/>
                <a:ext cx="173" cy="341"/>
              </a:xfrm>
              <a:prstGeom prst="lightningBolt">
                <a:avLst/>
              </a:prstGeom>
              <a:solidFill>
                <a:srgbClr val="00FFFF"/>
              </a:solidFill>
              <a:ln w="952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grpSp>
          <p:nvGrpSpPr>
            <p:cNvPr id="61462" name="Group 81"/>
            <p:cNvGrpSpPr>
              <a:grpSpLocks/>
            </p:cNvGrpSpPr>
            <p:nvPr/>
          </p:nvGrpSpPr>
          <p:grpSpPr bwMode="auto">
            <a:xfrm>
              <a:off x="4608" y="3688"/>
              <a:ext cx="96" cy="216"/>
              <a:chOff x="1056" y="3552"/>
              <a:chExt cx="480" cy="600"/>
            </a:xfrm>
          </p:grpSpPr>
          <p:sp>
            <p:nvSpPr>
              <p:cNvPr id="51282" name="AutoShape 82"/>
              <p:cNvSpPr>
                <a:spLocks noChangeArrowheads="1"/>
              </p:cNvSpPr>
              <p:nvPr/>
            </p:nvSpPr>
            <p:spPr bwMode="auto">
              <a:xfrm rot="-1798741">
                <a:off x="1056" y="3552"/>
                <a:ext cx="240" cy="369"/>
              </a:xfrm>
              <a:prstGeom prst="moon">
                <a:avLst>
                  <a:gd name="adj" fmla="val 50000"/>
                </a:avLst>
              </a:prstGeom>
              <a:solidFill>
                <a:srgbClr val="FF9933"/>
              </a:solidFill>
              <a:ln w="2857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83" name="AutoShape 83"/>
              <p:cNvSpPr>
                <a:spLocks noChangeArrowheads="1"/>
              </p:cNvSpPr>
              <p:nvPr/>
            </p:nvSpPr>
            <p:spPr bwMode="auto">
              <a:xfrm rot="12766332">
                <a:off x="1296" y="3552"/>
                <a:ext cx="240" cy="369"/>
              </a:xfrm>
              <a:prstGeom prst="moon">
                <a:avLst>
                  <a:gd name="adj" fmla="val 42144"/>
                </a:avLst>
              </a:prstGeom>
              <a:solidFill>
                <a:srgbClr val="FF9933"/>
              </a:solidFill>
              <a:ln w="28575">
                <a:solidFill>
                  <a:schemeClr val="tx1"/>
                </a:solidFill>
                <a:miter lim="800000"/>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84" name="Oval 84"/>
              <p:cNvSpPr>
                <a:spLocks noChangeArrowheads="1"/>
              </p:cNvSpPr>
              <p:nvPr/>
            </p:nvSpPr>
            <p:spPr bwMode="auto">
              <a:xfrm>
                <a:off x="1056" y="3644"/>
                <a:ext cx="430" cy="508"/>
              </a:xfrm>
              <a:prstGeom prst="ellipse">
                <a:avLst/>
              </a:prstGeom>
              <a:solidFill>
                <a:srgbClr val="FF9933"/>
              </a:solidFill>
              <a:ln w="28575">
                <a:solidFill>
                  <a:schemeClr val="tx1"/>
                </a:solidFill>
                <a:round/>
              </a:ln>
              <a:effectLst/>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grpSp>
        <p:sp>
          <p:nvSpPr>
            <p:cNvPr id="61463" name="Text Box 85"/>
            <p:cNvSpPr txBox="1">
              <a:spLocks noChangeArrowheads="1"/>
            </p:cNvSpPr>
            <p:nvPr/>
          </p:nvSpPr>
          <p:spPr bwMode="auto">
            <a:xfrm>
              <a:off x="4712" y="3725"/>
              <a:ext cx="6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zh-CN" sz="1200" b="1">
                  <a:solidFill>
                    <a:srgbClr val="000000"/>
                  </a:solidFill>
                  <a:latin typeface="Arial" charset="0"/>
                </a:rPr>
                <a:t>Chăn nuôi</a:t>
              </a:r>
            </a:p>
          </p:txBody>
        </p:sp>
        <p:sp>
          <p:nvSpPr>
            <p:cNvPr id="61464" name="Text Box 86"/>
            <p:cNvSpPr txBox="1">
              <a:spLocks noChangeArrowheads="1"/>
            </p:cNvSpPr>
            <p:nvPr/>
          </p:nvSpPr>
          <p:spPr bwMode="auto">
            <a:xfrm>
              <a:off x="4736" y="3000"/>
              <a:ext cx="7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zh-CN" sz="1200" b="1">
                  <a:solidFill>
                    <a:srgbClr val="000000"/>
                  </a:solidFill>
                  <a:latin typeface="Arial" charset="0"/>
                </a:rPr>
                <a:t>C.Tr  thủ công</a:t>
              </a:r>
            </a:p>
          </p:txBody>
        </p:sp>
        <p:sp>
          <p:nvSpPr>
            <p:cNvPr id="61465" name="Text Box 87"/>
            <p:cNvSpPr txBox="1">
              <a:spLocks noChangeArrowheads="1"/>
            </p:cNvSpPr>
            <p:nvPr/>
          </p:nvSpPr>
          <p:spPr bwMode="auto">
            <a:xfrm>
              <a:off x="4752" y="3216"/>
              <a:ext cx="7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zh-CN" sz="1200" b="1">
                  <a:solidFill>
                    <a:srgbClr val="000000"/>
                  </a:solidFill>
                  <a:latin typeface="Arial" charset="0"/>
                </a:rPr>
                <a:t>N.M đóng tàu</a:t>
              </a:r>
            </a:p>
          </p:txBody>
        </p:sp>
        <p:sp>
          <p:nvSpPr>
            <p:cNvPr id="61466" name="Text Box 88"/>
            <p:cNvSpPr txBox="1">
              <a:spLocks noChangeArrowheads="1"/>
            </p:cNvSpPr>
            <p:nvPr/>
          </p:nvSpPr>
          <p:spPr bwMode="auto">
            <a:xfrm>
              <a:off x="4760" y="3480"/>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zh-CN" sz="1200" b="1">
                  <a:solidFill>
                    <a:srgbClr val="000000"/>
                  </a:solidFill>
                  <a:latin typeface="Arial" charset="0"/>
                </a:rPr>
                <a:t>Đồn điền</a:t>
              </a:r>
            </a:p>
          </p:txBody>
        </p:sp>
      </p:grpSp>
      <p:sp>
        <p:nvSpPr>
          <p:cNvPr id="51289" name="AutoShape 89"/>
          <p:cNvSpPr>
            <a:spLocks noChangeArrowheads="1"/>
          </p:cNvSpPr>
          <p:nvPr/>
        </p:nvSpPr>
        <p:spPr bwMode="auto">
          <a:xfrm>
            <a:off x="7372350" y="2800350"/>
            <a:ext cx="152400" cy="15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551" y="13370"/>
                </a:moveTo>
                <a:cubicBezTo>
                  <a:pt x="16913" y="12561"/>
                  <a:pt x="17100" y="11685"/>
                  <a:pt x="17100" y="10800"/>
                </a:cubicBezTo>
                <a:cubicBezTo>
                  <a:pt x="17100" y="7320"/>
                  <a:pt x="14279" y="4500"/>
                  <a:pt x="10800" y="4500"/>
                </a:cubicBezTo>
                <a:cubicBezTo>
                  <a:pt x="9914" y="4499"/>
                  <a:pt x="9038" y="4686"/>
                  <a:pt x="8229" y="5048"/>
                </a:cubicBezTo>
                <a:lnTo>
                  <a:pt x="16551" y="13370"/>
                </a:lnTo>
                <a:close/>
                <a:moveTo>
                  <a:pt x="5048" y="8229"/>
                </a:moveTo>
                <a:cubicBezTo>
                  <a:pt x="4686" y="9038"/>
                  <a:pt x="4500" y="9914"/>
                  <a:pt x="4500" y="10799"/>
                </a:cubicBezTo>
                <a:cubicBezTo>
                  <a:pt x="4500" y="14279"/>
                  <a:pt x="7320" y="17100"/>
                  <a:pt x="10800" y="17100"/>
                </a:cubicBezTo>
                <a:cubicBezTo>
                  <a:pt x="11685" y="17100"/>
                  <a:pt x="12561" y="16913"/>
                  <a:pt x="13370" y="16551"/>
                </a:cubicBezTo>
                <a:lnTo>
                  <a:pt x="5048" y="8229"/>
                </a:lnTo>
                <a:close/>
              </a:path>
            </a:pathLst>
          </a:custGeom>
          <a:solidFill>
            <a:srgbClr val="FF0000"/>
          </a:solidFill>
          <a:ln w="9525">
            <a:solidFill>
              <a:schemeClr val="tx1"/>
            </a:solidFill>
            <a:miter lim="800000"/>
          </a:ln>
        </p:spPr>
        <p:txBody>
          <a:bodyPr wrap="none" anchor="ctr"/>
          <a:lstStyle/>
          <a:p>
            <a:pPr algn="ctr" eaLnBrk="1" hangingPunct="1">
              <a:spcBef>
                <a:spcPct val="50000"/>
              </a:spcBef>
              <a:defRPr/>
            </a:pPr>
            <a:endParaRPr lang="en-US">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1290" name="Rectangle 90"/>
          <p:cNvSpPr>
            <a:spLocks noChangeArrowheads="1"/>
          </p:cNvSpPr>
          <p:nvPr/>
        </p:nvSpPr>
        <p:spPr bwMode="auto">
          <a:xfrm>
            <a:off x="3424238" y="1371600"/>
            <a:ext cx="3357562" cy="1524000"/>
          </a:xfrm>
          <a:prstGeom prst="rect">
            <a:avLst/>
          </a:prstGeom>
          <a:solidFill>
            <a:srgbClr val="FFFF99">
              <a:alpha val="70195"/>
            </a:srgbClr>
          </a:solidFill>
          <a:ln w="9525">
            <a:solidFill>
              <a:srgbClr val="6699FF"/>
            </a:solidFill>
            <a:miter lim="800000"/>
            <a:headEnd/>
            <a:tailEnd/>
          </a:ln>
        </p:spPr>
        <p:txBody>
          <a:bodyPr wrap="none" anchor="ctr"/>
          <a:lstStyle/>
          <a:p>
            <a:pPr eaLnBrk="1" hangingPunct="1"/>
            <a:r>
              <a:rPr lang="en-US" altLang="zh-CN" sz="1600" b="1">
                <a:solidFill>
                  <a:srgbClr val="000099"/>
                </a:solidFill>
                <a:latin typeface="Arial" charset="0"/>
              </a:rPr>
              <a:t>Các thuộc địa  miền Bắc, miền </a:t>
            </a:r>
          </a:p>
          <a:p>
            <a:pPr eaLnBrk="1" hangingPunct="1"/>
            <a:r>
              <a:rPr lang="en-US" altLang="zh-CN" sz="1600" b="1">
                <a:solidFill>
                  <a:srgbClr val="000099"/>
                </a:solidFill>
                <a:latin typeface="Arial" charset="0"/>
              </a:rPr>
              <a:t>Trung phát triển mạnh kinh tế</a:t>
            </a:r>
          </a:p>
          <a:p>
            <a:pPr eaLnBrk="1" hangingPunct="1"/>
            <a:r>
              <a:rPr lang="en-US" altLang="zh-CN" sz="1600" b="1">
                <a:solidFill>
                  <a:srgbClr val="000099"/>
                </a:solidFill>
                <a:latin typeface="Arial" charset="0"/>
              </a:rPr>
              <a:t>công- thương nghiệp với những </a:t>
            </a:r>
          </a:p>
          <a:p>
            <a:pPr eaLnBrk="1" hangingPunct="1"/>
            <a:r>
              <a:rPr lang="en-US" altLang="zh-CN" sz="1600" b="1">
                <a:solidFill>
                  <a:srgbClr val="000099"/>
                </a:solidFill>
                <a:latin typeface="Arial" charset="0"/>
              </a:rPr>
              <a:t>công trường thủ công, xưởng </a:t>
            </a:r>
          </a:p>
          <a:p>
            <a:pPr eaLnBrk="1" hangingPunct="1"/>
            <a:r>
              <a:rPr lang="en-US" altLang="zh-CN" sz="1600" b="1">
                <a:solidFill>
                  <a:srgbClr val="000099"/>
                </a:solidFill>
                <a:latin typeface="Arial" charset="0"/>
              </a:rPr>
              <a:t>đóng tàu  có qui mô lớn.</a:t>
            </a:r>
          </a:p>
        </p:txBody>
      </p:sp>
      <p:sp>
        <p:nvSpPr>
          <p:cNvPr id="51291" name="Rectangle 91"/>
          <p:cNvSpPr>
            <a:spLocks noChangeArrowheads="1"/>
          </p:cNvSpPr>
          <p:nvPr/>
        </p:nvSpPr>
        <p:spPr bwMode="auto">
          <a:xfrm>
            <a:off x="3429000" y="5324475"/>
            <a:ext cx="3532188" cy="990600"/>
          </a:xfrm>
          <a:prstGeom prst="rect">
            <a:avLst/>
          </a:prstGeom>
          <a:solidFill>
            <a:srgbClr val="FFFF99">
              <a:alpha val="70195"/>
            </a:srgbClr>
          </a:solidFill>
          <a:ln w="9525">
            <a:solidFill>
              <a:srgbClr val="6699FF"/>
            </a:solidFill>
            <a:miter lim="800000"/>
            <a:headEnd/>
            <a:tailEnd/>
          </a:ln>
        </p:spPr>
        <p:txBody>
          <a:bodyPr wrap="none" anchor="ctr"/>
          <a:lstStyle/>
          <a:p>
            <a:pPr eaLnBrk="1" hangingPunct="1"/>
            <a:r>
              <a:rPr lang="en-US" altLang="zh-CN" sz="1600" b="1">
                <a:solidFill>
                  <a:srgbClr val="000099"/>
                </a:solidFill>
                <a:latin typeface="Arial" charset="0"/>
              </a:rPr>
              <a:t>Các thuộc địa miền Nam phát </a:t>
            </a:r>
          </a:p>
          <a:p>
            <a:pPr eaLnBrk="1" hangingPunct="1"/>
            <a:r>
              <a:rPr lang="en-US" altLang="zh-CN" sz="1600" b="1">
                <a:solidFill>
                  <a:srgbClr val="000099"/>
                </a:solidFill>
                <a:latin typeface="Arial" charset="0"/>
              </a:rPr>
              <a:t>triển mạnh</a:t>
            </a:r>
            <a:r>
              <a:rPr lang="en-US" altLang="zh-CN" sz="1600">
                <a:solidFill>
                  <a:srgbClr val="000000"/>
                </a:solidFill>
                <a:latin typeface="Arial" charset="0"/>
              </a:rPr>
              <a:t> </a:t>
            </a:r>
            <a:r>
              <a:rPr lang="en-US" altLang="zh-CN" sz="1600" b="1">
                <a:solidFill>
                  <a:srgbClr val="000099"/>
                </a:solidFill>
                <a:latin typeface="Arial" charset="0"/>
              </a:rPr>
              <a:t>kinh tế nông nghiệp </a:t>
            </a:r>
          </a:p>
          <a:p>
            <a:pPr eaLnBrk="1" hangingPunct="1"/>
            <a:r>
              <a:rPr lang="en-US" altLang="zh-CN" sz="1600" b="1">
                <a:solidFill>
                  <a:srgbClr val="000099"/>
                </a:solidFill>
                <a:latin typeface="Arial" charset="0"/>
              </a:rPr>
              <a:t>với những đồn điền, trang trại lớn.</a:t>
            </a:r>
          </a:p>
        </p:txBody>
      </p:sp>
      <p:sp>
        <p:nvSpPr>
          <p:cNvPr id="61457" name="Text Box 92"/>
          <p:cNvSpPr txBox="1">
            <a:spLocks noChangeArrowheads="1"/>
          </p:cNvSpPr>
          <p:nvPr/>
        </p:nvSpPr>
        <p:spPr bwMode="auto">
          <a:xfrm>
            <a:off x="3357563" y="152400"/>
            <a:ext cx="5492750" cy="630238"/>
          </a:xfrm>
          <a:prstGeom prst="rect">
            <a:avLst/>
          </a:prstGeom>
          <a:solidFill>
            <a:srgbClr val="FFFF99"/>
          </a:solidFill>
          <a:ln w="9525">
            <a:solidFill>
              <a:srgbClr val="000099"/>
            </a:solidFill>
            <a:miter lim="800000"/>
            <a:headEnd/>
            <a:tailEnd/>
          </a:ln>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zh-CN" sz="1400" b="1">
                <a:solidFill>
                  <a:srgbClr val="000000"/>
                </a:solidFill>
                <a:latin typeface="Arial" charset="0"/>
              </a:rPr>
              <a:t>KINH TẾ CỦA 13 THUỘC ĐỊA ANH Ở</a:t>
            </a:r>
          </a:p>
          <a:p>
            <a:pPr algn="ctr" eaLnBrk="1" hangingPunct="1">
              <a:spcBef>
                <a:spcPct val="50000"/>
              </a:spcBef>
            </a:pPr>
            <a:r>
              <a:rPr lang="en-US" altLang="zh-CN" sz="1400" b="1">
                <a:solidFill>
                  <a:srgbClr val="000000"/>
                </a:solidFill>
                <a:latin typeface="Arial" charset="0"/>
              </a:rPr>
              <a:t> BẮC MỸ</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290"/>
                                        </p:tgtEl>
                                        <p:attrNameLst>
                                          <p:attrName>style.visibility</p:attrName>
                                        </p:attrNameLst>
                                      </p:cBhvr>
                                      <p:to>
                                        <p:strVal val="visible"/>
                                      </p:to>
                                    </p:set>
                                    <p:animEffect transition="in" filter="wipe(right)">
                                      <p:cBhvr>
                                        <p:cTn id="7" dur="1000"/>
                                        <p:tgtEl>
                                          <p:spTgt spid="51290"/>
                                        </p:tgtEl>
                                      </p:cBhvr>
                                    </p:animEffect>
                                  </p:childTnLst>
                                </p:cTn>
                              </p:par>
                            </p:childTnLst>
                          </p:cTn>
                        </p:par>
                        <p:par>
                          <p:cTn id="8" fill="hold" nodeType="afterGroup">
                            <p:stCondLst>
                              <p:cond delay="1000"/>
                            </p:stCondLst>
                            <p:childTnLst>
                              <p:par>
                                <p:cTn id="9" presetID="10" presetClass="entr" presetSubtype="0" repeatCount="2000" fill="hold" nodeType="afterEffect">
                                  <p:stCondLst>
                                    <p:cond delay="0"/>
                                  </p:stCondLst>
                                  <p:childTnLst>
                                    <p:set>
                                      <p:cBhvr>
                                        <p:cTn id="10" dur="1" fill="hold">
                                          <p:stCondLst>
                                            <p:cond delay="0"/>
                                          </p:stCondLst>
                                        </p:cTn>
                                        <p:tgtEl>
                                          <p:spTgt spid="51254"/>
                                        </p:tgtEl>
                                        <p:attrNameLst>
                                          <p:attrName>style.visibility</p:attrName>
                                        </p:attrNameLst>
                                      </p:cBhvr>
                                      <p:to>
                                        <p:strVal val="visible"/>
                                      </p:to>
                                    </p:set>
                                    <p:animEffect transition="in" filter="fade">
                                      <p:cBhvr>
                                        <p:cTn id="11" dur="1000"/>
                                        <p:tgtEl>
                                          <p:spTgt spid="51254"/>
                                        </p:tgtEl>
                                      </p:cBhvr>
                                    </p:animEffect>
                                  </p:childTnLst>
                                </p:cTn>
                              </p:par>
                              <p:par>
                                <p:cTn id="12" presetID="10" presetClass="entr" presetSubtype="0" repeatCount="2000" fill="hold" nodeType="withEffect">
                                  <p:stCondLst>
                                    <p:cond delay="0"/>
                                  </p:stCondLst>
                                  <p:childTnLst>
                                    <p:set>
                                      <p:cBhvr>
                                        <p:cTn id="13" dur="1" fill="hold">
                                          <p:stCondLst>
                                            <p:cond delay="0"/>
                                          </p:stCondLst>
                                        </p:cTn>
                                        <p:tgtEl>
                                          <p:spTgt spid="51289"/>
                                        </p:tgtEl>
                                        <p:attrNameLst>
                                          <p:attrName>style.visibility</p:attrName>
                                        </p:attrNameLst>
                                      </p:cBhvr>
                                      <p:to>
                                        <p:strVal val="visible"/>
                                      </p:to>
                                    </p:set>
                                    <p:animEffect transition="in" filter="fade">
                                      <p:cBhvr>
                                        <p:cTn id="14" dur="1000"/>
                                        <p:tgtEl>
                                          <p:spTgt spid="51289"/>
                                        </p:tgtEl>
                                      </p:cBhvr>
                                    </p:animEffect>
                                  </p:childTnLst>
                                </p:cTn>
                              </p:par>
                              <p:par>
                                <p:cTn id="15" presetID="10" presetClass="entr" presetSubtype="0" repeatCount="2000" fill="hold" nodeType="withEffect">
                                  <p:stCondLst>
                                    <p:cond delay="0"/>
                                  </p:stCondLst>
                                  <p:childTnLst>
                                    <p:set>
                                      <p:cBhvr>
                                        <p:cTn id="16" dur="1" fill="hold">
                                          <p:stCondLst>
                                            <p:cond delay="0"/>
                                          </p:stCondLst>
                                        </p:cTn>
                                        <p:tgtEl>
                                          <p:spTgt spid="51253"/>
                                        </p:tgtEl>
                                        <p:attrNameLst>
                                          <p:attrName>style.visibility</p:attrName>
                                        </p:attrNameLst>
                                      </p:cBhvr>
                                      <p:to>
                                        <p:strVal val="visible"/>
                                      </p:to>
                                    </p:set>
                                    <p:animEffect transition="in" filter="fade">
                                      <p:cBhvr>
                                        <p:cTn id="17" dur="1000"/>
                                        <p:tgtEl>
                                          <p:spTgt spid="51253"/>
                                        </p:tgtEl>
                                      </p:cBhvr>
                                    </p:animEffect>
                                  </p:childTnLst>
                                </p:cTn>
                              </p:par>
                              <p:par>
                                <p:cTn id="18" presetID="22" presetClass="entr" presetSubtype="4" repeatCount="2000" fill="hold" grpId="0" nodeType="withEffect">
                                  <p:stCondLst>
                                    <p:cond delay="0"/>
                                  </p:stCondLst>
                                  <p:childTnLst>
                                    <p:set>
                                      <p:cBhvr>
                                        <p:cTn id="19" dur="1" fill="hold">
                                          <p:stCondLst>
                                            <p:cond delay="0"/>
                                          </p:stCondLst>
                                        </p:cTn>
                                        <p:tgtEl>
                                          <p:spTgt spid="51255"/>
                                        </p:tgtEl>
                                        <p:attrNameLst>
                                          <p:attrName>style.visibility</p:attrName>
                                        </p:attrNameLst>
                                      </p:cBhvr>
                                      <p:to>
                                        <p:strVal val="visible"/>
                                      </p:to>
                                    </p:set>
                                    <p:animEffect transition="in" filter="wipe(down)">
                                      <p:cBhvr>
                                        <p:cTn id="20" dur="1000"/>
                                        <p:tgtEl>
                                          <p:spTgt spid="51255"/>
                                        </p:tgtEl>
                                      </p:cBhvr>
                                    </p:animEffect>
                                  </p:childTnLst>
                                </p:cTn>
                              </p:par>
                              <p:par>
                                <p:cTn id="21" presetID="22" presetClass="entr" presetSubtype="4" repeatCount="2000" fill="hold" grpId="0" nodeType="withEffect">
                                  <p:stCondLst>
                                    <p:cond delay="0"/>
                                  </p:stCondLst>
                                  <p:childTnLst>
                                    <p:set>
                                      <p:cBhvr>
                                        <p:cTn id="22" dur="1" fill="hold">
                                          <p:stCondLst>
                                            <p:cond delay="0"/>
                                          </p:stCondLst>
                                        </p:cTn>
                                        <p:tgtEl>
                                          <p:spTgt spid="51262"/>
                                        </p:tgtEl>
                                        <p:attrNameLst>
                                          <p:attrName>style.visibility</p:attrName>
                                        </p:attrNameLst>
                                      </p:cBhvr>
                                      <p:to>
                                        <p:strVal val="visible"/>
                                      </p:to>
                                    </p:set>
                                    <p:animEffect transition="in" filter="wipe(down)">
                                      <p:cBhvr>
                                        <p:cTn id="23" dur="1000"/>
                                        <p:tgtEl>
                                          <p:spTgt spid="51262"/>
                                        </p:tgtEl>
                                      </p:cBhvr>
                                    </p:animEffect>
                                  </p:childTnLst>
                                </p:cTn>
                              </p:par>
                            </p:childTnLst>
                          </p:cTn>
                        </p:par>
                        <p:par>
                          <p:cTn id="24" fill="hold" nodeType="afterGroup">
                            <p:stCondLst>
                              <p:cond delay="2000"/>
                            </p:stCondLst>
                            <p:childTnLst>
                              <p:par>
                                <p:cTn id="25" presetID="1" presetClass="entr" presetSubtype="0" fill="hold" grpId="1" nodeType="afterEffect">
                                  <p:stCondLst>
                                    <p:cond delay="0"/>
                                  </p:stCondLst>
                                  <p:childTnLst>
                                    <p:set>
                                      <p:cBhvr>
                                        <p:cTn id="26" dur="1" fill="hold">
                                          <p:stCondLst>
                                            <p:cond delay="0"/>
                                          </p:stCondLst>
                                        </p:cTn>
                                        <p:tgtEl>
                                          <p:spTgt spid="51290"/>
                                        </p:tgtEl>
                                        <p:attrNameLst>
                                          <p:attrName>style.visibility</p:attrName>
                                        </p:attrNameLst>
                                      </p:cBhvr>
                                      <p:to>
                                        <p:strVal val="visible"/>
                                      </p:to>
                                    </p:set>
                                  </p:childTnLst>
                                  <p:subTnLst>
                                    <p:set>
                                      <p:cBhvr override="childStyle">
                                        <p:cTn dur="1" fill="hold" display="0" masterRel="nextClick" afterEffect="1"/>
                                        <p:tgtEl>
                                          <p:spTgt spid="5129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1291"/>
                                        </p:tgtEl>
                                        <p:attrNameLst>
                                          <p:attrName>style.visibility</p:attrName>
                                        </p:attrNameLst>
                                      </p:cBhvr>
                                      <p:to>
                                        <p:strVal val="visible"/>
                                      </p:to>
                                    </p:set>
                                    <p:animEffect transition="in" filter="wipe(right)">
                                      <p:cBhvr>
                                        <p:cTn id="31" dur="1000"/>
                                        <p:tgtEl>
                                          <p:spTgt spid="51291"/>
                                        </p:tgtEl>
                                      </p:cBhvr>
                                    </p:animEffect>
                                  </p:childTnLst>
                                </p:cTn>
                              </p:par>
                            </p:childTnLst>
                          </p:cTn>
                        </p:par>
                        <p:par>
                          <p:cTn id="32" fill="hold" nodeType="afterGroup">
                            <p:stCondLst>
                              <p:cond delay="1000"/>
                            </p:stCondLst>
                            <p:childTnLst>
                              <p:par>
                                <p:cTn id="33" presetID="22" presetClass="entr" presetSubtype="4" repeatCount="2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1000"/>
                                        <p:tgtEl>
                                          <p:spTgt spid="18"/>
                                        </p:tgtEl>
                                      </p:cBhvr>
                                    </p:animEffect>
                                  </p:childTnLst>
                                </p:cTn>
                              </p:par>
                              <p:par>
                                <p:cTn id="36" presetID="22" presetClass="entr" presetSubtype="4" repeatCount="200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1000"/>
                                        <p:tgtEl>
                                          <p:spTgt spid="17"/>
                                        </p:tgtEl>
                                      </p:cBhvr>
                                    </p:animEffect>
                                  </p:childTnLst>
                                </p:cTn>
                              </p:par>
                              <p:par>
                                <p:cTn id="39" presetID="22" presetClass="entr" presetSubtype="4" repeatCount="200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1000"/>
                                        <p:tgtEl>
                                          <p:spTgt spid="19"/>
                                        </p:tgtEl>
                                      </p:cBhvr>
                                    </p:animEffect>
                                  </p:childTnLst>
                                </p:cTn>
                              </p:par>
                              <p:par>
                                <p:cTn id="42" presetID="22" presetClass="entr" presetSubtype="4" repeatCount="300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par>
                                <p:cTn id="45" presetID="22" presetClass="entr" presetSubtype="4" repeatCount="300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5" grpId="0" animBg="1"/>
      <p:bldP spid="51262" grpId="0" animBg="1"/>
      <p:bldP spid="51290" grpId="0" animBg="1"/>
      <p:bldP spid="51290" grpId="1" animBg="1"/>
      <p:bldP spid="512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5881688" y="-14288"/>
            <a:ext cx="4929187" cy="5638801"/>
            <a:chOff x="2832" y="1152"/>
            <a:chExt cx="2994" cy="3243"/>
          </a:xfrm>
        </p:grpSpPr>
        <p:grpSp>
          <p:nvGrpSpPr>
            <p:cNvPr id="63507" name="Group 3"/>
            <p:cNvGrpSpPr>
              <a:grpSpLocks/>
            </p:cNvGrpSpPr>
            <p:nvPr/>
          </p:nvGrpSpPr>
          <p:grpSpPr bwMode="auto">
            <a:xfrm>
              <a:off x="2832" y="1152"/>
              <a:ext cx="2994" cy="3243"/>
              <a:chOff x="2438" y="132"/>
              <a:chExt cx="3070" cy="3351"/>
            </a:xfrm>
          </p:grpSpPr>
          <p:grpSp>
            <p:nvGrpSpPr>
              <p:cNvPr id="63535" name="Group 4"/>
              <p:cNvGrpSpPr>
                <a:grpSpLocks/>
              </p:cNvGrpSpPr>
              <p:nvPr/>
            </p:nvGrpSpPr>
            <p:grpSpPr bwMode="auto">
              <a:xfrm>
                <a:off x="2438" y="132"/>
                <a:ext cx="3070" cy="3252"/>
                <a:chOff x="2438" y="132"/>
                <a:chExt cx="3070" cy="3252"/>
              </a:xfrm>
            </p:grpSpPr>
            <p:grpSp>
              <p:nvGrpSpPr>
                <p:cNvPr id="63545" name="Group 5"/>
                <p:cNvGrpSpPr>
                  <a:grpSpLocks/>
                </p:cNvGrpSpPr>
                <p:nvPr/>
              </p:nvGrpSpPr>
              <p:grpSpPr bwMode="auto">
                <a:xfrm>
                  <a:off x="2438" y="132"/>
                  <a:ext cx="3070" cy="3252"/>
                  <a:chOff x="2438" y="132"/>
                  <a:chExt cx="3070" cy="3252"/>
                </a:xfrm>
              </p:grpSpPr>
              <p:grpSp>
                <p:nvGrpSpPr>
                  <p:cNvPr id="63558" name="Group 6"/>
                  <p:cNvGrpSpPr>
                    <a:grpSpLocks/>
                  </p:cNvGrpSpPr>
                  <p:nvPr/>
                </p:nvGrpSpPr>
                <p:grpSpPr bwMode="auto">
                  <a:xfrm>
                    <a:off x="2438" y="132"/>
                    <a:ext cx="3070" cy="3252"/>
                    <a:chOff x="2438" y="132"/>
                    <a:chExt cx="3070" cy="3252"/>
                  </a:xfrm>
                </p:grpSpPr>
                <p:grpSp>
                  <p:nvGrpSpPr>
                    <p:cNvPr id="63560" name="Group 7"/>
                    <p:cNvGrpSpPr>
                      <a:grpSpLocks/>
                    </p:cNvGrpSpPr>
                    <p:nvPr/>
                  </p:nvGrpSpPr>
                  <p:grpSpPr bwMode="auto">
                    <a:xfrm>
                      <a:off x="2438" y="132"/>
                      <a:ext cx="3070" cy="3252"/>
                      <a:chOff x="2438" y="132"/>
                      <a:chExt cx="3070" cy="3252"/>
                    </a:xfrm>
                  </p:grpSpPr>
                  <p:grpSp>
                    <p:nvGrpSpPr>
                      <p:cNvPr id="63563" name="Group 8"/>
                      <p:cNvGrpSpPr>
                        <a:grpSpLocks/>
                      </p:cNvGrpSpPr>
                      <p:nvPr/>
                    </p:nvGrpSpPr>
                    <p:grpSpPr bwMode="auto">
                      <a:xfrm>
                        <a:off x="2484" y="192"/>
                        <a:ext cx="2928" cy="3024"/>
                        <a:chOff x="2496" y="192"/>
                        <a:chExt cx="2928" cy="3024"/>
                      </a:xfrm>
                    </p:grpSpPr>
                    <p:grpSp>
                      <p:nvGrpSpPr>
                        <p:cNvPr id="63651" name="Group 9"/>
                        <p:cNvGrpSpPr>
                          <a:grpSpLocks/>
                        </p:cNvGrpSpPr>
                        <p:nvPr/>
                      </p:nvGrpSpPr>
                      <p:grpSpPr bwMode="auto">
                        <a:xfrm>
                          <a:off x="2499" y="192"/>
                          <a:ext cx="2925" cy="3024"/>
                          <a:chOff x="2499" y="192"/>
                          <a:chExt cx="2925" cy="3024"/>
                        </a:xfrm>
                      </p:grpSpPr>
                      <p:sp>
                        <p:nvSpPr>
                          <p:cNvPr id="63653" name="Line 10"/>
                          <p:cNvSpPr>
                            <a:spLocks noChangeShapeType="1"/>
                          </p:cNvSpPr>
                          <p:nvPr/>
                        </p:nvSpPr>
                        <p:spPr bwMode="auto">
                          <a:xfrm flipV="1">
                            <a:off x="2499" y="195"/>
                            <a:ext cx="29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54" name="Line 11"/>
                          <p:cNvSpPr>
                            <a:spLocks noChangeShapeType="1"/>
                          </p:cNvSpPr>
                          <p:nvPr/>
                        </p:nvSpPr>
                        <p:spPr bwMode="auto">
                          <a:xfrm>
                            <a:off x="2499" y="3213"/>
                            <a:ext cx="2925" cy="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55" name="Line 12"/>
                          <p:cNvSpPr>
                            <a:spLocks noChangeShapeType="1"/>
                          </p:cNvSpPr>
                          <p:nvPr/>
                        </p:nvSpPr>
                        <p:spPr bwMode="auto">
                          <a:xfrm>
                            <a:off x="2502" y="195"/>
                            <a:ext cx="0" cy="30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56" name="Line 13"/>
                          <p:cNvSpPr>
                            <a:spLocks noChangeShapeType="1"/>
                          </p:cNvSpPr>
                          <p:nvPr/>
                        </p:nvSpPr>
                        <p:spPr bwMode="auto">
                          <a:xfrm>
                            <a:off x="5412" y="192"/>
                            <a:ext cx="0" cy="30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652" name="Rectangle 14"/>
                        <p:cNvSpPr>
                          <a:spLocks noChangeArrowheads="1"/>
                        </p:cNvSpPr>
                        <p:nvPr/>
                      </p:nvSpPr>
                      <p:spPr bwMode="auto">
                        <a:xfrm>
                          <a:off x="2496" y="192"/>
                          <a:ext cx="2928" cy="3024"/>
                        </a:xfrm>
                        <a:prstGeom prst="rect">
                          <a:avLst/>
                        </a:prstGeom>
                        <a:solidFill>
                          <a:srgbClr val="8FFFFF"/>
                        </a:solidFill>
                        <a:ln w="12700">
                          <a:solidFill>
                            <a:schemeClr val="tx1"/>
                          </a:solidFill>
                          <a:miter lim="800000"/>
                          <a:headEnd/>
                          <a:tailEnd/>
                        </a:ln>
                      </p:spPr>
                      <p:txBody>
                        <a:bodyPr wrap="none" anchor="ctr"/>
                        <a:lstStyle/>
                        <a:p>
                          <a:pPr eaLnBrk="1" hangingPunct="1"/>
                          <a:endParaRPr lang="en-US" altLang="en-US" sz="1800">
                            <a:solidFill>
                              <a:srgbClr val="000000"/>
                            </a:solidFill>
                            <a:latin typeface="Calibri" pitchFamily="34" charset="0"/>
                          </a:endParaRPr>
                        </a:p>
                      </p:txBody>
                    </p:sp>
                  </p:grpSp>
                  <p:sp>
                    <p:nvSpPr>
                      <p:cNvPr id="63564" name="Freeform 15"/>
                      <p:cNvSpPr>
                        <a:spLocks/>
                      </p:cNvSpPr>
                      <p:nvPr/>
                    </p:nvSpPr>
                    <p:spPr bwMode="auto">
                      <a:xfrm>
                        <a:off x="2496" y="204"/>
                        <a:ext cx="110" cy="182"/>
                      </a:xfrm>
                      <a:custGeom>
                        <a:avLst/>
                        <a:gdLst>
                          <a:gd name="T0" fmla="*/ 8 w 110"/>
                          <a:gd name="T1" fmla="*/ 0 h 182"/>
                          <a:gd name="T2" fmla="*/ 28 w 110"/>
                          <a:gd name="T3" fmla="*/ 28 h 182"/>
                          <a:gd name="T4" fmla="*/ 50 w 110"/>
                          <a:gd name="T5" fmla="*/ 58 h 182"/>
                          <a:gd name="T6" fmla="*/ 62 w 110"/>
                          <a:gd name="T7" fmla="*/ 66 h 182"/>
                          <a:gd name="T8" fmla="*/ 84 w 110"/>
                          <a:gd name="T9" fmla="*/ 80 h 182"/>
                          <a:gd name="T10" fmla="*/ 102 w 110"/>
                          <a:gd name="T11" fmla="*/ 110 h 182"/>
                          <a:gd name="T12" fmla="*/ 104 w 110"/>
                          <a:gd name="T13" fmla="*/ 174 h 182"/>
                          <a:gd name="T14" fmla="*/ 86 w 110"/>
                          <a:gd name="T15" fmla="*/ 182 h 182"/>
                          <a:gd name="T16" fmla="*/ 62 w 110"/>
                          <a:gd name="T17" fmla="*/ 176 h 182"/>
                          <a:gd name="T18" fmla="*/ 16 w 110"/>
                          <a:gd name="T19" fmla="*/ 164 h 182"/>
                          <a:gd name="T20" fmla="*/ 0 w 110"/>
                          <a:gd name="T21" fmla="*/ 150 h 182"/>
                          <a:gd name="T22" fmla="*/ 2 w 110"/>
                          <a:gd name="T23" fmla="*/ 16 h 182"/>
                          <a:gd name="T24" fmla="*/ 8 w 110"/>
                          <a:gd name="T25" fmla="*/ 0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82"/>
                          <a:gd name="T41" fmla="*/ 110 w 110"/>
                          <a:gd name="T42" fmla="*/ 182 h 1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82">
                            <a:moveTo>
                              <a:pt x="8" y="0"/>
                            </a:moveTo>
                            <a:cubicBezTo>
                              <a:pt x="10" y="18"/>
                              <a:pt x="12" y="23"/>
                              <a:pt x="28" y="28"/>
                            </a:cubicBezTo>
                            <a:cubicBezTo>
                              <a:pt x="32" y="39"/>
                              <a:pt x="40" y="51"/>
                              <a:pt x="50" y="58"/>
                            </a:cubicBezTo>
                            <a:cubicBezTo>
                              <a:pt x="54" y="61"/>
                              <a:pt x="62" y="66"/>
                              <a:pt x="62" y="66"/>
                            </a:cubicBezTo>
                            <a:cubicBezTo>
                              <a:pt x="68" y="74"/>
                              <a:pt x="76" y="75"/>
                              <a:pt x="84" y="80"/>
                            </a:cubicBezTo>
                            <a:cubicBezTo>
                              <a:pt x="88" y="91"/>
                              <a:pt x="94" y="102"/>
                              <a:pt x="102" y="110"/>
                            </a:cubicBezTo>
                            <a:cubicBezTo>
                              <a:pt x="108" y="127"/>
                              <a:pt x="110" y="156"/>
                              <a:pt x="104" y="174"/>
                            </a:cubicBezTo>
                            <a:cubicBezTo>
                              <a:pt x="102" y="180"/>
                              <a:pt x="86" y="182"/>
                              <a:pt x="86" y="182"/>
                            </a:cubicBezTo>
                            <a:cubicBezTo>
                              <a:pt x="78" y="180"/>
                              <a:pt x="70" y="179"/>
                              <a:pt x="62" y="176"/>
                            </a:cubicBezTo>
                            <a:cubicBezTo>
                              <a:pt x="49" y="163"/>
                              <a:pt x="34" y="165"/>
                              <a:pt x="16" y="164"/>
                            </a:cubicBezTo>
                            <a:cubicBezTo>
                              <a:pt x="8" y="161"/>
                              <a:pt x="5" y="157"/>
                              <a:pt x="0" y="150"/>
                            </a:cubicBezTo>
                            <a:cubicBezTo>
                              <a:pt x="1" y="105"/>
                              <a:pt x="1" y="61"/>
                              <a:pt x="2" y="16"/>
                            </a:cubicBezTo>
                            <a:cubicBezTo>
                              <a:pt x="2" y="13"/>
                              <a:pt x="3" y="0"/>
                              <a:pt x="8" y="0"/>
                            </a:cubicBezTo>
                            <a:close/>
                          </a:path>
                        </a:pathLst>
                      </a:custGeom>
                      <a:solidFill>
                        <a:srgbClr val="CCECFF"/>
                      </a:solidFill>
                      <a:ln w="9525">
                        <a:solidFill>
                          <a:srgbClr val="CCECFF"/>
                        </a:solidFill>
                        <a:round/>
                        <a:headEnd/>
                        <a:tailEnd/>
                      </a:ln>
                    </p:spPr>
                    <p:txBody>
                      <a:bodyPr/>
                      <a:lstStyle/>
                      <a:p>
                        <a:endParaRPr lang="en-US"/>
                      </a:p>
                    </p:txBody>
                  </p:sp>
                  <p:grpSp>
                    <p:nvGrpSpPr>
                      <p:cNvPr id="63565" name="Group 16"/>
                      <p:cNvGrpSpPr>
                        <a:grpSpLocks/>
                      </p:cNvGrpSpPr>
                      <p:nvPr/>
                    </p:nvGrpSpPr>
                    <p:grpSpPr bwMode="auto">
                      <a:xfrm>
                        <a:off x="2438" y="132"/>
                        <a:ext cx="3017" cy="3082"/>
                        <a:chOff x="2438" y="132"/>
                        <a:chExt cx="3017" cy="3082"/>
                      </a:xfrm>
                    </p:grpSpPr>
                    <p:sp>
                      <p:nvSpPr>
                        <p:cNvPr id="63641" name="Freeform 17"/>
                        <p:cNvSpPr>
                          <a:spLocks/>
                        </p:cNvSpPr>
                        <p:nvPr/>
                      </p:nvSpPr>
                      <p:spPr bwMode="auto">
                        <a:xfrm>
                          <a:off x="3679" y="866"/>
                          <a:ext cx="703" cy="406"/>
                        </a:xfrm>
                        <a:custGeom>
                          <a:avLst/>
                          <a:gdLst>
                            <a:gd name="T0" fmla="*/ 703 w 703"/>
                            <a:gd name="T1" fmla="*/ 108 h 406"/>
                            <a:gd name="T2" fmla="*/ 683 w 703"/>
                            <a:gd name="T3" fmla="*/ 78 h 406"/>
                            <a:gd name="T4" fmla="*/ 677 w 703"/>
                            <a:gd name="T5" fmla="*/ 68 h 406"/>
                            <a:gd name="T6" fmla="*/ 665 w 703"/>
                            <a:gd name="T7" fmla="*/ 64 h 406"/>
                            <a:gd name="T8" fmla="*/ 539 w 703"/>
                            <a:gd name="T9" fmla="*/ 42 h 406"/>
                            <a:gd name="T10" fmla="*/ 287 w 703"/>
                            <a:gd name="T11" fmla="*/ 36 h 406"/>
                            <a:gd name="T12" fmla="*/ 117 w 703"/>
                            <a:gd name="T13" fmla="*/ 82 h 406"/>
                            <a:gd name="T14" fmla="*/ 93 w 703"/>
                            <a:gd name="T15" fmla="*/ 160 h 406"/>
                            <a:gd name="T16" fmla="*/ 85 w 703"/>
                            <a:gd name="T17" fmla="*/ 280 h 406"/>
                            <a:gd name="T18" fmla="*/ 65 w 703"/>
                            <a:gd name="T19" fmla="*/ 308 h 406"/>
                            <a:gd name="T20" fmla="*/ 53 w 703"/>
                            <a:gd name="T21" fmla="*/ 312 h 406"/>
                            <a:gd name="T22" fmla="*/ 39 w 703"/>
                            <a:gd name="T23" fmla="*/ 336 h 406"/>
                            <a:gd name="T24" fmla="*/ 11 w 703"/>
                            <a:gd name="T25" fmla="*/ 346 h 406"/>
                            <a:gd name="T26" fmla="*/ 3 w 703"/>
                            <a:gd name="T27" fmla="*/ 364 h 406"/>
                            <a:gd name="T28" fmla="*/ 29 w 703"/>
                            <a:gd name="T29" fmla="*/ 406 h 406"/>
                            <a:gd name="T30" fmla="*/ 111 w 703"/>
                            <a:gd name="T31" fmla="*/ 398 h 406"/>
                            <a:gd name="T32" fmla="*/ 139 w 703"/>
                            <a:gd name="T33" fmla="*/ 388 h 406"/>
                            <a:gd name="T34" fmla="*/ 171 w 703"/>
                            <a:gd name="T35" fmla="*/ 356 h 406"/>
                            <a:gd name="T36" fmla="*/ 323 w 703"/>
                            <a:gd name="T37" fmla="*/ 332 h 406"/>
                            <a:gd name="T38" fmla="*/ 343 w 703"/>
                            <a:gd name="T39" fmla="*/ 326 h 406"/>
                            <a:gd name="T40" fmla="*/ 355 w 703"/>
                            <a:gd name="T41" fmla="*/ 318 h 406"/>
                            <a:gd name="T42" fmla="*/ 367 w 703"/>
                            <a:gd name="T43" fmla="*/ 304 h 406"/>
                            <a:gd name="T44" fmla="*/ 399 w 703"/>
                            <a:gd name="T45" fmla="*/ 284 h 406"/>
                            <a:gd name="T46" fmla="*/ 455 w 703"/>
                            <a:gd name="T47" fmla="*/ 274 h 406"/>
                            <a:gd name="T48" fmla="*/ 457 w 703"/>
                            <a:gd name="T49" fmla="*/ 226 h 406"/>
                            <a:gd name="T50" fmla="*/ 469 w 703"/>
                            <a:gd name="T51" fmla="*/ 170 h 406"/>
                            <a:gd name="T52" fmla="*/ 573 w 703"/>
                            <a:gd name="T53" fmla="*/ 152 h 406"/>
                            <a:gd name="T54" fmla="*/ 637 w 703"/>
                            <a:gd name="T55" fmla="*/ 146 h 406"/>
                            <a:gd name="T56" fmla="*/ 669 w 703"/>
                            <a:gd name="T57" fmla="*/ 138 h 406"/>
                            <a:gd name="T58" fmla="*/ 687 w 703"/>
                            <a:gd name="T59" fmla="*/ 126 h 406"/>
                            <a:gd name="T60" fmla="*/ 703 w 703"/>
                            <a:gd name="T61" fmla="*/ 108 h 4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3"/>
                            <a:gd name="T94" fmla="*/ 0 h 406"/>
                            <a:gd name="T95" fmla="*/ 703 w 703"/>
                            <a:gd name="T96" fmla="*/ 406 h 4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3" h="406">
                              <a:moveTo>
                                <a:pt x="703" y="108"/>
                              </a:moveTo>
                              <a:cubicBezTo>
                                <a:pt x="696" y="97"/>
                                <a:pt x="695" y="86"/>
                                <a:pt x="683" y="78"/>
                              </a:cubicBezTo>
                              <a:cubicBezTo>
                                <a:pt x="681" y="75"/>
                                <a:pt x="680" y="70"/>
                                <a:pt x="677" y="68"/>
                              </a:cubicBezTo>
                              <a:cubicBezTo>
                                <a:pt x="674" y="65"/>
                                <a:pt x="665" y="64"/>
                                <a:pt x="665" y="64"/>
                              </a:cubicBezTo>
                              <a:cubicBezTo>
                                <a:pt x="643" y="31"/>
                                <a:pt x="553" y="42"/>
                                <a:pt x="539" y="42"/>
                              </a:cubicBezTo>
                              <a:cubicBezTo>
                                <a:pt x="455" y="40"/>
                                <a:pt x="287" y="36"/>
                                <a:pt x="287" y="36"/>
                              </a:cubicBezTo>
                              <a:cubicBezTo>
                                <a:pt x="191" y="29"/>
                                <a:pt x="144" y="0"/>
                                <a:pt x="117" y="82"/>
                              </a:cubicBezTo>
                              <a:cubicBezTo>
                                <a:pt x="113" y="110"/>
                                <a:pt x="100" y="133"/>
                                <a:pt x="93" y="160"/>
                              </a:cubicBezTo>
                              <a:cubicBezTo>
                                <a:pt x="92" y="185"/>
                                <a:pt x="96" y="246"/>
                                <a:pt x="85" y="280"/>
                              </a:cubicBezTo>
                              <a:cubicBezTo>
                                <a:pt x="81" y="291"/>
                                <a:pt x="75" y="302"/>
                                <a:pt x="65" y="308"/>
                              </a:cubicBezTo>
                              <a:cubicBezTo>
                                <a:pt x="61" y="310"/>
                                <a:pt x="53" y="312"/>
                                <a:pt x="53" y="312"/>
                              </a:cubicBezTo>
                              <a:cubicBezTo>
                                <a:pt x="50" y="317"/>
                                <a:pt x="44" y="335"/>
                                <a:pt x="39" y="336"/>
                              </a:cubicBezTo>
                              <a:cubicBezTo>
                                <a:pt x="28" y="339"/>
                                <a:pt x="20" y="340"/>
                                <a:pt x="11" y="346"/>
                              </a:cubicBezTo>
                              <a:cubicBezTo>
                                <a:pt x="9" y="353"/>
                                <a:pt x="5" y="357"/>
                                <a:pt x="3" y="364"/>
                              </a:cubicBezTo>
                              <a:cubicBezTo>
                                <a:pt x="5" y="403"/>
                                <a:pt x="0" y="400"/>
                                <a:pt x="29" y="406"/>
                              </a:cubicBezTo>
                              <a:cubicBezTo>
                                <a:pt x="57" y="405"/>
                                <a:pt x="83" y="401"/>
                                <a:pt x="111" y="398"/>
                              </a:cubicBezTo>
                              <a:cubicBezTo>
                                <a:pt x="120" y="396"/>
                                <a:pt x="131" y="394"/>
                                <a:pt x="139" y="388"/>
                              </a:cubicBezTo>
                              <a:cubicBezTo>
                                <a:pt x="151" y="378"/>
                                <a:pt x="156" y="361"/>
                                <a:pt x="171" y="356"/>
                              </a:cubicBezTo>
                              <a:cubicBezTo>
                                <a:pt x="208" y="328"/>
                                <a:pt x="283" y="333"/>
                                <a:pt x="323" y="332"/>
                              </a:cubicBezTo>
                              <a:cubicBezTo>
                                <a:pt x="329" y="330"/>
                                <a:pt x="337" y="329"/>
                                <a:pt x="343" y="326"/>
                              </a:cubicBezTo>
                              <a:cubicBezTo>
                                <a:pt x="347" y="324"/>
                                <a:pt x="355" y="318"/>
                                <a:pt x="355" y="318"/>
                              </a:cubicBezTo>
                              <a:cubicBezTo>
                                <a:pt x="358" y="310"/>
                                <a:pt x="359" y="307"/>
                                <a:pt x="367" y="304"/>
                              </a:cubicBezTo>
                              <a:cubicBezTo>
                                <a:pt x="377" y="294"/>
                                <a:pt x="388" y="291"/>
                                <a:pt x="399" y="284"/>
                              </a:cubicBezTo>
                              <a:cubicBezTo>
                                <a:pt x="411" y="267"/>
                                <a:pt x="435" y="275"/>
                                <a:pt x="455" y="274"/>
                              </a:cubicBezTo>
                              <a:cubicBezTo>
                                <a:pt x="471" y="263"/>
                                <a:pt x="461" y="242"/>
                                <a:pt x="457" y="226"/>
                              </a:cubicBezTo>
                              <a:cubicBezTo>
                                <a:pt x="458" y="197"/>
                                <a:pt x="449" y="183"/>
                                <a:pt x="469" y="170"/>
                              </a:cubicBezTo>
                              <a:cubicBezTo>
                                <a:pt x="485" y="146"/>
                                <a:pt x="556" y="153"/>
                                <a:pt x="573" y="152"/>
                              </a:cubicBezTo>
                              <a:cubicBezTo>
                                <a:pt x="594" y="148"/>
                                <a:pt x="637" y="146"/>
                                <a:pt x="637" y="146"/>
                              </a:cubicBezTo>
                              <a:cubicBezTo>
                                <a:pt x="648" y="140"/>
                                <a:pt x="656" y="140"/>
                                <a:pt x="669" y="138"/>
                              </a:cubicBezTo>
                              <a:cubicBezTo>
                                <a:pt x="675" y="132"/>
                                <a:pt x="679" y="129"/>
                                <a:pt x="687" y="126"/>
                              </a:cubicBezTo>
                              <a:cubicBezTo>
                                <a:pt x="690" y="122"/>
                                <a:pt x="703" y="112"/>
                                <a:pt x="703" y="108"/>
                              </a:cubicBezTo>
                              <a:close/>
                            </a:path>
                          </a:pathLst>
                        </a:custGeom>
                        <a:solidFill>
                          <a:srgbClr val="CCECFF"/>
                        </a:solidFill>
                        <a:ln w="9525">
                          <a:solidFill>
                            <a:srgbClr val="CCECFF"/>
                          </a:solidFill>
                          <a:round/>
                          <a:headEnd/>
                          <a:tailEnd/>
                        </a:ln>
                      </p:spPr>
                      <p:txBody>
                        <a:bodyPr/>
                        <a:lstStyle/>
                        <a:p>
                          <a:endParaRPr lang="en-US"/>
                        </a:p>
                      </p:txBody>
                    </p:sp>
                    <p:grpSp>
                      <p:nvGrpSpPr>
                        <p:cNvPr id="63642" name="Group 18"/>
                        <p:cNvGrpSpPr>
                          <a:grpSpLocks/>
                        </p:cNvGrpSpPr>
                        <p:nvPr/>
                      </p:nvGrpSpPr>
                      <p:grpSpPr bwMode="auto">
                        <a:xfrm>
                          <a:off x="2438" y="132"/>
                          <a:ext cx="3017" cy="3082"/>
                          <a:chOff x="2438" y="132"/>
                          <a:chExt cx="3017" cy="3082"/>
                        </a:xfrm>
                      </p:grpSpPr>
                      <p:sp>
                        <p:nvSpPr>
                          <p:cNvPr id="63643" name="Freeform 19"/>
                          <p:cNvSpPr>
                            <a:spLocks/>
                          </p:cNvSpPr>
                          <p:nvPr/>
                        </p:nvSpPr>
                        <p:spPr bwMode="auto">
                          <a:xfrm>
                            <a:off x="2564" y="132"/>
                            <a:ext cx="913" cy="243"/>
                          </a:xfrm>
                          <a:custGeom>
                            <a:avLst/>
                            <a:gdLst>
                              <a:gd name="T0" fmla="*/ 0 w 913"/>
                              <a:gd name="T1" fmla="*/ 66 h 243"/>
                              <a:gd name="T2" fmla="*/ 2 w 913"/>
                              <a:gd name="T3" fmla="*/ 104 h 243"/>
                              <a:gd name="T4" fmla="*/ 46 w 913"/>
                              <a:gd name="T5" fmla="*/ 120 h 243"/>
                              <a:gd name="T6" fmla="*/ 66 w 913"/>
                              <a:gd name="T7" fmla="*/ 132 h 243"/>
                              <a:gd name="T8" fmla="*/ 114 w 913"/>
                              <a:gd name="T9" fmla="*/ 140 h 243"/>
                              <a:gd name="T10" fmla="*/ 178 w 913"/>
                              <a:gd name="T11" fmla="*/ 136 h 243"/>
                              <a:gd name="T12" fmla="*/ 196 w 913"/>
                              <a:gd name="T13" fmla="*/ 142 h 243"/>
                              <a:gd name="T14" fmla="*/ 220 w 913"/>
                              <a:gd name="T15" fmla="*/ 182 h 243"/>
                              <a:gd name="T16" fmla="*/ 232 w 913"/>
                              <a:gd name="T17" fmla="*/ 184 h 243"/>
                              <a:gd name="T18" fmla="*/ 272 w 913"/>
                              <a:gd name="T19" fmla="*/ 188 h 243"/>
                              <a:gd name="T20" fmla="*/ 282 w 913"/>
                              <a:gd name="T21" fmla="*/ 202 h 243"/>
                              <a:gd name="T22" fmla="*/ 304 w 913"/>
                              <a:gd name="T23" fmla="*/ 210 h 243"/>
                              <a:gd name="T24" fmla="*/ 318 w 913"/>
                              <a:gd name="T25" fmla="*/ 226 h 243"/>
                              <a:gd name="T26" fmla="*/ 356 w 913"/>
                              <a:gd name="T27" fmla="*/ 212 h 243"/>
                              <a:gd name="T28" fmla="*/ 376 w 913"/>
                              <a:gd name="T29" fmla="*/ 200 h 243"/>
                              <a:gd name="T30" fmla="*/ 392 w 913"/>
                              <a:gd name="T31" fmla="*/ 212 h 243"/>
                              <a:gd name="T32" fmla="*/ 444 w 913"/>
                              <a:gd name="T33" fmla="*/ 218 h 243"/>
                              <a:gd name="T34" fmla="*/ 468 w 913"/>
                              <a:gd name="T35" fmla="*/ 228 h 243"/>
                              <a:gd name="T36" fmla="*/ 474 w 913"/>
                              <a:gd name="T37" fmla="*/ 230 h 243"/>
                              <a:gd name="T38" fmla="*/ 514 w 913"/>
                              <a:gd name="T39" fmla="*/ 234 h 243"/>
                              <a:gd name="T40" fmla="*/ 532 w 913"/>
                              <a:gd name="T41" fmla="*/ 220 h 243"/>
                              <a:gd name="T42" fmla="*/ 576 w 913"/>
                              <a:gd name="T43" fmla="*/ 202 h 243"/>
                              <a:gd name="T44" fmla="*/ 616 w 913"/>
                              <a:gd name="T45" fmla="*/ 174 h 243"/>
                              <a:gd name="T46" fmla="*/ 620 w 913"/>
                              <a:gd name="T47" fmla="*/ 168 h 243"/>
                              <a:gd name="T48" fmla="*/ 734 w 913"/>
                              <a:gd name="T49" fmla="*/ 154 h 243"/>
                              <a:gd name="T50" fmla="*/ 774 w 913"/>
                              <a:gd name="T51" fmla="*/ 160 h 243"/>
                              <a:gd name="T52" fmla="*/ 802 w 913"/>
                              <a:gd name="T53" fmla="*/ 166 h 243"/>
                              <a:gd name="T54" fmla="*/ 604 w 913"/>
                              <a:gd name="T55" fmla="*/ 66 h 243"/>
                              <a:gd name="T56" fmla="*/ 0 w 913"/>
                              <a:gd name="T57" fmla="*/ 66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3"/>
                              <a:gd name="T88" fmla="*/ 0 h 243"/>
                              <a:gd name="T89" fmla="*/ 913 w 913"/>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3" h="243">
                                <a:moveTo>
                                  <a:pt x="0" y="66"/>
                                </a:moveTo>
                                <a:cubicBezTo>
                                  <a:pt x="1" y="79"/>
                                  <a:pt x="0" y="92"/>
                                  <a:pt x="2" y="104"/>
                                </a:cubicBezTo>
                                <a:cubicBezTo>
                                  <a:pt x="3" y="111"/>
                                  <a:pt x="40" y="118"/>
                                  <a:pt x="46" y="120"/>
                                </a:cubicBezTo>
                                <a:cubicBezTo>
                                  <a:pt x="53" y="125"/>
                                  <a:pt x="58" y="129"/>
                                  <a:pt x="66" y="132"/>
                                </a:cubicBezTo>
                                <a:cubicBezTo>
                                  <a:pt x="78" y="150"/>
                                  <a:pt x="87" y="141"/>
                                  <a:pt x="114" y="140"/>
                                </a:cubicBezTo>
                                <a:cubicBezTo>
                                  <a:pt x="135" y="126"/>
                                  <a:pt x="146" y="135"/>
                                  <a:pt x="178" y="136"/>
                                </a:cubicBezTo>
                                <a:cubicBezTo>
                                  <a:pt x="184" y="138"/>
                                  <a:pt x="196" y="142"/>
                                  <a:pt x="196" y="142"/>
                                </a:cubicBezTo>
                                <a:cubicBezTo>
                                  <a:pt x="200" y="157"/>
                                  <a:pt x="204" y="177"/>
                                  <a:pt x="220" y="182"/>
                                </a:cubicBezTo>
                                <a:cubicBezTo>
                                  <a:pt x="223" y="198"/>
                                  <a:pt x="220" y="187"/>
                                  <a:pt x="232" y="184"/>
                                </a:cubicBezTo>
                                <a:cubicBezTo>
                                  <a:pt x="245" y="185"/>
                                  <a:pt x="260" y="182"/>
                                  <a:pt x="272" y="188"/>
                                </a:cubicBezTo>
                                <a:cubicBezTo>
                                  <a:pt x="277" y="191"/>
                                  <a:pt x="278" y="198"/>
                                  <a:pt x="282" y="202"/>
                                </a:cubicBezTo>
                                <a:cubicBezTo>
                                  <a:pt x="288" y="207"/>
                                  <a:pt x="304" y="210"/>
                                  <a:pt x="304" y="210"/>
                                </a:cubicBezTo>
                                <a:cubicBezTo>
                                  <a:pt x="313" y="224"/>
                                  <a:pt x="308" y="219"/>
                                  <a:pt x="318" y="226"/>
                                </a:cubicBezTo>
                                <a:cubicBezTo>
                                  <a:pt x="332" y="224"/>
                                  <a:pt x="341" y="215"/>
                                  <a:pt x="356" y="212"/>
                                </a:cubicBezTo>
                                <a:cubicBezTo>
                                  <a:pt x="365" y="199"/>
                                  <a:pt x="356" y="197"/>
                                  <a:pt x="376" y="200"/>
                                </a:cubicBezTo>
                                <a:cubicBezTo>
                                  <a:pt x="379" y="209"/>
                                  <a:pt x="383" y="210"/>
                                  <a:pt x="392" y="212"/>
                                </a:cubicBezTo>
                                <a:cubicBezTo>
                                  <a:pt x="400" y="223"/>
                                  <a:pt x="430" y="217"/>
                                  <a:pt x="444" y="218"/>
                                </a:cubicBezTo>
                                <a:cubicBezTo>
                                  <a:pt x="453" y="221"/>
                                  <a:pt x="459" y="225"/>
                                  <a:pt x="468" y="228"/>
                                </a:cubicBezTo>
                                <a:cubicBezTo>
                                  <a:pt x="470" y="229"/>
                                  <a:pt x="474" y="230"/>
                                  <a:pt x="474" y="230"/>
                                </a:cubicBezTo>
                                <a:cubicBezTo>
                                  <a:pt x="483" y="243"/>
                                  <a:pt x="500" y="235"/>
                                  <a:pt x="514" y="234"/>
                                </a:cubicBezTo>
                                <a:cubicBezTo>
                                  <a:pt x="520" y="230"/>
                                  <a:pt x="526" y="224"/>
                                  <a:pt x="532" y="220"/>
                                </a:cubicBezTo>
                                <a:cubicBezTo>
                                  <a:pt x="537" y="205"/>
                                  <a:pt x="562" y="207"/>
                                  <a:pt x="576" y="202"/>
                                </a:cubicBezTo>
                                <a:cubicBezTo>
                                  <a:pt x="591" y="187"/>
                                  <a:pt x="594" y="178"/>
                                  <a:pt x="616" y="174"/>
                                </a:cubicBezTo>
                                <a:cubicBezTo>
                                  <a:pt x="617" y="172"/>
                                  <a:pt x="619" y="170"/>
                                  <a:pt x="620" y="168"/>
                                </a:cubicBezTo>
                                <a:cubicBezTo>
                                  <a:pt x="634" y="115"/>
                                  <a:pt x="562" y="151"/>
                                  <a:pt x="734" y="154"/>
                                </a:cubicBezTo>
                                <a:cubicBezTo>
                                  <a:pt x="747" y="157"/>
                                  <a:pt x="761" y="158"/>
                                  <a:pt x="774" y="160"/>
                                </a:cubicBezTo>
                                <a:cubicBezTo>
                                  <a:pt x="791" y="166"/>
                                  <a:pt x="782" y="163"/>
                                  <a:pt x="802" y="166"/>
                                </a:cubicBezTo>
                                <a:cubicBezTo>
                                  <a:pt x="913" y="0"/>
                                  <a:pt x="630" y="66"/>
                                  <a:pt x="604" y="66"/>
                                </a:cubicBezTo>
                                <a:cubicBezTo>
                                  <a:pt x="403" y="67"/>
                                  <a:pt x="201" y="66"/>
                                  <a:pt x="0" y="66"/>
                                </a:cubicBezTo>
                                <a:close/>
                              </a:path>
                            </a:pathLst>
                          </a:custGeom>
                          <a:solidFill>
                            <a:srgbClr val="CCECFF"/>
                          </a:solidFill>
                          <a:ln w="9525">
                            <a:solidFill>
                              <a:srgbClr val="CCECFF"/>
                            </a:solidFill>
                            <a:round/>
                            <a:headEnd/>
                            <a:tailEnd/>
                          </a:ln>
                        </p:spPr>
                        <p:txBody>
                          <a:bodyPr/>
                          <a:lstStyle/>
                          <a:p>
                            <a:endParaRPr lang="en-US"/>
                          </a:p>
                        </p:txBody>
                      </p:sp>
                      <p:sp>
                        <p:nvSpPr>
                          <p:cNvPr id="63644" name="Freeform 20"/>
                          <p:cNvSpPr>
                            <a:spLocks/>
                          </p:cNvSpPr>
                          <p:nvPr/>
                        </p:nvSpPr>
                        <p:spPr bwMode="auto">
                          <a:xfrm>
                            <a:off x="3360" y="196"/>
                            <a:ext cx="1095" cy="765"/>
                          </a:xfrm>
                          <a:custGeom>
                            <a:avLst/>
                            <a:gdLst>
                              <a:gd name="T0" fmla="*/ 1084 w 1095"/>
                              <a:gd name="T1" fmla="*/ 0 h 765"/>
                              <a:gd name="T2" fmla="*/ 0 w 1095"/>
                              <a:gd name="T3" fmla="*/ 4 h 765"/>
                              <a:gd name="T4" fmla="*/ 2 w 1095"/>
                              <a:gd name="T5" fmla="*/ 54 h 765"/>
                              <a:gd name="T6" fmla="*/ 4 w 1095"/>
                              <a:gd name="T7" fmla="*/ 60 h 765"/>
                              <a:gd name="T8" fmla="*/ 80 w 1095"/>
                              <a:gd name="T9" fmla="*/ 126 h 765"/>
                              <a:gd name="T10" fmla="*/ 122 w 1095"/>
                              <a:gd name="T11" fmla="*/ 166 h 765"/>
                              <a:gd name="T12" fmla="*/ 138 w 1095"/>
                              <a:gd name="T13" fmla="*/ 180 h 765"/>
                              <a:gd name="T14" fmla="*/ 150 w 1095"/>
                              <a:gd name="T15" fmla="*/ 198 h 765"/>
                              <a:gd name="T16" fmla="*/ 146 w 1095"/>
                              <a:gd name="T17" fmla="*/ 180 h 765"/>
                              <a:gd name="T18" fmla="*/ 140 w 1095"/>
                              <a:gd name="T19" fmla="*/ 176 h 765"/>
                              <a:gd name="T20" fmla="*/ 132 w 1095"/>
                              <a:gd name="T21" fmla="*/ 212 h 765"/>
                              <a:gd name="T22" fmla="*/ 154 w 1095"/>
                              <a:gd name="T23" fmla="*/ 300 h 765"/>
                              <a:gd name="T24" fmla="*/ 164 w 1095"/>
                              <a:gd name="T25" fmla="*/ 314 h 765"/>
                              <a:gd name="T26" fmla="*/ 168 w 1095"/>
                              <a:gd name="T27" fmla="*/ 330 h 765"/>
                              <a:gd name="T28" fmla="*/ 208 w 1095"/>
                              <a:gd name="T29" fmla="*/ 412 h 765"/>
                              <a:gd name="T30" fmla="*/ 244 w 1095"/>
                              <a:gd name="T31" fmla="*/ 426 h 765"/>
                              <a:gd name="T32" fmla="*/ 322 w 1095"/>
                              <a:gd name="T33" fmla="*/ 466 h 765"/>
                              <a:gd name="T34" fmla="*/ 330 w 1095"/>
                              <a:gd name="T35" fmla="*/ 472 h 765"/>
                              <a:gd name="T36" fmla="*/ 332 w 1095"/>
                              <a:gd name="T37" fmla="*/ 478 h 765"/>
                              <a:gd name="T38" fmla="*/ 372 w 1095"/>
                              <a:gd name="T39" fmla="*/ 500 h 765"/>
                              <a:gd name="T40" fmla="*/ 390 w 1095"/>
                              <a:gd name="T41" fmla="*/ 508 h 765"/>
                              <a:gd name="T42" fmla="*/ 406 w 1095"/>
                              <a:gd name="T43" fmla="*/ 516 h 765"/>
                              <a:gd name="T44" fmla="*/ 412 w 1095"/>
                              <a:gd name="T45" fmla="*/ 622 h 765"/>
                              <a:gd name="T46" fmla="*/ 414 w 1095"/>
                              <a:gd name="T47" fmla="*/ 644 h 765"/>
                              <a:gd name="T48" fmla="*/ 422 w 1095"/>
                              <a:gd name="T49" fmla="*/ 656 h 765"/>
                              <a:gd name="T50" fmla="*/ 432 w 1095"/>
                              <a:gd name="T51" fmla="*/ 694 h 765"/>
                              <a:gd name="T52" fmla="*/ 476 w 1095"/>
                              <a:gd name="T53" fmla="*/ 712 h 765"/>
                              <a:gd name="T54" fmla="*/ 534 w 1095"/>
                              <a:gd name="T55" fmla="*/ 724 h 765"/>
                              <a:gd name="T56" fmla="*/ 1040 w 1095"/>
                              <a:gd name="T57" fmla="*/ 724 h 765"/>
                              <a:gd name="T58" fmla="*/ 1060 w 1095"/>
                              <a:gd name="T59" fmla="*/ 682 h 765"/>
                              <a:gd name="T60" fmla="*/ 1088 w 1095"/>
                              <a:gd name="T61" fmla="*/ 620 h 765"/>
                              <a:gd name="T62" fmla="*/ 1082 w 1095"/>
                              <a:gd name="T63" fmla="*/ 446 h 765"/>
                              <a:gd name="T64" fmla="*/ 1074 w 1095"/>
                              <a:gd name="T65" fmla="*/ 390 h 765"/>
                              <a:gd name="T66" fmla="*/ 1050 w 1095"/>
                              <a:gd name="T67" fmla="*/ 302 h 765"/>
                              <a:gd name="T68" fmla="*/ 1068 w 1095"/>
                              <a:gd name="T69" fmla="*/ 78 h 765"/>
                              <a:gd name="T70" fmla="*/ 1086 w 1095"/>
                              <a:gd name="T71" fmla="*/ 34 h 765"/>
                              <a:gd name="T72" fmla="*/ 1084 w 1095"/>
                              <a:gd name="T73" fmla="*/ 0 h 7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95"/>
                              <a:gd name="T112" fmla="*/ 0 h 765"/>
                              <a:gd name="T113" fmla="*/ 1095 w 1095"/>
                              <a:gd name="T114" fmla="*/ 765 h 7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95" h="765">
                                <a:moveTo>
                                  <a:pt x="1084" y="0"/>
                                </a:moveTo>
                                <a:cubicBezTo>
                                  <a:pt x="723" y="7"/>
                                  <a:pt x="361" y="2"/>
                                  <a:pt x="0" y="4"/>
                                </a:cubicBezTo>
                                <a:cubicBezTo>
                                  <a:pt x="1" y="21"/>
                                  <a:pt x="1" y="37"/>
                                  <a:pt x="2" y="54"/>
                                </a:cubicBezTo>
                                <a:cubicBezTo>
                                  <a:pt x="2" y="56"/>
                                  <a:pt x="4" y="58"/>
                                  <a:pt x="4" y="60"/>
                                </a:cubicBezTo>
                                <a:cubicBezTo>
                                  <a:pt x="9" y="136"/>
                                  <a:pt x="2" y="123"/>
                                  <a:pt x="80" y="126"/>
                                </a:cubicBezTo>
                                <a:cubicBezTo>
                                  <a:pt x="96" y="137"/>
                                  <a:pt x="105" y="155"/>
                                  <a:pt x="122" y="166"/>
                                </a:cubicBezTo>
                                <a:cubicBezTo>
                                  <a:pt x="127" y="173"/>
                                  <a:pt x="130" y="177"/>
                                  <a:pt x="138" y="180"/>
                                </a:cubicBezTo>
                                <a:cubicBezTo>
                                  <a:pt x="144" y="186"/>
                                  <a:pt x="147" y="190"/>
                                  <a:pt x="150" y="198"/>
                                </a:cubicBezTo>
                                <a:cubicBezTo>
                                  <a:pt x="146" y="275"/>
                                  <a:pt x="150" y="212"/>
                                  <a:pt x="146" y="180"/>
                                </a:cubicBezTo>
                                <a:cubicBezTo>
                                  <a:pt x="146" y="178"/>
                                  <a:pt x="142" y="177"/>
                                  <a:pt x="140" y="176"/>
                                </a:cubicBezTo>
                                <a:cubicBezTo>
                                  <a:pt x="121" y="180"/>
                                  <a:pt x="126" y="195"/>
                                  <a:pt x="132" y="212"/>
                                </a:cubicBezTo>
                                <a:cubicBezTo>
                                  <a:pt x="133" y="245"/>
                                  <a:pt x="116" y="292"/>
                                  <a:pt x="154" y="300"/>
                                </a:cubicBezTo>
                                <a:cubicBezTo>
                                  <a:pt x="154" y="300"/>
                                  <a:pt x="163" y="312"/>
                                  <a:pt x="164" y="314"/>
                                </a:cubicBezTo>
                                <a:cubicBezTo>
                                  <a:pt x="166" y="319"/>
                                  <a:pt x="168" y="330"/>
                                  <a:pt x="168" y="330"/>
                                </a:cubicBezTo>
                                <a:cubicBezTo>
                                  <a:pt x="170" y="385"/>
                                  <a:pt x="159" y="404"/>
                                  <a:pt x="208" y="412"/>
                                </a:cubicBezTo>
                                <a:cubicBezTo>
                                  <a:pt x="219" y="419"/>
                                  <a:pt x="232" y="421"/>
                                  <a:pt x="244" y="426"/>
                                </a:cubicBezTo>
                                <a:cubicBezTo>
                                  <a:pt x="270" y="438"/>
                                  <a:pt x="294" y="459"/>
                                  <a:pt x="322" y="466"/>
                                </a:cubicBezTo>
                                <a:cubicBezTo>
                                  <a:pt x="325" y="468"/>
                                  <a:pt x="328" y="469"/>
                                  <a:pt x="330" y="472"/>
                                </a:cubicBezTo>
                                <a:cubicBezTo>
                                  <a:pt x="331" y="474"/>
                                  <a:pt x="330" y="477"/>
                                  <a:pt x="332" y="478"/>
                                </a:cubicBezTo>
                                <a:cubicBezTo>
                                  <a:pt x="337" y="482"/>
                                  <a:pt x="364" y="498"/>
                                  <a:pt x="372" y="500"/>
                                </a:cubicBezTo>
                                <a:cubicBezTo>
                                  <a:pt x="377" y="504"/>
                                  <a:pt x="390" y="508"/>
                                  <a:pt x="390" y="508"/>
                                </a:cubicBezTo>
                                <a:cubicBezTo>
                                  <a:pt x="394" y="512"/>
                                  <a:pt x="405" y="510"/>
                                  <a:pt x="406" y="516"/>
                                </a:cubicBezTo>
                                <a:cubicBezTo>
                                  <a:pt x="410" y="542"/>
                                  <a:pt x="402" y="592"/>
                                  <a:pt x="412" y="622"/>
                                </a:cubicBezTo>
                                <a:cubicBezTo>
                                  <a:pt x="413" y="629"/>
                                  <a:pt x="412" y="637"/>
                                  <a:pt x="414" y="644"/>
                                </a:cubicBezTo>
                                <a:cubicBezTo>
                                  <a:pt x="415" y="649"/>
                                  <a:pt x="422" y="656"/>
                                  <a:pt x="422" y="656"/>
                                </a:cubicBezTo>
                                <a:cubicBezTo>
                                  <a:pt x="425" y="669"/>
                                  <a:pt x="426" y="682"/>
                                  <a:pt x="432" y="694"/>
                                </a:cubicBezTo>
                                <a:cubicBezTo>
                                  <a:pt x="437" y="721"/>
                                  <a:pt x="434" y="710"/>
                                  <a:pt x="476" y="712"/>
                                </a:cubicBezTo>
                                <a:cubicBezTo>
                                  <a:pt x="495" y="717"/>
                                  <a:pt x="515" y="722"/>
                                  <a:pt x="534" y="724"/>
                                </a:cubicBezTo>
                                <a:cubicBezTo>
                                  <a:pt x="698" y="765"/>
                                  <a:pt x="871" y="727"/>
                                  <a:pt x="1040" y="724"/>
                                </a:cubicBezTo>
                                <a:cubicBezTo>
                                  <a:pt x="1056" y="724"/>
                                  <a:pt x="1060" y="682"/>
                                  <a:pt x="1060" y="682"/>
                                </a:cubicBezTo>
                                <a:cubicBezTo>
                                  <a:pt x="1062" y="655"/>
                                  <a:pt x="1065" y="635"/>
                                  <a:pt x="1088" y="620"/>
                                </a:cubicBezTo>
                                <a:cubicBezTo>
                                  <a:pt x="1088" y="587"/>
                                  <a:pt x="1095" y="499"/>
                                  <a:pt x="1082" y="446"/>
                                </a:cubicBezTo>
                                <a:cubicBezTo>
                                  <a:pt x="1081" y="428"/>
                                  <a:pt x="1080" y="407"/>
                                  <a:pt x="1074" y="390"/>
                                </a:cubicBezTo>
                                <a:cubicBezTo>
                                  <a:pt x="1070" y="362"/>
                                  <a:pt x="1063" y="328"/>
                                  <a:pt x="1050" y="302"/>
                                </a:cubicBezTo>
                                <a:cubicBezTo>
                                  <a:pt x="1044" y="230"/>
                                  <a:pt x="1026" y="141"/>
                                  <a:pt x="1068" y="78"/>
                                </a:cubicBezTo>
                                <a:cubicBezTo>
                                  <a:pt x="1070" y="55"/>
                                  <a:pt x="1071" y="49"/>
                                  <a:pt x="1086" y="34"/>
                                </a:cubicBezTo>
                                <a:cubicBezTo>
                                  <a:pt x="1090" y="23"/>
                                  <a:pt x="1089" y="11"/>
                                  <a:pt x="1084" y="0"/>
                                </a:cubicBezTo>
                                <a:close/>
                              </a:path>
                            </a:pathLst>
                          </a:custGeom>
                          <a:solidFill>
                            <a:srgbClr val="CCECFF"/>
                          </a:solidFill>
                          <a:ln w="9525">
                            <a:solidFill>
                              <a:srgbClr val="CCECFF"/>
                            </a:solidFill>
                            <a:round/>
                            <a:headEnd/>
                            <a:tailEnd/>
                          </a:ln>
                        </p:spPr>
                        <p:txBody>
                          <a:bodyPr/>
                          <a:lstStyle/>
                          <a:p>
                            <a:endParaRPr lang="en-US"/>
                          </a:p>
                        </p:txBody>
                      </p:sp>
                      <p:sp>
                        <p:nvSpPr>
                          <p:cNvPr id="63645" name="Freeform 21"/>
                          <p:cNvSpPr>
                            <a:spLocks/>
                          </p:cNvSpPr>
                          <p:nvPr/>
                        </p:nvSpPr>
                        <p:spPr bwMode="auto">
                          <a:xfrm>
                            <a:off x="4370" y="181"/>
                            <a:ext cx="1085" cy="730"/>
                          </a:xfrm>
                          <a:custGeom>
                            <a:avLst/>
                            <a:gdLst>
                              <a:gd name="T0" fmla="*/ 1042 w 1085"/>
                              <a:gd name="T1" fmla="*/ 17 h 730"/>
                              <a:gd name="T2" fmla="*/ 908 w 1085"/>
                              <a:gd name="T3" fmla="*/ 15 h 730"/>
                              <a:gd name="T4" fmla="*/ 856 w 1085"/>
                              <a:gd name="T5" fmla="*/ 7 h 730"/>
                              <a:gd name="T6" fmla="*/ 272 w 1085"/>
                              <a:gd name="T7" fmla="*/ 9 h 730"/>
                              <a:gd name="T8" fmla="*/ 64 w 1085"/>
                              <a:gd name="T9" fmla="*/ 9 h 730"/>
                              <a:gd name="T10" fmla="*/ 46 w 1085"/>
                              <a:gd name="T11" fmla="*/ 45 h 730"/>
                              <a:gd name="T12" fmla="*/ 38 w 1085"/>
                              <a:gd name="T13" fmla="*/ 77 h 730"/>
                              <a:gd name="T14" fmla="*/ 18 w 1085"/>
                              <a:gd name="T15" fmla="*/ 143 h 730"/>
                              <a:gd name="T16" fmla="*/ 20 w 1085"/>
                              <a:gd name="T17" fmla="*/ 327 h 730"/>
                              <a:gd name="T18" fmla="*/ 28 w 1085"/>
                              <a:gd name="T19" fmla="*/ 377 h 730"/>
                              <a:gd name="T20" fmla="*/ 44 w 1085"/>
                              <a:gd name="T21" fmla="*/ 415 h 730"/>
                              <a:gd name="T22" fmla="*/ 58 w 1085"/>
                              <a:gd name="T23" fmla="*/ 451 h 730"/>
                              <a:gd name="T24" fmla="*/ 52 w 1085"/>
                              <a:gd name="T25" fmla="*/ 547 h 730"/>
                              <a:gd name="T26" fmla="*/ 48 w 1085"/>
                              <a:gd name="T27" fmla="*/ 583 h 730"/>
                              <a:gd name="T28" fmla="*/ 42 w 1085"/>
                              <a:gd name="T29" fmla="*/ 601 h 730"/>
                              <a:gd name="T30" fmla="*/ 54 w 1085"/>
                              <a:gd name="T31" fmla="*/ 599 h 730"/>
                              <a:gd name="T32" fmla="*/ 12 w 1085"/>
                              <a:gd name="T33" fmla="*/ 627 h 730"/>
                              <a:gd name="T34" fmla="*/ 42 w 1085"/>
                              <a:gd name="T35" fmla="*/ 717 h 730"/>
                              <a:gd name="T36" fmla="*/ 76 w 1085"/>
                              <a:gd name="T37" fmla="*/ 723 h 730"/>
                              <a:gd name="T38" fmla="*/ 84 w 1085"/>
                              <a:gd name="T39" fmla="*/ 711 h 730"/>
                              <a:gd name="T40" fmla="*/ 88 w 1085"/>
                              <a:gd name="T41" fmla="*/ 699 h 730"/>
                              <a:gd name="T42" fmla="*/ 110 w 1085"/>
                              <a:gd name="T43" fmla="*/ 693 h 730"/>
                              <a:gd name="T44" fmla="*/ 130 w 1085"/>
                              <a:gd name="T45" fmla="*/ 669 h 730"/>
                              <a:gd name="T46" fmla="*/ 150 w 1085"/>
                              <a:gd name="T47" fmla="*/ 657 h 730"/>
                              <a:gd name="T48" fmla="*/ 160 w 1085"/>
                              <a:gd name="T49" fmla="*/ 643 h 730"/>
                              <a:gd name="T50" fmla="*/ 172 w 1085"/>
                              <a:gd name="T51" fmla="*/ 639 h 730"/>
                              <a:gd name="T52" fmla="*/ 184 w 1085"/>
                              <a:gd name="T53" fmla="*/ 621 h 730"/>
                              <a:gd name="T54" fmla="*/ 196 w 1085"/>
                              <a:gd name="T55" fmla="*/ 617 h 730"/>
                              <a:gd name="T56" fmla="*/ 208 w 1085"/>
                              <a:gd name="T57" fmla="*/ 613 h 730"/>
                              <a:gd name="T58" fmla="*/ 338 w 1085"/>
                              <a:gd name="T59" fmla="*/ 611 h 730"/>
                              <a:gd name="T60" fmla="*/ 476 w 1085"/>
                              <a:gd name="T61" fmla="*/ 597 h 730"/>
                              <a:gd name="T62" fmla="*/ 546 w 1085"/>
                              <a:gd name="T63" fmla="*/ 577 h 730"/>
                              <a:gd name="T64" fmla="*/ 560 w 1085"/>
                              <a:gd name="T65" fmla="*/ 553 h 730"/>
                              <a:gd name="T66" fmla="*/ 614 w 1085"/>
                              <a:gd name="T67" fmla="*/ 535 h 730"/>
                              <a:gd name="T68" fmla="*/ 636 w 1085"/>
                              <a:gd name="T69" fmla="*/ 487 h 730"/>
                              <a:gd name="T70" fmla="*/ 650 w 1085"/>
                              <a:gd name="T71" fmla="*/ 467 h 730"/>
                              <a:gd name="T72" fmla="*/ 664 w 1085"/>
                              <a:gd name="T73" fmla="*/ 449 h 730"/>
                              <a:gd name="T74" fmla="*/ 670 w 1085"/>
                              <a:gd name="T75" fmla="*/ 401 h 730"/>
                              <a:gd name="T76" fmla="*/ 690 w 1085"/>
                              <a:gd name="T77" fmla="*/ 363 h 730"/>
                              <a:gd name="T78" fmla="*/ 702 w 1085"/>
                              <a:gd name="T79" fmla="*/ 325 h 730"/>
                              <a:gd name="T80" fmla="*/ 718 w 1085"/>
                              <a:gd name="T81" fmla="*/ 307 h 730"/>
                              <a:gd name="T82" fmla="*/ 730 w 1085"/>
                              <a:gd name="T83" fmla="*/ 263 h 730"/>
                              <a:gd name="T84" fmla="*/ 752 w 1085"/>
                              <a:gd name="T85" fmla="*/ 225 h 730"/>
                              <a:gd name="T86" fmla="*/ 758 w 1085"/>
                              <a:gd name="T87" fmla="*/ 213 h 730"/>
                              <a:gd name="T88" fmla="*/ 772 w 1085"/>
                              <a:gd name="T89" fmla="*/ 209 h 730"/>
                              <a:gd name="T90" fmla="*/ 788 w 1085"/>
                              <a:gd name="T91" fmla="*/ 219 h 730"/>
                              <a:gd name="T92" fmla="*/ 802 w 1085"/>
                              <a:gd name="T93" fmla="*/ 235 h 730"/>
                              <a:gd name="T94" fmla="*/ 832 w 1085"/>
                              <a:gd name="T95" fmla="*/ 221 h 730"/>
                              <a:gd name="T96" fmla="*/ 894 w 1085"/>
                              <a:gd name="T97" fmla="*/ 213 h 730"/>
                              <a:gd name="T98" fmla="*/ 916 w 1085"/>
                              <a:gd name="T99" fmla="*/ 243 h 730"/>
                              <a:gd name="T100" fmla="*/ 924 w 1085"/>
                              <a:gd name="T101" fmla="*/ 277 h 730"/>
                              <a:gd name="T102" fmla="*/ 934 w 1085"/>
                              <a:gd name="T103" fmla="*/ 337 h 730"/>
                              <a:gd name="T104" fmla="*/ 946 w 1085"/>
                              <a:gd name="T105" fmla="*/ 407 h 730"/>
                              <a:gd name="T106" fmla="*/ 956 w 1085"/>
                              <a:gd name="T107" fmla="*/ 425 h 730"/>
                              <a:gd name="T108" fmla="*/ 970 w 1085"/>
                              <a:gd name="T109" fmla="*/ 445 h 730"/>
                              <a:gd name="T110" fmla="*/ 978 w 1085"/>
                              <a:gd name="T111" fmla="*/ 439 h 730"/>
                              <a:gd name="T112" fmla="*/ 980 w 1085"/>
                              <a:gd name="T113" fmla="*/ 475 h 730"/>
                              <a:gd name="T114" fmla="*/ 998 w 1085"/>
                              <a:gd name="T115" fmla="*/ 499 h 730"/>
                              <a:gd name="T116" fmla="*/ 1004 w 1085"/>
                              <a:gd name="T117" fmla="*/ 497 h 730"/>
                              <a:gd name="T118" fmla="*/ 1006 w 1085"/>
                              <a:gd name="T119" fmla="*/ 491 h 730"/>
                              <a:gd name="T120" fmla="*/ 1022 w 1085"/>
                              <a:gd name="T121" fmla="*/ 495 h 730"/>
                              <a:gd name="T122" fmla="*/ 1038 w 1085"/>
                              <a:gd name="T123" fmla="*/ 349 h 730"/>
                              <a:gd name="T124" fmla="*/ 1042 w 1085"/>
                              <a:gd name="T125" fmla="*/ 17 h 7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5"/>
                              <a:gd name="T190" fmla="*/ 0 h 730"/>
                              <a:gd name="T191" fmla="*/ 1085 w 1085"/>
                              <a:gd name="T192" fmla="*/ 730 h 7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5" h="730">
                                <a:moveTo>
                                  <a:pt x="1042" y="17"/>
                                </a:moveTo>
                                <a:cubicBezTo>
                                  <a:pt x="1000" y="31"/>
                                  <a:pt x="953" y="16"/>
                                  <a:pt x="908" y="15"/>
                                </a:cubicBezTo>
                                <a:cubicBezTo>
                                  <a:pt x="893" y="14"/>
                                  <a:pt x="870" y="16"/>
                                  <a:pt x="856" y="7"/>
                                </a:cubicBezTo>
                                <a:cubicBezTo>
                                  <a:pt x="604" y="12"/>
                                  <a:pt x="716" y="11"/>
                                  <a:pt x="272" y="9"/>
                                </a:cubicBezTo>
                                <a:cubicBezTo>
                                  <a:pt x="197" y="2"/>
                                  <a:pt x="190" y="0"/>
                                  <a:pt x="64" y="9"/>
                                </a:cubicBezTo>
                                <a:cubicBezTo>
                                  <a:pt x="51" y="10"/>
                                  <a:pt x="46" y="45"/>
                                  <a:pt x="46" y="45"/>
                                </a:cubicBezTo>
                                <a:cubicBezTo>
                                  <a:pt x="45" y="58"/>
                                  <a:pt x="45" y="67"/>
                                  <a:pt x="38" y="77"/>
                                </a:cubicBezTo>
                                <a:cubicBezTo>
                                  <a:pt x="35" y="97"/>
                                  <a:pt x="29" y="126"/>
                                  <a:pt x="18" y="143"/>
                                </a:cubicBezTo>
                                <a:cubicBezTo>
                                  <a:pt x="4" y="199"/>
                                  <a:pt x="2" y="273"/>
                                  <a:pt x="20" y="327"/>
                                </a:cubicBezTo>
                                <a:cubicBezTo>
                                  <a:pt x="22" y="343"/>
                                  <a:pt x="23" y="362"/>
                                  <a:pt x="28" y="377"/>
                                </a:cubicBezTo>
                                <a:cubicBezTo>
                                  <a:pt x="30" y="392"/>
                                  <a:pt x="33" y="404"/>
                                  <a:pt x="44" y="415"/>
                                </a:cubicBezTo>
                                <a:cubicBezTo>
                                  <a:pt x="48" y="428"/>
                                  <a:pt x="53" y="439"/>
                                  <a:pt x="58" y="451"/>
                                </a:cubicBezTo>
                                <a:cubicBezTo>
                                  <a:pt x="57" y="483"/>
                                  <a:pt x="58" y="515"/>
                                  <a:pt x="52" y="547"/>
                                </a:cubicBezTo>
                                <a:cubicBezTo>
                                  <a:pt x="51" y="553"/>
                                  <a:pt x="50" y="575"/>
                                  <a:pt x="48" y="583"/>
                                </a:cubicBezTo>
                                <a:cubicBezTo>
                                  <a:pt x="47" y="589"/>
                                  <a:pt x="42" y="601"/>
                                  <a:pt x="42" y="601"/>
                                </a:cubicBezTo>
                                <a:cubicBezTo>
                                  <a:pt x="33" y="571"/>
                                  <a:pt x="47" y="588"/>
                                  <a:pt x="54" y="599"/>
                                </a:cubicBezTo>
                                <a:cubicBezTo>
                                  <a:pt x="52" y="606"/>
                                  <a:pt x="23" y="619"/>
                                  <a:pt x="12" y="627"/>
                                </a:cubicBezTo>
                                <a:cubicBezTo>
                                  <a:pt x="3" y="663"/>
                                  <a:pt x="0" y="706"/>
                                  <a:pt x="42" y="717"/>
                                </a:cubicBezTo>
                                <a:cubicBezTo>
                                  <a:pt x="51" y="730"/>
                                  <a:pt x="59" y="724"/>
                                  <a:pt x="76" y="723"/>
                                </a:cubicBezTo>
                                <a:cubicBezTo>
                                  <a:pt x="79" y="719"/>
                                  <a:pt x="82" y="716"/>
                                  <a:pt x="84" y="711"/>
                                </a:cubicBezTo>
                                <a:cubicBezTo>
                                  <a:pt x="85" y="707"/>
                                  <a:pt x="84" y="700"/>
                                  <a:pt x="88" y="699"/>
                                </a:cubicBezTo>
                                <a:cubicBezTo>
                                  <a:pt x="106" y="694"/>
                                  <a:pt x="99" y="697"/>
                                  <a:pt x="110" y="693"/>
                                </a:cubicBezTo>
                                <a:cubicBezTo>
                                  <a:pt x="122" y="675"/>
                                  <a:pt x="114" y="680"/>
                                  <a:pt x="130" y="669"/>
                                </a:cubicBezTo>
                                <a:cubicBezTo>
                                  <a:pt x="134" y="658"/>
                                  <a:pt x="139" y="659"/>
                                  <a:pt x="150" y="657"/>
                                </a:cubicBezTo>
                                <a:cubicBezTo>
                                  <a:pt x="151" y="655"/>
                                  <a:pt x="159" y="643"/>
                                  <a:pt x="160" y="643"/>
                                </a:cubicBezTo>
                                <a:cubicBezTo>
                                  <a:pt x="163" y="641"/>
                                  <a:pt x="172" y="639"/>
                                  <a:pt x="172" y="639"/>
                                </a:cubicBezTo>
                                <a:cubicBezTo>
                                  <a:pt x="176" y="633"/>
                                  <a:pt x="180" y="627"/>
                                  <a:pt x="184" y="621"/>
                                </a:cubicBezTo>
                                <a:cubicBezTo>
                                  <a:pt x="186" y="617"/>
                                  <a:pt x="196" y="617"/>
                                  <a:pt x="196" y="617"/>
                                </a:cubicBezTo>
                                <a:cubicBezTo>
                                  <a:pt x="203" y="606"/>
                                  <a:pt x="196" y="613"/>
                                  <a:pt x="208" y="613"/>
                                </a:cubicBezTo>
                                <a:cubicBezTo>
                                  <a:pt x="251" y="613"/>
                                  <a:pt x="295" y="612"/>
                                  <a:pt x="338" y="611"/>
                                </a:cubicBezTo>
                                <a:cubicBezTo>
                                  <a:pt x="400" y="595"/>
                                  <a:pt x="346" y="599"/>
                                  <a:pt x="476" y="597"/>
                                </a:cubicBezTo>
                                <a:cubicBezTo>
                                  <a:pt x="497" y="587"/>
                                  <a:pt x="523" y="580"/>
                                  <a:pt x="546" y="577"/>
                                </a:cubicBezTo>
                                <a:cubicBezTo>
                                  <a:pt x="553" y="556"/>
                                  <a:pt x="547" y="563"/>
                                  <a:pt x="560" y="553"/>
                                </a:cubicBezTo>
                                <a:cubicBezTo>
                                  <a:pt x="565" y="538"/>
                                  <a:pt x="601" y="538"/>
                                  <a:pt x="614" y="535"/>
                                </a:cubicBezTo>
                                <a:cubicBezTo>
                                  <a:pt x="617" y="516"/>
                                  <a:pt x="624" y="501"/>
                                  <a:pt x="636" y="487"/>
                                </a:cubicBezTo>
                                <a:cubicBezTo>
                                  <a:pt x="641" y="481"/>
                                  <a:pt x="650" y="467"/>
                                  <a:pt x="650" y="467"/>
                                </a:cubicBezTo>
                                <a:cubicBezTo>
                                  <a:pt x="653" y="457"/>
                                  <a:pt x="657" y="456"/>
                                  <a:pt x="664" y="449"/>
                                </a:cubicBezTo>
                                <a:cubicBezTo>
                                  <a:pt x="669" y="430"/>
                                  <a:pt x="668" y="425"/>
                                  <a:pt x="670" y="401"/>
                                </a:cubicBezTo>
                                <a:cubicBezTo>
                                  <a:pt x="671" y="389"/>
                                  <a:pt x="686" y="375"/>
                                  <a:pt x="690" y="363"/>
                                </a:cubicBezTo>
                                <a:cubicBezTo>
                                  <a:pt x="692" y="335"/>
                                  <a:pt x="689" y="341"/>
                                  <a:pt x="702" y="325"/>
                                </a:cubicBezTo>
                                <a:cubicBezTo>
                                  <a:pt x="707" y="319"/>
                                  <a:pt x="718" y="307"/>
                                  <a:pt x="718" y="307"/>
                                </a:cubicBezTo>
                                <a:cubicBezTo>
                                  <a:pt x="723" y="292"/>
                                  <a:pt x="721" y="276"/>
                                  <a:pt x="730" y="263"/>
                                </a:cubicBezTo>
                                <a:cubicBezTo>
                                  <a:pt x="734" y="247"/>
                                  <a:pt x="747" y="240"/>
                                  <a:pt x="752" y="225"/>
                                </a:cubicBezTo>
                                <a:cubicBezTo>
                                  <a:pt x="753" y="222"/>
                                  <a:pt x="755" y="215"/>
                                  <a:pt x="758" y="213"/>
                                </a:cubicBezTo>
                                <a:cubicBezTo>
                                  <a:pt x="762" y="210"/>
                                  <a:pt x="767" y="211"/>
                                  <a:pt x="772" y="209"/>
                                </a:cubicBezTo>
                                <a:cubicBezTo>
                                  <a:pt x="783" y="212"/>
                                  <a:pt x="778" y="216"/>
                                  <a:pt x="788" y="219"/>
                                </a:cubicBezTo>
                                <a:cubicBezTo>
                                  <a:pt x="797" y="233"/>
                                  <a:pt x="792" y="228"/>
                                  <a:pt x="802" y="235"/>
                                </a:cubicBezTo>
                                <a:cubicBezTo>
                                  <a:pt x="826" y="232"/>
                                  <a:pt x="815" y="229"/>
                                  <a:pt x="832" y="221"/>
                                </a:cubicBezTo>
                                <a:cubicBezTo>
                                  <a:pt x="847" y="199"/>
                                  <a:pt x="862" y="212"/>
                                  <a:pt x="894" y="213"/>
                                </a:cubicBezTo>
                                <a:cubicBezTo>
                                  <a:pt x="901" y="224"/>
                                  <a:pt x="912" y="230"/>
                                  <a:pt x="916" y="243"/>
                                </a:cubicBezTo>
                                <a:cubicBezTo>
                                  <a:pt x="918" y="261"/>
                                  <a:pt x="920" y="263"/>
                                  <a:pt x="924" y="277"/>
                                </a:cubicBezTo>
                                <a:cubicBezTo>
                                  <a:pt x="925" y="296"/>
                                  <a:pt x="923" y="320"/>
                                  <a:pt x="934" y="337"/>
                                </a:cubicBezTo>
                                <a:cubicBezTo>
                                  <a:pt x="939" y="360"/>
                                  <a:pt x="932" y="388"/>
                                  <a:pt x="946" y="407"/>
                                </a:cubicBezTo>
                                <a:cubicBezTo>
                                  <a:pt x="948" y="414"/>
                                  <a:pt x="956" y="425"/>
                                  <a:pt x="956" y="425"/>
                                </a:cubicBezTo>
                                <a:cubicBezTo>
                                  <a:pt x="959" y="438"/>
                                  <a:pt x="954" y="448"/>
                                  <a:pt x="970" y="445"/>
                                </a:cubicBezTo>
                                <a:cubicBezTo>
                                  <a:pt x="975" y="438"/>
                                  <a:pt x="974" y="423"/>
                                  <a:pt x="978" y="439"/>
                                </a:cubicBezTo>
                                <a:cubicBezTo>
                                  <a:pt x="979" y="451"/>
                                  <a:pt x="977" y="463"/>
                                  <a:pt x="980" y="475"/>
                                </a:cubicBezTo>
                                <a:cubicBezTo>
                                  <a:pt x="982" y="481"/>
                                  <a:pt x="995" y="490"/>
                                  <a:pt x="998" y="499"/>
                                </a:cubicBezTo>
                                <a:cubicBezTo>
                                  <a:pt x="1000" y="498"/>
                                  <a:pt x="1003" y="498"/>
                                  <a:pt x="1004" y="497"/>
                                </a:cubicBezTo>
                                <a:cubicBezTo>
                                  <a:pt x="1005" y="496"/>
                                  <a:pt x="1004" y="492"/>
                                  <a:pt x="1006" y="491"/>
                                </a:cubicBezTo>
                                <a:cubicBezTo>
                                  <a:pt x="1008" y="490"/>
                                  <a:pt x="1019" y="494"/>
                                  <a:pt x="1022" y="495"/>
                                </a:cubicBezTo>
                                <a:cubicBezTo>
                                  <a:pt x="1085" y="489"/>
                                  <a:pt x="1041" y="398"/>
                                  <a:pt x="1038" y="349"/>
                                </a:cubicBezTo>
                                <a:cubicBezTo>
                                  <a:pt x="1041" y="158"/>
                                  <a:pt x="1040" y="269"/>
                                  <a:pt x="1042" y="17"/>
                                </a:cubicBezTo>
                                <a:close/>
                              </a:path>
                            </a:pathLst>
                          </a:custGeom>
                          <a:solidFill>
                            <a:srgbClr val="CCECFF"/>
                          </a:solidFill>
                          <a:ln w="9525">
                            <a:solidFill>
                              <a:srgbClr val="CCECFF"/>
                            </a:solidFill>
                            <a:round/>
                            <a:headEnd/>
                            <a:tailEnd/>
                          </a:ln>
                        </p:spPr>
                        <p:txBody>
                          <a:bodyPr/>
                          <a:lstStyle/>
                          <a:p>
                            <a:endParaRPr lang="en-US"/>
                          </a:p>
                        </p:txBody>
                      </p:sp>
                      <p:sp>
                        <p:nvSpPr>
                          <p:cNvPr id="63646" name="Freeform 22"/>
                          <p:cNvSpPr>
                            <a:spLocks/>
                          </p:cNvSpPr>
                          <p:nvPr/>
                        </p:nvSpPr>
                        <p:spPr bwMode="auto">
                          <a:xfrm>
                            <a:off x="2496" y="292"/>
                            <a:ext cx="77" cy="40"/>
                          </a:xfrm>
                          <a:custGeom>
                            <a:avLst/>
                            <a:gdLst>
                              <a:gd name="T0" fmla="*/ 62 w 77"/>
                              <a:gd name="T1" fmla="*/ 0 h 40"/>
                              <a:gd name="T2" fmla="*/ 12 w 77"/>
                              <a:gd name="T3" fmla="*/ 4 h 40"/>
                              <a:gd name="T4" fmla="*/ 6 w 77"/>
                              <a:gd name="T5" fmla="*/ 40 h 40"/>
                              <a:gd name="T6" fmla="*/ 28 w 77"/>
                              <a:gd name="T7" fmla="*/ 30 h 40"/>
                              <a:gd name="T8" fmla="*/ 44 w 77"/>
                              <a:gd name="T9" fmla="*/ 18 h 40"/>
                              <a:gd name="T10" fmla="*/ 62 w 77"/>
                              <a:gd name="T11" fmla="*/ 0 h 40"/>
                              <a:gd name="T12" fmla="*/ 0 60000 65536"/>
                              <a:gd name="T13" fmla="*/ 0 60000 65536"/>
                              <a:gd name="T14" fmla="*/ 0 60000 65536"/>
                              <a:gd name="T15" fmla="*/ 0 60000 65536"/>
                              <a:gd name="T16" fmla="*/ 0 60000 65536"/>
                              <a:gd name="T17" fmla="*/ 0 60000 65536"/>
                              <a:gd name="T18" fmla="*/ 0 w 77"/>
                              <a:gd name="T19" fmla="*/ 0 h 40"/>
                              <a:gd name="T20" fmla="*/ 77 w 7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77" h="40">
                                <a:moveTo>
                                  <a:pt x="62" y="0"/>
                                </a:moveTo>
                                <a:cubicBezTo>
                                  <a:pt x="51" y="7"/>
                                  <a:pt x="24" y="3"/>
                                  <a:pt x="12" y="4"/>
                                </a:cubicBezTo>
                                <a:cubicBezTo>
                                  <a:pt x="0" y="23"/>
                                  <a:pt x="4" y="11"/>
                                  <a:pt x="6" y="40"/>
                                </a:cubicBezTo>
                                <a:cubicBezTo>
                                  <a:pt x="64" y="37"/>
                                  <a:pt x="54" y="37"/>
                                  <a:pt x="28" y="30"/>
                                </a:cubicBezTo>
                                <a:cubicBezTo>
                                  <a:pt x="18" y="14"/>
                                  <a:pt x="29" y="16"/>
                                  <a:pt x="44" y="18"/>
                                </a:cubicBezTo>
                                <a:cubicBezTo>
                                  <a:pt x="57" y="17"/>
                                  <a:pt x="77" y="15"/>
                                  <a:pt x="62" y="0"/>
                                </a:cubicBezTo>
                                <a:close/>
                              </a:path>
                            </a:pathLst>
                          </a:custGeom>
                          <a:solidFill>
                            <a:srgbClr val="8FFFFF"/>
                          </a:solidFill>
                          <a:ln w="3175">
                            <a:solidFill>
                              <a:srgbClr val="0000FF"/>
                            </a:solidFill>
                            <a:round/>
                            <a:headEnd/>
                            <a:tailEnd/>
                          </a:ln>
                        </p:spPr>
                        <p:txBody>
                          <a:bodyPr/>
                          <a:lstStyle/>
                          <a:p>
                            <a:endParaRPr lang="en-US"/>
                          </a:p>
                        </p:txBody>
                      </p:sp>
                      <p:sp>
                        <p:nvSpPr>
                          <p:cNvPr id="63647" name="Freeform 23"/>
                          <p:cNvSpPr>
                            <a:spLocks/>
                          </p:cNvSpPr>
                          <p:nvPr/>
                        </p:nvSpPr>
                        <p:spPr bwMode="auto">
                          <a:xfrm>
                            <a:off x="2438" y="402"/>
                            <a:ext cx="405" cy="831"/>
                          </a:xfrm>
                          <a:custGeom>
                            <a:avLst/>
                            <a:gdLst>
                              <a:gd name="T0" fmla="*/ 164 w 405"/>
                              <a:gd name="T1" fmla="*/ 28 h 831"/>
                              <a:gd name="T2" fmla="*/ 134 w 405"/>
                              <a:gd name="T3" fmla="*/ 26 h 831"/>
                              <a:gd name="T4" fmla="*/ 86 w 405"/>
                              <a:gd name="T5" fmla="*/ 6 h 831"/>
                              <a:gd name="T6" fmla="*/ 66 w 405"/>
                              <a:gd name="T7" fmla="*/ 8 h 831"/>
                              <a:gd name="T8" fmla="*/ 62 w 405"/>
                              <a:gd name="T9" fmla="*/ 632 h 831"/>
                              <a:gd name="T10" fmla="*/ 58 w 405"/>
                              <a:gd name="T11" fmla="*/ 678 h 831"/>
                              <a:gd name="T12" fmla="*/ 398 w 405"/>
                              <a:gd name="T13" fmla="*/ 726 h 831"/>
                              <a:gd name="T14" fmla="*/ 392 w 405"/>
                              <a:gd name="T15" fmla="*/ 694 h 831"/>
                              <a:gd name="T16" fmla="*/ 380 w 405"/>
                              <a:gd name="T17" fmla="*/ 678 h 831"/>
                              <a:gd name="T18" fmla="*/ 378 w 405"/>
                              <a:gd name="T19" fmla="*/ 672 h 831"/>
                              <a:gd name="T20" fmla="*/ 376 w 405"/>
                              <a:gd name="T21" fmla="*/ 664 h 831"/>
                              <a:gd name="T22" fmla="*/ 372 w 405"/>
                              <a:gd name="T23" fmla="*/ 652 h 831"/>
                              <a:gd name="T24" fmla="*/ 374 w 405"/>
                              <a:gd name="T25" fmla="*/ 634 h 831"/>
                              <a:gd name="T26" fmla="*/ 378 w 405"/>
                              <a:gd name="T27" fmla="*/ 622 h 831"/>
                              <a:gd name="T28" fmla="*/ 368 w 405"/>
                              <a:gd name="T29" fmla="*/ 554 h 831"/>
                              <a:gd name="T30" fmla="*/ 356 w 405"/>
                              <a:gd name="T31" fmla="*/ 508 h 831"/>
                              <a:gd name="T32" fmla="*/ 330 w 405"/>
                              <a:gd name="T33" fmla="*/ 472 h 831"/>
                              <a:gd name="T34" fmla="*/ 296 w 405"/>
                              <a:gd name="T35" fmla="*/ 466 h 831"/>
                              <a:gd name="T36" fmla="*/ 274 w 405"/>
                              <a:gd name="T37" fmla="*/ 448 h 831"/>
                              <a:gd name="T38" fmla="*/ 248 w 405"/>
                              <a:gd name="T39" fmla="*/ 426 h 831"/>
                              <a:gd name="T40" fmla="*/ 236 w 405"/>
                              <a:gd name="T41" fmla="*/ 412 h 831"/>
                              <a:gd name="T42" fmla="*/ 230 w 405"/>
                              <a:gd name="T43" fmla="*/ 406 h 831"/>
                              <a:gd name="T44" fmla="*/ 224 w 405"/>
                              <a:gd name="T45" fmla="*/ 404 h 831"/>
                              <a:gd name="T46" fmla="*/ 212 w 405"/>
                              <a:gd name="T47" fmla="*/ 392 h 831"/>
                              <a:gd name="T48" fmla="*/ 176 w 405"/>
                              <a:gd name="T49" fmla="*/ 336 h 831"/>
                              <a:gd name="T50" fmla="*/ 152 w 405"/>
                              <a:gd name="T51" fmla="*/ 320 h 831"/>
                              <a:gd name="T52" fmla="*/ 136 w 405"/>
                              <a:gd name="T53" fmla="*/ 312 h 831"/>
                              <a:gd name="T54" fmla="*/ 134 w 405"/>
                              <a:gd name="T55" fmla="*/ 306 h 831"/>
                              <a:gd name="T56" fmla="*/ 120 w 405"/>
                              <a:gd name="T57" fmla="*/ 298 h 831"/>
                              <a:gd name="T58" fmla="*/ 112 w 405"/>
                              <a:gd name="T59" fmla="*/ 280 h 831"/>
                              <a:gd name="T60" fmla="*/ 98 w 405"/>
                              <a:gd name="T61" fmla="*/ 224 h 831"/>
                              <a:gd name="T62" fmla="*/ 128 w 405"/>
                              <a:gd name="T63" fmla="*/ 174 h 831"/>
                              <a:gd name="T64" fmla="*/ 154 w 405"/>
                              <a:gd name="T65" fmla="*/ 162 h 831"/>
                              <a:gd name="T66" fmla="*/ 214 w 405"/>
                              <a:gd name="T67" fmla="*/ 126 h 831"/>
                              <a:gd name="T68" fmla="*/ 226 w 405"/>
                              <a:gd name="T69" fmla="*/ 84 h 831"/>
                              <a:gd name="T70" fmla="*/ 224 w 405"/>
                              <a:gd name="T71" fmla="*/ 72 h 831"/>
                              <a:gd name="T72" fmla="*/ 212 w 405"/>
                              <a:gd name="T73" fmla="*/ 64 h 831"/>
                              <a:gd name="T74" fmla="*/ 198 w 405"/>
                              <a:gd name="T75" fmla="*/ 50 h 831"/>
                              <a:gd name="T76" fmla="*/ 180 w 405"/>
                              <a:gd name="T77" fmla="*/ 62 h 831"/>
                              <a:gd name="T78" fmla="*/ 172 w 405"/>
                              <a:gd name="T79" fmla="*/ 38 h 831"/>
                              <a:gd name="T80" fmla="*/ 164 w 405"/>
                              <a:gd name="T81" fmla="*/ 28 h 8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5"/>
                              <a:gd name="T124" fmla="*/ 0 h 831"/>
                              <a:gd name="T125" fmla="*/ 405 w 405"/>
                              <a:gd name="T126" fmla="*/ 831 h 8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5" h="831">
                                <a:moveTo>
                                  <a:pt x="164" y="28"/>
                                </a:moveTo>
                                <a:cubicBezTo>
                                  <a:pt x="154" y="27"/>
                                  <a:pt x="144" y="28"/>
                                  <a:pt x="134" y="26"/>
                                </a:cubicBezTo>
                                <a:cubicBezTo>
                                  <a:pt x="117" y="22"/>
                                  <a:pt x="110" y="9"/>
                                  <a:pt x="86" y="6"/>
                                </a:cubicBezTo>
                                <a:cubicBezTo>
                                  <a:pt x="78" y="0"/>
                                  <a:pt x="74" y="3"/>
                                  <a:pt x="66" y="8"/>
                                </a:cubicBezTo>
                                <a:cubicBezTo>
                                  <a:pt x="0" y="205"/>
                                  <a:pt x="64" y="424"/>
                                  <a:pt x="62" y="632"/>
                                </a:cubicBezTo>
                                <a:cubicBezTo>
                                  <a:pt x="62" y="647"/>
                                  <a:pt x="58" y="678"/>
                                  <a:pt x="58" y="678"/>
                                </a:cubicBezTo>
                                <a:cubicBezTo>
                                  <a:pt x="64" y="831"/>
                                  <a:pt x="135" y="728"/>
                                  <a:pt x="398" y="726"/>
                                </a:cubicBezTo>
                                <a:cubicBezTo>
                                  <a:pt x="405" y="715"/>
                                  <a:pt x="403" y="701"/>
                                  <a:pt x="392" y="694"/>
                                </a:cubicBezTo>
                                <a:cubicBezTo>
                                  <a:pt x="387" y="687"/>
                                  <a:pt x="387" y="683"/>
                                  <a:pt x="380" y="678"/>
                                </a:cubicBezTo>
                                <a:cubicBezTo>
                                  <a:pt x="379" y="676"/>
                                  <a:pt x="379" y="674"/>
                                  <a:pt x="378" y="672"/>
                                </a:cubicBezTo>
                                <a:cubicBezTo>
                                  <a:pt x="377" y="669"/>
                                  <a:pt x="377" y="667"/>
                                  <a:pt x="376" y="664"/>
                                </a:cubicBezTo>
                                <a:cubicBezTo>
                                  <a:pt x="375" y="660"/>
                                  <a:pt x="372" y="652"/>
                                  <a:pt x="372" y="652"/>
                                </a:cubicBezTo>
                                <a:cubicBezTo>
                                  <a:pt x="373" y="646"/>
                                  <a:pt x="373" y="640"/>
                                  <a:pt x="374" y="634"/>
                                </a:cubicBezTo>
                                <a:cubicBezTo>
                                  <a:pt x="375" y="630"/>
                                  <a:pt x="378" y="622"/>
                                  <a:pt x="378" y="622"/>
                                </a:cubicBezTo>
                                <a:cubicBezTo>
                                  <a:pt x="374" y="521"/>
                                  <a:pt x="380" y="591"/>
                                  <a:pt x="368" y="554"/>
                                </a:cubicBezTo>
                                <a:cubicBezTo>
                                  <a:pt x="367" y="529"/>
                                  <a:pt x="373" y="520"/>
                                  <a:pt x="356" y="508"/>
                                </a:cubicBezTo>
                                <a:cubicBezTo>
                                  <a:pt x="355" y="507"/>
                                  <a:pt x="331" y="472"/>
                                  <a:pt x="330" y="472"/>
                                </a:cubicBezTo>
                                <a:cubicBezTo>
                                  <a:pt x="323" y="467"/>
                                  <a:pt x="301" y="466"/>
                                  <a:pt x="296" y="466"/>
                                </a:cubicBezTo>
                                <a:cubicBezTo>
                                  <a:pt x="290" y="460"/>
                                  <a:pt x="282" y="451"/>
                                  <a:pt x="274" y="448"/>
                                </a:cubicBezTo>
                                <a:cubicBezTo>
                                  <a:pt x="269" y="440"/>
                                  <a:pt x="257" y="429"/>
                                  <a:pt x="248" y="426"/>
                                </a:cubicBezTo>
                                <a:cubicBezTo>
                                  <a:pt x="245" y="418"/>
                                  <a:pt x="244" y="415"/>
                                  <a:pt x="236" y="412"/>
                                </a:cubicBezTo>
                                <a:cubicBezTo>
                                  <a:pt x="234" y="410"/>
                                  <a:pt x="232" y="408"/>
                                  <a:pt x="230" y="406"/>
                                </a:cubicBezTo>
                                <a:cubicBezTo>
                                  <a:pt x="228" y="405"/>
                                  <a:pt x="226" y="405"/>
                                  <a:pt x="224" y="404"/>
                                </a:cubicBezTo>
                                <a:cubicBezTo>
                                  <a:pt x="220" y="401"/>
                                  <a:pt x="212" y="392"/>
                                  <a:pt x="212" y="392"/>
                                </a:cubicBezTo>
                                <a:cubicBezTo>
                                  <a:pt x="202" y="362"/>
                                  <a:pt x="203" y="354"/>
                                  <a:pt x="176" y="336"/>
                                </a:cubicBezTo>
                                <a:cubicBezTo>
                                  <a:pt x="168" y="330"/>
                                  <a:pt x="162" y="323"/>
                                  <a:pt x="152" y="320"/>
                                </a:cubicBezTo>
                                <a:cubicBezTo>
                                  <a:pt x="147" y="316"/>
                                  <a:pt x="141" y="316"/>
                                  <a:pt x="136" y="312"/>
                                </a:cubicBezTo>
                                <a:cubicBezTo>
                                  <a:pt x="134" y="311"/>
                                  <a:pt x="135" y="308"/>
                                  <a:pt x="134" y="306"/>
                                </a:cubicBezTo>
                                <a:cubicBezTo>
                                  <a:pt x="132" y="304"/>
                                  <a:pt x="122" y="299"/>
                                  <a:pt x="120" y="298"/>
                                </a:cubicBezTo>
                                <a:cubicBezTo>
                                  <a:pt x="118" y="291"/>
                                  <a:pt x="114" y="287"/>
                                  <a:pt x="112" y="280"/>
                                </a:cubicBezTo>
                                <a:cubicBezTo>
                                  <a:pt x="109" y="261"/>
                                  <a:pt x="106" y="241"/>
                                  <a:pt x="98" y="224"/>
                                </a:cubicBezTo>
                                <a:cubicBezTo>
                                  <a:pt x="93" y="199"/>
                                  <a:pt x="105" y="182"/>
                                  <a:pt x="128" y="174"/>
                                </a:cubicBezTo>
                                <a:cubicBezTo>
                                  <a:pt x="136" y="166"/>
                                  <a:pt x="144" y="165"/>
                                  <a:pt x="154" y="162"/>
                                </a:cubicBezTo>
                                <a:cubicBezTo>
                                  <a:pt x="173" y="143"/>
                                  <a:pt x="186" y="132"/>
                                  <a:pt x="214" y="126"/>
                                </a:cubicBezTo>
                                <a:cubicBezTo>
                                  <a:pt x="228" y="117"/>
                                  <a:pt x="221" y="99"/>
                                  <a:pt x="226" y="84"/>
                                </a:cubicBezTo>
                                <a:cubicBezTo>
                                  <a:pt x="225" y="80"/>
                                  <a:pt x="226" y="75"/>
                                  <a:pt x="224" y="72"/>
                                </a:cubicBezTo>
                                <a:cubicBezTo>
                                  <a:pt x="221" y="68"/>
                                  <a:pt x="212" y="64"/>
                                  <a:pt x="212" y="64"/>
                                </a:cubicBezTo>
                                <a:cubicBezTo>
                                  <a:pt x="209" y="55"/>
                                  <a:pt x="208" y="52"/>
                                  <a:pt x="198" y="50"/>
                                </a:cubicBezTo>
                                <a:cubicBezTo>
                                  <a:pt x="188" y="52"/>
                                  <a:pt x="188" y="57"/>
                                  <a:pt x="180" y="62"/>
                                </a:cubicBezTo>
                                <a:cubicBezTo>
                                  <a:pt x="177" y="54"/>
                                  <a:pt x="175" y="46"/>
                                  <a:pt x="172" y="38"/>
                                </a:cubicBezTo>
                                <a:cubicBezTo>
                                  <a:pt x="171" y="34"/>
                                  <a:pt x="165" y="32"/>
                                  <a:pt x="164" y="28"/>
                                </a:cubicBezTo>
                                <a:close/>
                              </a:path>
                            </a:pathLst>
                          </a:custGeom>
                          <a:solidFill>
                            <a:srgbClr val="CCECFF"/>
                          </a:solidFill>
                          <a:ln w="9525">
                            <a:solidFill>
                              <a:srgbClr val="CCECFF"/>
                            </a:solidFill>
                            <a:round/>
                            <a:headEnd/>
                            <a:tailEnd/>
                          </a:ln>
                        </p:spPr>
                        <p:txBody>
                          <a:bodyPr/>
                          <a:lstStyle/>
                          <a:p>
                            <a:endParaRPr lang="en-US"/>
                          </a:p>
                        </p:txBody>
                      </p:sp>
                      <p:sp>
                        <p:nvSpPr>
                          <p:cNvPr id="63648" name="Freeform 24"/>
                          <p:cNvSpPr>
                            <a:spLocks/>
                          </p:cNvSpPr>
                          <p:nvPr/>
                        </p:nvSpPr>
                        <p:spPr bwMode="auto">
                          <a:xfrm>
                            <a:off x="2457" y="1099"/>
                            <a:ext cx="470" cy="791"/>
                          </a:xfrm>
                          <a:custGeom>
                            <a:avLst/>
                            <a:gdLst>
                              <a:gd name="T0" fmla="*/ 55 w 470"/>
                              <a:gd name="T1" fmla="*/ 39 h 791"/>
                              <a:gd name="T2" fmla="*/ 43 w 470"/>
                              <a:gd name="T3" fmla="*/ 59 h 791"/>
                              <a:gd name="T4" fmla="*/ 51 w 470"/>
                              <a:gd name="T5" fmla="*/ 555 h 791"/>
                              <a:gd name="T6" fmla="*/ 45 w 470"/>
                              <a:gd name="T7" fmla="*/ 717 h 791"/>
                              <a:gd name="T8" fmla="*/ 49 w 470"/>
                              <a:gd name="T9" fmla="*/ 777 h 791"/>
                              <a:gd name="T10" fmla="*/ 113 w 470"/>
                              <a:gd name="T11" fmla="*/ 775 h 791"/>
                              <a:gd name="T12" fmla="*/ 219 w 470"/>
                              <a:gd name="T13" fmla="*/ 769 h 791"/>
                              <a:gd name="T14" fmla="*/ 287 w 470"/>
                              <a:gd name="T15" fmla="*/ 761 h 791"/>
                              <a:gd name="T16" fmla="*/ 381 w 470"/>
                              <a:gd name="T17" fmla="*/ 743 h 791"/>
                              <a:gd name="T18" fmla="*/ 425 w 470"/>
                              <a:gd name="T19" fmla="*/ 731 h 791"/>
                              <a:gd name="T20" fmla="*/ 437 w 470"/>
                              <a:gd name="T21" fmla="*/ 715 h 791"/>
                              <a:gd name="T22" fmla="*/ 453 w 470"/>
                              <a:gd name="T23" fmla="*/ 647 h 791"/>
                              <a:gd name="T24" fmla="*/ 429 w 470"/>
                              <a:gd name="T25" fmla="*/ 561 h 791"/>
                              <a:gd name="T26" fmla="*/ 415 w 470"/>
                              <a:gd name="T27" fmla="*/ 545 h 791"/>
                              <a:gd name="T28" fmla="*/ 383 w 470"/>
                              <a:gd name="T29" fmla="*/ 499 h 791"/>
                              <a:gd name="T30" fmla="*/ 367 w 470"/>
                              <a:gd name="T31" fmla="*/ 471 h 791"/>
                              <a:gd name="T32" fmla="*/ 353 w 470"/>
                              <a:gd name="T33" fmla="*/ 443 h 791"/>
                              <a:gd name="T34" fmla="*/ 347 w 470"/>
                              <a:gd name="T35" fmla="*/ 419 h 791"/>
                              <a:gd name="T36" fmla="*/ 349 w 470"/>
                              <a:gd name="T37" fmla="*/ 277 h 791"/>
                              <a:gd name="T38" fmla="*/ 411 w 470"/>
                              <a:gd name="T39" fmla="*/ 207 h 791"/>
                              <a:gd name="T40" fmla="*/ 445 w 470"/>
                              <a:gd name="T41" fmla="*/ 155 h 791"/>
                              <a:gd name="T42" fmla="*/ 459 w 470"/>
                              <a:gd name="T43" fmla="*/ 129 h 791"/>
                              <a:gd name="T44" fmla="*/ 443 w 470"/>
                              <a:gd name="T45" fmla="*/ 45 h 791"/>
                              <a:gd name="T46" fmla="*/ 401 w 470"/>
                              <a:gd name="T47" fmla="*/ 35 h 791"/>
                              <a:gd name="T48" fmla="*/ 383 w 470"/>
                              <a:gd name="T49" fmla="*/ 27 h 791"/>
                              <a:gd name="T50" fmla="*/ 51 w 470"/>
                              <a:gd name="T51" fmla="*/ 35 h 791"/>
                              <a:gd name="T52" fmla="*/ 45 w 470"/>
                              <a:gd name="T53" fmla="*/ 51 h 7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0"/>
                              <a:gd name="T82" fmla="*/ 0 h 791"/>
                              <a:gd name="T83" fmla="*/ 470 w 470"/>
                              <a:gd name="T84" fmla="*/ 791 h 7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0" h="791">
                                <a:moveTo>
                                  <a:pt x="55" y="39"/>
                                </a:moveTo>
                                <a:cubicBezTo>
                                  <a:pt x="52" y="47"/>
                                  <a:pt x="47" y="51"/>
                                  <a:pt x="43" y="59"/>
                                </a:cubicBezTo>
                                <a:cubicBezTo>
                                  <a:pt x="40" y="221"/>
                                  <a:pt x="0" y="401"/>
                                  <a:pt x="51" y="555"/>
                                </a:cubicBezTo>
                                <a:cubicBezTo>
                                  <a:pt x="50" y="610"/>
                                  <a:pt x="49" y="663"/>
                                  <a:pt x="45" y="717"/>
                                </a:cubicBezTo>
                                <a:cubicBezTo>
                                  <a:pt x="46" y="737"/>
                                  <a:pt x="34" y="764"/>
                                  <a:pt x="49" y="777"/>
                                </a:cubicBezTo>
                                <a:cubicBezTo>
                                  <a:pt x="65" y="791"/>
                                  <a:pt x="92" y="776"/>
                                  <a:pt x="113" y="775"/>
                                </a:cubicBezTo>
                                <a:cubicBezTo>
                                  <a:pt x="148" y="773"/>
                                  <a:pt x="183" y="770"/>
                                  <a:pt x="219" y="769"/>
                                </a:cubicBezTo>
                                <a:cubicBezTo>
                                  <a:pt x="242" y="767"/>
                                  <a:pt x="264" y="764"/>
                                  <a:pt x="287" y="761"/>
                                </a:cubicBezTo>
                                <a:cubicBezTo>
                                  <a:pt x="317" y="749"/>
                                  <a:pt x="349" y="747"/>
                                  <a:pt x="381" y="743"/>
                                </a:cubicBezTo>
                                <a:cubicBezTo>
                                  <a:pt x="393" y="735"/>
                                  <a:pt x="411" y="735"/>
                                  <a:pt x="425" y="731"/>
                                </a:cubicBezTo>
                                <a:cubicBezTo>
                                  <a:pt x="432" y="726"/>
                                  <a:pt x="434" y="723"/>
                                  <a:pt x="437" y="715"/>
                                </a:cubicBezTo>
                                <a:cubicBezTo>
                                  <a:pt x="439" y="683"/>
                                  <a:pt x="436" y="670"/>
                                  <a:pt x="453" y="647"/>
                                </a:cubicBezTo>
                                <a:cubicBezTo>
                                  <a:pt x="462" y="621"/>
                                  <a:pt x="461" y="572"/>
                                  <a:pt x="429" y="561"/>
                                </a:cubicBezTo>
                                <a:cubicBezTo>
                                  <a:pt x="425" y="555"/>
                                  <a:pt x="418" y="552"/>
                                  <a:pt x="415" y="545"/>
                                </a:cubicBezTo>
                                <a:cubicBezTo>
                                  <a:pt x="407" y="528"/>
                                  <a:pt x="398" y="510"/>
                                  <a:pt x="383" y="499"/>
                                </a:cubicBezTo>
                                <a:cubicBezTo>
                                  <a:pt x="378" y="489"/>
                                  <a:pt x="373" y="480"/>
                                  <a:pt x="367" y="471"/>
                                </a:cubicBezTo>
                                <a:cubicBezTo>
                                  <a:pt x="365" y="461"/>
                                  <a:pt x="358" y="452"/>
                                  <a:pt x="353" y="443"/>
                                </a:cubicBezTo>
                                <a:cubicBezTo>
                                  <a:pt x="352" y="435"/>
                                  <a:pt x="347" y="419"/>
                                  <a:pt x="347" y="419"/>
                                </a:cubicBezTo>
                                <a:cubicBezTo>
                                  <a:pt x="348" y="372"/>
                                  <a:pt x="348" y="324"/>
                                  <a:pt x="349" y="277"/>
                                </a:cubicBezTo>
                                <a:cubicBezTo>
                                  <a:pt x="349" y="266"/>
                                  <a:pt x="400" y="216"/>
                                  <a:pt x="411" y="207"/>
                                </a:cubicBezTo>
                                <a:cubicBezTo>
                                  <a:pt x="420" y="188"/>
                                  <a:pt x="437" y="174"/>
                                  <a:pt x="445" y="155"/>
                                </a:cubicBezTo>
                                <a:cubicBezTo>
                                  <a:pt x="450" y="144"/>
                                  <a:pt x="450" y="138"/>
                                  <a:pt x="459" y="129"/>
                                </a:cubicBezTo>
                                <a:cubicBezTo>
                                  <a:pt x="470" y="97"/>
                                  <a:pt x="470" y="63"/>
                                  <a:pt x="443" y="45"/>
                                </a:cubicBezTo>
                                <a:cubicBezTo>
                                  <a:pt x="433" y="39"/>
                                  <a:pt x="413" y="39"/>
                                  <a:pt x="401" y="35"/>
                                </a:cubicBezTo>
                                <a:cubicBezTo>
                                  <a:pt x="395" y="33"/>
                                  <a:pt x="383" y="27"/>
                                  <a:pt x="383" y="27"/>
                                </a:cubicBezTo>
                                <a:cubicBezTo>
                                  <a:pt x="272" y="28"/>
                                  <a:pt x="156" y="0"/>
                                  <a:pt x="51" y="35"/>
                                </a:cubicBezTo>
                                <a:cubicBezTo>
                                  <a:pt x="47" y="48"/>
                                  <a:pt x="49" y="43"/>
                                  <a:pt x="45" y="51"/>
                                </a:cubicBezTo>
                              </a:path>
                            </a:pathLst>
                          </a:custGeom>
                          <a:solidFill>
                            <a:srgbClr val="CCECFF"/>
                          </a:solidFill>
                          <a:ln w="9525">
                            <a:solidFill>
                              <a:srgbClr val="CCECFF"/>
                            </a:solidFill>
                            <a:round/>
                            <a:headEnd/>
                            <a:tailEnd/>
                          </a:ln>
                        </p:spPr>
                        <p:txBody>
                          <a:bodyPr/>
                          <a:lstStyle/>
                          <a:p>
                            <a:endParaRPr lang="en-US"/>
                          </a:p>
                        </p:txBody>
                      </p:sp>
                      <p:sp>
                        <p:nvSpPr>
                          <p:cNvPr id="63649" name="Freeform 25"/>
                          <p:cNvSpPr>
                            <a:spLocks/>
                          </p:cNvSpPr>
                          <p:nvPr/>
                        </p:nvSpPr>
                        <p:spPr bwMode="auto">
                          <a:xfrm>
                            <a:off x="2474" y="1797"/>
                            <a:ext cx="549" cy="802"/>
                          </a:xfrm>
                          <a:custGeom>
                            <a:avLst/>
                            <a:gdLst>
                              <a:gd name="T0" fmla="*/ 46 w 549"/>
                              <a:gd name="T1" fmla="*/ 57 h 802"/>
                              <a:gd name="T2" fmla="*/ 16 w 549"/>
                              <a:gd name="T3" fmla="*/ 95 h 802"/>
                              <a:gd name="T4" fmla="*/ 28 w 549"/>
                              <a:gd name="T5" fmla="*/ 107 h 802"/>
                              <a:gd name="T6" fmla="*/ 26 w 549"/>
                              <a:gd name="T7" fmla="*/ 547 h 802"/>
                              <a:gd name="T8" fmla="*/ 30 w 549"/>
                              <a:gd name="T9" fmla="*/ 773 h 802"/>
                              <a:gd name="T10" fmla="*/ 124 w 549"/>
                              <a:gd name="T11" fmla="*/ 769 h 802"/>
                              <a:gd name="T12" fmla="*/ 228 w 549"/>
                              <a:gd name="T13" fmla="*/ 767 h 802"/>
                              <a:gd name="T14" fmla="*/ 264 w 549"/>
                              <a:gd name="T15" fmla="*/ 701 h 802"/>
                              <a:gd name="T16" fmla="*/ 276 w 549"/>
                              <a:gd name="T17" fmla="*/ 677 h 802"/>
                              <a:gd name="T18" fmla="*/ 368 w 549"/>
                              <a:gd name="T19" fmla="*/ 553 h 802"/>
                              <a:gd name="T20" fmla="*/ 390 w 549"/>
                              <a:gd name="T21" fmla="*/ 509 h 802"/>
                              <a:gd name="T22" fmla="*/ 402 w 549"/>
                              <a:gd name="T23" fmla="*/ 481 h 802"/>
                              <a:gd name="T24" fmla="*/ 420 w 549"/>
                              <a:gd name="T25" fmla="*/ 441 h 802"/>
                              <a:gd name="T26" fmla="*/ 436 w 549"/>
                              <a:gd name="T27" fmla="*/ 421 h 802"/>
                              <a:gd name="T28" fmla="*/ 470 w 549"/>
                              <a:gd name="T29" fmla="*/ 355 h 802"/>
                              <a:gd name="T30" fmla="*/ 496 w 549"/>
                              <a:gd name="T31" fmla="*/ 271 h 802"/>
                              <a:gd name="T32" fmla="*/ 508 w 549"/>
                              <a:gd name="T33" fmla="*/ 257 h 802"/>
                              <a:gd name="T34" fmla="*/ 528 w 549"/>
                              <a:gd name="T35" fmla="*/ 241 h 802"/>
                              <a:gd name="T36" fmla="*/ 540 w 549"/>
                              <a:gd name="T37" fmla="*/ 223 h 802"/>
                              <a:gd name="T38" fmla="*/ 532 w 549"/>
                              <a:gd name="T39" fmla="*/ 135 h 802"/>
                              <a:gd name="T40" fmla="*/ 520 w 549"/>
                              <a:gd name="T41" fmla="*/ 115 h 802"/>
                              <a:gd name="T42" fmla="*/ 498 w 549"/>
                              <a:gd name="T43" fmla="*/ 79 h 802"/>
                              <a:gd name="T44" fmla="*/ 464 w 549"/>
                              <a:gd name="T45" fmla="*/ 45 h 802"/>
                              <a:gd name="T46" fmla="*/ 424 w 549"/>
                              <a:gd name="T47" fmla="*/ 21 h 802"/>
                              <a:gd name="T48" fmla="*/ 362 w 549"/>
                              <a:gd name="T49" fmla="*/ 15 h 802"/>
                              <a:gd name="T50" fmla="*/ 332 w 549"/>
                              <a:gd name="T51" fmla="*/ 29 h 802"/>
                              <a:gd name="T52" fmla="*/ 282 w 549"/>
                              <a:gd name="T53" fmla="*/ 37 h 802"/>
                              <a:gd name="T54" fmla="*/ 78 w 549"/>
                              <a:gd name="T55" fmla="*/ 43 h 802"/>
                              <a:gd name="T56" fmla="*/ 46 w 549"/>
                              <a:gd name="T57" fmla="*/ 51 h 802"/>
                              <a:gd name="T58" fmla="*/ 46 w 549"/>
                              <a:gd name="T59" fmla="*/ 57 h 8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9"/>
                              <a:gd name="T91" fmla="*/ 0 h 802"/>
                              <a:gd name="T92" fmla="*/ 549 w 549"/>
                              <a:gd name="T93" fmla="*/ 802 h 8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9" h="802">
                                <a:moveTo>
                                  <a:pt x="46" y="57"/>
                                </a:moveTo>
                                <a:cubicBezTo>
                                  <a:pt x="35" y="68"/>
                                  <a:pt x="28" y="87"/>
                                  <a:pt x="16" y="95"/>
                                </a:cubicBezTo>
                                <a:cubicBezTo>
                                  <a:pt x="13" y="105"/>
                                  <a:pt x="19" y="105"/>
                                  <a:pt x="28" y="107"/>
                                </a:cubicBezTo>
                                <a:cubicBezTo>
                                  <a:pt x="27" y="254"/>
                                  <a:pt x="26" y="400"/>
                                  <a:pt x="26" y="547"/>
                                </a:cubicBezTo>
                                <a:cubicBezTo>
                                  <a:pt x="26" y="622"/>
                                  <a:pt x="0" y="704"/>
                                  <a:pt x="30" y="773"/>
                                </a:cubicBezTo>
                                <a:cubicBezTo>
                                  <a:pt x="43" y="802"/>
                                  <a:pt x="93" y="770"/>
                                  <a:pt x="124" y="769"/>
                                </a:cubicBezTo>
                                <a:cubicBezTo>
                                  <a:pt x="159" y="768"/>
                                  <a:pt x="193" y="768"/>
                                  <a:pt x="228" y="767"/>
                                </a:cubicBezTo>
                                <a:cubicBezTo>
                                  <a:pt x="240" y="749"/>
                                  <a:pt x="241" y="709"/>
                                  <a:pt x="264" y="701"/>
                                </a:cubicBezTo>
                                <a:cubicBezTo>
                                  <a:pt x="269" y="693"/>
                                  <a:pt x="270" y="684"/>
                                  <a:pt x="276" y="677"/>
                                </a:cubicBezTo>
                                <a:cubicBezTo>
                                  <a:pt x="309" y="638"/>
                                  <a:pt x="340" y="596"/>
                                  <a:pt x="368" y="553"/>
                                </a:cubicBezTo>
                                <a:cubicBezTo>
                                  <a:pt x="371" y="536"/>
                                  <a:pt x="379" y="522"/>
                                  <a:pt x="390" y="509"/>
                                </a:cubicBezTo>
                                <a:cubicBezTo>
                                  <a:pt x="394" y="496"/>
                                  <a:pt x="395" y="491"/>
                                  <a:pt x="402" y="481"/>
                                </a:cubicBezTo>
                                <a:cubicBezTo>
                                  <a:pt x="405" y="467"/>
                                  <a:pt x="410" y="451"/>
                                  <a:pt x="420" y="441"/>
                                </a:cubicBezTo>
                                <a:cubicBezTo>
                                  <a:pt x="424" y="429"/>
                                  <a:pt x="421" y="436"/>
                                  <a:pt x="436" y="421"/>
                                </a:cubicBezTo>
                                <a:cubicBezTo>
                                  <a:pt x="447" y="410"/>
                                  <a:pt x="462" y="370"/>
                                  <a:pt x="470" y="355"/>
                                </a:cubicBezTo>
                                <a:cubicBezTo>
                                  <a:pt x="472" y="319"/>
                                  <a:pt x="471" y="296"/>
                                  <a:pt x="496" y="271"/>
                                </a:cubicBezTo>
                                <a:cubicBezTo>
                                  <a:pt x="499" y="263"/>
                                  <a:pt x="500" y="260"/>
                                  <a:pt x="508" y="257"/>
                                </a:cubicBezTo>
                                <a:cubicBezTo>
                                  <a:pt x="515" y="252"/>
                                  <a:pt x="521" y="246"/>
                                  <a:pt x="528" y="241"/>
                                </a:cubicBezTo>
                                <a:cubicBezTo>
                                  <a:pt x="532" y="235"/>
                                  <a:pt x="540" y="223"/>
                                  <a:pt x="540" y="223"/>
                                </a:cubicBezTo>
                                <a:cubicBezTo>
                                  <a:pt x="545" y="196"/>
                                  <a:pt x="549" y="158"/>
                                  <a:pt x="532" y="135"/>
                                </a:cubicBezTo>
                                <a:cubicBezTo>
                                  <a:pt x="529" y="127"/>
                                  <a:pt x="524" y="122"/>
                                  <a:pt x="520" y="115"/>
                                </a:cubicBezTo>
                                <a:cubicBezTo>
                                  <a:pt x="518" y="104"/>
                                  <a:pt x="509" y="83"/>
                                  <a:pt x="498" y="79"/>
                                </a:cubicBezTo>
                                <a:cubicBezTo>
                                  <a:pt x="491" y="69"/>
                                  <a:pt x="476" y="49"/>
                                  <a:pt x="464" y="45"/>
                                </a:cubicBezTo>
                                <a:cubicBezTo>
                                  <a:pt x="453" y="37"/>
                                  <a:pt x="437" y="25"/>
                                  <a:pt x="424" y="21"/>
                                </a:cubicBezTo>
                                <a:cubicBezTo>
                                  <a:pt x="410" y="0"/>
                                  <a:pt x="387" y="13"/>
                                  <a:pt x="362" y="15"/>
                                </a:cubicBezTo>
                                <a:cubicBezTo>
                                  <a:pt x="351" y="18"/>
                                  <a:pt x="342" y="25"/>
                                  <a:pt x="332" y="29"/>
                                </a:cubicBezTo>
                                <a:cubicBezTo>
                                  <a:pt x="315" y="35"/>
                                  <a:pt x="300" y="36"/>
                                  <a:pt x="282" y="37"/>
                                </a:cubicBezTo>
                                <a:cubicBezTo>
                                  <a:pt x="228" y="51"/>
                                  <a:pt x="139" y="41"/>
                                  <a:pt x="78" y="43"/>
                                </a:cubicBezTo>
                                <a:cubicBezTo>
                                  <a:pt x="67" y="46"/>
                                  <a:pt x="57" y="49"/>
                                  <a:pt x="46" y="51"/>
                                </a:cubicBezTo>
                                <a:cubicBezTo>
                                  <a:pt x="41" y="58"/>
                                  <a:pt x="26" y="65"/>
                                  <a:pt x="46" y="57"/>
                                </a:cubicBezTo>
                                <a:close/>
                              </a:path>
                            </a:pathLst>
                          </a:custGeom>
                          <a:solidFill>
                            <a:srgbClr val="CCECFF"/>
                          </a:solidFill>
                          <a:ln w="9525">
                            <a:solidFill>
                              <a:srgbClr val="CCECFF"/>
                            </a:solidFill>
                            <a:round/>
                            <a:headEnd/>
                            <a:tailEnd/>
                          </a:ln>
                        </p:spPr>
                        <p:txBody>
                          <a:bodyPr/>
                          <a:lstStyle/>
                          <a:p>
                            <a:endParaRPr lang="en-US"/>
                          </a:p>
                        </p:txBody>
                      </p:sp>
                      <p:sp>
                        <p:nvSpPr>
                          <p:cNvPr id="63650" name="Freeform 26"/>
                          <p:cNvSpPr>
                            <a:spLocks/>
                          </p:cNvSpPr>
                          <p:nvPr/>
                        </p:nvSpPr>
                        <p:spPr bwMode="auto">
                          <a:xfrm>
                            <a:off x="2469" y="2555"/>
                            <a:ext cx="1553" cy="659"/>
                          </a:xfrm>
                          <a:custGeom>
                            <a:avLst/>
                            <a:gdLst>
                              <a:gd name="T0" fmla="*/ 1496 w 1553"/>
                              <a:gd name="T1" fmla="*/ 561 h 659"/>
                              <a:gd name="T2" fmla="*/ 1478 w 1553"/>
                              <a:gd name="T3" fmla="*/ 492 h 659"/>
                              <a:gd name="T4" fmla="*/ 1396 w 1553"/>
                              <a:gd name="T5" fmla="*/ 394 h 659"/>
                              <a:gd name="T6" fmla="*/ 1363 w 1553"/>
                              <a:gd name="T7" fmla="*/ 374 h 659"/>
                              <a:gd name="T8" fmla="*/ 1180 w 1553"/>
                              <a:gd name="T9" fmla="*/ 367 h 659"/>
                              <a:gd name="T10" fmla="*/ 1025 w 1553"/>
                              <a:gd name="T11" fmla="*/ 376 h 659"/>
                              <a:gd name="T12" fmla="*/ 731 w 1553"/>
                              <a:gd name="T13" fmla="*/ 318 h 659"/>
                              <a:gd name="T14" fmla="*/ 271 w 1553"/>
                              <a:gd name="T15" fmla="*/ 312 h 659"/>
                              <a:gd name="T16" fmla="*/ 213 w 1553"/>
                              <a:gd name="T17" fmla="*/ 296 h 659"/>
                              <a:gd name="T18" fmla="*/ 204 w 1553"/>
                              <a:gd name="T19" fmla="*/ 285 h 659"/>
                              <a:gd name="T20" fmla="*/ 184 w 1553"/>
                              <a:gd name="T21" fmla="*/ 263 h 659"/>
                              <a:gd name="T22" fmla="*/ 240 w 1553"/>
                              <a:gd name="T23" fmla="*/ 203 h 659"/>
                              <a:gd name="T24" fmla="*/ 280 w 1553"/>
                              <a:gd name="T25" fmla="*/ 129 h 659"/>
                              <a:gd name="T26" fmla="*/ 253 w 1553"/>
                              <a:gd name="T27" fmla="*/ 31 h 659"/>
                              <a:gd name="T28" fmla="*/ 213 w 1553"/>
                              <a:gd name="T29" fmla="*/ 0 h 659"/>
                              <a:gd name="T30" fmla="*/ 77 w 1553"/>
                              <a:gd name="T31" fmla="*/ 9 h 659"/>
                              <a:gd name="T32" fmla="*/ 26 w 1553"/>
                              <a:gd name="T33" fmla="*/ 38 h 659"/>
                              <a:gd name="T34" fmla="*/ 31 w 1553"/>
                              <a:gd name="T35" fmla="*/ 441 h 659"/>
                              <a:gd name="T36" fmla="*/ 129 w 1553"/>
                              <a:gd name="T37" fmla="*/ 603 h 659"/>
                              <a:gd name="T38" fmla="*/ 189 w 1553"/>
                              <a:gd name="T39" fmla="*/ 636 h 659"/>
                              <a:gd name="T40" fmla="*/ 264 w 1553"/>
                              <a:gd name="T41" fmla="*/ 639 h 659"/>
                              <a:gd name="T42" fmla="*/ 298 w 1553"/>
                              <a:gd name="T43" fmla="*/ 645 h 659"/>
                              <a:gd name="T44" fmla="*/ 378 w 1553"/>
                              <a:gd name="T45" fmla="*/ 645 h 659"/>
                              <a:gd name="T46" fmla="*/ 491 w 1553"/>
                              <a:gd name="T47" fmla="*/ 636 h 659"/>
                              <a:gd name="T48" fmla="*/ 602 w 1553"/>
                              <a:gd name="T49" fmla="*/ 503 h 659"/>
                              <a:gd name="T50" fmla="*/ 700 w 1553"/>
                              <a:gd name="T51" fmla="*/ 483 h 659"/>
                              <a:gd name="T52" fmla="*/ 818 w 1553"/>
                              <a:gd name="T53" fmla="*/ 505 h 659"/>
                              <a:gd name="T54" fmla="*/ 905 w 1553"/>
                              <a:gd name="T55" fmla="*/ 552 h 659"/>
                              <a:gd name="T56" fmla="*/ 1009 w 1553"/>
                              <a:gd name="T57" fmla="*/ 570 h 659"/>
                              <a:gd name="T58" fmla="*/ 1094 w 1553"/>
                              <a:gd name="T59" fmla="*/ 538 h 659"/>
                              <a:gd name="T60" fmla="*/ 1140 w 1553"/>
                              <a:gd name="T61" fmla="*/ 574 h 659"/>
                              <a:gd name="T62" fmla="*/ 1156 w 1553"/>
                              <a:gd name="T63" fmla="*/ 596 h 659"/>
                              <a:gd name="T64" fmla="*/ 1209 w 1553"/>
                              <a:gd name="T65" fmla="*/ 647 h 659"/>
                              <a:gd name="T66" fmla="*/ 1398 w 1553"/>
                              <a:gd name="T67" fmla="*/ 659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53"/>
                              <a:gd name="T103" fmla="*/ 0 h 659"/>
                              <a:gd name="T104" fmla="*/ 1553 w 1553"/>
                              <a:gd name="T105" fmla="*/ 659 h 6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53" h="659">
                                <a:moveTo>
                                  <a:pt x="1514" y="656"/>
                                </a:moveTo>
                                <a:cubicBezTo>
                                  <a:pt x="1512" y="584"/>
                                  <a:pt x="1518" y="601"/>
                                  <a:pt x="1496" y="561"/>
                                </a:cubicBezTo>
                                <a:cubicBezTo>
                                  <a:pt x="1494" y="551"/>
                                  <a:pt x="1492" y="541"/>
                                  <a:pt x="1487" y="532"/>
                                </a:cubicBezTo>
                                <a:cubicBezTo>
                                  <a:pt x="1484" y="519"/>
                                  <a:pt x="1482" y="505"/>
                                  <a:pt x="1478" y="492"/>
                                </a:cubicBezTo>
                                <a:cubicBezTo>
                                  <a:pt x="1472" y="452"/>
                                  <a:pt x="1440" y="420"/>
                                  <a:pt x="1407" y="401"/>
                                </a:cubicBezTo>
                                <a:cubicBezTo>
                                  <a:pt x="1392" y="382"/>
                                  <a:pt x="1416" y="411"/>
                                  <a:pt x="1396" y="394"/>
                                </a:cubicBezTo>
                                <a:cubicBezTo>
                                  <a:pt x="1394" y="392"/>
                                  <a:pt x="1394" y="389"/>
                                  <a:pt x="1392" y="387"/>
                                </a:cubicBezTo>
                                <a:cubicBezTo>
                                  <a:pt x="1384" y="379"/>
                                  <a:pt x="1373" y="376"/>
                                  <a:pt x="1363" y="374"/>
                                </a:cubicBezTo>
                                <a:cubicBezTo>
                                  <a:pt x="1353" y="367"/>
                                  <a:pt x="1341" y="367"/>
                                  <a:pt x="1329" y="365"/>
                                </a:cubicBezTo>
                                <a:cubicBezTo>
                                  <a:pt x="1279" y="366"/>
                                  <a:pt x="1230" y="365"/>
                                  <a:pt x="1180" y="367"/>
                                </a:cubicBezTo>
                                <a:cubicBezTo>
                                  <a:pt x="1169" y="367"/>
                                  <a:pt x="1150" y="382"/>
                                  <a:pt x="1136" y="383"/>
                                </a:cubicBezTo>
                                <a:cubicBezTo>
                                  <a:pt x="1098" y="391"/>
                                  <a:pt x="1062" y="379"/>
                                  <a:pt x="1025" y="376"/>
                                </a:cubicBezTo>
                                <a:cubicBezTo>
                                  <a:pt x="995" y="359"/>
                                  <a:pt x="968" y="333"/>
                                  <a:pt x="934" y="327"/>
                                </a:cubicBezTo>
                                <a:cubicBezTo>
                                  <a:pt x="872" y="299"/>
                                  <a:pt x="799" y="319"/>
                                  <a:pt x="731" y="318"/>
                                </a:cubicBezTo>
                                <a:cubicBezTo>
                                  <a:pt x="590" y="322"/>
                                  <a:pt x="568" y="322"/>
                                  <a:pt x="402" y="318"/>
                                </a:cubicBezTo>
                                <a:cubicBezTo>
                                  <a:pt x="358" y="314"/>
                                  <a:pt x="315" y="313"/>
                                  <a:pt x="271" y="312"/>
                                </a:cubicBezTo>
                                <a:cubicBezTo>
                                  <a:pt x="255" y="309"/>
                                  <a:pt x="240" y="306"/>
                                  <a:pt x="224" y="303"/>
                                </a:cubicBezTo>
                                <a:cubicBezTo>
                                  <a:pt x="209" y="284"/>
                                  <a:pt x="233" y="313"/>
                                  <a:pt x="213" y="296"/>
                                </a:cubicBezTo>
                                <a:cubicBezTo>
                                  <a:pt x="211" y="294"/>
                                  <a:pt x="211" y="291"/>
                                  <a:pt x="209" y="289"/>
                                </a:cubicBezTo>
                                <a:cubicBezTo>
                                  <a:pt x="208" y="287"/>
                                  <a:pt x="206" y="286"/>
                                  <a:pt x="204" y="285"/>
                                </a:cubicBezTo>
                                <a:cubicBezTo>
                                  <a:pt x="200" y="283"/>
                                  <a:pt x="193" y="278"/>
                                  <a:pt x="193" y="278"/>
                                </a:cubicBezTo>
                                <a:cubicBezTo>
                                  <a:pt x="190" y="270"/>
                                  <a:pt x="187" y="271"/>
                                  <a:pt x="184" y="263"/>
                                </a:cubicBezTo>
                                <a:cubicBezTo>
                                  <a:pt x="190" y="242"/>
                                  <a:pt x="203" y="225"/>
                                  <a:pt x="222" y="214"/>
                                </a:cubicBezTo>
                                <a:cubicBezTo>
                                  <a:pt x="227" y="208"/>
                                  <a:pt x="233" y="207"/>
                                  <a:pt x="240" y="203"/>
                                </a:cubicBezTo>
                                <a:cubicBezTo>
                                  <a:pt x="246" y="193"/>
                                  <a:pt x="253" y="187"/>
                                  <a:pt x="258" y="176"/>
                                </a:cubicBezTo>
                                <a:cubicBezTo>
                                  <a:pt x="262" y="157"/>
                                  <a:pt x="272" y="146"/>
                                  <a:pt x="280" y="129"/>
                                </a:cubicBezTo>
                                <a:cubicBezTo>
                                  <a:pt x="279" y="101"/>
                                  <a:pt x="290" y="66"/>
                                  <a:pt x="266" y="47"/>
                                </a:cubicBezTo>
                                <a:cubicBezTo>
                                  <a:pt x="263" y="38"/>
                                  <a:pt x="262" y="35"/>
                                  <a:pt x="253" y="31"/>
                                </a:cubicBezTo>
                                <a:cubicBezTo>
                                  <a:pt x="243" y="16"/>
                                  <a:pt x="248" y="21"/>
                                  <a:pt x="238" y="14"/>
                                </a:cubicBezTo>
                                <a:cubicBezTo>
                                  <a:pt x="232" y="4"/>
                                  <a:pt x="223" y="3"/>
                                  <a:pt x="213" y="0"/>
                                </a:cubicBezTo>
                                <a:cubicBezTo>
                                  <a:pt x="174" y="1"/>
                                  <a:pt x="136" y="1"/>
                                  <a:pt x="97" y="3"/>
                                </a:cubicBezTo>
                                <a:cubicBezTo>
                                  <a:pt x="90" y="3"/>
                                  <a:pt x="77" y="9"/>
                                  <a:pt x="77" y="9"/>
                                </a:cubicBezTo>
                                <a:cubicBezTo>
                                  <a:pt x="69" y="19"/>
                                  <a:pt x="54" y="17"/>
                                  <a:pt x="42" y="18"/>
                                </a:cubicBezTo>
                                <a:cubicBezTo>
                                  <a:pt x="31" y="21"/>
                                  <a:pt x="29" y="28"/>
                                  <a:pt x="26" y="38"/>
                                </a:cubicBezTo>
                                <a:cubicBezTo>
                                  <a:pt x="25" y="61"/>
                                  <a:pt x="27" y="89"/>
                                  <a:pt x="20" y="112"/>
                                </a:cubicBezTo>
                                <a:cubicBezTo>
                                  <a:pt x="22" y="222"/>
                                  <a:pt x="24" y="331"/>
                                  <a:pt x="31" y="441"/>
                                </a:cubicBezTo>
                                <a:cubicBezTo>
                                  <a:pt x="33" y="557"/>
                                  <a:pt x="0" y="572"/>
                                  <a:pt x="93" y="576"/>
                                </a:cubicBezTo>
                                <a:cubicBezTo>
                                  <a:pt x="101" y="586"/>
                                  <a:pt x="117" y="598"/>
                                  <a:pt x="129" y="603"/>
                                </a:cubicBezTo>
                                <a:cubicBezTo>
                                  <a:pt x="135" y="610"/>
                                  <a:pt x="143" y="621"/>
                                  <a:pt x="151" y="623"/>
                                </a:cubicBezTo>
                                <a:cubicBezTo>
                                  <a:pt x="162" y="630"/>
                                  <a:pt x="176" y="632"/>
                                  <a:pt x="189" y="636"/>
                                </a:cubicBezTo>
                                <a:cubicBezTo>
                                  <a:pt x="194" y="638"/>
                                  <a:pt x="204" y="641"/>
                                  <a:pt x="204" y="641"/>
                                </a:cubicBezTo>
                                <a:cubicBezTo>
                                  <a:pt x="224" y="640"/>
                                  <a:pt x="244" y="642"/>
                                  <a:pt x="264" y="639"/>
                                </a:cubicBezTo>
                                <a:cubicBezTo>
                                  <a:pt x="266" y="639"/>
                                  <a:pt x="264" y="633"/>
                                  <a:pt x="266" y="632"/>
                                </a:cubicBezTo>
                                <a:cubicBezTo>
                                  <a:pt x="274" y="629"/>
                                  <a:pt x="293" y="641"/>
                                  <a:pt x="298" y="645"/>
                                </a:cubicBezTo>
                                <a:cubicBezTo>
                                  <a:pt x="322" y="642"/>
                                  <a:pt x="314" y="637"/>
                                  <a:pt x="331" y="632"/>
                                </a:cubicBezTo>
                                <a:cubicBezTo>
                                  <a:pt x="387" y="635"/>
                                  <a:pt x="358" y="640"/>
                                  <a:pt x="378" y="645"/>
                                </a:cubicBezTo>
                                <a:cubicBezTo>
                                  <a:pt x="390" y="648"/>
                                  <a:pt x="415" y="650"/>
                                  <a:pt x="415" y="650"/>
                                </a:cubicBezTo>
                                <a:cubicBezTo>
                                  <a:pt x="441" y="649"/>
                                  <a:pt x="473" y="658"/>
                                  <a:pt x="491" y="636"/>
                                </a:cubicBezTo>
                                <a:cubicBezTo>
                                  <a:pt x="490" y="608"/>
                                  <a:pt x="471" y="533"/>
                                  <a:pt x="507" y="518"/>
                                </a:cubicBezTo>
                                <a:cubicBezTo>
                                  <a:pt x="527" y="498"/>
                                  <a:pt x="574" y="505"/>
                                  <a:pt x="602" y="503"/>
                                </a:cubicBezTo>
                                <a:cubicBezTo>
                                  <a:pt x="625" y="498"/>
                                  <a:pt x="648" y="494"/>
                                  <a:pt x="671" y="490"/>
                                </a:cubicBezTo>
                                <a:cubicBezTo>
                                  <a:pt x="681" y="487"/>
                                  <a:pt x="690" y="485"/>
                                  <a:pt x="700" y="483"/>
                                </a:cubicBezTo>
                                <a:cubicBezTo>
                                  <a:pt x="752" y="485"/>
                                  <a:pt x="752" y="491"/>
                                  <a:pt x="791" y="498"/>
                                </a:cubicBezTo>
                                <a:cubicBezTo>
                                  <a:pt x="800" y="504"/>
                                  <a:pt x="806" y="504"/>
                                  <a:pt x="818" y="505"/>
                                </a:cubicBezTo>
                                <a:cubicBezTo>
                                  <a:pt x="839" y="511"/>
                                  <a:pt x="856" y="518"/>
                                  <a:pt x="874" y="530"/>
                                </a:cubicBezTo>
                                <a:cubicBezTo>
                                  <a:pt x="884" y="536"/>
                                  <a:pt x="894" y="549"/>
                                  <a:pt x="905" y="552"/>
                                </a:cubicBezTo>
                                <a:cubicBezTo>
                                  <a:pt x="916" y="568"/>
                                  <a:pt x="942" y="570"/>
                                  <a:pt x="960" y="572"/>
                                </a:cubicBezTo>
                                <a:cubicBezTo>
                                  <a:pt x="976" y="571"/>
                                  <a:pt x="993" y="571"/>
                                  <a:pt x="1009" y="570"/>
                                </a:cubicBezTo>
                                <a:cubicBezTo>
                                  <a:pt x="1025" y="569"/>
                                  <a:pt x="1029" y="547"/>
                                  <a:pt x="1043" y="543"/>
                                </a:cubicBezTo>
                                <a:cubicBezTo>
                                  <a:pt x="1059" y="530"/>
                                  <a:pt x="1070" y="537"/>
                                  <a:pt x="1094" y="538"/>
                                </a:cubicBezTo>
                                <a:cubicBezTo>
                                  <a:pt x="1102" y="547"/>
                                  <a:pt x="1111" y="553"/>
                                  <a:pt x="1123" y="556"/>
                                </a:cubicBezTo>
                                <a:cubicBezTo>
                                  <a:pt x="1135" y="572"/>
                                  <a:pt x="1129" y="567"/>
                                  <a:pt x="1140" y="574"/>
                                </a:cubicBezTo>
                                <a:cubicBezTo>
                                  <a:pt x="1149" y="589"/>
                                  <a:pt x="1135" y="567"/>
                                  <a:pt x="1149" y="585"/>
                                </a:cubicBezTo>
                                <a:cubicBezTo>
                                  <a:pt x="1152" y="588"/>
                                  <a:pt x="1156" y="596"/>
                                  <a:pt x="1156" y="596"/>
                                </a:cubicBezTo>
                                <a:cubicBezTo>
                                  <a:pt x="1162" y="617"/>
                                  <a:pt x="1175" y="626"/>
                                  <a:pt x="1192" y="636"/>
                                </a:cubicBezTo>
                                <a:cubicBezTo>
                                  <a:pt x="1197" y="642"/>
                                  <a:pt x="1202" y="643"/>
                                  <a:pt x="1209" y="647"/>
                                </a:cubicBezTo>
                                <a:cubicBezTo>
                                  <a:pt x="1213" y="653"/>
                                  <a:pt x="1220" y="656"/>
                                  <a:pt x="1227" y="656"/>
                                </a:cubicBezTo>
                                <a:cubicBezTo>
                                  <a:pt x="1284" y="658"/>
                                  <a:pt x="1341" y="658"/>
                                  <a:pt x="1398" y="659"/>
                                </a:cubicBezTo>
                                <a:cubicBezTo>
                                  <a:pt x="1437" y="658"/>
                                  <a:pt x="1553" y="656"/>
                                  <a:pt x="1514" y="656"/>
                                </a:cubicBezTo>
                                <a:close/>
                              </a:path>
                            </a:pathLst>
                          </a:custGeom>
                          <a:solidFill>
                            <a:srgbClr val="CCECFF"/>
                          </a:solidFill>
                          <a:ln w="9525">
                            <a:solidFill>
                              <a:srgbClr val="CCECFF"/>
                            </a:solidFill>
                            <a:round/>
                            <a:headEnd/>
                            <a:tailEnd/>
                          </a:ln>
                        </p:spPr>
                        <p:txBody>
                          <a:bodyPr/>
                          <a:lstStyle/>
                          <a:p>
                            <a:endParaRPr lang="en-US"/>
                          </a:p>
                        </p:txBody>
                      </p:sp>
                    </p:grpSp>
                  </p:grpSp>
                  <p:sp>
                    <p:nvSpPr>
                      <p:cNvPr id="63566" name="Freeform 27"/>
                      <p:cNvSpPr>
                        <a:spLocks/>
                      </p:cNvSpPr>
                      <p:nvPr/>
                    </p:nvSpPr>
                    <p:spPr bwMode="auto">
                      <a:xfrm>
                        <a:off x="3527" y="716"/>
                        <a:ext cx="182" cy="189"/>
                      </a:xfrm>
                      <a:custGeom>
                        <a:avLst/>
                        <a:gdLst>
                          <a:gd name="T0" fmla="*/ 0 w 182"/>
                          <a:gd name="T1" fmla="*/ 25 h 189"/>
                          <a:gd name="T2" fmla="*/ 28 w 182"/>
                          <a:gd name="T3" fmla="*/ 0 h 189"/>
                          <a:gd name="T4" fmla="*/ 76 w 182"/>
                          <a:gd name="T5" fmla="*/ 4 h 189"/>
                          <a:gd name="T6" fmla="*/ 96 w 182"/>
                          <a:gd name="T7" fmla="*/ 13 h 189"/>
                          <a:gd name="T8" fmla="*/ 169 w 182"/>
                          <a:gd name="T9" fmla="*/ 91 h 189"/>
                          <a:gd name="T10" fmla="*/ 174 w 182"/>
                          <a:gd name="T11" fmla="*/ 106 h 189"/>
                          <a:gd name="T12" fmla="*/ 154 w 182"/>
                          <a:gd name="T13" fmla="*/ 175 h 189"/>
                          <a:gd name="T14" fmla="*/ 97 w 182"/>
                          <a:gd name="T15" fmla="*/ 165 h 189"/>
                          <a:gd name="T16" fmla="*/ 76 w 182"/>
                          <a:gd name="T17" fmla="*/ 142 h 189"/>
                          <a:gd name="T18" fmla="*/ 64 w 182"/>
                          <a:gd name="T19" fmla="*/ 133 h 189"/>
                          <a:gd name="T20" fmla="*/ 27 w 182"/>
                          <a:gd name="T21" fmla="*/ 73 h 189"/>
                          <a:gd name="T22" fmla="*/ 15 w 182"/>
                          <a:gd name="T23" fmla="*/ 51 h 189"/>
                          <a:gd name="T24" fmla="*/ 10 w 182"/>
                          <a:gd name="T25" fmla="*/ 39 h 189"/>
                          <a:gd name="T26" fmla="*/ 0 w 182"/>
                          <a:gd name="T27" fmla="*/ 25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89"/>
                          <a:gd name="T44" fmla="*/ 182 w 182"/>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89">
                            <a:moveTo>
                              <a:pt x="0" y="25"/>
                            </a:moveTo>
                            <a:cubicBezTo>
                              <a:pt x="1" y="3"/>
                              <a:pt x="9" y="2"/>
                              <a:pt x="28" y="0"/>
                            </a:cubicBezTo>
                            <a:cubicBezTo>
                              <a:pt x="57" y="1"/>
                              <a:pt x="57" y="1"/>
                              <a:pt x="76" y="4"/>
                            </a:cubicBezTo>
                            <a:cubicBezTo>
                              <a:pt x="83" y="7"/>
                              <a:pt x="89" y="10"/>
                              <a:pt x="96" y="13"/>
                            </a:cubicBezTo>
                            <a:cubicBezTo>
                              <a:pt x="118" y="40"/>
                              <a:pt x="144" y="66"/>
                              <a:pt x="169" y="91"/>
                            </a:cubicBezTo>
                            <a:cubicBezTo>
                              <a:pt x="171" y="96"/>
                              <a:pt x="172" y="101"/>
                              <a:pt x="174" y="106"/>
                            </a:cubicBezTo>
                            <a:cubicBezTo>
                              <a:pt x="176" y="125"/>
                              <a:pt x="182" y="172"/>
                              <a:pt x="154" y="175"/>
                            </a:cubicBezTo>
                            <a:cubicBezTo>
                              <a:pt x="135" y="189"/>
                              <a:pt x="114" y="173"/>
                              <a:pt x="97" y="165"/>
                            </a:cubicBezTo>
                            <a:cubicBezTo>
                              <a:pt x="89" y="150"/>
                              <a:pt x="89" y="151"/>
                              <a:pt x="76" y="142"/>
                            </a:cubicBezTo>
                            <a:cubicBezTo>
                              <a:pt x="72" y="139"/>
                              <a:pt x="64" y="133"/>
                              <a:pt x="64" y="133"/>
                            </a:cubicBezTo>
                            <a:cubicBezTo>
                              <a:pt x="53" y="111"/>
                              <a:pt x="38" y="95"/>
                              <a:pt x="27" y="73"/>
                            </a:cubicBezTo>
                            <a:cubicBezTo>
                              <a:pt x="23" y="65"/>
                              <a:pt x="19" y="59"/>
                              <a:pt x="15" y="51"/>
                            </a:cubicBezTo>
                            <a:cubicBezTo>
                              <a:pt x="13" y="47"/>
                              <a:pt x="10" y="39"/>
                              <a:pt x="10" y="39"/>
                            </a:cubicBezTo>
                            <a:cubicBezTo>
                              <a:pt x="9" y="32"/>
                              <a:pt x="0" y="32"/>
                              <a:pt x="0" y="25"/>
                            </a:cubicBezTo>
                            <a:close/>
                          </a:path>
                        </a:pathLst>
                      </a:custGeom>
                      <a:solidFill>
                        <a:srgbClr val="FFFF99"/>
                      </a:solidFill>
                      <a:ln w="9525">
                        <a:solidFill>
                          <a:srgbClr val="FFFF99"/>
                        </a:solidFill>
                        <a:round/>
                        <a:headEnd/>
                        <a:tailEnd/>
                      </a:ln>
                    </p:spPr>
                    <p:txBody>
                      <a:bodyPr/>
                      <a:lstStyle/>
                      <a:p>
                        <a:endParaRPr lang="en-US"/>
                      </a:p>
                    </p:txBody>
                  </p:sp>
                  <p:grpSp>
                    <p:nvGrpSpPr>
                      <p:cNvPr id="63567" name="Group 28"/>
                      <p:cNvGrpSpPr>
                        <a:grpSpLocks/>
                      </p:cNvGrpSpPr>
                      <p:nvPr/>
                    </p:nvGrpSpPr>
                    <p:grpSpPr bwMode="auto">
                      <a:xfrm>
                        <a:off x="2486" y="198"/>
                        <a:ext cx="2937" cy="2808"/>
                        <a:chOff x="2486" y="198"/>
                        <a:chExt cx="2937" cy="2808"/>
                      </a:xfrm>
                    </p:grpSpPr>
                    <p:grpSp>
                      <p:nvGrpSpPr>
                        <p:cNvPr id="63632" name="Group 29"/>
                        <p:cNvGrpSpPr>
                          <a:grpSpLocks/>
                        </p:cNvGrpSpPr>
                        <p:nvPr/>
                      </p:nvGrpSpPr>
                      <p:grpSpPr bwMode="auto">
                        <a:xfrm>
                          <a:off x="2486" y="198"/>
                          <a:ext cx="2937" cy="2808"/>
                          <a:chOff x="2486" y="198"/>
                          <a:chExt cx="2937" cy="2808"/>
                        </a:xfrm>
                      </p:grpSpPr>
                      <p:grpSp>
                        <p:nvGrpSpPr>
                          <p:cNvPr id="63634" name="Group 30"/>
                          <p:cNvGrpSpPr>
                            <a:grpSpLocks/>
                          </p:cNvGrpSpPr>
                          <p:nvPr/>
                        </p:nvGrpSpPr>
                        <p:grpSpPr bwMode="auto">
                          <a:xfrm>
                            <a:off x="2486" y="198"/>
                            <a:ext cx="2937" cy="2808"/>
                            <a:chOff x="2486" y="198"/>
                            <a:chExt cx="2937" cy="2808"/>
                          </a:xfrm>
                        </p:grpSpPr>
                        <p:sp>
                          <p:nvSpPr>
                            <p:cNvPr id="63636" name="Freeform 31"/>
                            <p:cNvSpPr>
                              <a:spLocks/>
                            </p:cNvSpPr>
                            <p:nvPr/>
                          </p:nvSpPr>
                          <p:spPr bwMode="auto">
                            <a:xfrm>
                              <a:off x="2486" y="198"/>
                              <a:ext cx="1292" cy="1178"/>
                            </a:xfrm>
                            <a:custGeom>
                              <a:avLst/>
                              <a:gdLst>
                                <a:gd name="T0" fmla="*/ 520 w 1292"/>
                                <a:gd name="T1" fmla="*/ 141 h 1178"/>
                                <a:gd name="T2" fmla="*/ 460 w 1292"/>
                                <a:gd name="T3" fmla="*/ 129 h 1178"/>
                                <a:gd name="T4" fmla="*/ 409 w 1292"/>
                                <a:gd name="T5" fmla="*/ 150 h 1178"/>
                                <a:gd name="T6" fmla="*/ 301 w 1292"/>
                                <a:gd name="T7" fmla="*/ 123 h 1178"/>
                                <a:gd name="T8" fmla="*/ 241 w 1292"/>
                                <a:gd name="T9" fmla="*/ 69 h 1178"/>
                                <a:gd name="T10" fmla="*/ 142 w 1292"/>
                                <a:gd name="T11" fmla="*/ 69 h 1178"/>
                                <a:gd name="T12" fmla="*/ 82 w 1292"/>
                                <a:gd name="T13" fmla="*/ 45 h 1178"/>
                                <a:gd name="T14" fmla="*/ 37 w 1292"/>
                                <a:gd name="T15" fmla="*/ 6 h 1178"/>
                                <a:gd name="T16" fmla="*/ 34 w 1292"/>
                                <a:gd name="T17" fmla="*/ 39 h 1178"/>
                                <a:gd name="T18" fmla="*/ 79 w 1292"/>
                                <a:gd name="T19" fmla="*/ 81 h 1178"/>
                                <a:gd name="T20" fmla="*/ 106 w 1292"/>
                                <a:gd name="T21" fmla="*/ 156 h 1178"/>
                                <a:gd name="T22" fmla="*/ 13 w 1292"/>
                                <a:gd name="T23" fmla="*/ 162 h 1178"/>
                                <a:gd name="T24" fmla="*/ 103 w 1292"/>
                                <a:gd name="T25" fmla="*/ 243 h 1178"/>
                                <a:gd name="T26" fmla="*/ 169 w 1292"/>
                                <a:gd name="T27" fmla="*/ 279 h 1178"/>
                                <a:gd name="T28" fmla="*/ 100 w 1292"/>
                                <a:gd name="T29" fmla="*/ 369 h 1178"/>
                                <a:gd name="T30" fmla="*/ 58 w 1292"/>
                                <a:gd name="T31" fmla="*/ 456 h 1178"/>
                                <a:gd name="T32" fmla="*/ 82 w 1292"/>
                                <a:gd name="T33" fmla="*/ 513 h 1178"/>
                                <a:gd name="T34" fmla="*/ 130 w 1292"/>
                                <a:gd name="T35" fmla="*/ 543 h 1178"/>
                                <a:gd name="T36" fmla="*/ 187 w 1292"/>
                                <a:gd name="T37" fmla="*/ 633 h 1178"/>
                                <a:gd name="T38" fmla="*/ 235 w 1292"/>
                                <a:gd name="T39" fmla="*/ 678 h 1178"/>
                                <a:gd name="T40" fmla="*/ 328 w 1292"/>
                                <a:gd name="T41" fmla="*/ 735 h 1178"/>
                                <a:gd name="T42" fmla="*/ 331 w 1292"/>
                                <a:gd name="T43" fmla="*/ 849 h 1178"/>
                                <a:gd name="T44" fmla="*/ 340 w 1292"/>
                                <a:gd name="T45" fmla="*/ 912 h 1178"/>
                                <a:gd name="T46" fmla="*/ 421 w 1292"/>
                                <a:gd name="T47" fmla="*/ 1011 h 1178"/>
                                <a:gd name="T48" fmla="*/ 379 w 1292"/>
                                <a:gd name="T49" fmla="*/ 1065 h 1178"/>
                                <a:gd name="T50" fmla="*/ 448 w 1292"/>
                                <a:gd name="T51" fmla="*/ 1155 h 1178"/>
                                <a:gd name="T52" fmla="*/ 1237 w 1292"/>
                                <a:gd name="T53" fmla="*/ 1155 h 1178"/>
                                <a:gd name="T54" fmla="*/ 1153 w 1292"/>
                                <a:gd name="T55" fmla="*/ 1113 h 1178"/>
                                <a:gd name="T56" fmla="*/ 1198 w 1292"/>
                                <a:gd name="T57" fmla="*/ 1005 h 1178"/>
                                <a:gd name="T58" fmla="*/ 1261 w 1292"/>
                                <a:gd name="T59" fmla="*/ 981 h 1178"/>
                                <a:gd name="T60" fmla="*/ 1267 w 1292"/>
                                <a:gd name="T61" fmla="*/ 891 h 1178"/>
                                <a:gd name="T62" fmla="*/ 1243 w 1292"/>
                                <a:gd name="T63" fmla="*/ 768 h 1178"/>
                                <a:gd name="T64" fmla="*/ 1189 w 1292"/>
                                <a:gd name="T65" fmla="*/ 759 h 1178"/>
                                <a:gd name="T66" fmla="*/ 1108 w 1292"/>
                                <a:gd name="T67" fmla="*/ 807 h 1178"/>
                                <a:gd name="T68" fmla="*/ 1135 w 1292"/>
                                <a:gd name="T69" fmla="*/ 750 h 1178"/>
                                <a:gd name="T70" fmla="*/ 1162 w 1292"/>
                                <a:gd name="T71" fmla="*/ 720 h 1178"/>
                                <a:gd name="T72" fmla="*/ 1177 w 1292"/>
                                <a:gd name="T73" fmla="*/ 708 h 1178"/>
                                <a:gd name="T74" fmla="*/ 1168 w 1292"/>
                                <a:gd name="T75" fmla="*/ 582 h 1178"/>
                                <a:gd name="T76" fmla="*/ 1102 w 1292"/>
                                <a:gd name="T77" fmla="*/ 549 h 1178"/>
                                <a:gd name="T78" fmla="*/ 1045 w 1292"/>
                                <a:gd name="T79" fmla="*/ 519 h 1178"/>
                                <a:gd name="T80" fmla="*/ 1000 w 1292"/>
                                <a:gd name="T81" fmla="*/ 531 h 1178"/>
                                <a:gd name="T82" fmla="*/ 991 w 1292"/>
                                <a:gd name="T83" fmla="*/ 573 h 1178"/>
                                <a:gd name="T84" fmla="*/ 952 w 1292"/>
                                <a:gd name="T85" fmla="*/ 582 h 1178"/>
                                <a:gd name="T86" fmla="*/ 871 w 1292"/>
                                <a:gd name="T87" fmla="*/ 600 h 1178"/>
                                <a:gd name="T88" fmla="*/ 853 w 1292"/>
                                <a:gd name="T89" fmla="*/ 627 h 1178"/>
                                <a:gd name="T90" fmla="*/ 820 w 1292"/>
                                <a:gd name="T91" fmla="*/ 696 h 1178"/>
                                <a:gd name="T92" fmla="*/ 805 w 1292"/>
                                <a:gd name="T93" fmla="*/ 732 h 1178"/>
                                <a:gd name="T94" fmla="*/ 805 w 1292"/>
                                <a:gd name="T95" fmla="*/ 1023 h 1178"/>
                                <a:gd name="T96" fmla="*/ 757 w 1292"/>
                                <a:gd name="T97" fmla="*/ 1014 h 1178"/>
                                <a:gd name="T98" fmla="*/ 754 w 1292"/>
                                <a:gd name="T99" fmla="*/ 834 h 1178"/>
                                <a:gd name="T100" fmla="*/ 799 w 1292"/>
                                <a:gd name="T101" fmla="*/ 630 h 1178"/>
                                <a:gd name="T102" fmla="*/ 823 w 1292"/>
                                <a:gd name="T103" fmla="*/ 555 h 1178"/>
                                <a:gd name="T104" fmla="*/ 892 w 1292"/>
                                <a:gd name="T105" fmla="*/ 528 h 1178"/>
                                <a:gd name="T106" fmla="*/ 1108 w 1292"/>
                                <a:gd name="T107" fmla="*/ 483 h 1178"/>
                                <a:gd name="T108" fmla="*/ 1060 w 1292"/>
                                <a:gd name="T109" fmla="*/ 408 h 1178"/>
                                <a:gd name="T110" fmla="*/ 988 w 1292"/>
                                <a:gd name="T111" fmla="*/ 357 h 1178"/>
                                <a:gd name="T112" fmla="*/ 754 w 1292"/>
                                <a:gd name="T113" fmla="*/ 258 h 1178"/>
                                <a:gd name="T114" fmla="*/ 694 w 1292"/>
                                <a:gd name="T115" fmla="*/ 225 h 1178"/>
                                <a:gd name="T116" fmla="*/ 574 w 1292"/>
                                <a:gd name="T117" fmla="*/ 258 h 1178"/>
                                <a:gd name="T118" fmla="*/ 571 w 1292"/>
                                <a:gd name="T119" fmla="*/ 216 h 11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2"/>
                                <a:gd name="T181" fmla="*/ 0 h 1178"/>
                                <a:gd name="T182" fmla="*/ 1292 w 1292"/>
                                <a:gd name="T183" fmla="*/ 1178 h 11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2" h="1178">
                                  <a:moveTo>
                                    <a:pt x="574" y="165"/>
                                  </a:moveTo>
                                  <a:cubicBezTo>
                                    <a:pt x="544" y="160"/>
                                    <a:pt x="545" y="149"/>
                                    <a:pt x="520" y="141"/>
                                  </a:cubicBezTo>
                                  <a:cubicBezTo>
                                    <a:pt x="506" y="142"/>
                                    <a:pt x="492" y="149"/>
                                    <a:pt x="478" y="147"/>
                                  </a:cubicBezTo>
                                  <a:cubicBezTo>
                                    <a:pt x="467" y="145"/>
                                    <a:pt x="468" y="134"/>
                                    <a:pt x="460" y="129"/>
                                  </a:cubicBezTo>
                                  <a:cubicBezTo>
                                    <a:pt x="455" y="125"/>
                                    <a:pt x="442" y="123"/>
                                    <a:pt x="442" y="123"/>
                                  </a:cubicBezTo>
                                  <a:cubicBezTo>
                                    <a:pt x="428" y="133"/>
                                    <a:pt x="425" y="146"/>
                                    <a:pt x="409" y="150"/>
                                  </a:cubicBezTo>
                                  <a:cubicBezTo>
                                    <a:pt x="365" y="145"/>
                                    <a:pt x="393" y="148"/>
                                    <a:pt x="367" y="132"/>
                                  </a:cubicBezTo>
                                  <a:cubicBezTo>
                                    <a:pt x="351" y="122"/>
                                    <a:pt x="312" y="124"/>
                                    <a:pt x="301" y="123"/>
                                  </a:cubicBezTo>
                                  <a:cubicBezTo>
                                    <a:pt x="297" y="110"/>
                                    <a:pt x="283" y="86"/>
                                    <a:pt x="271" y="78"/>
                                  </a:cubicBezTo>
                                  <a:cubicBezTo>
                                    <a:pt x="262" y="72"/>
                                    <a:pt x="251" y="72"/>
                                    <a:pt x="241" y="69"/>
                                  </a:cubicBezTo>
                                  <a:cubicBezTo>
                                    <a:pt x="238" y="68"/>
                                    <a:pt x="232" y="66"/>
                                    <a:pt x="232" y="66"/>
                                  </a:cubicBezTo>
                                  <a:cubicBezTo>
                                    <a:pt x="192" y="69"/>
                                    <a:pt x="183" y="72"/>
                                    <a:pt x="142" y="69"/>
                                  </a:cubicBezTo>
                                  <a:cubicBezTo>
                                    <a:pt x="136" y="65"/>
                                    <a:pt x="133" y="58"/>
                                    <a:pt x="127" y="54"/>
                                  </a:cubicBezTo>
                                  <a:cubicBezTo>
                                    <a:pt x="116" y="46"/>
                                    <a:pt x="95" y="48"/>
                                    <a:pt x="82" y="45"/>
                                  </a:cubicBezTo>
                                  <a:cubicBezTo>
                                    <a:pt x="71" y="38"/>
                                    <a:pt x="73" y="31"/>
                                    <a:pt x="61" y="27"/>
                                  </a:cubicBezTo>
                                  <a:cubicBezTo>
                                    <a:pt x="51" y="12"/>
                                    <a:pt x="58" y="20"/>
                                    <a:pt x="37" y="6"/>
                                  </a:cubicBezTo>
                                  <a:cubicBezTo>
                                    <a:pt x="34" y="4"/>
                                    <a:pt x="28" y="0"/>
                                    <a:pt x="28" y="0"/>
                                  </a:cubicBezTo>
                                  <a:cubicBezTo>
                                    <a:pt x="7" y="7"/>
                                    <a:pt x="16" y="33"/>
                                    <a:pt x="34" y="39"/>
                                  </a:cubicBezTo>
                                  <a:cubicBezTo>
                                    <a:pt x="39" y="54"/>
                                    <a:pt x="52" y="55"/>
                                    <a:pt x="64" y="63"/>
                                  </a:cubicBezTo>
                                  <a:cubicBezTo>
                                    <a:pt x="68" y="76"/>
                                    <a:pt x="65" y="71"/>
                                    <a:pt x="79" y="81"/>
                                  </a:cubicBezTo>
                                  <a:cubicBezTo>
                                    <a:pt x="85" y="85"/>
                                    <a:pt x="97" y="93"/>
                                    <a:pt x="97" y="93"/>
                                  </a:cubicBezTo>
                                  <a:cubicBezTo>
                                    <a:pt x="104" y="113"/>
                                    <a:pt x="101" y="135"/>
                                    <a:pt x="106" y="156"/>
                                  </a:cubicBezTo>
                                  <a:cubicBezTo>
                                    <a:pt x="100" y="200"/>
                                    <a:pt x="82" y="179"/>
                                    <a:pt x="46" y="171"/>
                                  </a:cubicBezTo>
                                  <a:cubicBezTo>
                                    <a:pt x="35" y="169"/>
                                    <a:pt x="13" y="162"/>
                                    <a:pt x="13" y="162"/>
                                  </a:cubicBezTo>
                                  <a:cubicBezTo>
                                    <a:pt x="20" y="231"/>
                                    <a:pt x="0" y="217"/>
                                    <a:pt x="55" y="222"/>
                                  </a:cubicBezTo>
                                  <a:cubicBezTo>
                                    <a:pt x="71" y="227"/>
                                    <a:pt x="88" y="235"/>
                                    <a:pt x="103" y="243"/>
                                  </a:cubicBezTo>
                                  <a:cubicBezTo>
                                    <a:pt x="112" y="248"/>
                                    <a:pt x="133" y="255"/>
                                    <a:pt x="133" y="255"/>
                                  </a:cubicBezTo>
                                  <a:cubicBezTo>
                                    <a:pt x="141" y="286"/>
                                    <a:pt x="160" y="252"/>
                                    <a:pt x="169" y="279"/>
                                  </a:cubicBezTo>
                                  <a:cubicBezTo>
                                    <a:pt x="168" y="300"/>
                                    <a:pt x="170" y="321"/>
                                    <a:pt x="166" y="342"/>
                                  </a:cubicBezTo>
                                  <a:cubicBezTo>
                                    <a:pt x="165" y="345"/>
                                    <a:pt x="106" y="367"/>
                                    <a:pt x="100" y="369"/>
                                  </a:cubicBezTo>
                                  <a:cubicBezTo>
                                    <a:pt x="89" y="385"/>
                                    <a:pt x="76" y="392"/>
                                    <a:pt x="61" y="402"/>
                                  </a:cubicBezTo>
                                  <a:cubicBezTo>
                                    <a:pt x="50" y="423"/>
                                    <a:pt x="50" y="419"/>
                                    <a:pt x="58" y="456"/>
                                  </a:cubicBezTo>
                                  <a:cubicBezTo>
                                    <a:pt x="61" y="468"/>
                                    <a:pt x="79" y="486"/>
                                    <a:pt x="79" y="486"/>
                                  </a:cubicBezTo>
                                  <a:cubicBezTo>
                                    <a:pt x="80" y="495"/>
                                    <a:pt x="79" y="504"/>
                                    <a:pt x="82" y="513"/>
                                  </a:cubicBezTo>
                                  <a:cubicBezTo>
                                    <a:pt x="84" y="518"/>
                                    <a:pt x="96" y="520"/>
                                    <a:pt x="100" y="522"/>
                                  </a:cubicBezTo>
                                  <a:cubicBezTo>
                                    <a:pt x="111" y="528"/>
                                    <a:pt x="118" y="537"/>
                                    <a:pt x="130" y="543"/>
                                  </a:cubicBezTo>
                                  <a:cubicBezTo>
                                    <a:pt x="136" y="552"/>
                                    <a:pt x="154" y="564"/>
                                    <a:pt x="154" y="564"/>
                                  </a:cubicBezTo>
                                  <a:cubicBezTo>
                                    <a:pt x="165" y="585"/>
                                    <a:pt x="159" y="622"/>
                                    <a:pt x="187" y="633"/>
                                  </a:cubicBezTo>
                                  <a:cubicBezTo>
                                    <a:pt x="197" y="637"/>
                                    <a:pt x="207" y="639"/>
                                    <a:pt x="217" y="642"/>
                                  </a:cubicBezTo>
                                  <a:cubicBezTo>
                                    <a:pt x="220" y="647"/>
                                    <a:pt x="233" y="677"/>
                                    <a:pt x="235" y="678"/>
                                  </a:cubicBezTo>
                                  <a:cubicBezTo>
                                    <a:pt x="249" y="687"/>
                                    <a:pt x="279" y="686"/>
                                    <a:pt x="295" y="690"/>
                                  </a:cubicBezTo>
                                  <a:cubicBezTo>
                                    <a:pt x="311" y="714"/>
                                    <a:pt x="295" y="724"/>
                                    <a:pt x="328" y="735"/>
                                  </a:cubicBezTo>
                                  <a:cubicBezTo>
                                    <a:pt x="343" y="758"/>
                                    <a:pt x="332" y="785"/>
                                    <a:pt x="340" y="810"/>
                                  </a:cubicBezTo>
                                  <a:cubicBezTo>
                                    <a:pt x="336" y="837"/>
                                    <a:pt x="339" y="824"/>
                                    <a:pt x="331" y="849"/>
                                  </a:cubicBezTo>
                                  <a:cubicBezTo>
                                    <a:pt x="330" y="852"/>
                                    <a:pt x="328" y="858"/>
                                    <a:pt x="328" y="858"/>
                                  </a:cubicBezTo>
                                  <a:cubicBezTo>
                                    <a:pt x="329" y="867"/>
                                    <a:pt x="331" y="903"/>
                                    <a:pt x="340" y="912"/>
                                  </a:cubicBezTo>
                                  <a:cubicBezTo>
                                    <a:pt x="350" y="922"/>
                                    <a:pt x="371" y="931"/>
                                    <a:pt x="385" y="936"/>
                                  </a:cubicBezTo>
                                  <a:cubicBezTo>
                                    <a:pt x="405" y="956"/>
                                    <a:pt x="409" y="987"/>
                                    <a:pt x="421" y="1011"/>
                                  </a:cubicBezTo>
                                  <a:cubicBezTo>
                                    <a:pt x="416" y="1027"/>
                                    <a:pt x="420" y="1017"/>
                                    <a:pt x="406" y="1038"/>
                                  </a:cubicBezTo>
                                  <a:cubicBezTo>
                                    <a:pt x="390" y="1061"/>
                                    <a:pt x="414" y="1056"/>
                                    <a:pt x="379" y="1065"/>
                                  </a:cubicBezTo>
                                  <a:cubicBezTo>
                                    <a:pt x="361" y="1092"/>
                                    <a:pt x="368" y="1088"/>
                                    <a:pt x="325" y="1092"/>
                                  </a:cubicBezTo>
                                  <a:cubicBezTo>
                                    <a:pt x="296" y="1178"/>
                                    <a:pt x="395" y="1154"/>
                                    <a:pt x="448" y="1155"/>
                                  </a:cubicBezTo>
                                  <a:cubicBezTo>
                                    <a:pt x="585" y="1157"/>
                                    <a:pt x="722" y="1157"/>
                                    <a:pt x="859" y="1158"/>
                                  </a:cubicBezTo>
                                  <a:cubicBezTo>
                                    <a:pt x="985" y="1157"/>
                                    <a:pt x="1111" y="1159"/>
                                    <a:pt x="1237" y="1155"/>
                                  </a:cubicBezTo>
                                  <a:cubicBezTo>
                                    <a:pt x="1251" y="1155"/>
                                    <a:pt x="1231" y="1126"/>
                                    <a:pt x="1225" y="1122"/>
                                  </a:cubicBezTo>
                                  <a:cubicBezTo>
                                    <a:pt x="1202" y="1130"/>
                                    <a:pt x="1176" y="1116"/>
                                    <a:pt x="1153" y="1113"/>
                                  </a:cubicBezTo>
                                  <a:cubicBezTo>
                                    <a:pt x="1156" y="1087"/>
                                    <a:pt x="1166" y="1062"/>
                                    <a:pt x="1189" y="1047"/>
                                  </a:cubicBezTo>
                                  <a:cubicBezTo>
                                    <a:pt x="1192" y="1037"/>
                                    <a:pt x="1190" y="1009"/>
                                    <a:pt x="1198" y="1005"/>
                                  </a:cubicBezTo>
                                  <a:cubicBezTo>
                                    <a:pt x="1211" y="999"/>
                                    <a:pt x="1232" y="1001"/>
                                    <a:pt x="1246" y="996"/>
                                  </a:cubicBezTo>
                                  <a:cubicBezTo>
                                    <a:pt x="1250" y="990"/>
                                    <a:pt x="1257" y="987"/>
                                    <a:pt x="1261" y="981"/>
                                  </a:cubicBezTo>
                                  <a:cubicBezTo>
                                    <a:pt x="1273" y="963"/>
                                    <a:pt x="1254" y="972"/>
                                    <a:pt x="1273" y="966"/>
                                  </a:cubicBezTo>
                                  <a:cubicBezTo>
                                    <a:pt x="1281" y="942"/>
                                    <a:pt x="1292" y="908"/>
                                    <a:pt x="1267" y="891"/>
                                  </a:cubicBezTo>
                                  <a:cubicBezTo>
                                    <a:pt x="1264" y="856"/>
                                    <a:pt x="1257" y="826"/>
                                    <a:pt x="1249" y="792"/>
                                  </a:cubicBezTo>
                                  <a:cubicBezTo>
                                    <a:pt x="1247" y="784"/>
                                    <a:pt x="1250" y="773"/>
                                    <a:pt x="1243" y="768"/>
                                  </a:cubicBezTo>
                                  <a:cubicBezTo>
                                    <a:pt x="1231" y="760"/>
                                    <a:pt x="1221" y="752"/>
                                    <a:pt x="1207" y="747"/>
                                  </a:cubicBezTo>
                                  <a:cubicBezTo>
                                    <a:pt x="1201" y="751"/>
                                    <a:pt x="1195" y="755"/>
                                    <a:pt x="1189" y="759"/>
                                  </a:cubicBezTo>
                                  <a:cubicBezTo>
                                    <a:pt x="1186" y="761"/>
                                    <a:pt x="1180" y="765"/>
                                    <a:pt x="1180" y="765"/>
                                  </a:cubicBezTo>
                                  <a:cubicBezTo>
                                    <a:pt x="1150" y="810"/>
                                    <a:pt x="1183" y="802"/>
                                    <a:pt x="1108" y="807"/>
                                  </a:cubicBezTo>
                                  <a:cubicBezTo>
                                    <a:pt x="1098" y="793"/>
                                    <a:pt x="1104" y="779"/>
                                    <a:pt x="1120" y="774"/>
                                  </a:cubicBezTo>
                                  <a:cubicBezTo>
                                    <a:pt x="1127" y="753"/>
                                    <a:pt x="1121" y="760"/>
                                    <a:pt x="1135" y="750"/>
                                  </a:cubicBezTo>
                                  <a:cubicBezTo>
                                    <a:pt x="1139" y="744"/>
                                    <a:pt x="1139" y="737"/>
                                    <a:pt x="1144" y="732"/>
                                  </a:cubicBezTo>
                                  <a:cubicBezTo>
                                    <a:pt x="1149" y="727"/>
                                    <a:pt x="1162" y="720"/>
                                    <a:pt x="1162" y="720"/>
                                  </a:cubicBezTo>
                                  <a:cubicBezTo>
                                    <a:pt x="1164" y="717"/>
                                    <a:pt x="1165" y="713"/>
                                    <a:pt x="1168" y="711"/>
                                  </a:cubicBezTo>
                                  <a:cubicBezTo>
                                    <a:pt x="1170" y="709"/>
                                    <a:pt x="1177" y="711"/>
                                    <a:pt x="1177" y="708"/>
                                  </a:cubicBezTo>
                                  <a:cubicBezTo>
                                    <a:pt x="1181" y="683"/>
                                    <a:pt x="1179" y="658"/>
                                    <a:pt x="1180" y="633"/>
                                  </a:cubicBezTo>
                                  <a:cubicBezTo>
                                    <a:pt x="1178" y="612"/>
                                    <a:pt x="1184" y="595"/>
                                    <a:pt x="1168" y="582"/>
                                  </a:cubicBezTo>
                                  <a:cubicBezTo>
                                    <a:pt x="1160" y="575"/>
                                    <a:pt x="1141" y="567"/>
                                    <a:pt x="1141" y="567"/>
                                  </a:cubicBezTo>
                                  <a:cubicBezTo>
                                    <a:pt x="1131" y="552"/>
                                    <a:pt x="1121" y="554"/>
                                    <a:pt x="1102" y="549"/>
                                  </a:cubicBezTo>
                                  <a:cubicBezTo>
                                    <a:pt x="1096" y="547"/>
                                    <a:pt x="1084" y="543"/>
                                    <a:pt x="1084" y="543"/>
                                  </a:cubicBezTo>
                                  <a:cubicBezTo>
                                    <a:pt x="1069" y="528"/>
                                    <a:pt x="1067" y="523"/>
                                    <a:pt x="1045" y="519"/>
                                  </a:cubicBezTo>
                                  <a:cubicBezTo>
                                    <a:pt x="1036" y="510"/>
                                    <a:pt x="1036" y="502"/>
                                    <a:pt x="1024" y="498"/>
                                  </a:cubicBezTo>
                                  <a:cubicBezTo>
                                    <a:pt x="1012" y="506"/>
                                    <a:pt x="1009" y="518"/>
                                    <a:pt x="1000" y="531"/>
                                  </a:cubicBezTo>
                                  <a:cubicBezTo>
                                    <a:pt x="996" y="536"/>
                                    <a:pt x="994" y="549"/>
                                    <a:pt x="994" y="549"/>
                                  </a:cubicBezTo>
                                  <a:cubicBezTo>
                                    <a:pt x="993" y="557"/>
                                    <a:pt x="996" y="567"/>
                                    <a:pt x="991" y="573"/>
                                  </a:cubicBezTo>
                                  <a:cubicBezTo>
                                    <a:pt x="986" y="578"/>
                                    <a:pt x="977" y="574"/>
                                    <a:pt x="970" y="576"/>
                                  </a:cubicBezTo>
                                  <a:cubicBezTo>
                                    <a:pt x="964" y="577"/>
                                    <a:pt x="958" y="582"/>
                                    <a:pt x="952" y="582"/>
                                  </a:cubicBezTo>
                                  <a:cubicBezTo>
                                    <a:pt x="934" y="583"/>
                                    <a:pt x="916" y="584"/>
                                    <a:pt x="898" y="585"/>
                                  </a:cubicBezTo>
                                  <a:cubicBezTo>
                                    <a:pt x="888" y="588"/>
                                    <a:pt x="871" y="600"/>
                                    <a:pt x="871" y="600"/>
                                  </a:cubicBezTo>
                                  <a:cubicBezTo>
                                    <a:pt x="867" y="606"/>
                                    <a:pt x="863" y="612"/>
                                    <a:pt x="859" y="618"/>
                                  </a:cubicBezTo>
                                  <a:cubicBezTo>
                                    <a:pt x="857" y="621"/>
                                    <a:pt x="853" y="627"/>
                                    <a:pt x="853" y="627"/>
                                  </a:cubicBezTo>
                                  <a:cubicBezTo>
                                    <a:pt x="849" y="643"/>
                                    <a:pt x="848" y="659"/>
                                    <a:pt x="844" y="675"/>
                                  </a:cubicBezTo>
                                  <a:cubicBezTo>
                                    <a:pt x="841" y="685"/>
                                    <a:pt x="820" y="696"/>
                                    <a:pt x="820" y="696"/>
                                  </a:cubicBezTo>
                                  <a:cubicBezTo>
                                    <a:pt x="810" y="710"/>
                                    <a:pt x="815" y="702"/>
                                    <a:pt x="808" y="723"/>
                                  </a:cubicBezTo>
                                  <a:cubicBezTo>
                                    <a:pt x="807" y="726"/>
                                    <a:pt x="805" y="732"/>
                                    <a:pt x="805" y="732"/>
                                  </a:cubicBezTo>
                                  <a:cubicBezTo>
                                    <a:pt x="806" y="781"/>
                                    <a:pt x="808" y="830"/>
                                    <a:pt x="808" y="879"/>
                                  </a:cubicBezTo>
                                  <a:cubicBezTo>
                                    <a:pt x="808" y="927"/>
                                    <a:pt x="809" y="975"/>
                                    <a:pt x="805" y="1023"/>
                                  </a:cubicBezTo>
                                  <a:cubicBezTo>
                                    <a:pt x="804" y="1034"/>
                                    <a:pt x="778" y="1041"/>
                                    <a:pt x="778" y="1041"/>
                                  </a:cubicBezTo>
                                  <a:cubicBezTo>
                                    <a:pt x="761" y="1037"/>
                                    <a:pt x="762" y="1030"/>
                                    <a:pt x="757" y="1014"/>
                                  </a:cubicBezTo>
                                  <a:cubicBezTo>
                                    <a:pt x="755" y="1008"/>
                                    <a:pt x="751" y="996"/>
                                    <a:pt x="751" y="996"/>
                                  </a:cubicBezTo>
                                  <a:cubicBezTo>
                                    <a:pt x="743" y="943"/>
                                    <a:pt x="729" y="885"/>
                                    <a:pt x="754" y="834"/>
                                  </a:cubicBezTo>
                                  <a:cubicBezTo>
                                    <a:pt x="764" y="785"/>
                                    <a:pt x="732" y="708"/>
                                    <a:pt x="772" y="681"/>
                                  </a:cubicBezTo>
                                  <a:cubicBezTo>
                                    <a:pt x="778" y="663"/>
                                    <a:pt x="792" y="648"/>
                                    <a:pt x="799" y="630"/>
                                  </a:cubicBezTo>
                                  <a:cubicBezTo>
                                    <a:pt x="807" y="608"/>
                                    <a:pt x="799" y="578"/>
                                    <a:pt x="808" y="558"/>
                                  </a:cubicBezTo>
                                  <a:cubicBezTo>
                                    <a:pt x="810" y="553"/>
                                    <a:pt x="818" y="556"/>
                                    <a:pt x="823" y="555"/>
                                  </a:cubicBezTo>
                                  <a:cubicBezTo>
                                    <a:pt x="840" y="546"/>
                                    <a:pt x="845" y="543"/>
                                    <a:pt x="865" y="540"/>
                                  </a:cubicBezTo>
                                  <a:cubicBezTo>
                                    <a:pt x="875" y="537"/>
                                    <a:pt x="882" y="531"/>
                                    <a:pt x="892" y="528"/>
                                  </a:cubicBezTo>
                                  <a:cubicBezTo>
                                    <a:pt x="912" y="513"/>
                                    <a:pt x="938" y="503"/>
                                    <a:pt x="961" y="495"/>
                                  </a:cubicBezTo>
                                  <a:cubicBezTo>
                                    <a:pt x="1014" y="498"/>
                                    <a:pt x="1059" y="499"/>
                                    <a:pt x="1108" y="483"/>
                                  </a:cubicBezTo>
                                  <a:cubicBezTo>
                                    <a:pt x="1113" y="468"/>
                                    <a:pt x="1108" y="460"/>
                                    <a:pt x="1102" y="447"/>
                                  </a:cubicBezTo>
                                  <a:cubicBezTo>
                                    <a:pt x="1092" y="424"/>
                                    <a:pt x="1085" y="416"/>
                                    <a:pt x="1060" y="408"/>
                                  </a:cubicBezTo>
                                  <a:cubicBezTo>
                                    <a:pt x="1021" y="414"/>
                                    <a:pt x="1038" y="408"/>
                                    <a:pt x="1027" y="375"/>
                                  </a:cubicBezTo>
                                  <a:cubicBezTo>
                                    <a:pt x="1024" y="367"/>
                                    <a:pt x="994" y="359"/>
                                    <a:pt x="988" y="357"/>
                                  </a:cubicBezTo>
                                  <a:cubicBezTo>
                                    <a:pt x="915" y="361"/>
                                    <a:pt x="858" y="371"/>
                                    <a:pt x="805" y="318"/>
                                  </a:cubicBezTo>
                                  <a:cubicBezTo>
                                    <a:pt x="796" y="290"/>
                                    <a:pt x="783" y="268"/>
                                    <a:pt x="754" y="258"/>
                                  </a:cubicBezTo>
                                  <a:cubicBezTo>
                                    <a:pt x="749" y="244"/>
                                    <a:pt x="726" y="237"/>
                                    <a:pt x="712" y="231"/>
                                  </a:cubicBezTo>
                                  <a:cubicBezTo>
                                    <a:pt x="706" y="229"/>
                                    <a:pt x="694" y="225"/>
                                    <a:pt x="694" y="225"/>
                                  </a:cubicBezTo>
                                  <a:cubicBezTo>
                                    <a:pt x="662" y="227"/>
                                    <a:pt x="649" y="234"/>
                                    <a:pt x="622" y="243"/>
                                  </a:cubicBezTo>
                                  <a:cubicBezTo>
                                    <a:pt x="608" y="257"/>
                                    <a:pt x="592" y="252"/>
                                    <a:pt x="574" y="258"/>
                                  </a:cubicBezTo>
                                  <a:cubicBezTo>
                                    <a:pt x="565" y="257"/>
                                    <a:pt x="555" y="260"/>
                                    <a:pt x="547" y="255"/>
                                  </a:cubicBezTo>
                                  <a:cubicBezTo>
                                    <a:pt x="537" y="249"/>
                                    <a:pt x="571" y="217"/>
                                    <a:pt x="571" y="216"/>
                                  </a:cubicBezTo>
                                  <a:cubicBezTo>
                                    <a:pt x="575" y="199"/>
                                    <a:pt x="573" y="182"/>
                                    <a:pt x="574" y="165"/>
                                  </a:cubicBezTo>
                                  <a:close/>
                                </a:path>
                              </a:pathLst>
                            </a:custGeom>
                            <a:solidFill>
                              <a:srgbClr val="FFFF99"/>
                            </a:solidFill>
                            <a:ln w="9525">
                              <a:solidFill>
                                <a:srgbClr val="FFFF99"/>
                              </a:solidFill>
                              <a:round/>
                              <a:headEnd/>
                              <a:tailEnd/>
                            </a:ln>
                          </p:spPr>
                          <p:txBody>
                            <a:bodyPr/>
                            <a:lstStyle/>
                            <a:p>
                              <a:endParaRPr lang="en-US"/>
                            </a:p>
                          </p:txBody>
                        </p:sp>
                        <p:sp>
                          <p:nvSpPr>
                            <p:cNvPr id="63637" name="Freeform 32"/>
                            <p:cNvSpPr>
                              <a:spLocks/>
                            </p:cNvSpPr>
                            <p:nvPr/>
                          </p:nvSpPr>
                          <p:spPr bwMode="auto">
                            <a:xfrm>
                              <a:off x="2742" y="1218"/>
                              <a:ext cx="1651" cy="1251"/>
                            </a:xfrm>
                            <a:custGeom>
                              <a:avLst/>
                              <a:gdLst>
                                <a:gd name="T0" fmla="*/ 1449 w 1651"/>
                                <a:gd name="T1" fmla="*/ 21 h 1251"/>
                                <a:gd name="T2" fmla="*/ 1134 w 1651"/>
                                <a:gd name="T3" fmla="*/ 18 h 1251"/>
                                <a:gd name="T4" fmla="*/ 273 w 1651"/>
                                <a:gd name="T5" fmla="*/ 75 h 1251"/>
                                <a:gd name="T6" fmla="*/ 111 w 1651"/>
                                <a:gd name="T7" fmla="*/ 114 h 1251"/>
                                <a:gd name="T8" fmla="*/ 75 w 1651"/>
                                <a:gd name="T9" fmla="*/ 135 h 1251"/>
                                <a:gd name="T10" fmla="*/ 45 w 1651"/>
                                <a:gd name="T11" fmla="*/ 174 h 1251"/>
                                <a:gd name="T12" fmla="*/ 18 w 1651"/>
                                <a:gd name="T13" fmla="*/ 204 h 1251"/>
                                <a:gd name="T14" fmla="*/ 3 w 1651"/>
                                <a:gd name="T15" fmla="*/ 264 h 1251"/>
                                <a:gd name="T16" fmla="*/ 57 w 1651"/>
                                <a:gd name="T17" fmla="*/ 345 h 1251"/>
                                <a:gd name="T18" fmla="*/ 96 w 1651"/>
                                <a:gd name="T19" fmla="*/ 393 h 1251"/>
                                <a:gd name="T20" fmla="*/ 105 w 1651"/>
                                <a:gd name="T21" fmla="*/ 456 h 1251"/>
                                <a:gd name="T22" fmla="*/ 144 w 1651"/>
                                <a:gd name="T23" fmla="*/ 528 h 1251"/>
                                <a:gd name="T24" fmla="*/ 126 w 1651"/>
                                <a:gd name="T25" fmla="*/ 564 h 1251"/>
                                <a:gd name="T26" fmla="*/ 141 w 1651"/>
                                <a:gd name="T27" fmla="*/ 588 h 1251"/>
                                <a:gd name="T28" fmla="*/ 195 w 1651"/>
                                <a:gd name="T29" fmla="*/ 651 h 1251"/>
                                <a:gd name="T30" fmla="*/ 219 w 1651"/>
                                <a:gd name="T31" fmla="*/ 762 h 1251"/>
                                <a:gd name="T32" fmla="*/ 219 w 1651"/>
                                <a:gd name="T33" fmla="*/ 822 h 1251"/>
                                <a:gd name="T34" fmla="*/ 168 w 1651"/>
                                <a:gd name="T35" fmla="*/ 888 h 1251"/>
                                <a:gd name="T36" fmla="*/ 132 w 1651"/>
                                <a:gd name="T37" fmla="*/ 942 h 1251"/>
                                <a:gd name="T38" fmla="*/ 105 w 1651"/>
                                <a:gd name="T39" fmla="*/ 1041 h 1251"/>
                                <a:gd name="T40" fmla="*/ 60 w 1651"/>
                                <a:gd name="T41" fmla="*/ 1089 h 1251"/>
                                <a:gd name="T42" fmla="*/ 315 w 1651"/>
                                <a:gd name="T43" fmla="*/ 1158 h 1251"/>
                                <a:gd name="T44" fmla="*/ 501 w 1651"/>
                                <a:gd name="T45" fmla="*/ 1212 h 1251"/>
                                <a:gd name="T46" fmla="*/ 777 w 1651"/>
                                <a:gd name="T47" fmla="*/ 1233 h 1251"/>
                                <a:gd name="T48" fmla="*/ 864 w 1651"/>
                                <a:gd name="T49" fmla="*/ 1182 h 1251"/>
                                <a:gd name="T50" fmla="*/ 1032 w 1651"/>
                                <a:gd name="T51" fmla="*/ 1140 h 1251"/>
                                <a:gd name="T52" fmla="*/ 1269 w 1651"/>
                                <a:gd name="T53" fmla="*/ 1107 h 1251"/>
                                <a:gd name="T54" fmla="*/ 1515 w 1651"/>
                                <a:gd name="T55" fmla="*/ 1062 h 1251"/>
                                <a:gd name="T56" fmla="*/ 1575 w 1651"/>
                                <a:gd name="T57" fmla="*/ 1011 h 1251"/>
                                <a:gd name="T58" fmla="*/ 1554 w 1651"/>
                                <a:gd name="T59" fmla="*/ 582 h 1251"/>
                                <a:gd name="T60" fmla="*/ 1527 w 1651"/>
                                <a:gd name="T61" fmla="*/ 369 h 1251"/>
                                <a:gd name="T62" fmla="*/ 1563 w 1651"/>
                                <a:gd name="T63" fmla="*/ 264 h 1251"/>
                                <a:gd name="T64" fmla="*/ 1587 w 1651"/>
                                <a:gd name="T65" fmla="*/ 225 h 1251"/>
                                <a:gd name="T66" fmla="*/ 1572 w 1651"/>
                                <a:gd name="T67" fmla="*/ 54 h 1251"/>
                                <a:gd name="T68" fmla="*/ 1476 w 1651"/>
                                <a:gd name="T69" fmla="*/ 30 h 12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1"/>
                                <a:gd name="T106" fmla="*/ 0 h 1251"/>
                                <a:gd name="T107" fmla="*/ 1651 w 1651"/>
                                <a:gd name="T108" fmla="*/ 1251 h 12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1" h="1251">
                                  <a:moveTo>
                                    <a:pt x="1497" y="33"/>
                                  </a:moveTo>
                                  <a:cubicBezTo>
                                    <a:pt x="1481" y="28"/>
                                    <a:pt x="1466" y="24"/>
                                    <a:pt x="1449" y="21"/>
                                  </a:cubicBezTo>
                                  <a:cubicBezTo>
                                    <a:pt x="1418" y="9"/>
                                    <a:pt x="1386" y="11"/>
                                    <a:pt x="1353" y="9"/>
                                  </a:cubicBezTo>
                                  <a:cubicBezTo>
                                    <a:pt x="1235" y="11"/>
                                    <a:pt x="1213" y="0"/>
                                    <a:pt x="1134" y="18"/>
                                  </a:cubicBezTo>
                                  <a:cubicBezTo>
                                    <a:pt x="1091" y="28"/>
                                    <a:pt x="1052" y="66"/>
                                    <a:pt x="1005" y="69"/>
                                  </a:cubicBezTo>
                                  <a:cubicBezTo>
                                    <a:pt x="762" y="86"/>
                                    <a:pt x="517" y="74"/>
                                    <a:pt x="273" y="75"/>
                                  </a:cubicBezTo>
                                  <a:cubicBezTo>
                                    <a:pt x="235" y="76"/>
                                    <a:pt x="197" y="74"/>
                                    <a:pt x="159" y="78"/>
                                  </a:cubicBezTo>
                                  <a:cubicBezTo>
                                    <a:pt x="147" y="79"/>
                                    <a:pt x="117" y="108"/>
                                    <a:pt x="111" y="114"/>
                                  </a:cubicBezTo>
                                  <a:cubicBezTo>
                                    <a:pt x="101" y="124"/>
                                    <a:pt x="83" y="119"/>
                                    <a:pt x="69" y="120"/>
                                  </a:cubicBezTo>
                                  <a:cubicBezTo>
                                    <a:pt x="59" y="149"/>
                                    <a:pt x="70" y="108"/>
                                    <a:pt x="75" y="135"/>
                                  </a:cubicBezTo>
                                  <a:cubicBezTo>
                                    <a:pt x="80" y="162"/>
                                    <a:pt x="69" y="161"/>
                                    <a:pt x="51" y="165"/>
                                  </a:cubicBezTo>
                                  <a:cubicBezTo>
                                    <a:pt x="49" y="168"/>
                                    <a:pt x="48" y="171"/>
                                    <a:pt x="45" y="174"/>
                                  </a:cubicBezTo>
                                  <a:cubicBezTo>
                                    <a:pt x="42" y="177"/>
                                    <a:pt x="38" y="177"/>
                                    <a:pt x="36" y="180"/>
                                  </a:cubicBezTo>
                                  <a:cubicBezTo>
                                    <a:pt x="28" y="190"/>
                                    <a:pt x="30" y="196"/>
                                    <a:pt x="18" y="204"/>
                                  </a:cubicBezTo>
                                  <a:cubicBezTo>
                                    <a:pt x="14" y="217"/>
                                    <a:pt x="20" y="223"/>
                                    <a:pt x="15" y="237"/>
                                  </a:cubicBezTo>
                                  <a:cubicBezTo>
                                    <a:pt x="12" y="246"/>
                                    <a:pt x="3" y="264"/>
                                    <a:pt x="3" y="264"/>
                                  </a:cubicBezTo>
                                  <a:cubicBezTo>
                                    <a:pt x="5" y="284"/>
                                    <a:pt x="0" y="309"/>
                                    <a:pt x="18" y="321"/>
                                  </a:cubicBezTo>
                                  <a:cubicBezTo>
                                    <a:pt x="24" y="338"/>
                                    <a:pt x="41" y="341"/>
                                    <a:pt x="57" y="345"/>
                                  </a:cubicBezTo>
                                  <a:cubicBezTo>
                                    <a:pt x="70" y="354"/>
                                    <a:pt x="74" y="366"/>
                                    <a:pt x="87" y="375"/>
                                  </a:cubicBezTo>
                                  <a:cubicBezTo>
                                    <a:pt x="93" y="383"/>
                                    <a:pt x="94" y="384"/>
                                    <a:pt x="96" y="393"/>
                                  </a:cubicBezTo>
                                  <a:cubicBezTo>
                                    <a:pt x="98" y="403"/>
                                    <a:pt x="102" y="423"/>
                                    <a:pt x="102" y="423"/>
                                  </a:cubicBezTo>
                                  <a:cubicBezTo>
                                    <a:pt x="103" y="434"/>
                                    <a:pt x="99" y="447"/>
                                    <a:pt x="105" y="456"/>
                                  </a:cubicBezTo>
                                  <a:cubicBezTo>
                                    <a:pt x="108" y="460"/>
                                    <a:pt x="149" y="464"/>
                                    <a:pt x="153" y="465"/>
                                  </a:cubicBezTo>
                                  <a:cubicBezTo>
                                    <a:pt x="152" y="479"/>
                                    <a:pt x="153" y="511"/>
                                    <a:pt x="144" y="528"/>
                                  </a:cubicBezTo>
                                  <a:cubicBezTo>
                                    <a:pt x="140" y="534"/>
                                    <a:pt x="134" y="539"/>
                                    <a:pt x="132" y="546"/>
                                  </a:cubicBezTo>
                                  <a:cubicBezTo>
                                    <a:pt x="130" y="552"/>
                                    <a:pt x="126" y="564"/>
                                    <a:pt x="126" y="564"/>
                                  </a:cubicBezTo>
                                  <a:cubicBezTo>
                                    <a:pt x="127" y="571"/>
                                    <a:pt x="125" y="579"/>
                                    <a:pt x="129" y="585"/>
                                  </a:cubicBezTo>
                                  <a:cubicBezTo>
                                    <a:pt x="131" y="588"/>
                                    <a:pt x="137" y="586"/>
                                    <a:pt x="141" y="588"/>
                                  </a:cubicBezTo>
                                  <a:cubicBezTo>
                                    <a:pt x="150" y="593"/>
                                    <a:pt x="157" y="607"/>
                                    <a:pt x="165" y="615"/>
                                  </a:cubicBezTo>
                                  <a:cubicBezTo>
                                    <a:pt x="174" y="642"/>
                                    <a:pt x="173" y="636"/>
                                    <a:pt x="195" y="651"/>
                                  </a:cubicBezTo>
                                  <a:cubicBezTo>
                                    <a:pt x="202" y="673"/>
                                    <a:pt x="207" y="676"/>
                                    <a:pt x="198" y="702"/>
                                  </a:cubicBezTo>
                                  <a:cubicBezTo>
                                    <a:pt x="205" y="737"/>
                                    <a:pt x="213" y="732"/>
                                    <a:pt x="219" y="762"/>
                                  </a:cubicBezTo>
                                  <a:cubicBezTo>
                                    <a:pt x="239" y="758"/>
                                    <a:pt x="240" y="752"/>
                                    <a:pt x="261" y="756"/>
                                  </a:cubicBezTo>
                                  <a:cubicBezTo>
                                    <a:pt x="257" y="819"/>
                                    <a:pt x="267" y="806"/>
                                    <a:pt x="219" y="822"/>
                                  </a:cubicBezTo>
                                  <a:cubicBezTo>
                                    <a:pt x="211" y="846"/>
                                    <a:pt x="212" y="840"/>
                                    <a:pt x="189" y="849"/>
                                  </a:cubicBezTo>
                                  <a:cubicBezTo>
                                    <a:pt x="184" y="879"/>
                                    <a:pt x="177" y="862"/>
                                    <a:pt x="168" y="888"/>
                                  </a:cubicBezTo>
                                  <a:cubicBezTo>
                                    <a:pt x="167" y="897"/>
                                    <a:pt x="168" y="906"/>
                                    <a:pt x="165" y="915"/>
                                  </a:cubicBezTo>
                                  <a:cubicBezTo>
                                    <a:pt x="164" y="917"/>
                                    <a:pt x="136" y="941"/>
                                    <a:pt x="132" y="942"/>
                                  </a:cubicBezTo>
                                  <a:cubicBezTo>
                                    <a:pt x="129" y="967"/>
                                    <a:pt x="119" y="990"/>
                                    <a:pt x="111" y="1014"/>
                                  </a:cubicBezTo>
                                  <a:cubicBezTo>
                                    <a:pt x="108" y="1023"/>
                                    <a:pt x="111" y="1034"/>
                                    <a:pt x="105" y="1041"/>
                                  </a:cubicBezTo>
                                  <a:cubicBezTo>
                                    <a:pt x="101" y="1046"/>
                                    <a:pt x="87" y="1047"/>
                                    <a:pt x="87" y="1047"/>
                                  </a:cubicBezTo>
                                  <a:cubicBezTo>
                                    <a:pt x="74" y="1064"/>
                                    <a:pt x="71" y="1073"/>
                                    <a:pt x="60" y="1089"/>
                                  </a:cubicBezTo>
                                  <a:cubicBezTo>
                                    <a:pt x="47" y="1165"/>
                                    <a:pt x="98" y="1124"/>
                                    <a:pt x="213" y="1131"/>
                                  </a:cubicBezTo>
                                  <a:cubicBezTo>
                                    <a:pt x="248" y="1138"/>
                                    <a:pt x="280" y="1152"/>
                                    <a:pt x="315" y="1158"/>
                                  </a:cubicBezTo>
                                  <a:cubicBezTo>
                                    <a:pt x="335" y="1168"/>
                                    <a:pt x="356" y="1168"/>
                                    <a:pt x="378" y="1170"/>
                                  </a:cubicBezTo>
                                  <a:cubicBezTo>
                                    <a:pt x="416" y="1189"/>
                                    <a:pt x="459" y="1205"/>
                                    <a:pt x="501" y="1212"/>
                                  </a:cubicBezTo>
                                  <a:cubicBezTo>
                                    <a:pt x="549" y="1236"/>
                                    <a:pt x="607" y="1234"/>
                                    <a:pt x="657" y="1251"/>
                                  </a:cubicBezTo>
                                  <a:cubicBezTo>
                                    <a:pt x="689" y="1249"/>
                                    <a:pt x="744" y="1249"/>
                                    <a:pt x="777" y="1233"/>
                                  </a:cubicBezTo>
                                  <a:cubicBezTo>
                                    <a:pt x="800" y="1222"/>
                                    <a:pt x="812" y="1203"/>
                                    <a:pt x="831" y="1188"/>
                                  </a:cubicBezTo>
                                  <a:cubicBezTo>
                                    <a:pt x="840" y="1181"/>
                                    <a:pt x="853" y="1183"/>
                                    <a:pt x="864" y="1182"/>
                                  </a:cubicBezTo>
                                  <a:cubicBezTo>
                                    <a:pt x="885" y="1172"/>
                                    <a:pt x="907" y="1167"/>
                                    <a:pt x="930" y="1161"/>
                                  </a:cubicBezTo>
                                  <a:cubicBezTo>
                                    <a:pt x="955" y="1144"/>
                                    <a:pt x="1002" y="1146"/>
                                    <a:pt x="1032" y="1140"/>
                                  </a:cubicBezTo>
                                  <a:cubicBezTo>
                                    <a:pt x="1043" y="1138"/>
                                    <a:pt x="1050" y="1130"/>
                                    <a:pt x="1062" y="1128"/>
                                  </a:cubicBezTo>
                                  <a:cubicBezTo>
                                    <a:pt x="1131" y="1116"/>
                                    <a:pt x="1199" y="1110"/>
                                    <a:pt x="1269" y="1107"/>
                                  </a:cubicBezTo>
                                  <a:cubicBezTo>
                                    <a:pt x="1311" y="1103"/>
                                    <a:pt x="1354" y="1106"/>
                                    <a:pt x="1395" y="1098"/>
                                  </a:cubicBezTo>
                                  <a:cubicBezTo>
                                    <a:pt x="1432" y="1061"/>
                                    <a:pt x="1459" y="1065"/>
                                    <a:pt x="1515" y="1062"/>
                                  </a:cubicBezTo>
                                  <a:cubicBezTo>
                                    <a:pt x="1531" y="1057"/>
                                    <a:pt x="1548" y="1052"/>
                                    <a:pt x="1563" y="1044"/>
                                  </a:cubicBezTo>
                                  <a:cubicBezTo>
                                    <a:pt x="1567" y="1032"/>
                                    <a:pt x="1569" y="1022"/>
                                    <a:pt x="1575" y="1011"/>
                                  </a:cubicBezTo>
                                  <a:cubicBezTo>
                                    <a:pt x="1578" y="987"/>
                                    <a:pt x="1586" y="968"/>
                                    <a:pt x="1599" y="948"/>
                                  </a:cubicBezTo>
                                  <a:cubicBezTo>
                                    <a:pt x="1611" y="843"/>
                                    <a:pt x="1621" y="682"/>
                                    <a:pt x="1554" y="582"/>
                                  </a:cubicBezTo>
                                  <a:cubicBezTo>
                                    <a:pt x="1543" y="540"/>
                                    <a:pt x="1523" y="505"/>
                                    <a:pt x="1512" y="462"/>
                                  </a:cubicBezTo>
                                  <a:cubicBezTo>
                                    <a:pt x="1513" y="438"/>
                                    <a:pt x="1512" y="392"/>
                                    <a:pt x="1527" y="369"/>
                                  </a:cubicBezTo>
                                  <a:cubicBezTo>
                                    <a:pt x="1533" y="344"/>
                                    <a:pt x="1535" y="324"/>
                                    <a:pt x="1551" y="303"/>
                                  </a:cubicBezTo>
                                  <a:cubicBezTo>
                                    <a:pt x="1555" y="290"/>
                                    <a:pt x="1556" y="276"/>
                                    <a:pt x="1563" y="264"/>
                                  </a:cubicBezTo>
                                  <a:cubicBezTo>
                                    <a:pt x="1568" y="254"/>
                                    <a:pt x="1575" y="244"/>
                                    <a:pt x="1581" y="234"/>
                                  </a:cubicBezTo>
                                  <a:cubicBezTo>
                                    <a:pt x="1583" y="231"/>
                                    <a:pt x="1587" y="225"/>
                                    <a:pt x="1587" y="225"/>
                                  </a:cubicBezTo>
                                  <a:cubicBezTo>
                                    <a:pt x="1596" y="190"/>
                                    <a:pt x="1613" y="149"/>
                                    <a:pt x="1635" y="120"/>
                                  </a:cubicBezTo>
                                  <a:cubicBezTo>
                                    <a:pt x="1651" y="58"/>
                                    <a:pt x="1619" y="61"/>
                                    <a:pt x="1572" y="54"/>
                                  </a:cubicBezTo>
                                  <a:cubicBezTo>
                                    <a:pt x="1555" y="46"/>
                                    <a:pt x="1543" y="44"/>
                                    <a:pt x="1524" y="42"/>
                                  </a:cubicBezTo>
                                  <a:cubicBezTo>
                                    <a:pt x="1490" y="31"/>
                                    <a:pt x="1506" y="34"/>
                                    <a:pt x="1476" y="30"/>
                                  </a:cubicBezTo>
                                  <a:cubicBezTo>
                                    <a:pt x="1470" y="26"/>
                                    <a:pt x="1458" y="21"/>
                                    <a:pt x="1458" y="21"/>
                                  </a:cubicBezTo>
                                </a:path>
                              </a:pathLst>
                            </a:custGeom>
                            <a:solidFill>
                              <a:srgbClr val="FFFF99"/>
                            </a:solidFill>
                            <a:ln w="9525">
                              <a:solidFill>
                                <a:srgbClr val="FFFF99"/>
                              </a:solidFill>
                              <a:round/>
                              <a:headEnd/>
                              <a:tailEnd/>
                            </a:ln>
                          </p:spPr>
                          <p:txBody>
                            <a:bodyPr/>
                            <a:lstStyle/>
                            <a:p>
                              <a:endParaRPr lang="en-US"/>
                            </a:p>
                          </p:txBody>
                        </p:sp>
                        <p:sp>
                          <p:nvSpPr>
                            <p:cNvPr id="63638" name="Freeform 33"/>
                            <p:cNvSpPr>
                              <a:spLocks/>
                            </p:cNvSpPr>
                            <p:nvPr/>
                          </p:nvSpPr>
                          <p:spPr bwMode="auto">
                            <a:xfrm>
                              <a:off x="2614" y="2222"/>
                              <a:ext cx="1894" cy="784"/>
                            </a:xfrm>
                            <a:custGeom>
                              <a:avLst/>
                              <a:gdLst>
                                <a:gd name="T0" fmla="*/ 1427 w 1894"/>
                                <a:gd name="T1" fmla="*/ 580 h 784"/>
                                <a:gd name="T2" fmla="*/ 1385 w 1894"/>
                                <a:gd name="T3" fmla="*/ 604 h 784"/>
                                <a:gd name="T4" fmla="*/ 1331 w 1894"/>
                                <a:gd name="T5" fmla="*/ 718 h 784"/>
                                <a:gd name="T6" fmla="*/ 1253 w 1894"/>
                                <a:gd name="T7" fmla="*/ 748 h 784"/>
                                <a:gd name="T8" fmla="*/ 1202 w 1894"/>
                                <a:gd name="T9" fmla="*/ 739 h 784"/>
                                <a:gd name="T10" fmla="*/ 1184 w 1894"/>
                                <a:gd name="T11" fmla="*/ 784 h 784"/>
                                <a:gd name="T12" fmla="*/ 857 w 1894"/>
                                <a:gd name="T13" fmla="*/ 745 h 784"/>
                                <a:gd name="T14" fmla="*/ 743 w 1894"/>
                                <a:gd name="T15" fmla="*/ 691 h 784"/>
                                <a:gd name="T16" fmla="*/ 383 w 1894"/>
                                <a:gd name="T17" fmla="*/ 679 h 784"/>
                                <a:gd name="T18" fmla="*/ 26 w 1894"/>
                                <a:gd name="T19" fmla="*/ 673 h 784"/>
                                <a:gd name="T20" fmla="*/ 20 w 1894"/>
                                <a:gd name="T21" fmla="*/ 610 h 784"/>
                                <a:gd name="T22" fmla="*/ 56 w 1894"/>
                                <a:gd name="T23" fmla="*/ 538 h 784"/>
                                <a:gd name="T24" fmla="*/ 86 w 1894"/>
                                <a:gd name="T25" fmla="*/ 514 h 784"/>
                                <a:gd name="T26" fmla="*/ 92 w 1894"/>
                                <a:gd name="T27" fmla="*/ 433 h 784"/>
                                <a:gd name="T28" fmla="*/ 80 w 1894"/>
                                <a:gd name="T29" fmla="*/ 280 h 784"/>
                                <a:gd name="T30" fmla="*/ 92 w 1894"/>
                                <a:gd name="T31" fmla="*/ 238 h 784"/>
                                <a:gd name="T32" fmla="*/ 131 w 1894"/>
                                <a:gd name="T33" fmla="*/ 184 h 784"/>
                                <a:gd name="T34" fmla="*/ 173 w 1894"/>
                                <a:gd name="T35" fmla="*/ 130 h 784"/>
                                <a:gd name="T36" fmla="*/ 191 w 1894"/>
                                <a:gd name="T37" fmla="*/ 106 h 784"/>
                                <a:gd name="T38" fmla="*/ 728 w 1894"/>
                                <a:gd name="T39" fmla="*/ 151 h 784"/>
                                <a:gd name="T40" fmla="*/ 1124 w 1894"/>
                                <a:gd name="T41" fmla="*/ 115 h 784"/>
                                <a:gd name="T42" fmla="*/ 1241 w 1894"/>
                                <a:gd name="T43" fmla="*/ 97 h 784"/>
                                <a:gd name="T44" fmla="*/ 1400 w 1894"/>
                                <a:gd name="T45" fmla="*/ 67 h 784"/>
                                <a:gd name="T46" fmla="*/ 1469 w 1894"/>
                                <a:gd name="T47" fmla="*/ 61 h 784"/>
                                <a:gd name="T48" fmla="*/ 1613 w 1894"/>
                                <a:gd name="T49" fmla="*/ 34 h 784"/>
                                <a:gd name="T50" fmla="*/ 1649 w 1894"/>
                                <a:gd name="T51" fmla="*/ 25 h 784"/>
                                <a:gd name="T52" fmla="*/ 1697 w 1894"/>
                                <a:gd name="T53" fmla="*/ 7 h 784"/>
                                <a:gd name="T54" fmla="*/ 1847 w 1894"/>
                                <a:gd name="T55" fmla="*/ 22 h 784"/>
                                <a:gd name="T56" fmla="*/ 1871 w 1894"/>
                                <a:gd name="T57" fmla="*/ 46 h 784"/>
                                <a:gd name="T58" fmla="*/ 1856 w 1894"/>
                                <a:gd name="T59" fmla="*/ 160 h 784"/>
                                <a:gd name="T60" fmla="*/ 1817 w 1894"/>
                                <a:gd name="T61" fmla="*/ 199 h 784"/>
                                <a:gd name="T62" fmla="*/ 1742 w 1894"/>
                                <a:gd name="T63" fmla="*/ 262 h 784"/>
                                <a:gd name="T64" fmla="*/ 1646 w 1894"/>
                                <a:gd name="T65" fmla="*/ 349 h 784"/>
                                <a:gd name="T66" fmla="*/ 1574 w 1894"/>
                                <a:gd name="T67" fmla="*/ 403 h 784"/>
                                <a:gd name="T68" fmla="*/ 1484 w 1894"/>
                                <a:gd name="T69" fmla="*/ 514 h 784"/>
                                <a:gd name="T70" fmla="*/ 1454 w 1894"/>
                                <a:gd name="T71" fmla="*/ 562 h 7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4"/>
                                <a:gd name="T109" fmla="*/ 0 h 784"/>
                                <a:gd name="T110" fmla="*/ 1894 w 1894"/>
                                <a:gd name="T111" fmla="*/ 784 h 7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4" h="784">
                                  <a:moveTo>
                                    <a:pt x="1454" y="562"/>
                                  </a:moveTo>
                                  <a:cubicBezTo>
                                    <a:pt x="1445" y="568"/>
                                    <a:pt x="1433" y="571"/>
                                    <a:pt x="1427" y="580"/>
                                  </a:cubicBezTo>
                                  <a:cubicBezTo>
                                    <a:pt x="1424" y="584"/>
                                    <a:pt x="1422" y="589"/>
                                    <a:pt x="1418" y="592"/>
                                  </a:cubicBezTo>
                                  <a:cubicBezTo>
                                    <a:pt x="1411" y="597"/>
                                    <a:pt x="1394" y="601"/>
                                    <a:pt x="1385" y="604"/>
                                  </a:cubicBezTo>
                                  <a:cubicBezTo>
                                    <a:pt x="1380" y="618"/>
                                    <a:pt x="1372" y="631"/>
                                    <a:pt x="1364" y="643"/>
                                  </a:cubicBezTo>
                                  <a:cubicBezTo>
                                    <a:pt x="1357" y="672"/>
                                    <a:pt x="1353" y="696"/>
                                    <a:pt x="1331" y="718"/>
                                  </a:cubicBezTo>
                                  <a:cubicBezTo>
                                    <a:pt x="1326" y="737"/>
                                    <a:pt x="1313" y="743"/>
                                    <a:pt x="1298" y="754"/>
                                  </a:cubicBezTo>
                                  <a:cubicBezTo>
                                    <a:pt x="1295" y="754"/>
                                    <a:pt x="1264" y="754"/>
                                    <a:pt x="1253" y="748"/>
                                  </a:cubicBezTo>
                                  <a:cubicBezTo>
                                    <a:pt x="1247" y="744"/>
                                    <a:pt x="1235" y="736"/>
                                    <a:pt x="1235" y="736"/>
                                  </a:cubicBezTo>
                                  <a:cubicBezTo>
                                    <a:pt x="1224" y="737"/>
                                    <a:pt x="1212" y="733"/>
                                    <a:pt x="1202" y="739"/>
                                  </a:cubicBezTo>
                                  <a:cubicBezTo>
                                    <a:pt x="1197" y="742"/>
                                    <a:pt x="1200" y="751"/>
                                    <a:pt x="1199" y="757"/>
                                  </a:cubicBezTo>
                                  <a:cubicBezTo>
                                    <a:pt x="1196" y="771"/>
                                    <a:pt x="1195" y="776"/>
                                    <a:pt x="1184" y="784"/>
                                  </a:cubicBezTo>
                                  <a:cubicBezTo>
                                    <a:pt x="1150" y="780"/>
                                    <a:pt x="1134" y="748"/>
                                    <a:pt x="1103" y="748"/>
                                  </a:cubicBezTo>
                                  <a:cubicBezTo>
                                    <a:pt x="1021" y="747"/>
                                    <a:pt x="939" y="746"/>
                                    <a:pt x="857" y="745"/>
                                  </a:cubicBezTo>
                                  <a:cubicBezTo>
                                    <a:pt x="806" y="740"/>
                                    <a:pt x="831" y="739"/>
                                    <a:pt x="800" y="718"/>
                                  </a:cubicBezTo>
                                  <a:cubicBezTo>
                                    <a:pt x="792" y="706"/>
                                    <a:pt x="759" y="691"/>
                                    <a:pt x="743" y="691"/>
                                  </a:cubicBezTo>
                                  <a:cubicBezTo>
                                    <a:pt x="652" y="689"/>
                                    <a:pt x="561" y="689"/>
                                    <a:pt x="470" y="688"/>
                                  </a:cubicBezTo>
                                  <a:cubicBezTo>
                                    <a:pt x="441" y="685"/>
                                    <a:pt x="412" y="681"/>
                                    <a:pt x="383" y="679"/>
                                  </a:cubicBezTo>
                                  <a:cubicBezTo>
                                    <a:pt x="320" y="665"/>
                                    <a:pt x="260" y="671"/>
                                    <a:pt x="194" y="673"/>
                                  </a:cubicBezTo>
                                  <a:cubicBezTo>
                                    <a:pt x="123" y="677"/>
                                    <a:pt x="116" y="679"/>
                                    <a:pt x="26" y="673"/>
                                  </a:cubicBezTo>
                                  <a:cubicBezTo>
                                    <a:pt x="20" y="673"/>
                                    <a:pt x="8" y="667"/>
                                    <a:pt x="8" y="667"/>
                                  </a:cubicBezTo>
                                  <a:cubicBezTo>
                                    <a:pt x="0" y="644"/>
                                    <a:pt x="13" y="630"/>
                                    <a:pt x="20" y="610"/>
                                  </a:cubicBezTo>
                                  <a:cubicBezTo>
                                    <a:pt x="21" y="601"/>
                                    <a:pt x="15" y="568"/>
                                    <a:pt x="29" y="556"/>
                                  </a:cubicBezTo>
                                  <a:cubicBezTo>
                                    <a:pt x="37" y="549"/>
                                    <a:pt x="47" y="544"/>
                                    <a:pt x="56" y="538"/>
                                  </a:cubicBezTo>
                                  <a:cubicBezTo>
                                    <a:pt x="59" y="536"/>
                                    <a:pt x="65" y="532"/>
                                    <a:pt x="65" y="532"/>
                                  </a:cubicBezTo>
                                  <a:cubicBezTo>
                                    <a:pt x="69" y="520"/>
                                    <a:pt x="75" y="521"/>
                                    <a:pt x="86" y="514"/>
                                  </a:cubicBezTo>
                                  <a:cubicBezTo>
                                    <a:pt x="90" y="497"/>
                                    <a:pt x="82" y="475"/>
                                    <a:pt x="101" y="469"/>
                                  </a:cubicBezTo>
                                  <a:cubicBezTo>
                                    <a:pt x="97" y="445"/>
                                    <a:pt x="100" y="457"/>
                                    <a:pt x="92" y="433"/>
                                  </a:cubicBezTo>
                                  <a:cubicBezTo>
                                    <a:pt x="91" y="430"/>
                                    <a:pt x="89" y="424"/>
                                    <a:pt x="89" y="424"/>
                                  </a:cubicBezTo>
                                  <a:cubicBezTo>
                                    <a:pt x="91" y="334"/>
                                    <a:pt x="99" y="336"/>
                                    <a:pt x="80" y="280"/>
                                  </a:cubicBezTo>
                                  <a:cubicBezTo>
                                    <a:pt x="84" y="259"/>
                                    <a:pt x="81" y="270"/>
                                    <a:pt x="89" y="247"/>
                                  </a:cubicBezTo>
                                  <a:cubicBezTo>
                                    <a:pt x="90" y="244"/>
                                    <a:pt x="92" y="238"/>
                                    <a:pt x="92" y="238"/>
                                  </a:cubicBezTo>
                                  <a:cubicBezTo>
                                    <a:pt x="108" y="242"/>
                                    <a:pt x="108" y="238"/>
                                    <a:pt x="113" y="223"/>
                                  </a:cubicBezTo>
                                  <a:cubicBezTo>
                                    <a:pt x="117" y="193"/>
                                    <a:pt x="118" y="204"/>
                                    <a:pt x="131" y="184"/>
                                  </a:cubicBezTo>
                                  <a:cubicBezTo>
                                    <a:pt x="138" y="154"/>
                                    <a:pt x="129" y="161"/>
                                    <a:pt x="155" y="157"/>
                                  </a:cubicBezTo>
                                  <a:cubicBezTo>
                                    <a:pt x="161" y="148"/>
                                    <a:pt x="167" y="139"/>
                                    <a:pt x="173" y="130"/>
                                  </a:cubicBezTo>
                                  <a:cubicBezTo>
                                    <a:pt x="177" y="124"/>
                                    <a:pt x="174" y="114"/>
                                    <a:pt x="179" y="109"/>
                                  </a:cubicBezTo>
                                  <a:cubicBezTo>
                                    <a:pt x="182" y="106"/>
                                    <a:pt x="187" y="107"/>
                                    <a:pt x="191" y="106"/>
                                  </a:cubicBezTo>
                                  <a:cubicBezTo>
                                    <a:pt x="348" y="109"/>
                                    <a:pt x="511" y="105"/>
                                    <a:pt x="668" y="121"/>
                                  </a:cubicBezTo>
                                  <a:cubicBezTo>
                                    <a:pt x="687" y="133"/>
                                    <a:pt x="706" y="144"/>
                                    <a:pt x="728" y="151"/>
                                  </a:cubicBezTo>
                                  <a:cubicBezTo>
                                    <a:pt x="838" y="150"/>
                                    <a:pt x="949" y="161"/>
                                    <a:pt x="1058" y="145"/>
                                  </a:cubicBezTo>
                                  <a:cubicBezTo>
                                    <a:pt x="1080" y="142"/>
                                    <a:pt x="1103" y="124"/>
                                    <a:pt x="1124" y="115"/>
                                  </a:cubicBezTo>
                                  <a:cubicBezTo>
                                    <a:pt x="1141" y="108"/>
                                    <a:pt x="1163" y="108"/>
                                    <a:pt x="1181" y="106"/>
                                  </a:cubicBezTo>
                                  <a:cubicBezTo>
                                    <a:pt x="1212" y="96"/>
                                    <a:pt x="1193" y="100"/>
                                    <a:pt x="1241" y="97"/>
                                  </a:cubicBezTo>
                                  <a:cubicBezTo>
                                    <a:pt x="1260" y="93"/>
                                    <a:pt x="1278" y="88"/>
                                    <a:pt x="1298" y="85"/>
                                  </a:cubicBezTo>
                                  <a:cubicBezTo>
                                    <a:pt x="1331" y="74"/>
                                    <a:pt x="1365" y="70"/>
                                    <a:pt x="1400" y="67"/>
                                  </a:cubicBezTo>
                                  <a:cubicBezTo>
                                    <a:pt x="1405" y="66"/>
                                    <a:pt x="1410" y="64"/>
                                    <a:pt x="1415" y="64"/>
                                  </a:cubicBezTo>
                                  <a:cubicBezTo>
                                    <a:pt x="1433" y="62"/>
                                    <a:pt x="1451" y="63"/>
                                    <a:pt x="1469" y="61"/>
                                  </a:cubicBezTo>
                                  <a:cubicBezTo>
                                    <a:pt x="1492" y="58"/>
                                    <a:pt x="1514" y="51"/>
                                    <a:pt x="1538" y="49"/>
                                  </a:cubicBezTo>
                                  <a:cubicBezTo>
                                    <a:pt x="1563" y="44"/>
                                    <a:pt x="1588" y="41"/>
                                    <a:pt x="1613" y="34"/>
                                  </a:cubicBezTo>
                                  <a:cubicBezTo>
                                    <a:pt x="1621" y="32"/>
                                    <a:pt x="1629" y="30"/>
                                    <a:pt x="1637" y="28"/>
                                  </a:cubicBezTo>
                                  <a:cubicBezTo>
                                    <a:pt x="1641" y="27"/>
                                    <a:pt x="1649" y="25"/>
                                    <a:pt x="1649" y="25"/>
                                  </a:cubicBezTo>
                                  <a:cubicBezTo>
                                    <a:pt x="1659" y="18"/>
                                    <a:pt x="1667" y="17"/>
                                    <a:pt x="1679" y="13"/>
                                  </a:cubicBezTo>
                                  <a:cubicBezTo>
                                    <a:pt x="1685" y="11"/>
                                    <a:pt x="1691" y="9"/>
                                    <a:pt x="1697" y="7"/>
                                  </a:cubicBezTo>
                                  <a:cubicBezTo>
                                    <a:pt x="1700" y="6"/>
                                    <a:pt x="1706" y="4"/>
                                    <a:pt x="1706" y="4"/>
                                  </a:cubicBezTo>
                                  <a:cubicBezTo>
                                    <a:pt x="1758" y="6"/>
                                    <a:pt x="1802" y="0"/>
                                    <a:pt x="1847" y="22"/>
                                  </a:cubicBezTo>
                                  <a:cubicBezTo>
                                    <a:pt x="1851" y="27"/>
                                    <a:pt x="1854" y="32"/>
                                    <a:pt x="1859" y="37"/>
                                  </a:cubicBezTo>
                                  <a:cubicBezTo>
                                    <a:pt x="1863" y="41"/>
                                    <a:pt x="1868" y="42"/>
                                    <a:pt x="1871" y="46"/>
                                  </a:cubicBezTo>
                                  <a:cubicBezTo>
                                    <a:pt x="1876" y="52"/>
                                    <a:pt x="1878" y="61"/>
                                    <a:pt x="1883" y="67"/>
                                  </a:cubicBezTo>
                                  <a:cubicBezTo>
                                    <a:pt x="1894" y="100"/>
                                    <a:pt x="1885" y="141"/>
                                    <a:pt x="1856" y="160"/>
                                  </a:cubicBezTo>
                                  <a:cubicBezTo>
                                    <a:pt x="1844" y="177"/>
                                    <a:pt x="1857" y="161"/>
                                    <a:pt x="1838" y="178"/>
                                  </a:cubicBezTo>
                                  <a:cubicBezTo>
                                    <a:pt x="1831" y="185"/>
                                    <a:pt x="1817" y="199"/>
                                    <a:pt x="1817" y="199"/>
                                  </a:cubicBezTo>
                                  <a:cubicBezTo>
                                    <a:pt x="1813" y="212"/>
                                    <a:pt x="1790" y="227"/>
                                    <a:pt x="1778" y="235"/>
                                  </a:cubicBezTo>
                                  <a:cubicBezTo>
                                    <a:pt x="1770" y="247"/>
                                    <a:pt x="1756" y="256"/>
                                    <a:pt x="1742" y="262"/>
                                  </a:cubicBezTo>
                                  <a:cubicBezTo>
                                    <a:pt x="1720" y="289"/>
                                    <a:pt x="1693" y="305"/>
                                    <a:pt x="1667" y="328"/>
                                  </a:cubicBezTo>
                                  <a:cubicBezTo>
                                    <a:pt x="1660" y="335"/>
                                    <a:pt x="1653" y="342"/>
                                    <a:pt x="1646" y="349"/>
                                  </a:cubicBezTo>
                                  <a:cubicBezTo>
                                    <a:pt x="1641" y="354"/>
                                    <a:pt x="1628" y="361"/>
                                    <a:pt x="1628" y="361"/>
                                  </a:cubicBezTo>
                                  <a:cubicBezTo>
                                    <a:pt x="1616" y="380"/>
                                    <a:pt x="1593" y="390"/>
                                    <a:pt x="1574" y="403"/>
                                  </a:cubicBezTo>
                                  <a:cubicBezTo>
                                    <a:pt x="1566" y="427"/>
                                    <a:pt x="1542" y="442"/>
                                    <a:pt x="1526" y="460"/>
                                  </a:cubicBezTo>
                                  <a:cubicBezTo>
                                    <a:pt x="1511" y="477"/>
                                    <a:pt x="1500" y="498"/>
                                    <a:pt x="1484" y="514"/>
                                  </a:cubicBezTo>
                                  <a:cubicBezTo>
                                    <a:pt x="1480" y="527"/>
                                    <a:pt x="1469" y="534"/>
                                    <a:pt x="1463" y="547"/>
                                  </a:cubicBezTo>
                                  <a:cubicBezTo>
                                    <a:pt x="1460" y="553"/>
                                    <a:pt x="1451" y="562"/>
                                    <a:pt x="1454" y="562"/>
                                  </a:cubicBezTo>
                                  <a:close/>
                                </a:path>
                              </a:pathLst>
                            </a:custGeom>
                            <a:solidFill>
                              <a:srgbClr val="FFFF99"/>
                            </a:solidFill>
                            <a:ln w="9525">
                              <a:solidFill>
                                <a:srgbClr val="FFFF99"/>
                              </a:solidFill>
                              <a:round/>
                              <a:headEnd/>
                              <a:tailEnd/>
                            </a:ln>
                          </p:spPr>
                          <p:txBody>
                            <a:bodyPr/>
                            <a:lstStyle/>
                            <a:p>
                              <a:endParaRPr lang="en-US"/>
                            </a:p>
                          </p:txBody>
                        </p:sp>
                        <p:sp>
                          <p:nvSpPr>
                            <p:cNvPr id="63639" name="Freeform 34"/>
                            <p:cNvSpPr>
                              <a:spLocks/>
                            </p:cNvSpPr>
                            <p:nvPr/>
                          </p:nvSpPr>
                          <p:spPr bwMode="auto">
                            <a:xfrm>
                              <a:off x="4008" y="1121"/>
                              <a:ext cx="921" cy="1188"/>
                            </a:xfrm>
                            <a:custGeom>
                              <a:avLst/>
                              <a:gdLst>
                                <a:gd name="T0" fmla="*/ 906 w 921"/>
                                <a:gd name="T1" fmla="*/ 205 h 1188"/>
                                <a:gd name="T2" fmla="*/ 867 w 921"/>
                                <a:gd name="T3" fmla="*/ 190 h 1188"/>
                                <a:gd name="T4" fmla="*/ 816 w 921"/>
                                <a:gd name="T5" fmla="*/ 163 h 1188"/>
                                <a:gd name="T6" fmla="*/ 756 w 921"/>
                                <a:gd name="T7" fmla="*/ 130 h 1188"/>
                                <a:gd name="T8" fmla="*/ 678 w 921"/>
                                <a:gd name="T9" fmla="*/ 106 h 1188"/>
                                <a:gd name="T10" fmla="*/ 396 w 921"/>
                                <a:gd name="T11" fmla="*/ 76 h 1188"/>
                                <a:gd name="T12" fmla="*/ 339 w 921"/>
                                <a:gd name="T13" fmla="*/ 67 h 1188"/>
                                <a:gd name="T14" fmla="*/ 183 w 921"/>
                                <a:gd name="T15" fmla="*/ 43 h 1188"/>
                                <a:gd name="T16" fmla="*/ 150 w 921"/>
                                <a:gd name="T17" fmla="*/ 22 h 1188"/>
                                <a:gd name="T18" fmla="*/ 66 w 921"/>
                                <a:gd name="T19" fmla="*/ 28 h 1188"/>
                                <a:gd name="T20" fmla="*/ 0 w 921"/>
                                <a:gd name="T21" fmla="*/ 94 h 1188"/>
                                <a:gd name="T22" fmla="*/ 3 w 921"/>
                                <a:gd name="T23" fmla="*/ 118 h 1188"/>
                                <a:gd name="T24" fmla="*/ 24 w 921"/>
                                <a:gd name="T25" fmla="*/ 136 h 1188"/>
                                <a:gd name="T26" fmla="*/ 90 w 921"/>
                                <a:gd name="T27" fmla="*/ 166 h 1188"/>
                                <a:gd name="T28" fmla="*/ 120 w 921"/>
                                <a:gd name="T29" fmla="*/ 175 h 1188"/>
                                <a:gd name="T30" fmla="*/ 144 w 921"/>
                                <a:gd name="T31" fmla="*/ 181 h 1188"/>
                                <a:gd name="T32" fmla="*/ 270 w 921"/>
                                <a:gd name="T33" fmla="*/ 244 h 1188"/>
                                <a:gd name="T34" fmla="*/ 240 w 921"/>
                                <a:gd name="T35" fmla="*/ 376 h 1188"/>
                                <a:gd name="T36" fmla="*/ 195 w 921"/>
                                <a:gd name="T37" fmla="*/ 511 h 1188"/>
                                <a:gd name="T38" fmla="*/ 198 w 921"/>
                                <a:gd name="T39" fmla="*/ 847 h 1188"/>
                                <a:gd name="T40" fmla="*/ 204 w 921"/>
                                <a:gd name="T41" fmla="*/ 859 h 1188"/>
                                <a:gd name="T42" fmla="*/ 240 w 921"/>
                                <a:gd name="T43" fmla="*/ 937 h 1188"/>
                                <a:gd name="T44" fmla="*/ 261 w 921"/>
                                <a:gd name="T45" fmla="*/ 982 h 1188"/>
                                <a:gd name="T46" fmla="*/ 330 w 921"/>
                                <a:gd name="T47" fmla="*/ 1132 h 1188"/>
                                <a:gd name="T48" fmla="*/ 627 w 921"/>
                                <a:gd name="T49" fmla="*/ 1111 h 1188"/>
                                <a:gd name="T50" fmla="*/ 639 w 921"/>
                                <a:gd name="T51" fmla="*/ 1039 h 1188"/>
                                <a:gd name="T52" fmla="*/ 666 w 921"/>
                                <a:gd name="T53" fmla="*/ 832 h 1188"/>
                                <a:gd name="T54" fmla="*/ 696 w 921"/>
                                <a:gd name="T55" fmla="*/ 766 h 1188"/>
                                <a:gd name="T56" fmla="*/ 747 w 921"/>
                                <a:gd name="T57" fmla="*/ 652 h 1188"/>
                                <a:gd name="T58" fmla="*/ 765 w 921"/>
                                <a:gd name="T59" fmla="*/ 625 h 1188"/>
                                <a:gd name="T60" fmla="*/ 795 w 921"/>
                                <a:gd name="T61" fmla="*/ 514 h 1188"/>
                                <a:gd name="T62" fmla="*/ 807 w 921"/>
                                <a:gd name="T63" fmla="*/ 469 h 1188"/>
                                <a:gd name="T64" fmla="*/ 816 w 921"/>
                                <a:gd name="T65" fmla="*/ 400 h 1188"/>
                                <a:gd name="T66" fmla="*/ 840 w 921"/>
                                <a:gd name="T67" fmla="*/ 349 h 1188"/>
                                <a:gd name="T68" fmla="*/ 849 w 921"/>
                                <a:gd name="T69" fmla="*/ 319 h 1188"/>
                                <a:gd name="T70" fmla="*/ 870 w 921"/>
                                <a:gd name="T71" fmla="*/ 280 h 1188"/>
                                <a:gd name="T72" fmla="*/ 903 w 921"/>
                                <a:gd name="T73" fmla="*/ 223 h 1188"/>
                                <a:gd name="T74" fmla="*/ 921 w 921"/>
                                <a:gd name="T75" fmla="*/ 205 h 1188"/>
                                <a:gd name="T76" fmla="*/ 906 w 921"/>
                                <a:gd name="T77" fmla="*/ 205 h 1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1"/>
                                <a:gd name="T118" fmla="*/ 0 h 1188"/>
                                <a:gd name="T119" fmla="*/ 921 w 921"/>
                                <a:gd name="T120" fmla="*/ 1188 h 11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1" h="1188">
                                  <a:moveTo>
                                    <a:pt x="906" y="205"/>
                                  </a:moveTo>
                                  <a:cubicBezTo>
                                    <a:pt x="894" y="199"/>
                                    <a:pt x="879" y="197"/>
                                    <a:pt x="867" y="190"/>
                                  </a:cubicBezTo>
                                  <a:cubicBezTo>
                                    <a:pt x="850" y="180"/>
                                    <a:pt x="836" y="168"/>
                                    <a:pt x="816" y="163"/>
                                  </a:cubicBezTo>
                                  <a:cubicBezTo>
                                    <a:pt x="797" y="148"/>
                                    <a:pt x="780" y="135"/>
                                    <a:pt x="756" y="130"/>
                                  </a:cubicBezTo>
                                  <a:cubicBezTo>
                                    <a:pt x="731" y="118"/>
                                    <a:pt x="705" y="111"/>
                                    <a:pt x="678" y="106"/>
                                  </a:cubicBezTo>
                                  <a:cubicBezTo>
                                    <a:pt x="615" y="64"/>
                                    <a:pt x="461" y="79"/>
                                    <a:pt x="396" y="76"/>
                                  </a:cubicBezTo>
                                  <a:cubicBezTo>
                                    <a:pt x="378" y="70"/>
                                    <a:pt x="358" y="70"/>
                                    <a:pt x="339" y="67"/>
                                  </a:cubicBezTo>
                                  <a:cubicBezTo>
                                    <a:pt x="287" y="60"/>
                                    <a:pt x="235" y="50"/>
                                    <a:pt x="183" y="43"/>
                                  </a:cubicBezTo>
                                  <a:cubicBezTo>
                                    <a:pt x="168" y="38"/>
                                    <a:pt x="163" y="26"/>
                                    <a:pt x="150" y="22"/>
                                  </a:cubicBezTo>
                                  <a:cubicBezTo>
                                    <a:pt x="143" y="0"/>
                                    <a:pt x="86" y="26"/>
                                    <a:pt x="66" y="28"/>
                                  </a:cubicBezTo>
                                  <a:cubicBezTo>
                                    <a:pt x="50" y="33"/>
                                    <a:pt x="15" y="79"/>
                                    <a:pt x="0" y="94"/>
                                  </a:cubicBezTo>
                                  <a:cubicBezTo>
                                    <a:pt x="1" y="102"/>
                                    <a:pt x="0" y="110"/>
                                    <a:pt x="3" y="118"/>
                                  </a:cubicBezTo>
                                  <a:cubicBezTo>
                                    <a:pt x="4" y="122"/>
                                    <a:pt x="22" y="135"/>
                                    <a:pt x="24" y="136"/>
                                  </a:cubicBezTo>
                                  <a:cubicBezTo>
                                    <a:pt x="46" y="147"/>
                                    <a:pt x="69" y="155"/>
                                    <a:pt x="90" y="166"/>
                                  </a:cubicBezTo>
                                  <a:cubicBezTo>
                                    <a:pt x="99" y="171"/>
                                    <a:pt x="110" y="172"/>
                                    <a:pt x="120" y="175"/>
                                  </a:cubicBezTo>
                                  <a:cubicBezTo>
                                    <a:pt x="128" y="177"/>
                                    <a:pt x="144" y="181"/>
                                    <a:pt x="144" y="181"/>
                                  </a:cubicBezTo>
                                  <a:cubicBezTo>
                                    <a:pt x="171" y="217"/>
                                    <a:pt x="228" y="237"/>
                                    <a:pt x="270" y="244"/>
                                  </a:cubicBezTo>
                                  <a:cubicBezTo>
                                    <a:pt x="268" y="288"/>
                                    <a:pt x="266" y="338"/>
                                    <a:pt x="240" y="376"/>
                                  </a:cubicBezTo>
                                  <a:cubicBezTo>
                                    <a:pt x="228" y="422"/>
                                    <a:pt x="207" y="464"/>
                                    <a:pt x="195" y="511"/>
                                  </a:cubicBezTo>
                                  <a:cubicBezTo>
                                    <a:pt x="196" y="623"/>
                                    <a:pt x="195" y="735"/>
                                    <a:pt x="198" y="847"/>
                                  </a:cubicBezTo>
                                  <a:cubicBezTo>
                                    <a:pt x="198" y="851"/>
                                    <a:pt x="202" y="855"/>
                                    <a:pt x="204" y="859"/>
                                  </a:cubicBezTo>
                                  <a:cubicBezTo>
                                    <a:pt x="215" y="884"/>
                                    <a:pt x="220" y="917"/>
                                    <a:pt x="240" y="937"/>
                                  </a:cubicBezTo>
                                  <a:cubicBezTo>
                                    <a:pt x="245" y="953"/>
                                    <a:pt x="256" y="966"/>
                                    <a:pt x="261" y="982"/>
                                  </a:cubicBezTo>
                                  <a:cubicBezTo>
                                    <a:pt x="265" y="1025"/>
                                    <a:pt x="274" y="1118"/>
                                    <a:pt x="330" y="1132"/>
                                  </a:cubicBezTo>
                                  <a:cubicBezTo>
                                    <a:pt x="484" y="1130"/>
                                    <a:pt x="550" y="1188"/>
                                    <a:pt x="627" y="1111"/>
                                  </a:cubicBezTo>
                                  <a:cubicBezTo>
                                    <a:pt x="633" y="1087"/>
                                    <a:pt x="633" y="1063"/>
                                    <a:pt x="639" y="1039"/>
                                  </a:cubicBezTo>
                                  <a:cubicBezTo>
                                    <a:pt x="641" y="938"/>
                                    <a:pt x="637" y="908"/>
                                    <a:pt x="666" y="832"/>
                                  </a:cubicBezTo>
                                  <a:cubicBezTo>
                                    <a:pt x="675" y="807"/>
                                    <a:pt x="676" y="786"/>
                                    <a:pt x="696" y="766"/>
                                  </a:cubicBezTo>
                                  <a:cubicBezTo>
                                    <a:pt x="704" y="734"/>
                                    <a:pt x="719" y="670"/>
                                    <a:pt x="747" y="652"/>
                                  </a:cubicBezTo>
                                  <a:cubicBezTo>
                                    <a:pt x="751" y="641"/>
                                    <a:pt x="758" y="635"/>
                                    <a:pt x="765" y="625"/>
                                  </a:cubicBezTo>
                                  <a:cubicBezTo>
                                    <a:pt x="774" y="587"/>
                                    <a:pt x="775" y="548"/>
                                    <a:pt x="795" y="514"/>
                                  </a:cubicBezTo>
                                  <a:cubicBezTo>
                                    <a:pt x="799" y="499"/>
                                    <a:pt x="802" y="484"/>
                                    <a:pt x="807" y="469"/>
                                  </a:cubicBezTo>
                                  <a:cubicBezTo>
                                    <a:pt x="808" y="459"/>
                                    <a:pt x="812" y="409"/>
                                    <a:pt x="816" y="400"/>
                                  </a:cubicBezTo>
                                  <a:cubicBezTo>
                                    <a:pt x="824" y="384"/>
                                    <a:pt x="835" y="365"/>
                                    <a:pt x="840" y="349"/>
                                  </a:cubicBezTo>
                                  <a:cubicBezTo>
                                    <a:pt x="843" y="340"/>
                                    <a:pt x="844" y="328"/>
                                    <a:pt x="849" y="319"/>
                                  </a:cubicBezTo>
                                  <a:cubicBezTo>
                                    <a:pt x="857" y="305"/>
                                    <a:pt x="864" y="295"/>
                                    <a:pt x="870" y="280"/>
                                  </a:cubicBezTo>
                                  <a:cubicBezTo>
                                    <a:pt x="877" y="263"/>
                                    <a:pt x="891" y="238"/>
                                    <a:pt x="903" y="223"/>
                                  </a:cubicBezTo>
                                  <a:cubicBezTo>
                                    <a:pt x="908" y="216"/>
                                    <a:pt x="921" y="205"/>
                                    <a:pt x="921" y="205"/>
                                  </a:cubicBezTo>
                                  <a:cubicBezTo>
                                    <a:pt x="910" y="201"/>
                                    <a:pt x="915" y="201"/>
                                    <a:pt x="906" y="205"/>
                                  </a:cubicBezTo>
                                  <a:close/>
                                </a:path>
                              </a:pathLst>
                            </a:custGeom>
                            <a:solidFill>
                              <a:srgbClr val="FFFF99"/>
                            </a:solidFill>
                            <a:ln w="9525">
                              <a:solidFill>
                                <a:srgbClr val="FFFF99"/>
                              </a:solidFill>
                              <a:round/>
                              <a:headEnd/>
                              <a:tailEnd/>
                            </a:ln>
                          </p:spPr>
                          <p:txBody>
                            <a:bodyPr/>
                            <a:lstStyle/>
                            <a:p>
                              <a:endParaRPr lang="en-US"/>
                            </a:p>
                          </p:txBody>
                        </p:sp>
                        <p:sp>
                          <p:nvSpPr>
                            <p:cNvPr id="63640" name="Freeform 35"/>
                            <p:cNvSpPr>
                              <a:spLocks/>
                            </p:cNvSpPr>
                            <p:nvPr/>
                          </p:nvSpPr>
                          <p:spPr bwMode="auto">
                            <a:xfrm>
                              <a:off x="4114" y="371"/>
                              <a:ext cx="1309" cy="962"/>
                            </a:xfrm>
                            <a:custGeom>
                              <a:avLst/>
                              <a:gdLst>
                                <a:gd name="T0" fmla="*/ 557 w 1309"/>
                                <a:gd name="T1" fmla="*/ 913 h 962"/>
                                <a:gd name="T2" fmla="*/ 689 w 1309"/>
                                <a:gd name="T3" fmla="*/ 931 h 962"/>
                                <a:gd name="T4" fmla="*/ 785 w 1309"/>
                                <a:gd name="T5" fmla="*/ 958 h 962"/>
                                <a:gd name="T6" fmla="*/ 1007 w 1309"/>
                                <a:gd name="T7" fmla="*/ 946 h 962"/>
                                <a:gd name="T8" fmla="*/ 1046 w 1309"/>
                                <a:gd name="T9" fmla="*/ 925 h 962"/>
                                <a:gd name="T10" fmla="*/ 1094 w 1309"/>
                                <a:gd name="T11" fmla="*/ 892 h 962"/>
                                <a:gd name="T12" fmla="*/ 1064 w 1309"/>
                                <a:gd name="T13" fmla="*/ 775 h 962"/>
                                <a:gd name="T14" fmla="*/ 1013 w 1309"/>
                                <a:gd name="T15" fmla="*/ 751 h 962"/>
                                <a:gd name="T16" fmla="*/ 992 w 1309"/>
                                <a:gd name="T17" fmla="*/ 700 h 962"/>
                                <a:gd name="T18" fmla="*/ 995 w 1309"/>
                                <a:gd name="T19" fmla="*/ 646 h 962"/>
                                <a:gd name="T20" fmla="*/ 1013 w 1309"/>
                                <a:gd name="T21" fmla="*/ 628 h 962"/>
                                <a:gd name="T22" fmla="*/ 1052 w 1309"/>
                                <a:gd name="T23" fmla="*/ 580 h 962"/>
                                <a:gd name="T24" fmla="*/ 1082 w 1309"/>
                                <a:gd name="T25" fmla="*/ 562 h 962"/>
                                <a:gd name="T26" fmla="*/ 1124 w 1309"/>
                                <a:gd name="T27" fmla="*/ 538 h 962"/>
                                <a:gd name="T28" fmla="*/ 1163 w 1309"/>
                                <a:gd name="T29" fmla="*/ 517 h 962"/>
                                <a:gd name="T30" fmla="*/ 1217 w 1309"/>
                                <a:gd name="T31" fmla="*/ 451 h 962"/>
                                <a:gd name="T32" fmla="*/ 1241 w 1309"/>
                                <a:gd name="T33" fmla="*/ 427 h 962"/>
                                <a:gd name="T34" fmla="*/ 1280 w 1309"/>
                                <a:gd name="T35" fmla="*/ 385 h 962"/>
                                <a:gd name="T36" fmla="*/ 1265 w 1309"/>
                                <a:gd name="T37" fmla="*/ 307 h 962"/>
                                <a:gd name="T38" fmla="*/ 1253 w 1309"/>
                                <a:gd name="T39" fmla="*/ 304 h 962"/>
                                <a:gd name="T40" fmla="*/ 1241 w 1309"/>
                                <a:gd name="T41" fmla="*/ 286 h 962"/>
                                <a:gd name="T42" fmla="*/ 1220 w 1309"/>
                                <a:gd name="T43" fmla="*/ 250 h 962"/>
                                <a:gd name="T44" fmla="*/ 1214 w 1309"/>
                                <a:gd name="T45" fmla="*/ 232 h 962"/>
                                <a:gd name="T46" fmla="*/ 1211 w 1309"/>
                                <a:gd name="T47" fmla="*/ 223 h 962"/>
                                <a:gd name="T48" fmla="*/ 1199 w 1309"/>
                                <a:gd name="T49" fmla="*/ 169 h 962"/>
                                <a:gd name="T50" fmla="*/ 1133 w 1309"/>
                                <a:gd name="T51" fmla="*/ 10 h 962"/>
                                <a:gd name="T52" fmla="*/ 1079 w 1309"/>
                                <a:gd name="T53" fmla="*/ 22 h 962"/>
                                <a:gd name="T54" fmla="*/ 1040 w 1309"/>
                                <a:gd name="T55" fmla="*/ 19 h 962"/>
                                <a:gd name="T56" fmla="*/ 1034 w 1309"/>
                                <a:gd name="T57" fmla="*/ 1 h 962"/>
                                <a:gd name="T58" fmla="*/ 1001 w 1309"/>
                                <a:gd name="T59" fmla="*/ 19 h 962"/>
                                <a:gd name="T60" fmla="*/ 995 w 1309"/>
                                <a:gd name="T61" fmla="*/ 55 h 962"/>
                                <a:gd name="T62" fmla="*/ 983 w 1309"/>
                                <a:gd name="T63" fmla="*/ 73 h 962"/>
                                <a:gd name="T64" fmla="*/ 977 w 1309"/>
                                <a:gd name="T65" fmla="*/ 82 h 962"/>
                                <a:gd name="T66" fmla="*/ 956 w 1309"/>
                                <a:gd name="T67" fmla="*/ 118 h 962"/>
                                <a:gd name="T68" fmla="*/ 935 w 1309"/>
                                <a:gd name="T69" fmla="*/ 139 h 962"/>
                                <a:gd name="T70" fmla="*/ 926 w 1309"/>
                                <a:gd name="T71" fmla="*/ 217 h 962"/>
                                <a:gd name="T72" fmla="*/ 905 w 1309"/>
                                <a:gd name="T73" fmla="*/ 274 h 962"/>
                                <a:gd name="T74" fmla="*/ 875 w 1309"/>
                                <a:gd name="T75" fmla="*/ 295 h 962"/>
                                <a:gd name="T76" fmla="*/ 860 w 1309"/>
                                <a:gd name="T77" fmla="*/ 334 h 962"/>
                                <a:gd name="T78" fmla="*/ 803 w 1309"/>
                                <a:gd name="T79" fmla="*/ 352 h 962"/>
                                <a:gd name="T80" fmla="*/ 800 w 1309"/>
                                <a:gd name="T81" fmla="*/ 373 h 962"/>
                                <a:gd name="T82" fmla="*/ 764 w 1309"/>
                                <a:gd name="T83" fmla="*/ 385 h 962"/>
                                <a:gd name="T84" fmla="*/ 725 w 1309"/>
                                <a:gd name="T85" fmla="*/ 397 h 962"/>
                                <a:gd name="T86" fmla="*/ 671 w 1309"/>
                                <a:gd name="T87" fmla="*/ 403 h 962"/>
                                <a:gd name="T88" fmla="*/ 542 w 1309"/>
                                <a:gd name="T89" fmla="*/ 415 h 962"/>
                                <a:gd name="T90" fmla="*/ 467 w 1309"/>
                                <a:gd name="T91" fmla="*/ 421 h 962"/>
                                <a:gd name="T92" fmla="*/ 437 w 1309"/>
                                <a:gd name="T93" fmla="*/ 430 h 962"/>
                                <a:gd name="T94" fmla="*/ 383 w 1309"/>
                                <a:gd name="T95" fmla="*/ 484 h 962"/>
                                <a:gd name="T96" fmla="*/ 326 w 1309"/>
                                <a:gd name="T97" fmla="*/ 529 h 962"/>
                                <a:gd name="T98" fmla="*/ 335 w 1309"/>
                                <a:gd name="T99" fmla="*/ 553 h 962"/>
                                <a:gd name="T100" fmla="*/ 323 w 1309"/>
                                <a:gd name="T101" fmla="*/ 565 h 962"/>
                                <a:gd name="T102" fmla="*/ 311 w 1309"/>
                                <a:gd name="T103" fmla="*/ 583 h 962"/>
                                <a:gd name="T104" fmla="*/ 314 w 1309"/>
                                <a:gd name="T105" fmla="*/ 604 h 962"/>
                                <a:gd name="T106" fmla="*/ 323 w 1309"/>
                                <a:gd name="T107" fmla="*/ 610 h 962"/>
                                <a:gd name="T108" fmla="*/ 278 w 1309"/>
                                <a:gd name="T109" fmla="*/ 640 h 962"/>
                                <a:gd name="T110" fmla="*/ 62 w 1309"/>
                                <a:gd name="T111" fmla="*/ 643 h 962"/>
                                <a:gd name="T112" fmla="*/ 20 w 1309"/>
                                <a:gd name="T113" fmla="*/ 655 h 962"/>
                                <a:gd name="T114" fmla="*/ 23 w 1309"/>
                                <a:gd name="T115" fmla="*/ 715 h 962"/>
                                <a:gd name="T116" fmla="*/ 32 w 1309"/>
                                <a:gd name="T117" fmla="*/ 796 h 962"/>
                                <a:gd name="T118" fmla="*/ 74 w 1309"/>
                                <a:gd name="T119" fmla="*/ 826 h 962"/>
                                <a:gd name="T120" fmla="*/ 236 w 1309"/>
                                <a:gd name="T121" fmla="*/ 880 h 962"/>
                                <a:gd name="T122" fmla="*/ 398 w 1309"/>
                                <a:gd name="T123" fmla="*/ 901 h 962"/>
                                <a:gd name="T124" fmla="*/ 575 w 1309"/>
                                <a:gd name="T125" fmla="*/ 913 h 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9"/>
                                <a:gd name="T190" fmla="*/ 0 h 962"/>
                                <a:gd name="T191" fmla="*/ 1309 w 1309"/>
                                <a:gd name="T192" fmla="*/ 962 h 9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9" h="962">
                                  <a:moveTo>
                                    <a:pt x="557" y="913"/>
                                  </a:moveTo>
                                  <a:cubicBezTo>
                                    <a:pt x="580" y="905"/>
                                    <a:pt x="657" y="927"/>
                                    <a:pt x="689" y="931"/>
                                  </a:cubicBezTo>
                                  <a:cubicBezTo>
                                    <a:pt x="718" y="945"/>
                                    <a:pt x="754" y="948"/>
                                    <a:pt x="785" y="958"/>
                                  </a:cubicBezTo>
                                  <a:cubicBezTo>
                                    <a:pt x="900" y="956"/>
                                    <a:pt x="926" y="962"/>
                                    <a:pt x="1007" y="946"/>
                                  </a:cubicBezTo>
                                  <a:cubicBezTo>
                                    <a:pt x="1020" y="938"/>
                                    <a:pt x="1034" y="933"/>
                                    <a:pt x="1046" y="925"/>
                                  </a:cubicBezTo>
                                  <a:cubicBezTo>
                                    <a:pt x="1052" y="906"/>
                                    <a:pt x="1078" y="903"/>
                                    <a:pt x="1094" y="892"/>
                                  </a:cubicBezTo>
                                  <a:cubicBezTo>
                                    <a:pt x="1112" y="865"/>
                                    <a:pt x="1103" y="788"/>
                                    <a:pt x="1064" y="775"/>
                                  </a:cubicBezTo>
                                  <a:cubicBezTo>
                                    <a:pt x="1048" y="763"/>
                                    <a:pt x="1030" y="760"/>
                                    <a:pt x="1013" y="751"/>
                                  </a:cubicBezTo>
                                  <a:cubicBezTo>
                                    <a:pt x="1000" y="732"/>
                                    <a:pt x="999" y="721"/>
                                    <a:pt x="992" y="700"/>
                                  </a:cubicBezTo>
                                  <a:cubicBezTo>
                                    <a:pt x="993" y="682"/>
                                    <a:pt x="992" y="664"/>
                                    <a:pt x="995" y="646"/>
                                  </a:cubicBezTo>
                                  <a:cubicBezTo>
                                    <a:pt x="996" y="637"/>
                                    <a:pt x="1009" y="633"/>
                                    <a:pt x="1013" y="628"/>
                                  </a:cubicBezTo>
                                  <a:cubicBezTo>
                                    <a:pt x="1026" y="613"/>
                                    <a:pt x="1038" y="594"/>
                                    <a:pt x="1052" y="580"/>
                                  </a:cubicBezTo>
                                  <a:cubicBezTo>
                                    <a:pt x="1060" y="572"/>
                                    <a:pt x="1073" y="570"/>
                                    <a:pt x="1082" y="562"/>
                                  </a:cubicBezTo>
                                  <a:cubicBezTo>
                                    <a:pt x="1101" y="547"/>
                                    <a:pt x="1098" y="542"/>
                                    <a:pt x="1124" y="538"/>
                                  </a:cubicBezTo>
                                  <a:cubicBezTo>
                                    <a:pt x="1134" y="528"/>
                                    <a:pt x="1149" y="522"/>
                                    <a:pt x="1163" y="517"/>
                                  </a:cubicBezTo>
                                  <a:cubicBezTo>
                                    <a:pt x="1174" y="501"/>
                                    <a:pt x="1202" y="456"/>
                                    <a:pt x="1217" y="451"/>
                                  </a:cubicBezTo>
                                  <a:cubicBezTo>
                                    <a:pt x="1224" y="441"/>
                                    <a:pt x="1231" y="434"/>
                                    <a:pt x="1241" y="427"/>
                                  </a:cubicBezTo>
                                  <a:cubicBezTo>
                                    <a:pt x="1258" y="402"/>
                                    <a:pt x="1250" y="393"/>
                                    <a:pt x="1280" y="385"/>
                                  </a:cubicBezTo>
                                  <a:cubicBezTo>
                                    <a:pt x="1300" y="355"/>
                                    <a:pt x="1309" y="300"/>
                                    <a:pt x="1265" y="307"/>
                                  </a:cubicBezTo>
                                  <a:cubicBezTo>
                                    <a:pt x="1261" y="306"/>
                                    <a:pt x="1256" y="307"/>
                                    <a:pt x="1253" y="304"/>
                                  </a:cubicBezTo>
                                  <a:cubicBezTo>
                                    <a:pt x="1248" y="299"/>
                                    <a:pt x="1241" y="286"/>
                                    <a:pt x="1241" y="286"/>
                                  </a:cubicBezTo>
                                  <a:cubicBezTo>
                                    <a:pt x="1239" y="259"/>
                                    <a:pt x="1246" y="241"/>
                                    <a:pt x="1220" y="250"/>
                                  </a:cubicBezTo>
                                  <a:cubicBezTo>
                                    <a:pt x="1218" y="244"/>
                                    <a:pt x="1216" y="238"/>
                                    <a:pt x="1214" y="232"/>
                                  </a:cubicBezTo>
                                  <a:cubicBezTo>
                                    <a:pt x="1213" y="229"/>
                                    <a:pt x="1211" y="223"/>
                                    <a:pt x="1211" y="223"/>
                                  </a:cubicBezTo>
                                  <a:cubicBezTo>
                                    <a:pt x="1209" y="199"/>
                                    <a:pt x="1204" y="190"/>
                                    <a:pt x="1199" y="169"/>
                                  </a:cubicBezTo>
                                  <a:cubicBezTo>
                                    <a:pt x="1197" y="93"/>
                                    <a:pt x="1210" y="36"/>
                                    <a:pt x="1133" y="10"/>
                                  </a:cubicBezTo>
                                  <a:cubicBezTo>
                                    <a:pt x="1098" y="13"/>
                                    <a:pt x="1103" y="14"/>
                                    <a:pt x="1079" y="22"/>
                                  </a:cubicBezTo>
                                  <a:cubicBezTo>
                                    <a:pt x="1066" y="21"/>
                                    <a:pt x="1052" y="25"/>
                                    <a:pt x="1040" y="19"/>
                                  </a:cubicBezTo>
                                  <a:cubicBezTo>
                                    <a:pt x="1034" y="16"/>
                                    <a:pt x="1034" y="1"/>
                                    <a:pt x="1034" y="1"/>
                                  </a:cubicBezTo>
                                  <a:cubicBezTo>
                                    <a:pt x="1014" y="4"/>
                                    <a:pt x="1006" y="0"/>
                                    <a:pt x="1001" y="19"/>
                                  </a:cubicBezTo>
                                  <a:cubicBezTo>
                                    <a:pt x="1000" y="24"/>
                                    <a:pt x="1000" y="46"/>
                                    <a:pt x="995" y="55"/>
                                  </a:cubicBezTo>
                                  <a:cubicBezTo>
                                    <a:pt x="991" y="61"/>
                                    <a:pt x="987" y="67"/>
                                    <a:pt x="983" y="73"/>
                                  </a:cubicBezTo>
                                  <a:cubicBezTo>
                                    <a:pt x="981" y="76"/>
                                    <a:pt x="977" y="82"/>
                                    <a:pt x="977" y="82"/>
                                  </a:cubicBezTo>
                                  <a:cubicBezTo>
                                    <a:pt x="973" y="98"/>
                                    <a:pt x="970" y="108"/>
                                    <a:pt x="956" y="118"/>
                                  </a:cubicBezTo>
                                  <a:cubicBezTo>
                                    <a:pt x="953" y="127"/>
                                    <a:pt x="935" y="139"/>
                                    <a:pt x="935" y="139"/>
                                  </a:cubicBezTo>
                                  <a:cubicBezTo>
                                    <a:pt x="927" y="164"/>
                                    <a:pt x="932" y="191"/>
                                    <a:pt x="926" y="217"/>
                                  </a:cubicBezTo>
                                  <a:cubicBezTo>
                                    <a:pt x="924" y="249"/>
                                    <a:pt x="933" y="265"/>
                                    <a:pt x="905" y="274"/>
                                  </a:cubicBezTo>
                                  <a:cubicBezTo>
                                    <a:pt x="896" y="287"/>
                                    <a:pt x="890" y="290"/>
                                    <a:pt x="875" y="295"/>
                                  </a:cubicBezTo>
                                  <a:cubicBezTo>
                                    <a:pt x="861" y="309"/>
                                    <a:pt x="869" y="325"/>
                                    <a:pt x="860" y="334"/>
                                  </a:cubicBezTo>
                                  <a:cubicBezTo>
                                    <a:pt x="856" y="338"/>
                                    <a:pt x="808" y="351"/>
                                    <a:pt x="803" y="352"/>
                                  </a:cubicBezTo>
                                  <a:cubicBezTo>
                                    <a:pt x="802" y="359"/>
                                    <a:pt x="803" y="367"/>
                                    <a:pt x="800" y="373"/>
                                  </a:cubicBezTo>
                                  <a:cubicBezTo>
                                    <a:pt x="796" y="382"/>
                                    <a:pt x="771" y="384"/>
                                    <a:pt x="764" y="385"/>
                                  </a:cubicBezTo>
                                  <a:cubicBezTo>
                                    <a:pt x="750" y="387"/>
                                    <a:pt x="738" y="395"/>
                                    <a:pt x="725" y="397"/>
                                  </a:cubicBezTo>
                                  <a:cubicBezTo>
                                    <a:pt x="707" y="400"/>
                                    <a:pt x="689" y="400"/>
                                    <a:pt x="671" y="403"/>
                                  </a:cubicBezTo>
                                  <a:cubicBezTo>
                                    <a:pt x="633" y="428"/>
                                    <a:pt x="592" y="414"/>
                                    <a:pt x="542" y="415"/>
                                  </a:cubicBezTo>
                                  <a:cubicBezTo>
                                    <a:pt x="517" y="417"/>
                                    <a:pt x="492" y="418"/>
                                    <a:pt x="467" y="421"/>
                                  </a:cubicBezTo>
                                  <a:cubicBezTo>
                                    <a:pt x="457" y="422"/>
                                    <a:pt x="437" y="430"/>
                                    <a:pt x="437" y="430"/>
                                  </a:cubicBezTo>
                                  <a:cubicBezTo>
                                    <a:pt x="416" y="451"/>
                                    <a:pt x="419" y="472"/>
                                    <a:pt x="383" y="484"/>
                                  </a:cubicBezTo>
                                  <a:cubicBezTo>
                                    <a:pt x="367" y="508"/>
                                    <a:pt x="348" y="514"/>
                                    <a:pt x="326" y="529"/>
                                  </a:cubicBezTo>
                                  <a:cubicBezTo>
                                    <a:pt x="321" y="543"/>
                                    <a:pt x="331" y="540"/>
                                    <a:pt x="335" y="553"/>
                                  </a:cubicBezTo>
                                  <a:cubicBezTo>
                                    <a:pt x="327" y="577"/>
                                    <a:pt x="339" y="549"/>
                                    <a:pt x="323" y="565"/>
                                  </a:cubicBezTo>
                                  <a:cubicBezTo>
                                    <a:pt x="318" y="570"/>
                                    <a:pt x="311" y="583"/>
                                    <a:pt x="311" y="583"/>
                                  </a:cubicBezTo>
                                  <a:cubicBezTo>
                                    <a:pt x="312" y="590"/>
                                    <a:pt x="311" y="598"/>
                                    <a:pt x="314" y="604"/>
                                  </a:cubicBezTo>
                                  <a:cubicBezTo>
                                    <a:pt x="315" y="607"/>
                                    <a:pt x="324" y="607"/>
                                    <a:pt x="323" y="610"/>
                                  </a:cubicBezTo>
                                  <a:cubicBezTo>
                                    <a:pt x="317" y="625"/>
                                    <a:pt x="292" y="635"/>
                                    <a:pt x="278" y="640"/>
                                  </a:cubicBezTo>
                                  <a:cubicBezTo>
                                    <a:pt x="206" y="636"/>
                                    <a:pt x="62" y="643"/>
                                    <a:pt x="62" y="643"/>
                                  </a:cubicBezTo>
                                  <a:cubicBezTo>
                                    <a:pt x="47" y="648"/>
                                    <a:pt x="35" y="652"/>
                                    <a:pt x="20" y="655"/>
                                  </a:cubicBezTo>
                                  <a:cubicBezTo>
                                    <a:pt x="5" y="670"/>
                                    <a:pt x="0" y="707"/>
                                    <a:pt x="23" y="715"/>
                                  </a:cubicBezTo>
                                  <a:cubicBezTo>
                                    <a:pt x="34" y="747"/>
                                    <a:pt x="26" y="721"/>
                                    <a:pt x="32" y="796"/>
                                  </a:cubicBezTo>
                                  <a:cubicBezTo>
                                    <a:pt x="33" y="805"/>
                                    <a:pt x="72" y="825"/>
                                    <a:pt x="74" y="826"/>
                                  </a:cubicBezTo>
                                  <a:cubicBezTo>
                                    <a:pt x="126" y="852"/>
                                    <a:pt x="177" y="875"/>
                                    <a:pt x="236" y="880"/>
                                  </a:cubicBezTo>
                                  <a:cubicBezTo>
                                    <a:pt x="289" y="898"/>
                                    <a:pt x="342" y="898"/>
                                    <a:pt x="398" y="901"/>
                                  </a:cubicBezTo>
                                  <a:cubicBezTo>
                                    <a:pt x="454" y="920"/>
                                    <a:pt x="517" y="913"/>
                                    <a:pt x="575" y="913"/>
                                  </a:cubicBezTo>
                                </a:path>
                              </a:pathLst>
                            </a:custGeom>
                            <a:solidFill>
                              <a:srgbClr val="FFFF99"/>
                            </a:solidFill>
                            <a:ln w="9525">
                              <a:solidFill>
                                <a:srgbClr val="FFFF99"/>
                              </a:solidFill>
                              <a:round/>
                              <a:headEnd/>
                              <a:tailEnd/>
                            </a:ln>
                          </p:spPr>
                          <p:txBody>
                            <a:bodyPr/>
                            <a:lstStyle/>
                            <a:p>
                              <a:endParaRPr lang="en-US"/>
                            </a:p>
                          </p:txBody>
                        </p:sp>
                      </p:grpSp>
                      <p:sp>
                        <p:nvSpPr>
                          <p:cNvPr id="63635" name="Freeform 36"/>
                          <p:cNvSpPr>
                            <a:spLocks/>
                          </p:cNvSpPr>
                          <p:nvPr/>
                        </p:nvSpPr>
                        <p:spPr bwMode="auto">
                          <a:xfrm>
                            <a:off x="3744" y="1068"/>
                            <a:ext cx="33" cy="34"/>
                          </a:xfrm>
                          <a:custGeom>
                            <a:avLst/>
                            <a:gdLst>
                              <a:gd name="T0" fmla="*/ 0 w 33"/>
                              <a:gd name="T1" fmla="*/ 6 h 34"/>
                              <a:gd name="T2" fmla="*/ 21 w 33"/>
                              <a:gd name="T3" fmla="*/ 2 h 34"/>
                              <a:gd name="T4" fmla="*/ 24 w 33"/>
                              <a:gd name="T5" fmla="*/ 33 h 34"/>
                              <a:gd name="T6" fmla="*/ 6 w 33"/>
                              <a:gd name="T7" fmla="*/ 29 h 34"/>
                              <a:gd name="T8" fmla="*/ 0 w 33"/>
                              <a:gd name="T9" fmla="*/ 6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0" y="6"/>
                                </a:moveTo>
                                <a:cubicBezTo>
                                  <a:pt x="10" y="0"/>
                                  <a:pt x="7" y="0"/>
                                  <a:pt x="21" y="2"/>
                                </a:cubicBezTo>
                                <a:cubicBezTo>
                                  <a:pt x="33" y="9"/>
                                  <a:pt x="32" y="6"/>
                                  <a:pt x="24" y="33"/>
                                </a:cubicBezTo>
                                <a:cubicBezTo>
                                  <a:pt x="24" y="34"/>
                                  <a:pt x="8" y="29"/>
                                  <a:pt x="6" y="29"/>
                                </a:cubicBezTo>
                                <a:cubicBezTo>
                                  <a:pt x="4" y="21"/>
                                  <a:pt x="2" y="13"/>
                                  <a:pt x="0" y="6"/>
                                </a:cubicBezTo>
                                <a:close/>
                              </a:path>
                            </a:pathLst>
                          </a:custGeom>
                          <a:solidFill>
                            <a:srgbClr val="FFFF99"/>
                          </a:solidFill>
                          <a:ln w="9525">
                            <a:solidFill>
                              <a:srgbClr val="FFFF99"/>
                            </a:solidFill>
                            <a:round/>
                            <a:headEnd/>
                            <a:tailEnd/>
                          </a:ln>
                        </p:spPr>
                        <p:txBody>
                          <a:bodyPr/>
                          <a:lstStyle/>
                          <a:p>
                            <a:endParaRPr lang="en-US"/>
                          </a:p>
                        </p:txBody>
                      </p:sp>
                    </p:grpSp>
                    <p:sp>
                      <p:nvSpPr>
                        <p:cNvPr id="63633" name="Freeform 37"/>
                        <p:cNvSpPr>
                          <a:spLocks/>
                        </p:cNvSpPr>
                        <p:nvPr/>
                      </p:nvSpPr>
                      <p:spPr bwMode="auto">
                        <a:xfrm>
                          <a:off x="2795" y="901"/>
                          <a:ext cx="69" cy="123"/>
                        </a:xfrm>
                        <a:custGeom>
                          <a:avLst/>
                          <a:gdLst>
                            <a:gd name="T0" fmla="*/ 69 w 69"/>
                            <a:gd name="T1" fmla="*/ 11 h 123"/>
                            <a:gd name="T2" fmla="*/ 5 w 69"/>
                            <a:gd name="T3" fmla="*/ 23 h 123"/>
                            <a:gd name="T4" fmla="*/ 33 w 69"/>
                            <a:gd name="T5" fmla="*/ 123 h 123"/>
                            <a:gd name="T6" fmla="*/ 37 w 69"/>
                            <a:gd name="T7" fmla="*/ 75 h 123"/>
                            <a:gd name="T8" fmla="*/ 69 w 69"/>
                            <a:gd name="T9" fmla="*/ 11 h 123"/>
                            <a:gd name="T10" fmla="*/ 0 60000 65536"/>
                            <a:gd name="T11" fmla="*/ 0 60000 65536"/>
                            <a:gd name="T12" fmla="*/ 0 60000 65536"/>
                            <a:gd name="T13" fmla="*/ 0 60000 65536"/>
                            <a:gd name="T14" fmla="*/ 0 60000 65536"/>
                            <a:gd name="T15" fmla="*/ 0 w 69"/>
                            <a:gd name="T16" fmla="*/ 0 h 123"/>
                            <a:gd name="T17" fmla="*/ 69 w 69"/>
                            <a:gd name="T18" fmla="*/ 123 h 123"/>
                          </a:gdLst>
                          <a:ahLst/>
                          <a:cxnLst>
                            <a:cxn ang="T10">
                              <a:pos x="T0" y="T1"/>
                            </a:cxn>
                            <a:cxn ang="T11">
                              <a:pos x="T2" y="T3"/>
                            </a:cxn>
                            <a:cxn ang="T12">
                              <a:pos x="T4" y="T5"/>
                            </a:cxn>
                            <a:cxn ang="T13">
                              <a:pos x="T6" y="T7"/>
                            </a:cxn>
                            <a:cxn ang="T14">
                              <a:pos x="T8" y="T9"/>
                            </a:cxn>
                          </a:cxnLst>
                          <a:rect l="T15" t="T16" r="T17" b="T18"/>
                          <a:pathLst>
                            <a:path w="69" h="123">
                              <a:moveTo>
                                <a:pt x="69" y="11"/>
                              </a:moveTo>
                              <a:cubicBezTo>
                                <a:pt x="52" y="12"/>
                                <a:pt x="7" y="10"/>
                                <a:pt x="5" y="23"/>
                              </a:cubicBezTo>
                              <a:cubicBezTo>
                                <a:pt x="0" y="48"/>
                                <a:pt x="18" y="100"/>
                                <a:pt x="33" y="123"/>
                              </a:cubicBezTo>
                              <a:cubicBezTo>
                                <a:pt x="34" y="107"/>
                                <a:pt x="35" y="91"/>
                                <a:pt x="37" y="75"/>
                              </a:cubicBezTo>
                              <a:cubicBezTo>
                                <a:pt x="38" y="64"/>
                                <a:pt x="58" y="0"/>
                                <a:pt x="69" y="11"/>
                              </a:cubicBezTo>
                              <a:close/>
                            </a:path>
                          </a:pathLst>
                        </a:custGeom>
                        <a:solidFill>
                          <a:srgbClr val="FFFF99"/>
                        </a:solidFill>
                        <a:ln w="9525">
                          <a:solidFill>
                            <a:srgbClr val="FFFF99"/>
                          </a:solidFill>
                          <a:round/>
                          <a:headEnd/>
                          <a:tailEnd/>
                        </a:ln>
                      </p:spPr>
                      <p:txBody>
                        <a:bodyPr/>
                        <a:lstStyle/>
                        <a:p>
                          <a:endParaRPr lang="en-US"/>
                        </a:p>
                      </p:txBody>
                    </p:sp>
                  </p:grpSp>
                  <p:grpSp>
                    <p:nvGrpSpPr>
                      <p:cNvPr id="63568" name="Group 38"/>
                      <p:cNvGrpSpPr>
                        <a:grpSpLocks/>
                      </p:cNvGrpSpPr>
                      <p:nvPr/>
                    </p:nvGrpSpPr>
                    <p:grpSpPr bwMode="auto">
                      <a:xfrm>
                        <a:off x="2464" y="177"/>
                        <a:ext cx="3044" cy="3080"/>
                        <a:chOff x="2464" y="177"/>
                        <a:chExt cx="3044" cy="3080"/>
                      </a:xfrm>
                    </p:grpSpPr>
                    <p:grpSp>
                      <p:nvGrpSpPr>
                        <p:cNvPr id="63592" name="Group 39"/>
                        <p:cNvGrpSpPr>
                          <a:grpSpLocks/>
                        </p:cNvGrpSpPr>
                        <p:nvPr/>
                      </p:nvGrpSpPr>
                      <p:grpSpPr bwMode="auto">
                        <a:xfrm>
                          <a:off x="2464" y="177"/>
                          <a:ext cx="3044" cy="3080"/>
                          <a:chOff x="2464" y="177"/>
                          <a:chExt cx="3044" cy="3080"/>
                        </a:xfrm>
                      </p:grpSpPr>
                      <p:grpSp>
                        <p:nvGrpSpPr>
                          <p:cNvPr id="63594" name="Group 40"/>
                          <p:cNvGrpSpPr>
                            <a:grpSpLocks/>
                          </p:cNvGrpSpPr>
                          <p:nvPr/>
                        </p:nvGrpSpPr>
                        <p:grpSpPr bwMode="auto">
                          <a:xfrm>
                            <a:off x="2464" y="177"/>
                            <a:ext cx="3044" cy="3080"/>
                            <a:chOff x="2464" y="177"/>
                            <a:chExt cx="3044" cy="3080"/>
                          </a:xfrm>
                        </p:grpSpPr>
                        <p:grpSp>
                          <p:nvGrpSpPr>
                            <p:cNvPr id="63599" name="Group 41"/>
                            <p:cNvGrpSpPr>
                              <a:grpSpLocks/>
                            </p:cNvGrpSpPr>
                            <p:nvPr/>
                          </p:nvGrpSpPr>
                          <p:grpSpPr bwMode="auto">
                            <a:xfrm>
                              <a:off x="2464" y="177"/>
                              <a:ext cx="3044" cy="3080"/>
                              <a:chOff x="2464" y="177"/>
                              <a:chExt cx="3044" cy="3080"/>
                            </a:xfrm>
                          </p:grpSpPr>
                          <p:grpSp>
                            <p:nvGrpSpPr>
                              <p:cNvPr id="63605" name="Group 42"/>
                              <p:cNvGrpSpPr>
                                <a:grpSpLocks/>
                              </p:cNvGrpSpPr>
                              <p:nvPr/>
                            </p:nvGrpSpPr>
                            <p:grpSpPr bwMode="auto">
                              <a:xfrm>
                                <a:off x="2464" y="177"/>
                                <a:ext cx="3044" cy="3080"/>
                                <a:chOff x="2464" y="177"/>
                                <a:chExt cx="3044" cy="3080"/>
                              </a:xfrm>
                            </p:grpSpPr>
                            <p:grpSp>
                              <p:nvGrpSpPr>
                                <p:cNvPr id="63607" name="Group 43"/>
                                <p:cNvGrpSpPr>
                                  <a:grpSpLocks/>
                                </p:cNvGrpSpPr>
                                <p:nvPr/>
                              </p:nvGrpSpPr>
                              <p:grpSpPr bwMode="auto">
                                <a:xfrm>
                                  <a:off x="2521" y="177"/>
                                  <a:ext cx="2712" cy="1167"/>
                                  <a:chOff x="2521" y="177"/>
                                  <a:chExt cx="2712" cy="1167"/>
                                </a:xfrm>
                              </p:grpSpPr>
                              <p:sp>
                                <p:nvSpPr>
                                  <p:cNvPr id="63626" name="Freeform 44"/>
                                  <p:cNvSpPr>
                                    <a:spLocks/>
                                  </p:cNvSpPr>
                                  <p:nvPr/>
                                </p:nvSpPr>
                                <p:spPr bwMode="auto">
                                  <a:xfrm>
                                    <a:off x="2521" y="182"/>
                                    <a:ext cx="41" cy="30"/>
                                  </a:xfrm>
                                  <a:custGeom>
                                    <a:avLst/>
                                    <a:gdLst>
                                      <a:gd name="T0" fmla="*/ 9 w 41"/>
                                      <a:gd name="T1" fmla="*/ 16 h 30"/>
                                      <a:gd name="T2" fmla="*/ 25 w 41"/>
                                      <a:gd name="T3" fmla="*/ 30 h 30"/>
                                      <a:gd name="T4" fmla="*/ 41 w 41"/>
                                      <a:gd name="T5" fmla="*/ 20 h 30"/>
                                      <a:gd name="T6" fmla="*/ 9 w 41"/>
                                      <a:gd name="T7" fmla="*/ 16 h 30"/>
                                      <a:gd name="T8" fmla="*/ 0 60000 65536"/>
                                      <a:gd name="T9" fmla="*/ 0 60000 65536"/>
                                      <a:gd name="T10" fmla="*/ 0 60000 65536"/>
                                      <a:gd name="T11" fmla="*/ 0 60000 65536"/>
                                      <a:gd name="T12" fmla="*/ 0 w 41"/>
                                      <a:gd name="T13" fmla="*/ 0 h 30"/>
                                      <a:gd name="T14" fmla="*/ 41 w 41"/>
                                      <a:gd name="T15" fmla="*/ 30 h 30"/>
                                    </a:gdLst>
                                    <a:ahLst/>
                                    <a:cxnLst>
                                      <a:cxn ang="T8">
                                        <a:pos x="T0" y="T1"/>
                                      </a:cxn>
                                      <a:cxn ang="T9">
                                        <a:pos x="T2" y="T3"/>
                                      </a:cxn>
                                      <a:cxn ang="T10">
                                        <a:pos x="T4" y="T5"/>
                                      </a:cxn>
                                      <a:cxn ang="T11">
                                        <a:pos x="T6" y="T7"/>
                                      </a:cxn>
                                    </a:cxnLst>
                                    <a:rect l="T12" t="T13" r="T14" b="T15"/>
                                    <a:pathLst>
                                      <a:path w="41" h="30">
                                        <a:moveTo>
                                          <a:pt x="9" y="16"/>
                                        </a:moveTo>
                                        <a:cubicBezTo>
                                          <a:pt x="18" y="19"/>
                                          <a:pt x="18" y="25"/>
                                          <a:pt x="25" y="30"/>
                                        </a:cubicBezTo>
                                        <a:cubicBezTo>
                                          <a:pt x="39" y="25"/>
                                          <a:pt x="35" y="30"/>
                                          <a:pt x="41" y="20"/>
                                        </a:cubicBezTo>
                                        <a:cubicBezTo>
                                          <a:pt x="36" y="0"/>
                                          <a:pt x="0" y="7"/>
                                          <a:pt x="9" y="16"/>
                                        </a:cubicBezTo>
                                        <a:close/>
                                      </a:path>
                                    </a:pathLst>
                                  </a:custGeom>
                                  <a:solidFill>
                                    <a:srgbClr val="8FFFFF"/>
                                  </a:solidFill>
                                  <a:ln w="3175">
                                    <a:solidFill>
                                      <a:srgbClr val="0000FF"/>
                                    </a:solidFill>
                                    <a:round/>
                                    <a:headEnd/>
                                    <a:tailEnd/>
                                  </a:ln>
                                </p:spPr>
                                <p:txBody>
                                  <a:bodyPr/>
                                  <a:lstStyle/>
                                  <a:p>
                                    <a:endParaRPr lang="en-US"/>
                                  </a:p>
                                </p:txBody>
                              </p:sp>
                              <p:grpSp>
                                <p:nvGrpSpPr>
                                  <p:cNvPr id="63627" name="Group 45"/>
                                  <p:cNvGrpSpPr>
                                    <a:grpSpLocks/>
                                  </p:cNvGrpSpPr>
                                  <p:nvPr/>
                                </p:nvGrpSpPr>
                                <p:grpSpPr bwMode="auto">
                                  <a:xfrm>
                                    <a:off x="2790" y="177"/>
                                    <a:ext cx="2443" cy="1167"/>
                                    <a:chOff x="2790" y="177"/>
                                    <a:chExt cx="2443" cy="1167"/>
                                  </a:xfrm>
                                </p:grpSpPr>
                                <p:sp>
                                  <p:nvSpPr>
                                    <p:cNvPr id="63628" name="Freeform 46"/>
                                    <p:cNvSpPr>
                                      <a:spLocks/>
                                    </p:cNvSpPr>
                                    <p:nvPr/>
                                  </p:nvSpPr>
                                  <p:spPr bwMode="auto">
                                    <a:xfrm>
                                      <a:off x="3639" y="1120"/>
                                      <a:ext cx="505" cy="224"/>
                                    </a:xfrm>
                                    <a:custGeom>
                                      <a:avLst/>
                                      <a:gdLst>
                                        <a:gd name="T0" fmla="*/ 505 w 505"/>
                                        <a:gd name="T1" fmla="*/ 10 h 224"/>
                                        <a:gd name="T2" fmla="*/ 485 w 505"/>
                                        <a:gd name="T3" fmla="*/ 0 h 224"/>
                                        <a:gd name="T4" fmla="*/ 453 w 505"/>
                                        <a:gd name="T5" fmla="*/ 16 h 224"/>
                                        <a:gd name="T6" fmla="*/ 421 w 505"/>
                                        <a:gd name="T7" fmla="*/ 0 h 224"/>
                                        <a:gd name="T8" fmla="*/ 361 w 505"/>
                                        <a:gd name="T9" fmla="*/ 14 h 224"/>
                                        <a:gd name="T10" fmla="*/ 343 w 505"/>
                                        <a:gd name="T11" fmla="*/ 34 h 224"/>
                                        <a:gd name="T12" fmla="*/ 371 w 505"/>
                                        <a:gd name="T13" fmla="*/ 52 h 224"/>
                                        <a:gd name="T14" fmla="*/ 289 w 505"/>
                                        <a:gd name="T15" fmla="*/ 40 h 224"/>
                                        <a:gd name="T16" fmla="*/ 237 w 505"/>
                                        <a:gd name="T17" fmla="*/ 40 h 224"/>
                                        <a:gd name="T18" fmla="*/ 205 w 505"/>
                                        <a:gd name="T19" fmla="*/ 60 h 224"/>
                                        <a:gd name="T20" fmla="*/ 189 w 505"/>
                                        <a:gd name="T21" fmla="*/ 70 h 224"/>
                                        <a:gd name="T22" fmla="*/ 165 w 505"/>
                                        <a:gd name="T23" fmla="*/ 96 h 224"/>
                                        <a:gd name="T24" fmla="*/ 141 w 505"/>
                                        <a:gd name="T25" fmla="*/ 112 h 224"/>
                                        <a:gd name="T26" fmla="*/ 121 w 505"/>
                                        <a:gd name="T27" fmla="*/ 118 h 224"/>
                                        <a:gd name="T28" fmla="*/ 63 w 505"/>
                                        <a:gd name="T29" fmla="*/ 140 h 224"/>
                                        <a:gd name="T30" fmla="*/ 51 w 505"/>
                                        <a:gd name="T31" fmla="*/ 138 h 224"/>
                                        <a:gd name="T32" fmla="*/ 47 w 505"/>
                                        <a:gd name="T33" fmla="*/ 126 h 224"/>
                                        <a:gd name="T34" fmla="*/ 49 w 505"/>
                                        <a:gd name="T35" fmla="*/ 106 h 224"/>
                                        <a:gd name="T36" fmla="*/ 61 w 505"/>
                                        <a:gd name="T37" fmla="*/ 102 h 224"/>
                                        <a:gd name="T38" fmla="*/ 51 w 505"/>
                                        <a:gd name="T39" fmla="*/ 84 h 224"/>
                                        <a:gd name="T40" fmla="*/ 35 w 505"/>
                                        <a:gd name="T41" fmla="*/ 106 h 224"/>
                                        <a:gd name="T42" fmla="*/ 11 w 505"/>
                                        <a:gd name="T43" fmla="*/ 150 h 224"/>
                                        <a:gd name="T44" fmla="*/ 9 w 505"/>
                                        <a:gd name="T45" fmla="*/ 186 h 224"/>
                                        <a:gd name="T46" fmla="*/ 33 w 505"/>
                                        <a:gd name="T47" fmla="*/ 188 h 224"/>
                                        <a:gd name="T48" fmla="*/ 53 w 505"/>
                                        <a:gd name="T49" fmla="*/ 198 h 224"/>
                                        <a:gd name="T50" fmla="*/ 77 w 505"/>
                                        <a:gd name="T51" fmla="*/ 196 h 224"/>
                                        <a:gd name="T52" fmla="*/ 89 w 505"/>
                                        <a:gd name="T53" fmla="*/ 214 h 224"/>
                                        <a:gd name="T54" fmla="*/ 107 w 505"/>
                                        <a:gd name="T55" fmla="*/ 224 h 224"/>
                                        <a:gd name="T56" fmla="*/ 179 w 505"/>
                                        <a:gd name="T57" fmla="*/ 216 h 224"/>
                                        <a:gd name="T58" fmla="*/ 199 w 505"/>
                                        <a:gd name="T59" fmla="*/ 206 h 224"/>
                                        <a:gd name="T60" fmla="*/ 211 w 505"/>
                                        <a:gd name="T61" fmla="*/ 202 h 224"/>
                                        <a:gd name="T62" fmla="*/ 251 w 505"/>
                                        <a:gd name="T63" fmla="*/ 172 h 224"/>
                                        <a:gd name="T64" fmla="*/ 273 w 505"/>
                                        <a:gd name="T65" fmla="*/ 160 h 224"/>
                                        <a:gd name="T66" fmla="*/ 319 w 505"/>
                                        <a:gd name="T67" fmla="*/ 144 h 224"/>
                                        <a:gd name="T68" fmla="*/ 337 w 505"/>
                                        <a:gd name="T69" fmla="*/ 138 h 224"/>
                                        <a:gd name="T70" fmla="*/ 351 w 505"/>
                                        <a:gd name="T71" fmla="*/ 122 h 224"/>
                                        <a:gd name="T72" fmla="*/ 383 w 505"/>
                                        <a:gd name="T73" fmla="*/ 110 h 224"/>
                                        <a:gd name="T74" fmla="*/ 413 w 505"/>
                                        <a:gd name="T75" fmla="*/ 94 h 224"/>
                                        <a:gd name="T76" fmla="*/ 445 w 505"/>
                                        <a:gd name="T77" fmla="*/ 76 h 224"/>
                                        <a:gd name="T78" fmla="*/ 473 w 505"/>
                                        <a:gd name="T79" fmla="*/ 42 h 224"/>
                                        <a:gd name="T80" fmla="*/ 501 w 505"/>
                                        <a:gd name="T81" fmla="*/ 26 h 224"/>
                                        <a:gd name="T82" fmla="*/ 505 w 505"/>
                                        <a:gd name="T83" fmla="*/ 10 h 2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5"/>
                                        <a:gd name="T127" fmla="*/ 0 h 224"/>
                                        <a:gd name="T128" fmla="*/ 505 w 505"/>
                                        <a:gd name="T129" fmla="*/ 224 h 2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5" h="224">
                                          <a:moveTo>
                                            <a:pt x="505" y="10"/>
                                          </a:moveTo>
                                          <a:cubicBezTo>
                                            <a:pt x="497" y="7"/>
                                            <a:pt x="494" y="2"/>
                                            <a:pt x="485" y="0"/>
                                          </a:cubicBezTo>
                                          <a:cubicBezTo>
                                            <a:pt x="466" y="3"/>
                                            <a:pt x="468" y="11"/>
                                            <a:pt x="453" y="16"/>
                                          </a:cubicBezTo>
                                          <a:cubicBezTo>
                                            <a:pt x="442" y="12"/>
                                            <a:pt x="433" y="4"/>
                                            <a:pt x="421" y="0"/>
                                          </a:cubicBezTo>
                                          <a:cubicBezTo>
                                            <a:pt x="392" y="12"/>
                                            <a:pt x="406" y="12"/>
                                            <a:pt x="361" y="14"/>
                                          </a:cubicBezTo>
                                          <a:cubicBezTo>
                                            <a:pt x="352" y="20"/>
                                            <a:pt x="351" y="28"/>
                                            <a:pt x="343" y="34"/>
                                          </a:cubicBezTo>
                                          <a:cubicBezTo>
                                            <a:pt x="356" y="43"/>
                                            <a:pt x="365" y="35"/>
                                            <a:pt x="371" y="52"/>
                                          </a:cubicBezTo>
                                          <a:cubicBezTo>
                                            <a:pt x="348" y="60"/>
                                            <a:pt x="314" y="42"/>
                                            <a:pt x="289" y="40"/>
                                          </a:cubicBezTo>
                                          <a:cubicBezTo>
                                            <a:pt x="271" y="31"/>
                                            <a:pt x="256" y="35"/>
                                            <a:pt x="237" y="40"/>
                                          </a:cubicBezTo>
                                          <a:cubicBezTo>
                                            <a:pt x="225" y="52"/>
                                            <a:pt x="218" y="51"/>
                                            <a:pt x="205" y="60"/>
                                          </a:cubicBezTo>
                                          <a:cubicBezTo>
                                            <a:pt x="202" y="65"/>
                                            <a:pt x="189" y="70"/>
                                            <a:pt x="189" y="70"/>
                                          </a:cubicBezTo>
                                          <a:cubicBezTo>
                                            <a:pt x="182" y="90"/>
                                            <a:pt x="188" y="93"/>
                                            <a:pt x="165" y="96"/>
                                          </a:cubicBezTo>
                                          <a:cubicBezTo>
                                            <a:pt x="158" y="103"/>
                                            <a:pt x="151" y="109"/>
                                            <a:pt x="141" y="112"/>
                                          </a:cubicBezTo>
                                          <a:cubicBezTo>
                                            <a:pt x="134" y="114"/>
                                            <a:pt x="121" y="118"/>
                                            <a:pt x="121" y="118"/>
                                          </a:cubicBezTo>
                                          <a:cubicBezTo>
                                            <a:pt x="106" y="140"/>
                                            <a:pt x="91" y="138"/>
                                            <a:pt x="63" y="140"/>
                                          </a:cubicBezTo>
                                          <a:cubicBezTo>
                                            <a:pt x="58" y="142"/>
                                            <a:pt x="55" y="144"/>
                                            <a:pt x="51" y="138"/>
                                          </a:cubicBezTo>
                                          <a:cubicBezTo>
                                            <a:pt x="49" y="134"/>
                                            <a:pt x="47" y="126"/>
                                            <a:pt x="47" y="126"/>
                                          </a:cubicBezTo>
                                          <a:cubicBezTo>
                                            <a:pt x="48" y="119"/>
                                            <a:pt x="46" y="112"/>
                                            <a:pt x="49" y="106"/>
                                          </a:cubicBezTo>
                                          <a:cubicBezTo>
                                            <a:pt x="51" y="102"/>
                                            <a:pt x="61" y="102"/>
                                            <a:pt x="61" y="102"/>
                                          </a:cubicBezTo>
                                          <a:cubicBezTo>
                                            <a:pt x="71" y="87"/>
                                            <a:pt x="70" y="81"/>
                                            <a:pt x="51" y="84"/>
                                          </a:cubicBezTo>
                                          <a:cubicBezTo>
                                            <a:pt x="42" y="97"/>
                                            <a:pt x="40" y="88"/>
                                            <a:pt x="35" y="106"/>
                                          </a:cubicBezTo>
                                          <a:cubicBezTo>
                                            <a:pt x="33" y="129"/>
                                            <a:pt x="35" y="144"/>
                                            <a:pt x="11" y="150"/>
                                          </a:cubicBezTo>
                                          <a:cubicBezTo>
                                            <a:pt x="8" y="159"/>
                                            <a:pt x="0" y="177"/>
                                            <a:pt x="9" y="186"/>
                                          </a:cubicBezTo>
                                          <a:cubicBezTo>
                                            <a:pt x="15" y="192"/>
                                            <a:pt x="25" y="187"/>
                                            <a:pt x="33" y="188"/>
                                          </a:cubicBezTo>
                                          <a:cubicBezTo>
                                            <a:pt x="36" y="198"/>
                                            <a:pt x="44" y="196"/>
                                            <a:pt x="53" y="198"/>
                                          </a:cubicBezTo>
                                          <a:cubicBezTo>
                                            <a:pt x="60" y="209"/>
                                            <a:pt x="67" y="199"/>
                                            <a:pt x="77" y="196"/>
                                          </a:cubicBezTo>
                                          <a:cubicBezTo>
                                            <a:pt x="81" y="208"/>
                                            <a:pt x="73" y="222"/>
                                            <a:pt x="89" y="214"/>
                                          </a:cubicBezTo>
                                          <a:cubicBezTo>
                                            <a:pt x="103" y="217"/>
                                            <a:pt x="96" y="220"/>
                                            <a:pt x="107" y="224"/>
                                          </a:cubicBezTo>
                                          <a:cubicBezTo>
                                            <a:pt x="135" y="221"/>
                                            <a:pt x="146" y="217"/>
                                            <a:pt x="179" y="216"/>
                                          </a:cubicBezTo>
                                          <a:cubicBezTo>
                                            <a:pt x="186" y="209"/>
                                            <a:pt x="189" y="209"/>
                                            <a:pt x="199" y="206"/>
                                          </a:cubicBezTo>
                                          <a:cubicBezTo>
                                            <a:pt x="203" y="205"/>
                                            <a:pt x="211" y="202"/>
                                            <a:pt x="211" y="202"/>
                                          </a:cubicBezTo>
                                          <a:cubicBezTo>
                                            <a:pt x="221" y="187"/>
                                            <a:pt x="237" y="182"/>
                                            <a:pt x="251" y="172"/>
                                          </a:cubicBezTo>
                                          <a:cubicBezTo>
                                            <a:pt x="258" y="162"/>
                                            <a:pt x="261" y="162"/>
                                            <a:pt x="273" y="160"/>
                                          </a:cubicBezTo>
                                          <a:cubicBezTo>
                                            <a:pt x="287" y="151"/>
                                            <a:pt x="303" y="148"/>
                                            <a:pt x="319" y="144"/>
                                          </a:cubicBezTo>
                                          <a:cubicBezTo>
                                            <a:pt x="325" y="142"/>
                                            <a:pt x="337" y="138"/>
                                            <a:pt x="337" y="138"/>
                                          </a:cubicBezTo>
                                          <a:cubicBezTo>
                                            <a:pt x="346" y="124"/>
                                            <a:pt x="341" y="129"/>
                                            <a:pt x="351" y="122"/>
                                          </a:cubicBezTo>
                                          <a:cubicBezTo>
                                            <a:pt x="358" y="111"/>
                                            <a:pt x="371" y="112"/>
                                            <a:pt x="383" y="110"/>
                                          </a:cubicBezTo>
                                          <a:cubicBezTo>
                                            <a:pt x="393" y="104"/>
                                            <a:pt x="403" y="100"/>
                                            <a:pt x="413" y="94"/>
                                          </a:cubicBezTo>
                                          <a:cubicBezTo>
                                            <a:pt x="419" y="77"/>
                                            <a:pt x="430" y="81"/>
                                            <a:pt x="445" y="76"/>
                                          </a:cubicBezTo>
                                          <a:cubicBezTo>
                                            <a:pt x="448" y="66"/>
                                            <a:pt x="464" y="48"/>
                                            <a:pt x="473" y="42"/>
                                          </a:cubicBezTo>
                                          <a:cubicBezTo>
                                            <a:pt x="479" y="33"/>
                                            <a:pt x="498" y="32"/>
                                            <a:pt x="501" y="26"/>
                                          </a:cubicBezTo>
                                          <a:cubicBezTo>
                                            <a:pt x="504" y="21"/>
                                            <a:pt x="504" y="15"/>
                                            <a:pt x="505" y="10"/>
                                          </a:cubicBezTo>
                                          <a:close/>
                                        </a:path>
                                      </a:pathLst>
                                    </a:custGeom>
                                    <a:solidFill>
                                      <a:srgbClr val="8FFFFF"/>
                                    </a:solidFill>
                                    <a:ln w="3175">
                                      <a:solidFill>
                                        <a:srgbClr val="0000FF"/>
                                      </a:solidFill>
                                      <a:round/>
                                      <a:headEnd/>
                                      <a:tailEnd/>
                                    </a:ln>
                                  </p:spPr>
                                  <p:txBody>
                                    <a:bodyPr/>
                                    <a:lstStyle/>
                                    <a:p>
                                      <a:endParaRPr lang="en-US"/>
                                    </a:p>
                                  </p:txBody>
                                </p:sp>
                                <p:sp>
                                  <p:nvSpPr>
                                    <p:cNvPr id="63629" name="Freeform 47"/>
                                    <p:cNvSpPr>
                                      <a:spLocks/>
                                    </p:cNvSpPr>
                                    <p:nvPr/>
                                  </p:nvSpPr>
                                  <p:spPr bwMode="auto">
                                    <a:xfrm>
                                      <a:off x="4046" y="506"/>
                                      <a:ext cx="866" cy="571"/>
                                    </a:xfrm>
                                    <a:custGeom>
                                      <a:avLst/>
                                      <a:gdLst>
                                        <a:gd name="T0" fmla="*/ 804 w 866"/>
                                        <a:gd name="T1" fmla="*/ 12 h 571"/>
                                        <a:gd name="T2" fmla="*/ 744 w 866"/>
                                        <a:gd name="T3" fmla="*/ 60 h 571"/>
                                        <a:gd name="T4" fmla="*/ 710 w 866"/>
                                        <a:gd name="T5" fmla="*/ 90 h 571"/>
                                        <a:gd name="T6" fmla="*/ 666 w 866"/>
                                        <a:gd name="T7" fmla="*/ 160 h 571"/>
                                        <a:gd name="T8" fmla="*/ 658 w 866"/>
                                        <a:gd name="T9" fmla="*/ 184 h 571"/>
                                        <a:gd name="T10" fmla="*/ 596 w 866"/>
                                        <a:gd name="T11" fmla="*/ 240 h 571"/>
                                        <a:gd name="T12" fmla="*/ 532 w 866"/>
                                        <a:gd name="T13" fmla="*/ 272 h 571"/>
                                        <a:gd name="T14" fmla="*/ 486 w 866"/>
                                        <a:gd name="T15" fmla="*/ 316 h 571"/>
                                        <a:gd name="T16" fmla="*/ 438 w 866"/>
                                        <a:gd name="T17" fmla="*/ 350 h 571"/>
                                        <a:gd name="T18" fmla="*/ 404 w 866"/>
                                        <a:gd name="T19" fmla="*/ 376 h 571"/>
                                        <a:gd name="T20" fmla="*/ 332 w 866"/>
                                        <a:gd name="T21" fmla="*/ 402 h 571"/>
                                        <a:gd name="T22" fmla="*/ 258 w 866"/>
                                        <a:gd name="T23" fmla="*/ 416 h 571"/>
                                        <a:gd name="T24" fmla="*/ 298 w 866"/>
                                        <a:gd name="T25" fmla="*/ 434 h 571"/>
                                        <a:gd name="T26" fmla="*/ 306 w 866"/>
                                        <a:gd name="T27" fmla="*/ 448 h 571"/>
                                        <a:gd name="T28" fmla="*/ 234 w 866"/>
                                        <a:gd name="T29" fmla="*/ 452 h 571"/>
                                        <a:gd name="T30" fmla="*/ 252 w 866"/>
                                        <a:gd name="T31" fmla="*/ 430 h 571"/>
                                        <a:gd name="T32" fmla="*/ 126 w 866"/>
                                        <a:gd name="T33" fmla="*/ 458 h 571"/>
                                        <a:gd name="T34" fmla="*/ 100 w 866"/>
                                        <a:gd name="T35" fmla="*/ 472 h 571"/>
                                        <a:gd name="T36" fmla="*/ 32 w 866"/>
                                        <a:gd name="T37" fmla="*/ 522 h 571"/>
                                        <a:gd name="T38" fmla="*/ 50 w 866"/>
                                        <a:gd name="T39" fmla="*/ 566 h 571"/>
                                        <a:gd name="T40" fmla="*/ 106 w 866"/>
                                        <a:gd name="T41" fmla="*/ 542 h 571"/>
                                        <a:gd name="T42" fmla="*/ 212 w 866"/>
                                        <a:gd name="T43" fmla="*/ 536 h 571"/>
                                        <a:gd name="T44" fmla="*/ 272 w 866"/>
                                        <a:gd name="T45" fmla="*/ 546 h 571"/>
                                        <a:gd name="T46" fmla="*/ 356 w 866"/>
                                        <a:gd name="T47" fmla="*/ 520 h 571"/>
                                        <a:gd name="T48" fmla="*/ 394 w 866"/>
                                        <a:gd name="T49" fmla="*/ 494 h 571"/>
                                        <a:gd name="T50" fmla="*/ 378 w 866"/>
                                        <a:gd name="T51" fmla="*/ 450 h 571"/>
                                        <a:gd name="T52" fmla="*/ 396 w 866"/>
                                        <a:gd name="T53" fmla="*/ 412 h 571"/>
                                        <a:gd name="T54" fmla="*/ 438 w 866"/>
                                        <a:gd name="T55" fmla="*/ 368 h 571"/>
                                        <a:gd name="T56" fmla="*/ 472 w 866"/>
                                        <a:gd name="T57" fmla="*/ 348 h 571"/>
                                        <a:gd name="T58" fmla="*/ 520 w 866"/>
                                        <a:gd name="T59" fmla="*/ 308 h 571"/>
                                        <a:gd name="T60" fmla="*/ 532 w 866"/>
                                        <a:gd name="T61" fmla="*/ 292 h 571"/>
                                        <a:gd name="T62" fmla="*/ 608 w 866"/>
                                        <a:gd name="T63" fmla="*/ 258 h 571"/>
                                        <a:gd name="T64" fmla="*/ 616 w 866"/>
                                        <a:gd name="T65" fmla="*/ 248 h 571"/>
                                        <a:gd name="T66" fmla="*/ 654 w 866"/>
                                        <a:gd name="T67" fmla="*/ 220 h 571"/>
                                        <a:gd name="T68" fmla="*/ 682 w 866"/>
                                        <a:gd name="T69" fmla="*/ 146 h 571"/>
                                        <a:gd name="T70" fmla="*/ 702 w 866"/>
                                        <a:gd name="T71" fmla="*/ 120 h 571"/>
                                        <a:gd name="T72" fmla="*/ 742 w 866"/>
                                        <a:gd name="T73" fmla="*/ 84 h 571"/>
                                        <a:gd name="T74" fmla="*/ 788 w 866"/>
                                        <a:gd name="T75" fmla="*/ 60 h 571"/>
                                        <a:gd name="T76" fmla="*/ 858 w 866"/>
                                        <a:gd name="T77" fmla="*/ 14 h 5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6"/>
                                        <a:gd name="T118" fmla="*/ 0 h 571"/>
                                        <a:gd name="T119" fmla="*/ 866 w 866"/>
                                        <a:gd name="T120" fmla="*/ 571 h 5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6" h="571">
                                          <a:moveTo>
                                            <a:pt x="856" y="0"/>
                                          </a:moveTo>
                                          <a:cubicBezTo>
                                            <a:pt x="841" y="10"/>
                                            <a:pt x="821" y="10"/>
                                            <a:pt x="804" y="12"/>
                                          </a:cubicBezTo>
                                          <a:cubicBezTo>
                                            <a:pt x="792" y="20"/>
                                            <a:pt x="797" y="29"/>
                                            <a:pt x="782" y="34"/>
                                          </a:cubicBezTo>
                                          <a:cubicBezTo>
                                            <a:pt x="772" y="49"/>
                                            <a:pt x="762" y="56"/>
                                            <a:pt x="744" y="60"/>
                                          </a:cubicBezTo>
                                          <a:cubicBezTo>
                                            <a:pt x="734" y="66"/>
                                            <a:pt x="735" y="75"/>
                                            <a:pt x="728" y="82"/>
                                          </a:cubicBezTo>
                                          <a:cubicBezTo>
                                            <a:pt x="723" y="87"/>
                                            <a:pt x="710" y="90"/>
                                            <a:pt x="710" y="90"/>
                                          </a:cubicBezTo>
                                          <a:cubicBezTo>
                                            <a:pt x="703" y="104"/>
                                            <a:pt x="699" y="112"/>
                                            <a:pt x="684" y="116"/>
                                          </a:cubicBezTo>
                                          <a:cubicBezTo>
                                            <a:pt x="671" y="136"/>
                                            <a:pt x="674" y="137"/>
                                            <a:pt x="666" y="160"/>
                                          </a:cubicBezTo>
                                          <a:cubicBezTo>
                                            <a:pt x="664" y="166"/>
                                            <a:pt x="662" y="172"/>
                                            <a:pt x="660" y="178"/>
                                          </a:cubicBezTo>
                                          <a:cubicBezTo>
                                            <a:pt x="659" y="180"/>
                                            <a:pt x="658" y="184"/>
                                            <a:pt x="658" y="184"/>
                                          </a:cubicBezTo>
                                          <a:cubicBezTo>
                                            <a:pt x="655" y="207"/>
                                            <a:pt x="654" y="203"/>
                                            <a:pt x="638" y="214"/>
                                          </a:cubicBezTo>
                                          <a:cubicBezTo>
                                            <a:pt x="630" y="226"/>
                                            <a:pt x="610" y="236"/>
                                            <a:pt x="596" y="240"/>
                                          </a:cubicBezTo>
                                          <a:cubicBezTo>
                                            <a:pt x="583" y="249"/>
                                            <a:pt x="565" y="256"/>
                                            <a:pt x="550" y="260"/>
                                          </a:cubicBezTo>
                                          <a:cubicBezTo>
                                            <a:pt x="544" y="264"/>
                                            <a:pt x="532" y="272"/>
                                            <a:pt x="532" y="272"/>
                                          </a:cubicBezTo>
                                          <a:cubicBezTo>
                                            <a:pt x="527" y="286"/>
                                            <a:pt x="509" y="286"/>
                                            <a:pt x="496" y="290"/>
                                          </a:cubicBezTo>
                                          <a:cubicBezTo>
                                            <a:pt x="492" y="298"/>
                                            <a:pt x="489" y="307"/>
                                            <a:pt x="486" y="316"/>
                                          </a:cubicBezTo>
                                          <a:cubicBezTo>
                                            <a:pt x="485" y="320"/>
                                            <a:pt x="477" y="321"/>
                                            <a:pt x="474" y="322"/>
                                          </a:cubicBezTo>
                                          <a:cubicBezTo>
                                            <a:pt x="461" y="329"/>
                                            <a:pt x="450" y="340"/>
                                            <a:pt x="438" y="350"/>
                                          </a:cubicBezTo>
                                          <a:cubicBezTo>
                                            <a:pt x="430" y="356"/>
                                            <a:pt x="424" y="363"/>
                                            <a:pt x="416" y="368"/>
                                          </a:cubicBezTo>
                                          <a:cubicBezTo>
                                            <a:pt x="412" y="370"/>
                                            <a:pt x="404" y="376"/>
                                            <a:pt x="404" y="376"/>
                                          </a:cubicBezTo>
                                          <a:cubicBezTo>
                                            <a:pt x="394" y="391"/>
                                            <a:pt x="388" y="386"/>
                                            <a:pt x="366" y="388"/>
                                          </a:cubicBezTo>
                                          <a:cubicBezTo>
                                            <a:pt x="353" y="391"/>
                                            <a:pt x="344" y="401"/>
                                            <a:pt x="332" y="402"/>
                                          </a:cubicBezTo>
                                          <a:cubicBezTo>
                                            <a:pt x="313" y="404"/>
                                            <a:pt x="295" y="404"/>
                                            <a:pt x="276" y="406"/>
                                          </a:cubicBezTo>
                                          <a:cubicBezTo>
                                            <a:pt x="269" y="408"/>
                                            <a:pt x="258" y="416"/>
                                            <a:pt x="258" y="416"/>
                                          </a:cubicBezTo>
                                          <a:cubicBezTo>
                                            <a:pt x="278" y="423"/>
                                            <a:pt x="267" y="422"/>
                                            <a:pt x="302" y="424"/>
                                          </a:cubicBezTo>
                                          <a:cubicBezTo>
                                            <a:pt x="298" y="437"/>
                                            <a:pt x="285" y="429"/>
                                            <a:pt x="298" y="434"/>
                                          </a:cubicBezTo>
                                          <a:cubicBezTo>
                                            <a:pt x="301" y="435"/>
                                            <a:pt x="303" y="437"/>
                                            <a:pt x="306" y="438"/>
                                          </a:cubicBezTo>
                                          <a:cubicBezTo>
                                            <a:pt x="302" y="450"/>
                                            <a:pt x="277" y="444"/>
                                            <a:pt x="306" y="448"/>
                                          </a:cubicBezTo>
                                          <a:cubicBezTo>
                                            <a:pt x="300" y="465"/>
                                            <a:pt x="274" y="455"/>
                                            <a:pt x="260" y="454"/>
                                          </a:cubicBezTo>
                                          <a:cubicBezTo>
                                            <a:pt x="252" y="451"/>
                                            <a:pt x="243" y="453"/>
                                            <a:pt x="234" y="452"/>
                                          </a:cubicBezTo>
                                          <a:cubicBezTo>
                                            <a:pt x="238" y="435"/>
                                            <a:pt x="232" y="452"/>
                                            <a:pt x="246" y="442"/>
                                          </a:cubicBezTo>
                                          <a:cubicBezTo>
                                            <a:pt x="250" y="440"/>
                                            <a:pt x="250" y="434"/>
                                            <a:pt x="252" y="430"/>
                                          </a:cubicBezTo>
                                          <a:cubicBezTo>
                                            <a:pt x="244" y="425"/>
                                            <a:pt x="233" y="431"/>
                                            <a:pt x="222" y="432"/>
                                          </a:cubicBezTo>
                                          <a:cubicBezTo>
                                            <a:pt x="201" y="464"/>
                                            <a:pt x="159" y="457"/>
                                            <a:pt x="126" y="458"/>
                                          </a:cubicBezTo>
                                          <a:cubicBezTo>
                                            <a:pt x="122" y="460"/>
                                            <a:pt x="122" y="466"/>
                                            <a:pt x="118" y="468"/>
                                          </a:cubicBezTo>
                                          <a:cubicBezTo>
                                            <a:pt x="113" y="471"/>
                                            <a:pt x="106" y="470"/>
                                            <a:pt x="100" y="472"/>
                                          </a:cubicBezTo>
                                          <a:cubicBezTo>
                                            <a:pt x="80" y="480"/>
                                            <a:pt x="60" y="486"/>
                                            <a:pt x="42" y="498"/>
                                          </a:cubicBezTo>
                                          <a:cubicBezTo>
                                            <a:pt x="38" y="504"/>
                                            <a:pt x="34" y="521"/>
                                            <a:pt x="32" y="522"/>
                                          </a:cubicBezTo>
                                          <a:cubicBezTo>
                                            <a:pt x="21" y="526"/>
                                            <a:pt x="8" y="534"/>
                                            <a:pt x="0" y="542"/>
                                          </a:cubicBezTo>
                                          <a:cubicBezTo>
                                            <a:pt x="5" y="571"/>
                                            <a:pt x="19" y="563"/>
                                            <a:pt x="50" y="566"/>
                                          </a:cubicBezTo>
                                          <a:cubicBezTo>
                                            <a:pt x="63" y="570"/>
                                            <a:pt x="64" y="571"/>
                                            <a:pt x="84" y="566"/>
                                          </a:cubicBezTo>
                                          <a:cubicBezTo>
                                            <a:pt x="90" y="564"/>
                                            <a:pt x="93" y="543"/>
                                            <a:pt x="106" y="542"/>
                                          </a:cubicBezTo>
                                          <a:cubicBezTo>
                                            <a:pt x="126" y="540"/>
                                            <a:pt x="146" y="541"/>
                                            <a:pt x="166" y="540"/>
                                          </a:cubicBezTo>
                                          <a:cubicBezTo>
                                            <a:pt x="182" y="529"/>
                                            <a:pt x="187" y="535"/>
                                            <a:pt x="212" y="536"/>
                                          </a:cubicBezTo>
                                          <a:cubicBezTo>
                                            <a:pt x="222" y="538"/>
                                            <a:pt x="232" y="540"/>
                                            <a:pt x="242" y="542"/>
                                          </a:cubicBezTo>
                                          <a:cubicBezTo>
                                            <a:pt x="254" y="550"/>
                                            <a:pt x="256" y="548"/>
                                            <a:pt x="272" y="546"/>
                                          </a:cubicBezTo>
                                          <a:cubicBezTo>
                                            <a:pt x="295" y="540"/>
                                            <a:pt x="324" y="557"/>
                                            <a:pt x="338" y="536"/>
                                          </a:cubicBezTo>
                                          <a:cubicBezTo>
                                            <a:pt x="341" y="524"/>
                                            <a:pt x="345" y="524"/>
                                            <a:pt x="356" y="520"/>
                                          </a:cubicBezTo>
                                          <a:cubicBezTo>
                                            <a:pt x="362" y="511"/>
                                            <a:pt x="369" y="510"/>
                                            <a:pt x="378" y="504"/>
                                          </a:cubicBezTo>
                                          <a:cubicBezTo>
                                            <a:pt x="381" y="499"/>
                                            <a:pt x="394" y="494"/>
                                            <a:pt x="394" y="494"/>
                                          </a:cubicBezTo>
                                          <a:cubicBezTo>
                                            <a:pt x="392" y="482"/>
                                            <a:pt x="387" y="482"/>
                                            <a:pt x="380" y="472"/>
                                          </a:cubicBezTo>
                                          <a:cubicBezTo>
                                            <a:pt x="378" y="465"/>
                                            <a:pt x="373" y="457"/>
                                            <a:pt x="378" y="450"/>
                                          </a:cubicBezTo>
                                          <a:cubicBezTo>
                                            <a:pt x="382" y="444"/>
                                            <a:pt x="398" y="442"/>
                                            <a:pt x="398" y="442"/>
                                          </a:cubicBezTo>
                                          <a:cubicBezTo>
                                            <a:pt x="402" y="430"/>
                                            <a:pt x="404" y="424"/>
                                            <a:pt x="396" y="412"/>
                                          </a:cubicBezTo>
                                          <a:cubicBezTo>
                                            <a:pt x="399" y="397"/>
                                            <a:pt x="409" y="394"/>
                                            <a:pt x="424" y="392"/>
                                          </a:cubicBezTo>
                                          <a:cubicBezTo>
                                            <a:pt x="427" y="387"/>
                                            <a:pt x="433" y="370"/>
                                            <a:pt x="438" y="368"/>
                                          </a:cubicBezTo>
                                          <a:cubicBezTo>
                                            <a:pt x="444" y="366"/>
                                            <a:pt x="456" y="362"/>
                                            <a:pt x="456" y="362"/>
                                          </a:cubicBezTo>
                                          <a:cubicBezTo>
                                            <a:pt x="461" y="354"/>
                                            <a:pt x="467" y="356"/>
                                            <a:pt x="472" y="348"/>
                                          </a:cubicBezTo>
                                          <a:cubicBezTo>
                                            <a:pt x="474" y="337"/>
                                            <a:pt x="484" y="327"/>
                                            <a:pt x="494" y="320"/>
                                          </a:cubicBezTo>
                                          <a:cubicBezTo>
                                            <a:pt x="499" y="312"/>
                                            <a:pt x="520" y="308"/>
                                            <a:pt x="520" y="308"/>
                                          </a:cubicBezTo>
                                          <a:cubicBezTo>
                                            <a:pt x="521" y="303"/>
                                            <a:pt x="519" y="298"/>
                                            <a:pt x="522" y="294"/>
                                          </a:cubicBezTo>
                                          <a:cubicBezTo>
                                            <a:pt x="524" y="291"/>
                                            <a:pt x="529" y="294"/>
                                            <a:pt x="532" y="292"/>
                                          </a:cubicBezTo>
                                          <a:cubicBezTo>
                                            <a:pt x="534" y="291"/>
                                            <a:pt x="534" y="287"/>
                                            <a:pt x="536" y="286"/>
                                          </a:cubicBezTo>
                                          <a:cubicBezTo>
                                            <a:pt x="553" y="275"/>
                                            <a:pt x="588" y="261"/>
                                            <a:pt x="608" y="258"/>
                                          </a:cubicBezTo>
                                          <a:cubicBezTo>
                                            <a:pt x="610" y="257"/>
                                            <a:pt x="612" y="256"/>
                                            <a:pt x="614" y="254"/>
                                          </a:cubicBezTo>
                                          <a:cubicBezTo>
                                            <a:pt x="615" y="252"/>
                                            <a:pt x="615" y="249"/>
                                            <a:pt x="616" y="248"/>
                                          </a:cubicBezTo>
                                          <a:cubicBezTo>
                                            <a:pt x="619" y="245"/>
                                            <a:pt x="630" y="241"/>
                                            <a:pt x="634" y="240"/>
                                          </a:cubicBezTo>
                                          <a:cubicBezTo>
                                            <a:pt x="642" y="229"/>
                                            <a:pt x="641" y="223"/>
                                            <a:pt x="654" y="220"/>
                                          </a:cubicBezTo>
                                          <a:cubicBezTo>
                                            <a:pt x="659" y="213"/>
                                            <a:pt x="663" y="213"/>
                                            <a:pt x="668" y="206"/>
                                          </a:cubicBezTo>
                                          <a:cubicBezTo>
                                            <a:pt x="670" y="186"/>
                                            <a:pt x="675" y="165"/>
                                            <a:pt x="682" y="146"/>
                                          </a:cubicBezTo>
                                          <a:cubicBezTo>
                                            <a:pt x="684" y="140"/>
                                            <a:pt x="685" y="132"/>
                                            <a:pt x="690" y="128"/>
                                          </a:cubicBezTo>
                                          <a:cubicBezTo>
                                            <a:pt x="694" y="125"/>
                                            <a:pt x="702" y="120"/>
                                            <a:pt x="702" y="120"/>
                                          </a:cubicBezTo>
                                          <a:cubicBezTo>
                                            <a:pt x="711" y="106"/>
                                            <a:pt x="714" y="104"/>
                                            <a:pt x="730" y="100"/>
                                          </a:cubicBezTo>
                                          <a:cubicBezTo>
                                            <a:pt x="735" y="93"/>
                                            <a:pt x="735" y="89"/>
                                            <a:pt x="742" y="84"/>
                                          </a:cubicBezTo>
                                          <a:cubicBezTo>
                                            <a:pt x="747" y="70"/>
                                            <a:pt x="752" y="72"/>
                                            <a:pt x="768" y="70"/>
                                          </a:cubicBezTo>
                                          <a:cubicBezTo>
                                            <a:pt x="782" y="60"/>
                                            <a:pt x="775" y="63"/>
                                            <a:pt x="788" y="60"/>
                                          </a:cubicBezTo>
                                          <a:cubicBezTo>
                                            <a:pt x="794" y="43"/>
                                            <a:pt x="800" y="34"/>
                                            <a:pt x="818" y="30"/>
                                          </a:cubicBezTo>
                                          <a:cubicBezTo>
                                            <a:pt x="829" y="23"/>
                                            <a:pt x="845" y="17"/>
                                            <a:pt x="858" y="14"/>
                                          </a:cubicBezTo>
                                          <a:cubicBezTo>
                                            <a:pt x="865" y="9"/>
                                            <a:pt x="862" y="12"/>
                                            <a:pt x="866" y="8"/>
                                          </a:cubicBezTo>
                                        </a:path>
                                      </a:pathLst>
                                    </a:custGeom>
                                    <a:solidFill>
                                      <a:srgbClr val="8FFFFF"/>
                                    </a:solidFill>
                                    <a:ln w="3175">
                                      <a:solidFill>
                                        <a:srgbClr val="0000FF"/>
                                      </a:solidFill>
                                      <a:round/>
                                      <a:headEnd/>
                                      <a:tailEnd/>
                                    </a:ln>
                                  </p:spPr>
                                  <p:txBody>
                                    <a:bodyPr/>
                                    <a:lstStyle/>
                                    <a:p>
                                      <a:endParaRPr lang="en-US"/>
                                    </a:p>
                                  </p:txBody>
                                </p:sp>
                                <p:sp>
                                  <p:nvSpPr>
                                    <p:cNvPr id="63630" name="Freeform 48"/>
                                    <p:cNvSpPr>
                                      <a:spLocks/>
                                    </p:cNvSpPr>
                                    <p:nvPr/>
                                  </p:nvSpPr>
                                  <p:spPr bwMode="auto">
                                    <a:xfrm>
                                      <a:off x="4918" y="177"/>
                                      <a:ext cx="315" cy="326"/>
                                    </a:xfrm>
                                    <a:custGeom>
                                      <a:avLst/>
                                      <a:gdLst>
                                        <a:gd name="T0" fmla="*/ 212 w 315"/>
                                        <a:gd name="T1" fmla="*/ 17 h 326"/>
                                        <a:gd name="T2" fmla="*/ 194 w 315"/>
                                        <a:gd name="T3" fmla="*/ 43 h 326"/>
                                        <a:gd name="T4" fmla="*/ 168 w 315"/>
                                        <a:gd name="T5" fmla="*/ 89 h 326"/>
                                        <a:gd name="T6" fmla="*/ 156 w 315"/>
                                        <a:gd name="T7" fmla="*/ 113 h 326"/>
                                        <a:gd name="T8" fmla="*/ 148 w 315"/>
                                        <a:gd name="T9" fmla="*/ 125 h 326"/>
                                        <a:gd name="T10" fmla="*/ 138 w 315"/>
                                        <a:gd name="T11" fmla="*/ 159 h 326"/>
                                        <a:gd name="T12" fmla="*/ 122 w 315"/>
                                        <a:gd name="T13" fmla="*/ 173 h 326"/>
                                        <a:gd name="T14" fmla="*/ 110 w 315"/>
                                        <a:gd name="T15" fmla="*/ 191 h 326"/>
                                        <a:gd name="T16" fmla="*/ 94 w 315"/>
                                        <a:gd name="T17" fmla="*/ 221 h 326"/>
                                        <a:gd name="T18" fmla="*/ 70 w 315"/>
                                        <a:gd name="T19" fmla="*/ 235 h 326"/>
                                        <a:gd name="T20" fmla="*/ 66 w 315"/>
                                        <a:gd name="T21" fmla="*/ 257 h 326"/>
                                        <a:gd name="T22" fmla="*/ 54 w 315"/>
                                        <a:gd name="T23" fmla="*/ 261 h 326"/>
                                        <a:gd name="T24" fmla="*/ 10 w 315"/>
                                        <a:gd name="T25" fmla="*/ 305 h 326"/>
                                        <a:gd name="T26" fmla="*/ 0 w 315"/>
                                        <a:gd name="T27" fmla="*/ 323 h 326"/>
                                        <a:gd name="T28" fmla="*/ 40 w 315"/>
                                        <a:gd name="T29" fmla="*/ 315 h 326"/>
                                        <a:gd name="T30" fmla="*/ 46 w 315"/>
                                        <a:gd name="T31" fmla="*/ 293 h 326"/>
                                        <a:gd name="T32" fmla="*/ 70 w 315"/>
                                        <a:gd name="T33" fmla="*/ 289 h 326"/>
                                        <a:gd name="T34" fmla="*/ 90 w 315"/>
                                        <a:gd name="T35" fmla="*/ 269 h 326"/>
                                        <a:gd name="T36" fmla="*/ 104 w 315"/>
                                        <a:gd name="T37" fmla="*/ 243 h 326"/>
                                        <a:gd name="T38" fmla="*/ 124 w 315"/>
                                        <a:gd name="T39" fmla="*/ 215 h 326"/>
                                        <a:gd name="T40" fmla="*/ 140 w 315"/>
                                        <a:gd name="T41" fmla="*/ 187 h 326"/>
                                        <a:gd name="T42" fmla="*/ 160 w 315"/>
                                        <a:gd name="T43" fmla="*/ 161 h 326"/>
                                        <a:gd name="T44" fmla="*/ 192 w 315"/>
                                        <a:gd name="T45" fmla="*/ 127 h 326"/>
                                        <a:gd name="T46" fmla="*/ 202 w 315"/>
                                        <a:gd name="T47" fmla="*/ 109 h 326"/>
                                        <a:gd name="T48" fmla="*/ 214 w 315"/>
                                        <a:gd name="T49" fmla="*/ 101 h 326"/>
                                        <a:gd name="T50" fmla="*/ 228 w 315"/>
                                        <a:gd name="T51" fmla="*/ 77 h 326"/>
                                        <a:gd name="T52" fmla="*/ 254 w 315"/>
                                        <a:gd name="T53" fmla="*/ 55 h 326"/>
                                        <a:gd name="T54" fmla="*/ 284 w 315"/>
                                        <a:gd name="T55" fmla="*/ 31 h 326"/>
                                        <a:gd name="T56" fmla="*/ 212 w 315"/>
                                        <a:gd name="T57" fmla="*/ 17 h 3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5"/>
                                        <a:gd name="T88" fmla="*/ 0 h 326"/>
                                        <a:gd name="T89" fmla="*/ 315 w 315"/>
                                        <a:gd name="T90" fmla="*/ 326 h 3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5" h="326">
                                          <a:moveTo>
                                            <a:pt x="212" y="17"/>
                                          </a:moveTo>
                                          <a:cubicBezTo>
                                            <a:pt x="209" y="36"/>
                                            <a:pt x="208" y="34"/>
                                            <a:pt x="194" y="43"/>
                                          </a:cubicBezTo>
                                          <a:cubicBezTo>
                                            <a:pt x="187" y="56"/>
                                            <a:pt x="183" y="84"/>
                                            <a:pt x="168" y="89"/>
                                          </a:cubicBezTo>
                                          <a:cubicBezTo>
                                            <a:pt x="161" y="96"/>
                                            <a:pt x="159" y="103"/>
                                            <a:pt x="156" y="113"/>
                                          </a:cubicBezTo>
                                          <a:cubicBezTo>
                                            <a:pt x="154" y="118"/>
                                            <a:pt x="148" y="125"/>
                                            <a:pt x="148" y="125"/>
                                          </a:cubicBezTo>
                                          <a:cubicBezTo>
                                            <a:pt x="146" y="143"/>
                                            <a:pt x="146" y="145"/>
                                            <a:pt x="138" y="159"/>
                                          </a:cubicBezTo>
                                          <a:cubicBezTo>
                                            <a:pt x="134" y="165"/>
                                            <a:pt x="122" y="173"/>
                                            <a:pt x="122" y="173"/>
                                          </a:cubicBezTo>
                                          <a:cubicBezTo>
                                            <a:pt x="119" y="181"/>
                                            <a:pt x="116" y="185"/>
                                            <a:pt x="110" y="191"/>
                                          </a:cubicBezTo>
                                          <a:cubicBezTo>
                                            <a:pt x="108" y="198"/>
                                            <a:pt x="102" y="218"/>
                                            <a:pt x="94" y="221"/>
                                          </a:cubicBezTo>
                                          <a:cubicBezTo>
                                            <a:pt x="82" y="225"/>
                                            <a:pt x="79" y="226"/>
                                            <a:pt x="70" y="235"/>
                                          </a:cubicBezTo>
                                          <a:cubicBezTo>
                                            <a:pt x="69" y="242"/>
                                            <a:pt x="72" y="253"/>
                                            <a:pt x="66" y="257"/>
                                          </a:cubicBezTo>
                                          <a:cubicBezTo>
                                            <a:pt x="63" y="259"/>
                                            <a:pt x="54" y="261"/>
                                            <a:pt x="54" y="261"/>
                                          </a:cubicBezTo>
                                          <a:cubicBezTo>
                                            <a:pt x="40" y="282"/>
                                            <a:pt x="37" y="298"/>
                                            <a:pt x="10" y="305"/>
                                          </a:cubicBezTo>
                                          <a:cubicBezTo>
                                            <a:pt x="8" y="312"/>
                                            <a:pt x="2" y="316"/>
                                            <a:pt x="0" y="323"/>
                                          </a:cubicBezTo>
                                          <a:cubicBezTo>
                                            <a:pt x="9" y="326"/>
                                            <a:pt x="30" y="318"/>
                                            <a:pt x="40" y="315"/>
                                          </a:cubicBezTo>
                                          <a:cubicBezTo>
                                            <a:pt x="44" y="309"/>
                                            <a:pt x="41" y="298"/>
                                            <a:pt x="46" y="293"/>
                                          </a:cubicBezTo>
                                          <a:cubicBezTo>
                                            <a:pt x="52" y="287"/>
                                            <a:pt x="62" y="291"/>
                                            <a:pt x="70" y="289"/>
                                          </a:cubicBezTo>
                                          <a:cubicBezTo>
                                            <a:pt x="76" y="280"/>
                                            <a:pt x="79" y="273"/>
                                            <a:pt x="90" y="269"/>
                                          </a:cubicBezTo>
                                          <a:cubicBezTo>
                                            <a:pt x="96" y="260"/>
                                            <a:pt x="94" y="246"/>
                                            <a:pt x="104" y="243"/>
                                          </a:cubicBezTo>
                                          <a:cubicBezTo>
                                            <a:pt x="110" y="234"/>
                                            <a:pt x="114" y="218"/>
                                            <a:pt x="124" y="215"/>
                                          </a:cubicBezTo>
                                          <a:cubicBezTo>
                                            <a:pt x="126" y="202"/>
                                            <a:pt x="129" y="194"/>
                                            <a:pt x="140" y="187"/>
                                          </a:cubicBezTo>
                                          <a:cubicBezTo>
                                            <a:pt x="144" y="176"/>
                                            <a:pt x="148" y="165"/>
                                            <a:pt x="160" y="161"/>
                                          </a:cubicBezTo>
                                          <a:cubicBezTo>
                                            <a:pt x="173" y="148"/>
                                            <a:pt x="172" y="134"/>
                                            <a:pt x="192" y="127"/>
                                          </a:cubicBezTo>
                                          <a:cubicBezTo>
                                            <a:pt x="196" y="121"/>
                                            <a:pt x="197" y="114"/>
                                            <a:pt x="202" y="109"/>
                                          </a:cubicBezTo>
                                          <a:cubicBezTo>
                                            <a:pt x="205" y="106"/>
                                            <a:pt x="214" y="101"/>
                                            <a:pt x="214" y="101"/>
                                          </a:cubicBezTo>
                                          <a:cubicBezTo>
                                            <a:pt x="218" y="90"/>
                                            <a:pt x="218" y="84"/>
                                            <a:pt x="228" y="77"/>
                                          </a:cubicBezTo>
                                          <a:cubicBezTo>
                                            <a:pt x="234" y="67"/>
                                            <a:pt x="245" y="64"/>
                                            <a:pt x="254" y="55"/>
                                          </a:cubicBezTo>
                                          <a:cubicBezTo>
                                            <a:pt x="264" y="45"/>
                                            <a:pt x="270" y="34"/>
                                            <a:pt x="284" y="31"/>
                                          </a:cubicBezTo>
                                          <a:cubicBezTo>
                                            <a:pt x="315" y="0"/>
                                            <a:pt x="250" y="18"/>
                                            <a:pt x="212" y="17"/>
                                          </a:cubicBezTo>
                                          <a:close/>
                                        </a:path>
                                      </a:pathLst>
                                    </a:custGeom>
                                    <a:solidFill>
                                      <a:srgbClr val="8FFFFF"/>
                                    </a:solidFill>
                                    <a:ln w="3175">
                                      <a:solidFill>
                                        <a:srgbClr val="0000FF"/>
                                      </a:solidFill>
                                      <a:round/>
                                      <a:headEnd/>
                                      <a:tailEnd/>
                                    </a:ln>
                                  </p:spPr>
                                  <p:txBody>
                                    <a:bodyPr/>
                                    <a:lstStyle/>
                                    <a:p>
                                      <a:endParaRPr lang="en-US"/>
                                    </a:p>
                                  </p:txBody>
                                </p:sp>
                                <p:sp>
                                  <p:nvSpPr>
                                    <p:cNvPr id="63631" name="Freeform 49"/>
                                    <p:cNvSpPr>
                                      <a:spLocks/>
                                    </p:cNvSpPr>
                                    <p:nvPr/>
                                  </p:nvSpPr>
                                  <p:spPr bwMode="auto">
                                    <a:xfrm>
                                      <a:off x="2790" y="242"/>
                                      <a:ext cx="1249" cy="1060"/>
                                    </a:xfrm>
                                    <a:custGeom>
                                      <a:avLst/>
                                      <a:gdLst>
                                        <a:gd name="T0" fmla="*/ 447 w 1249"/>
                                        <a:gd name="T1" fmla="*/ 334 h 1060"/>
                                        <a:gd name="T2" fmla="*/ 381 w 1249"/>
                                        <a:gd name="T3" fmla="*/ 253 h 1060"/>
                                        <a:gd name="T4" fmla="*/ 399 w 1249"/>
                                        <a:gd name="T5" fmla="*/ 223 h 1060"/>
                                        <a:gd name="T6" fmla="*/ 303 w 1249"/>
                                        <a:gd name="T7" fmla="*/ 274 h 1060"/>
                                        <a:gd name="T8" fmla="*/ 162 w 1249"/>
                                        <a:gd name="T9" fmla="*/ 331 h 1060"/>
                                        <a:gd name="T10" fmla="*/ 69 w 1249"/>
                                        <a:gd name="T11" fmla="*/ 289 h 1060"/>
                                        <a:gd name="T12" fmla="*/ 39 w 1249"/>
                                        <a:gd name="T13" fmla="*/ 271 h 1060"/>
                                        <a:gd name="T14" fmla="*/ 117 w 1249"/>
                                        <a:gd name="T15" fmla="*/ 208 h 1060"/>
                                        <a:gd name="T16" fmla="*/ 228 w 1249"/>
                                        <a:gd name="T17" fmla="*/ 151 h 1060"/>
                                        <a:gd name="T18" fmla="*/ 348 w 1249"/>
                                        <a:gd name="T19" fmla="*/ 76 h 1060"/>
                                        <a:gd name="T20" fmla="*/ 414 w 1249"/>
                                        <a:gd name="T21" fmla="*/ 4 h 1060"/>
                                        <a:gd name="T22" fmla="*/ 645 w 1249"/>
                                        <a:gd name="T23" fmla="*/ 52 h 1060"/>
                                        <a:gd name="T24" fmla="*/ 729 w 1249"/>
                                        <a:gd name="T25" fmla="*/ 115 h 1060"/>
                                        <a:gd name="T26" fmla="*/ 714 w 1249"/>
                                        <a:gd name="T27" fmla="*/ 172 h 1060"/>
                                        <a:gd name="T28" fmla="*/ 753 w 1249"/>
                                        <a:gd name="T29" fmla="*/ 325 h 1060"/>
                                        <a:gd name="T30" fmla="*/ 1014 w 1249"/>
                                        <a:gd name="T31" fmla="*/ 403 h 1060"/>
                                        <a:gd name="T32" fmla="*/ 1083 w 1249"/>
                                        <a:gd name="T33" fmla="*/ 433 h 1060"/>
                                        <a:gd name="T34" fmla="*/ 1143 w 1249"/>
                                        <a:gd name="T35" fmla="*/ 424 h 1060"/>
                                        <a:gd name="T36" fmla="*/ 1209 w 1249"/>
                                        <a:gd name="T37" fmla="*/ 526 h 1060"/>
                                        <a:gd name="T38" fmla="*/ 1218 w 1249"/>
                                        <a:gd name="T39" fmla="*/ 601 h 1060"/>
                                        <a:gd name="T40" fmla="*/ 1128 w 1249"/>
                                        <a:gd name="T41" fmla="*/ 622 h 1060"/>
                                        <a:gd name="T42" fmla="*/ 1071 w 1249"/>
                                        <a:gd name="T43" fmla="*/ 541 h 1060"/>
                                        <a:gd name="T44" fmla="*/ 1089 w 1249"/>
                                        <a:gd name="T45" fmla="*/ 637 h 1060"/>
                                        <a:gd name="T46" fmla="*/ 1050 w 1249"/>
                                        <a:gd name="T47" fmla="*/ 682 h 1060"/>
                                        <a:gd name="T48" fmla="*/ 960 w 1249"/>
                                        <a:gd name="T49" fmla="*/ 811 h 1060"/>
                                        <a:gd name="T50" fmla="*/ 912 w 1249"/>
                                        <a:gd name="T51" fmla="*/ 703 h 1060"/>
                                        <a:gd name="T52" fmla="*/ 864 w 1249"/>
                                        <a:gd name="T53" fmla="*/ 748 h 1060"/>
                                        <a:gd name="T54" fmla="*/ 825 w 1249"/>
                                        <a:gd name="T55" fmla="*/ 715 h 1060"/>
                                        <a:gd name="T56" fmla="*/ 870 w 1249"/>
                                        <a:gd name="T57" fmla="*/ 658 h 1060"/>
                                        <a:gd name="T58" fmla="*/ 867 w 1249"/>
                                        <a:gd name="T59" fmla="*/ 553 h 1060"/>
                                        <a:gd name="T60" fmla="*/ 723 w 1249"/>
                                        <a:gd name="T61" fmla="*/ 466 h 1060"/>
                                        <a:gd name="T62" fmla="*/ 657 w 1249"/>
                                        <a:gd name="T63" fmla="*/ 583 h 1060"/>
                                        <a:gd name="T64" fmla="*/ 633 w 1249"/>
                                        <a:gd name="T65" fmla="*/ 568 h 1060"/>
                                        <a:gd name="T66" fmla="*/ 567 w 1249"/>
                                        <a:gd name="T67" fmla="*/ 604 h 1060"/>
                                        <a:gd name="T68" fmla="*/ 540 w 1249"/>
                                        <a:gd name="T69" fmla="*/ 724 h 1060"/>
                                        <a:gd name="T70" fmla="*/ 546 w 1249"/>
                                        <a:gd name="T71" fmla="*/ 838 h 1060"/>
                                        <a:gd name="T72" fmla="*/ 534 w 1249"/>
                                        <a:gd name="T73" fmla="*/ 973 h 1060"/>
                                        <a:gd name="T74" fmla="*/ 435 w 1249"/>
                                        <a:gd name="T75" fmla="*/ 1048 h 1060"/>
                                        <a:gd name="T76" fmla="*/ 390 w 1249"/>
                                        <a:gd name="T77" fmla="*/ 1030 h 1060"/>
                                        <a:gd name="T78" fmla="*/ 378 w 1249"/>
                                        <a:gd name="T79" fmla="*/ 841 h 1060"/>
                                        <a:gd name="T80" fmla="*/ 423 w 1249"/>
                                        <a:gd name="T81" fmla="*/ 703 h 1060"/>
                                        <a:gd name="T82" fmla="*/ 426 w 1249"/>
                                        <a:gd name="T83" fmla="*/ 592 h 1060"/>
                                        <a:gd name="T84" fmla="*/ 420 w 1249"/>
                                        <a:gd name="T85" fmla="*/ 544 h 1060"/>
                                        <a:gd name="T86" fmla="*/ 471 w 1249"/>
                                        <a:gd name="T87" fmla="*/ 454 h 1060"/>
                                        <a:gd name="T88" fmla="*/ 531 w 1249"/>
                                        <a:gd name="T89" fmla="*/ 451 h 1060"/>
                                        <a:gd name="T90" fmla="*/ 606 w 1249"/>
                                        <a:gd name="T91" fmla="*/ 430 h 1060"/>
                                        <a:gd name="T92" fmla="*/ 705 w 1249"/>
                                        <a:gd name="T93" fmla="*/ 433 h 1060"/>
                                        <a:gd name="T94" fmla="*/ 786 w 1249"/>
                                        <a:gd name="T95" fmla="*/ 406 h 1060"/>
                                        <a:gd name="T96" fmla="*/ 702 w 1249"/>
                                        <a:gd name="T97" fmla="*/ 331 h 10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9"/>
                                        <a:gd name="T148" fmla="*/ 0 h 1060"/>
                                        <a:gd name="T149" fmla="*/ 1249 w 1249"/>
                                        <a:gd name="T150" fmla="*/ 1060 h 10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9" h="1060">
                                          <a:moveTo>
                                            <a:pt x="540" y="367"/>
                                          </a:moveTo>
                                          <a:cubicBezTo>
                                            <a:pt x="520" y="374"/>
                                            <a:pt x="488" y="361"/>
                                            <a:pt x="468" y="358"/>
                                          </a:cubicBezTo>
                                          <a:cubicBezTo>
                                            <a:pt x="462" y="348"/>
                                            <a:pt x="452" y="345"/>
                                            <a:pt x="447" y="334"/>
                                          </a:cubicBezTo>
                                          <a:cubicBezTo>
                                            <a:pt x="440" y="319"/>
                                            <a:pt x="425" y="294"/>
                                            <a:pt x="405" y="292"/>
                                          </a:cubicBezTo>
                                          <a:cubicBezTo>
                                            <a:pt x="393" y="291"/>
                                            <a:pt x="381" y="290"/>
                                            <a:pt x="369" y="289"/>
                                          </a:cubicBezTo>
                                          <a:cubicBezTo>
                                            <a:pt x="352" y="272"/>
                                            <a:pt x="362" y="259"/>
                                            <a:pt x="381" y="253"/>
                                          </a:cubicBezTo>
                                          <a:cubicBezTo>
                                            <a:pt x="385" y="240"/>
                                            <a:pt x="393" y="242"/>
                                            <a:pt x="405" y="238"/>
                                          </a:cubicBezTo>
                                          <a:cubicBezTo>
                                            <a:pt x="407" y="234"/>
                                            <a:pt x="419" y="222"/>
                                            <a:pt x="408" y="217"/>
                                          </a:cubicBezTo>
                                          <a:cubicBezTo>
                                            <a:pt x="405" y="215"/>
                                            <a:pt x="403" y="222"/>
                                            <a:pt x="399" y="223"/>
                                          </a:cubicBezTo>
                                          <a:cubicBezTo>
                                            <a:pt x="388" y="225"/>
                                            <a:pt x="377" y="225"/>
                                            <a:pt x="366" y="226"/>
                                          </a:cubicBezTo>
                                          <a:cubicBezTo>
                                            <a:pt x="362" y="239"/>
                                            <a:pt x="354" y="237"/>
                                            <a:pt x="342" y="241"/>
                                          </a:cubicBezTo>
                                          <a:cubicBezTo>
                                            <a:pt x="335" y="262"/>
                                            <a:pt x="324" y="269"/>
                                            <a:pt x="303" y="274"/>
                                          </a:cubicBezTo>
                                          <a:cubicBezTo>
                                            <a:pt x="284" y="293"/>
                                            <a:pt x="269" y="292"/>
                                            <a:pt x="243" y="295"/>
                                          </a:cubicBezTo>
                                          <a:cubicBezTo>
                                            <a:pt x="224" y="300"/>
                                            <a:pt x="234" y="306"/>
                                            <a:pt x="213" y="310"/>
                                          </a:cubicBezTo>
                                          <a:cubicBezTo>
                                            <a:pt x="189" y="326"/>
                                            <a:pt x="190" y="327"/>
                                            <a:pt x="162" y="331"/>
                                          </a:cubicBezTo>
                                          <a:cubicBezTo>
                                            <a:pt x="150" y="323"/>
                                            <a:pt x="142" y="313"/>
                                            <a:pt x="129" y="307"/>
                                          </a:cubicBezTo>
                                          <a:cubicBezTo>
                                            <a:pt x="137" y="265"/>
                                            <a:pt x="155" y="272"/>
                                            <a:pt x="105" y="277"/>
                                          </a:cubicBezTo>
                                          <a:cubicBezTo>
                                            <a:pt x="94" y="285"/>
                                            <a:pt x="82" y="286"/>
                                            <a:pt x="69" y="289"/>
                                          </a:cubicBezTo>
                                          <a:cubicBezTo>
                                            <a:pt x="51" y="325"/>
                                            <a:pt x="71" y="311"/>
                                            <a:pt x="0" y="307"/>
                                          </a:cubicBezTo>
                                          <a:cubicBezTo>
                                            <a:pt x="2" y="294"/>
                                            <a:pt x="0" y="287"/>
                                            <a:pt x="12" y="280"/>
                                          </a:cubicBezTo>
                                          <a:cubicBezTo>
                                            <a:pt x="20" y="275"/>
                                            <a:pt x="39" y="271"/>
                                            <a:pt x="39" y="271"/>
                                          </a:cubicBezTo>
                                          <a:cubicBezTo>
                                            <a:pt x="53" y="250"/>
                                            <a:pt x="44" y="255"/>
                                            <a:pt x="60" y="250"/>
                                          </a:cubicBezTo>
                                          <a:cubicBezTo>
                                            <a:pt x="74" y="229"/>
                                            <a:pt x="65" y="234"/>
                                            <a:pt x="81" y="229"/>
                                          </a:cubicBezTo>
                                          <a:cubicBezTo>
                                            <a:pt x="89" y="217"/>
                                            <a:pt x="104" y="213"/>
                                            <a:pt x="117" y="208"/>
                                          </a:cubicBezTo>
                                          <a:cubicBezTo>
                                            <a:pt x="126" y="204"/>
                                            <a:pt x="144" y="199"/>
                                            <a:pt x="144" y="199"/>
                                          </a:cubicBezTo>
                                          <a:cubicBezTo>
                                            <a:pt x="149" y="191"/>
                                            <a:pt x="151" y="174"/>
                                            <a:pt x="159" y="169"/>
                                          </a:cubicBezTo>
                                          <a:cubicBezTo>
                                            <a:pt x="177" y="158"/>
                                            <a:pt x="207" y="154"/>
                                            <a:pt x="228" y="151"/>
                                          </a:cubicBezTo>
                                          <a:cubicBezTo>
                                            <a:pt x="239" y="134"/>
                                            <a:pt x="258" y="127"/>
                                            <a:pt x="276" y="118"/>
                                          </a:cubicBezTo>
                                          <a:cubicBezTo>
                                            <a:pt x="291" y="111"/>
                                            <a:pt x="299" y="99"/>
                                            <a:pt x="315" y="94"/>
                                          </a:cubicBezTo>
                                          <a:cubicBezTo>
                                            <a:pt x="321" y="77"/>
                                            <a:pt x="330" y="79"/>
                                            <a:pt x="348" y="76"/>
                                          </a:cubicBezTo>
                                          <a:cubicBezTo>
                                            <a:pt x="365" y="59"/>
                                            <a:pt x="363" y="57"/>
                                            <a:pt x="366" y="28"/>
                                          </a:cubicBezTo>
                                          <a:cubicBezTo>
                                            <a:pt x="374" y="40"/>
                                            <a:pt x="377" y="48"/>
                                            <a:pt x="387" y="34"/>
                                          </a:cubicBezTo>
                                          <a:cubicBezTo>
                                            <a:pt x="391" y="4"/>
                                            <a:pt x="384" y="0"/>
                                            <a:pt x="414" y="4"/>
                                          </a:cubicBezTo>
                                          <a:cubicBezTo>
                                            <a:pt x="434" y="24"/>
                                            <a:pt x="480" y="25"/>
                                            <a:pt x="507" y="28"/>
                                          </a:cubicBezTo>
                                          <a:cubicBezTo>
                                            <a:pt x="531" y="31"/>
                                            <a:pt x="550" y="41"/>
                                            <a:pt x="573" y="49"/>
                                          </a:cubicBezTo>
                                          <a:cubicBezTo>
                                            <a:pt x="596" y="57"/>
                                            <a:pt x="621" y="51"/>
                                            <a:pt x="645" y="52"/>
                                          </a:cubicBezTo>
                                          <a:cubicBezTo>
                                            <a:pt x="656" y="54"/>
                                            <a:pt x="678" y="61"/>
                                            <a:pt x="678" y="61"/>
                                          </a:cubicBezTo>
                                          <a:cubicBezTo>
                                            <a:pt x="683" y="76"/>
                                            <a:pt x="697" y="85"/>
                                            <a:pt x="711" y="91"/>
                                          </a:cubicBezTo>
                                          <a:cubicBezTo>
                                            <a:pt x="718" y="101"/>
                                            <a:pt x="725" y="104"/>
                                            <a:pt x="729" y="115"/>
                                          </a:cubicBezTo>
                                          <a:cubicBezTo>
                                            <a:pt x="728" y="125"/>
                                            <a:pt x="728" y="135"/>
                                            <a:pt x="726" y="145"/>
                                          </a:cubicBezTo>
                                          <a:cubicBezTo>
                                            <a:pt x="725" y="149"/>
                                            <a:pt x="721" y="151"/>
                                            <a:pt x="720" y="154"/>
                                          </a:cubicBezTo>
                                          <a:cubicBezTo>
                                            <a:pt x="717" y="160"/>
                                            <a:pt x="714" y="172"/>
                                            <a:pt x="714" y="172"/>
                                          </a:cubicBezTo>
                                          <a:cubicBezTo>
                                            <a:pt x="717" y="218"/>
                                            <a:pt x="708" y="213"/>
                                            <a:pt x="741" y="220"/>
                                          </a:cubicBezTo>
                                          <a:cubicBezTo>
                                            <a:pt x="755" y="241"/>
                                            <a:pt x="727" y="288"/>
                                            <a:pt x="756" y="298"/>
                                          </a:cubicBezTo>
                                          <a:cubicBezTo>
                                            <a:pt x="749" y="319"/>
                                            <a:pt x="748" y="310"/>
                                            <a:pt x="753" y="325"/>
                                          </a:cubicBezTo>
                                          <a:cubicBezTo>
                                            <a:pt x="745" y="364"/>
                                            <a:pt x="767" y="355"/>
                                            <a:pt x="804" y="358"/>
                                          </a:cubicBezTo>
                                          <a:cubicBezTo>
                                            <a:pt x="827" y="392"/>
                                            <a:pt x="877" y="392"/>
                                            <a:pt x="915" y="394"/>
                                          </a:cubicBezTo>
                                          <a:cubicBezTo>
                                            <a:pt x="947" y="402"/>
                                            <a:pt x="981" y="401"/>
                                            <a:pt x="1014" y="403"/>
                                          </a:cubicBezTo>
                                          <a:cubicBezTo>
                                            <a:pt x="1047" y="411"/>
                                            <a:pt x="1030" y="408"/>
                                            <a:pt x="1065" y="412"/>
                                          </a:cubicBezTo>
                                          <a:cubicBezTo>
                                            <a:pt x="1054" y="419"/>
                                            <a:pt x="1054" y="425"/>
                                            <a:pt x="1047" y="436"/>
                                          </a:cubicBezTo>
                                          <a:cubicBezTo>
                                            <a:pt x="1060" y="440"/>
                                            <a:pt x="1070" y="436"/>
                                            <a:pt x="1083" y="433"/>
                                          </a:cubicBezTo>
                                          <a:cubicBezTo>
                                            <a:pt x="1094" y="426"/>
                                            <a:pt x="1092" y="419"/>
                                            <a:pt x="1104" y="415"/>
                                          </a:cubicBezTo>
                                          <a:cubicBezTo>
                                            <a:pt x="1107" y="425"/>
                                            <a:pt x="1105" y="438"/>
                                            <a:pt x="1113" y="445"/>
                                          </a:cubicBezTo>
                                          <a:cubicBezTo>
                                            <a:pt x="1130" y="460"/>
                                            <a:pt x="1138" y="431"/>
                                            <a:pt x="1143" y="424"/>
                                          </a:cubicBezTo>
                                          <a:cubicBezTo>
                                            <a:pt x="1149" y="441"/>
                                            <a:pt x="1152" y="459"/>
                                            <a:pt x="1167" y="469"/>
                                          </a:cubicBezTo>
                                          <a:cubicBezTo>
                                            <a:pt x="1175" y="481"/>
                                            <a:pt x="1177" y="505"/>
                                            <a:pt x="1191" y="514"/>
                                          </a:cubicBezTo>
                                          <a:cubicBezTo>
                                            <a:pt x="1197" y="518"/>
                                            <a:pt x="1209" y="526"/>
                                            <a:pt x="1209" y="526"/>
                                          </a:cubicBezTo>
                                          <a:cubicBezTo>
                                            <a:pt x="1218" y="539"/>
                                            <a:pt x="1214" y="543"/>
                                            <a:pt x="1230" y="547"/>
                                          </a:cubicBezTo>
                                          <a:cubicBezTo>
                                            <a:pt x="1234" y="573"/>
                                            <a:pt x="1238" y="560"/>
                                            <a:pt x="1245" y="580"/>
                                          </a:cubicBezTo>
                                          <a:cubicBezTo>
                                            <a:pt x="1240" y="596"/>
                                            <a:pt x="1228" y="587"/>
                                            <a:pt x="1218" y="601"/>
                                          </a:cubicBezTo>
                                          <a:cubicBezTo>
                                            <a:pt x="1219" y="602"/>
                                            <a:pt x="1249" y="618"/>
                                            <a:pt x="1224" y="625"/>
                                          </a:cubicBezTo>
                                          <a:cubicBezTo>
                                            <a:pt x="1208" y="630"/>
                                            <a:pt x="1190" y="623"/>
                                            <a:pt x="1173" y="622"/>
                                          </a:cubicBezTo>
                                          <a:cubicBezTo>
                                            <a:pt x="1154" y="603"/>
                                            <a:pt x="1149" y="615"/>
                                            <a:pt x="1128" y="622"/>
                                          </a:cubicBezTo>
                                          <a:cubicBezTo>
                                            <a:pt x="1117" y="605"/>
                                            <a:pt x="1114" y="600"/>
                                            <a:pt x="1125" y="583"/>
                                          </a:cubicBezTo>
                                          <a:cubicBezTo>
                                            <a:pt x="1116" y="577"/>
                                            <a:pt x="1107" y="574"/>
                                            <a:pt x="1098" y="568"/>
                                          </a:cubicBezTo>
                                          <a:cubicBezTo>
                                            <a:pt x="1092" y="532"/>
                                            <a:pt x="1097" y="524"/>
                                            <a:pt x="1071" y="541"/>
                                          </a:cubicBezTo>
                                          <a:cubicBezTo>
                                            <a:pt x="1058" y="532"/>
                                            <a:pt x="1051" y="541"/>
                                            <a:pt x="1065" y="550"/>
                                          </a:cubicBezTo>
                                          <a:cubicBezTo>
                                            <a:pt x="1079" y="571"/>
                                            <a:pt x="1079" y="593"/>
                                            <a:pt x="1092" y="613"/>
                                          </a:cubicBezTo>
                                          <a:cubicBezTo>
                                            <a:pt x="1091" y="621"/>
                                            <a:pt x="1093" y="630"/>
                                            <a:pt x="1089" y="637"/>
                                          </a:cubicBezTo>
                                          <a:cubicBezTo>
                                            <a:pt x="1084" y="646"/>
                                            <a:pt x="1062" y="655"/>
                                            <a:pt x="1062" y="655"/>
                                          </a:cubicBezTo>
                                          <a:cubicBezTo>
                                            <a:pt x="1060" y="661"/>
                                            <a:pt x="1060" y="668"/>
                                            <a:pt x="1056" y="673"/>
                                          </a:cubicBezTo>
                                          <a:cubicBezTo>
                                            <a:pt x="1054" y="676"/>
                                            <a:pt x="1051" y="679"/>
                                            <a:pt x="1050" y="682"/>
                                          </a:cubicBezTo>
                                          <a:cubicBezTo>
                                            <a:pt x="1047" y="688"/>
                                            <a:pt x="1044" y="700"/>
                                            <a:pt x="1044" y="700"/>
                                          </a:cubicBezTo>
                                          <a:cubicBezTo>
                                            <a:pt x="1041" y="806"/>
                                            <a:pt x="1064" y="826"/>
                                            <a:pt x="981" y="838"/>
                                          </a:cubicBezTo>
                                          <a:cubicBezTo>
                                            <a:pt x="962" y="850"/>
                                            <a:pt x="965" y="825"/>
                                            <a:pt x="960" y="811"/>
                                          </a:cubicBezTo>
                                          <a:cubicBezTo>
                                            <a:pt x="958" y="782"/>
                                            <a:pt x="958" y="758"/>
                                            <a:pt x="945" y="733"/>
                                          </a:cubicBezTo>
                                          <a:cubicBezTo>
                                            <a:pt x="942" y="726"/>
                                            <a:pt x="945" y="717"/>
                                            <a:pt x="939" y="712"/>
                                          </a:cubicBezTo>
                                          <a:cubicBezTo>
                                            <a:pt x="939" y="712"/>
                                            <a:pt x="916" y="704"/>
                                            <a:pt x="912" y="703"/>
                                          </a:cubicBezTo>
                                          <a:cubicBezTo>
                                            <a:pt x="909" y="702"/>
                                            <a:pt x="903" y="700"/>
                                            <a:pt x="903" y="700"/>
                                          </a:cubicBezTo>
                                          <a:cubicBezTo>
                                            <a:pt x="897" y="704"/>
                                            <a:pt x="890" y="704"/>
                                            <a:pt x="885" y="709"/>
                                          </a:cubicBezTo>
                                          <a:cubicBezTo>
                                            <a:pt x="873" y="721"/>
                                            <a:pt x="875" y="737"/>
                                            <a:pt x="864" y="748"/>
                                          </a:cubicBezTo>
                                          <a:cubicBezTo>
                                            <a:pt x="859" y="753"/>
                                            <a:pt x="846" y="760"/>
                                            <a:pt x="846" y="760"/>
                                          </a:cubicBezTo>
                                          <a:cubicBezTo>
                                            <a:pt x="831" y="759"/>
                                            <a:pt x="815" y="763"/>
                                            <a:pt x="801" y="757"/>
                                          </a:cubicBezTo>
                                          <a:cubicBezTo>
                                            <a:pt x="786" y="751"/>
                                            <a:pt x="825" y="715"/>
                                            <a:pt x="825" y="715"/>
                                          </a:cubicBezTo>
                                          <a:cubicBezTo>
                                            <a:pt x="829" y="703"/>
                                            <a:pt x="831" y="698"/>
                                            <a:pt x="843" y="694"/>
                                          </a:cubicBezTo>
                                          <a:cubicBezTo>
                                            <a:pt x="847" y="683"/>
                                            <a:pt x="857" y="670"/>
                                            <a:pt x="867" y="667"/>
                                          </a:cubicBezTo>
                                          <a:cubicBezTo>
                                            <a:pt x="868" y="664"/>
                                            <a:pt x="870" y="661"/>
                                            <a:pt x="870" y="658"/>
                                          </a:cubicBezTo>
                                          <a:cubicBezTo>
                                            <a:pt x="872" y="648"/>
                                            <a:pt x="871" y="638"/>
                                            <a:pt x="873" y="628"/>
                                          </a:cubicBezTo>
                                          <a:cubicBezTo>
                                            <a:pt x="875" y="618"/>
                                            <a:pt x="885" y="601"/>
                                            <a:pt x="885" y="601"/>
                                          </a:cubicBezTo>
                                          <a:cubicBezTo>
                                            <a:pt x="883" y="574"/>
                                            <a:pt x="887" y="566"/>
                                            <a:pt x="867" y="553"/>
                                          </a:cubicBezTo>
                                          <a:cubicBezTo>
                                            <a:pt x="859" y="541"/>
                                            <a:pt x="857" y="525"/>
                                            <a:pt x="843" y="520"/>
                                          </a:cubicBezTo>
                                          <a:cubicBezTo>
                                            <a:pt x="829" y="499"/>
                                            <a:pt x="780" y="484"/>
                                            <a:pt x="756" y="478"/>
                                          </a:cubicBezTo>
                                          <a:cubicBezTo>
                                            <a:pt x="745" y="471"/>
                                            <a:pt x="735" y="470"/>
                                            <a:pt x="723" y="466"/>
                                          </a:cubicBezTo>
                                          <a:cubicBezTo>
                                            <a:pt x="699" y="471"/>
                                            <a:pt x="707" y="479"/>
                                            <a:pt x="696" y="496"/>
                                          </a:cubicBezTo>
                                          <a:cubicBezTo>
                                            <a:pt x="692" y="514"/>
                                            <a:pt x="688" y="513"/>
                                            <a:pt x="675" y="526"/>
                                          </a:cubicBezTo>
                                          <a:cubicBezTo>
                                            <a:pt x="669" y="545"/>
                                            <a:pt x="673" y="572"/>
                                            <a:pt x="657" y="583"/>
                                          </a:cubicBezTo>
                                          <a:cubicBezTo>
                                            <a:pt x="650" y="594"/>
                                            <a:pt x="652" y="607"/>
                                            <a:pt x="642" y="592"/>
                                          </a:cubicBezTo>
                                          <a:cubicBezTo>
                                            <a:pt x="657" y="569"/>
                                            <a:pt x="641" y="597"/>
                                            <a:pt x="630" y="586"/>
                                          </a:cubicBezTo>
                                          <a:cubicBezTo>
                                            <a:pt x="626" y="582"/>
                                            <a:pt x="632" y="574"/>
                                            <a:pt x="633" y="568"/>
                                          </a:cubicBezTo>
                                          <a:cubicBezTo>
                                            <a:pt x="620" y="541"/>
                                            <a:pt x="623" y="568"/>
                                            <a:pt x="606" y="574"/>
                                          </a:cubicBezTo>
                                          <a:cubicBezTo>
                                            <a:pt x="570" y="569"/>
                                            <a:pt x="584" y="569"/>
                                            <a:pt x="591" y="589"/>
                                          </a:cubicBezTo>
                                          <a:cubicBezTo>
                                            <a:pt x="579" y="593"/>
                                            <a:pt x="579" y="600"/>
                                            <a:pt x="567" y="604"/>
                                          </a:cubicBezTo>
                                          <a:cubicBezTo>
                                            <a:pt x="560" y="614"/>
                                            <a:pt x="553" y="617"/>
                                            <a:pt x="549" y="628"/>
                                          </a:cubicBezTo>
                                          <a:cubicBezTo>
                                            <a:pt x="552" y="648"/>
                                            <a:pt x="559" y="672"/>
                                            <a:pt x="540" y="685"/>
                                          </a:cubicBezTo>
                                          <a:cubicBezTo>
                                            <a:pt x="530" y="700"/>
                                            <a:pt x="530" y="708"/>
                                            <a:pt x="540" y="724"/>
                                          </a:cubicBezTo>
                                          <a:cubicBezTo>
                                            <a:pt x="535" y="738"/>
                                            <a:pt x="525" y="736"/>
                                            <a:pt x="519" y="754"/>
                                          </a:cubicBezTo>
                                          <a:cubicBezTo>
                                            <a:pt x="519" y="758"/>
                                            <a:pt x="519" y="820"/>
                                            <a:pt x="528" y="826"/>
                                          </a:cubicBezTo>
                                          <a:cubicBezTo>
                                            <a:pt x="534" y="830"/>
                                            <a:pt x="546" y="838"/>
                                            <a:pt x="546" y="838"/>
                                          </a:cubicBezTo>
                                          <a:cubicBezTo>
                                            <a:pt x="552" y="856"/>
                                            <a:pt x="549" y="874"/>
                                            <a:pt x="555" y="892"/>
                                          </a:cubicBezTo>
                                          <a:cubicBezTo>
                                            <a:pt x="538" y="904"/>
                                            <a:pt x="543" y="918"/>
                                            <a:pt x="549" y="937"/>
                                          </a:cubicBezTo>
                                          <a:cubicBezTo>
                                            <a:pt x="546" y="955"/>
                                            <a:pt x="549" y="963"/>
                                            <a:pt x="534" y="973"/>
                                          </a:cubicBezTo>
                                          <a:cubicBezTo>
                                            <a:pt x="525" y="986"/>
                                            <a:pt x="514" y="1007"/>
                                            <a:pt x="498" y="1012"/>
                                          </a:cubicBezTo>
                                          <a:cubicBezTo>
                                            <a:pt x="492" y="1014"/>
                                            <a:pt x="480" y="1018"/>
                                            <a:pt x="480" y="1018"/>
                                          </a:cubicBezTo>
                                          <a:cubicBezTo>
                                            <a:pt x="459" y="1049"/>
                                            <a:pt x="464" y="1032"/>
                                            <a:pt x="435" y="1048"/>
                                          </a:cubicBezTo>
                                          <a:cubicBezTo>
                                            <a:pt x="429" y="1052"/>
                                            <a:pt x="417" y="1060"/>
                                            <a:pt x="417" y="1060"/>
                                          </a:cubicBezTo>
                                          <a:cubicBezTo>
                                            <a:pt x="407" y="1053"/>
                                            <a:pt x="403" y="1046"/>
                                            <a:pt x="393" y="1039"/>
                                          </a:cubicBezTo>
                                          <a:cubicBezTo>
                                            <a:pt x="392" y="1036"/>
                                            <a:pt x="391" y="1033"/>
                                            <a:pt x="390" y="1030"/>
                                          </a:cubicBezTo>
                                          <a:cubicBezTo>
                                            <a:pt x="389" y="1022"/>
                                            <a:pt x="389" y="1014"/>
                                            <a:pt x="387" y="1006"/>
                                          </a:cubicBezTo>
                                          <a:cubicBezTo>
                                            <a:pt x="385" y="1000"/>
                                            <a:pt x="380" y="994"/>
                                            <a:pt x="378" y="988"/>
                                          </a:cubicBezTo>
                                          <a:cubicBezTo>
                                            <a:pt x="381" y="940"/>
                                            <a:pt x="394" y="888"/>
                                            <a:pt x="378" y="841"/>
                                          </a:cubicBezTo>
                                          <a:cubicBezTo>
                                            <a:pt x="381" y="822"/>
                                            <a:pt x="379" y="802"/>
                                            <a:pt x="384" y="784"/>
                                          </a:cubicBezTo>
                                          <a:cubicBezTo>
                                            <a:pt x="386" y="776"/>
                                            <a:pt x="395" y="772"/>
                                            <a:pt x="399" y="766"/>
                                          </a:cubicBezTo>
                                          <a:cubicBezTo>
                                            <a:pt x="403" y="689"/>
                                            <a:pt x="390" y="725"/>
                                            <a:pt x="423" y="703"/>
                                          </a:cubicBezTo>
                                          <a:cubicBezTo>
                                            <a:pt x="425" y="683"/>
                                            <a:pt x="423" y="662"/>
                                            <a:pt x="429" y="643"/>
                                          </a:cubicBezTo>
                                          <a:cubicBezTo>
                                            <a:pt x="432" y="633"/>
                                            <a:pt x="447" y="616"/>
                                            <a:pt x="447" y="616"/>
                                          </a:cubicBezTo>
                                          <a:cubicBezTo>
                                            <a:pt x="444" y="594"/>
                                            <a:pt x="447" y="585"/>
                                            <a:pt x="426" y="592"/>
                                          </a:cubicBezTo>
                                          <a:cubicBezTo>
                                            <a:pt x="417" y="601"/>
                                            <a:pt x="412" y="609"/>
                                            <a:pt x="402" y="616"/>
                                          </a:cubicBezTo>
                                          <a:cubicBezTo>
                                            <a:pt x="359" y="612"/>
                                            <a:pt x="361" y="612"/>
                                            <a:pt x="387" y="586"/>
                                          </a:cubicBezTo>
                                          <a:cubicBezTo>
                                            <a:pt x="393" y="567"/>
                                            <a:pt x="399" y="549"/>
                                            <a:pt x="420" y="544"/>
                                          </a:cubicBezTo>
                                          <a:cubicBezTo>
                                            <a:pt x="423" y="536"/>
                                            <a:pt x="427" y="523"/>
                                            <a:pt x="432" y="517"/>
                                          </a:cubicBezTo>
                                          <a:cubicBezTo>
                                            <a:pt x="437" y="510"/>
                                            <a:pt x="450" y="499"/>
                                            <a:pt x="450" y="499"/>
                                          </a:cubicBezTo>
                                          <a:cubicBezTo>
                                            <a:pt x="451" y="496"/>
                                            <a:pt x="469" y="458"/>
                                            <a:pt x="471" y="454"/>
                                          </a:cubicBezTo>
                                          <a:cubicBezTo>
                                            <a:pt x="475" y="448"/>
                                            <a:pt x="483" y="436"/>
                                            <a:pt x="483" y="436"/>
                                          </a:cubicBezTo>
                                          <a:cubicBezTo>
                                            <a:pt x="515" y="444"/>
                                            <a:pt x="479" y="465"/>
                                            <a:pt x="510" y="457"/>
                                          </a:cubicBezTo>
                                          <a:cubicBezTo>
                                            <a:pt x="522" y="449"/>
                                            <a:pt x="521" y="436"/>
                                            <a:pt x="531" y="451"/>
                                          </a:cubicBezTo>
                                          <a:cubicBezTo>
                                            <a:pt x="529" y="464"/>
                                            <a:pt x="522" y="481"/>
                                            <a:pt x="540" y="475"/>
                                          </a:cubicBezTo>
                                          <a:cubicBezTo>
                                            <a:pt x="544" y="459"/>
                                            <a:pt x="551" y="460"/>
                                            <a:pt x="564" y="451"/>
                                          </a:cubicBezTo>
                                          <a:cubicBezTo>
                                            <a:pt x="572" y="427"/>
                                            <a:pt x="575" y="433"/>
                                            <a:pt x="606" y="430"/>
                                          </a:cubicBezTo>
                                          <a:cubicBezTo>
                                            <a:pt x="620" y="427"/>
                                            <a:pt x="635" y="428"/>
                                            <a:pt x="648" y="424"/>
                                          </a:cubicBezTo>
                                          <a:cubicBezTo>
                                            <a:pt x="654" y="422"/>
                                            <a:pt x="657" y="414"/>
                                            <a:pt x="663" y="412"/>
                                          </a:cubicBezTo>
                                          <a:cubicBezTo>
                                            <a:pt x="682" y="416"/>
                                            <a:pt x="686" y="428"/>
                                            <a:pt x="705" y="433"/>
                                          </a:cubicBezTo>
                                          <a:cubicBezTo>
                                            <a:pt x="714" y="446"/>
                                            <a:pt x="716" y="449"/>
                                            <a:pt x="732" y="445"/>
                                          </a:cubicBezTo>
                                          <a:cubicBezTo>
                                            <a:pt x="742" y="415"/>
                                            <a:pt x="775" y="432"/>
                                            <a:pt x="804" y="433"/>
                                          </a:cubicBezTo>
                                          <a:cubicBezTo>
                                            <a:pt x="815" y="417"/>
                                            <a:pt x="801" y="411"/>
                                            <a:pt x="786" y="406"/>
                                          </a:cubicBezTo>
                                          <a:cubicBezTo>
                                            <a:pt x="781" y="369"/>
                                            <a:pt x="770" y="374"/>
                                            <a:pt x="738" y="370"/>
                                          </a:cubicBezTo>
                                          <a:cubicBezTo>
                                            <a:pt x="715" y="362"/>
                                            <a:pt x="726" y="365"/>
                                            <a:pt x="705" y="361"/>
                                          </a:cubicBezTo>
                                          <a:cubicBezTo>
                                            <a:pt x="713" y="348"/>
                                            <a:pt x="720" y="337"/>
                                            <a:pt x="702" y="331"/>
                                          </a:cubicBezTo>
                                          <a:cubicBezTo>
                                            <a:pt x="652" y="334"/>
                                            <a:pt x="616" y="341"/>
                                            <a:pt x="564" y="343"/>
                                          </a:cubicBezTo>
                                          <a:cubicBezTo>
                                            <a:pt x="557" y="354"/>
                                            <a:pt x="556" y="367"/>
                                            <a:pt x="540" y="367"/>
                                          </a:cubicBezTo>
                                          <a:close/>
                                        </a:path>
                                      </a:pathLst>
                                    </a:custGeom>
                                    <a:solidFill>
                                      <a:srgbClr val="8FFFFF"/>
                                    </a:solidFill>
                                    <a:ln w="3175">
                                      <a:solidFill>
                                        <a:srgbClr val="0000FF"/>
                                      </a:solidFill>
                                      <a:round/>
                                      <a:headEnd/>
                                      <a:tailEnd/>
                                    </a:ln>
                                  </p:spPr>
                                  <p:txBody>
                                    <a:bodyPr/>
                                    <a:lstStyle/>
                                    <a:p>
                                      <a:endParaRPr lang="en-US"/>
                                    </a:p>
                                  </p:txBody>
                                </p:sp>
                              </p:grpSp>
                            </p:grpSp>
                            <p:grpSp>
                              <p:nvGrpSpPr>
                                <p:cNvPr id="63608" name="Group 50"/>
                                <p:cNvGrpSpPr>
                                  <a:grpSpLocks/>
                                </p:cNvGrpSpPr>
                                <p:nvPr/>
                              </p:nvGrpSpPr>
                              <p:grpSpPr bwMode="auto">
                                <a:xfrm>
                                  <a:off x="2464" y="733"/>
                                  <a:ext cx="3044" cy="2524"/>
                                  <a:chOff x="2464" y="733"/>
                                  <a:chExt cx="3044" cy="2524"/>
                                </a:xfrm>
                              </p:grpSpPr>
                              <p:grpSp>
                                <p:nvGrpSpPr>
                                  <p:cNvPr id="63609" name="Group 51"/>
                                  <p:cNvGrpSpPr>
                                    <a:grpSpLocks/>
                                  </p:cNvGrpSpPr>
                                  <p:nvPr/>
                                </p:nvGrpSpPr>
                                <p:grpSpPr bwMode="auto">
                                  <a:xfrm>
                                    <a:off x="2464" y="733"/>
                                    <a:ext cx="3044" cy="2524"/>
                                    <a:chOff x="2464" y="733"/>
                                    <a:chExt cx="3044" cy="2524"/>
                                  </a:xfrm>
                                </p:grpSpPr>
                                <p:grpSp>
                                  <p:nvGrpSpPr>
                                    <p:cNvPr id="63611" name="Group 52"/>
                                    <p:cNvGrpSpPr>
                                      <a:grpSpLocks/>
                                    </p:cNvGrpSpPr>
                                    <p:nvPr/>
                                  </p:nvGrpSpPr>
                                  <p:grpSpPr bwMode="auto">
                                    <a:xfrm>
                                      <a:off x="2464" y="733"/>
                                      <a:ext cx="3044" cy="2524"/>
                                      <a:chOff x="2464" y="733"/>
                                      <a:chExt cx="3044" cy="2524"/>
                                    </a:xfrm>
                                  </p:grpSpPr>
                                  <p:grpSp>
                                    <p:nvGrpSpPr>
                                      <p:cNvPr id="63613" name="Group 53"/>
                                      <p:cNvGrpSpPr>
                                        <a:grpSpLocks/>
                                      </p:cNvGrpSpPr>
                                      <p:nvPr/>
                                    </p:nvGrpSpPr>
                                    <p:grpSpPr bwMode="auto">
                                      <a:xfrm>
                                        <a:off x="2464" y="733"/>
                                        <a:ext cx="3044" cy="2524"/>
                                        <a:chOff x="2464" y="733"/>
                                        <a:chExt cx="3044" cy="2524"/>
                                      </a:xfrm>
                                    </p:grpSpPr>
                                    <p:grpSp>
                                      <p:nvGrpSpPr>
                                        <p:cNvPr id="63615" name="Group 54"/>
                                        <p:cNvGrpSpPr>
                                          <a:grpSpLocks/>
                                        </p:cNvGrpSpPr>
                                        <p:nvPr/>
                                      </p:nvGrpSpPr>
                                      <p:grpSpPr bwMode="auto">
                                        <a:xfrm>
                                          <a:off x="2464" y="733"/>
                                          <a:ext cx="3044" cy="2524"/>
                                          <a:chOff x="2464" y="733"/>
                                          <a:chExt cx="3044" cy="2524"/>
                                        </a:xfrm>
                                      </p:grpSpPr>
                                      <p:grpSp>
                                        <p:nvGrpSpPr>
                                          <p:cNvPr id="63617" name="Group 55"/>
                                          <p:cNvGrpSpPr>
                                            <a:grpSpLocks/>
                                          </p:cNvGrpSpPr>
                                          <p:nvPr/>
                                        </p:nvGrpSpPr>
                                        <p:grpSpPr bwMode="auto">
                                          <a:xfrm>
                                            <a:off x="2464" y="2952"/>
                                            <a:ext cx="1243" cy="282"/>
                                            <a:chOff x="2464" y="2952"/>
                                            <a:chExt cx="1243" cy="282"/>
                                          </a:xfrm>
                                        </p:grpSpPr>
                                        <p:sp>
                                          <p:nvSpPr>
                                            <p:cNvPr id="63624" name="Freeform 56"/>
                                            <p:cNvSpPr>
                                              <a:spLocks/>
                                            </p:cNvSpPr>
                                            <p:nvPr/>
                                          </p:nvSpPr>
                                          <p:spPr bwMode="auto">
                                            <a:xfrm>
                                              <a:off x="2464" y="2952"/>
                                              <a:ext cx="1243" cy="273"/>
                                            </a:xfrm>
                                            <a:custGeom>
                                              <a:avLst/>
                                              <a:gdLst>
                                                <a:gd name="T0" fmla="*/ 670 w 1243"/>
                                                <a:gd name="T1" fmla="*/ 265 h 273"/>
                                                <a:gd name="T2" fmla="*/ 56 w 1243"/>
                                                <a:gd name="T3" fmla="*/ 260 h 273"/>
                                                <a:gd name="T4" fmla="*/ 82 w 1243"/>
                                                <a:gd name="T5" fmla="*/ 140 h 273"/>
                                                <a:gd name="T6" fmla="*/ 109 w 1243"/>
                                                <a:gd name="T7" fmla="*/ 105 h 273"/>
                                                <a:gd name="T8" fmla="*/ 146 w 1243"/>
                                                <a:gd name="T9" fmla="*/ 140 h 273"/>
                                                <a:gd name="T10" fmla="*/ 167 w 1243"/>
                                                <a:gd name="T11" fmla="*/ 138 h 273"/>
                                                <a:gd name="T12" fmla="*/ 192 w 1243"/>
                                                <a:gd name="T13" fmla="*/ 136 h 273"/>
                                                <a:gd name="T14" fmla="*/ 195 w 1243"/>
                                                <a:gd name="T15" fmla="*/ 191 h 273"/>
                                                <a:gd name="T16" fmla="*/ 197 w 1243"/>
                                                <a:gd name="T17" fmla="*/ 211 h 273"/>
                                                <a:gd name="T18" fmla="*/ 222 w 1243"/>
                                                <a:gd name="T19" fmla="*/ 211 h 273"/>
                                                <a:gd name="T20" fmla="*/ 248 w 1243"/>
                                                <a:gd name="T21" fmla="*/ 212 h 273"/>
                                                <a:gd name="T22" fmla="*/ 275 w 1243"/>
                                                <a:gd name="T23" fmla="*/ 200 h 273"/>
                                                <a:gd name="T24" fmla="*/ 317 w 1243"/>
                                                <a:gd name="T25" fmla="*/ 243 h 273"/>
                                                <a:gd name="T26" fmla="*/ 322 w 1243"/>
                                                <a:gd name="T27" fmla="*/ 202 h 273"/>
                                                <a:gd name="T28" fmla="*/ 312 w 1243"/>
                                                <a:gd name="T29" fmla="*/ 174 h 273"/>
                                                <a:gd name="T30" fmla="*/ 287 w 1243"/>
                                                <a:gd name="T31" fmla="*/ 128 h 273"/>
                                                <a:gd name="T32" fmla="*/ 315 w 1243"/>
                                                <a:gd name="T33" fmla="*/ 128 h 273"/>
                                                <a:gd name="T34" fmla="*/ 329 w 1243"/>
                                                <a:gd name="T35" fmla="*/ 168 h 273"/>
                                                <a:gd name="T36" fmla="*/ 374 w 1243"/>
                                                <a:gd name="T37" fmla="*/ 212 h 273"/>
                                                <a:gd name="T38" fmla="*/ 420 w 1243"/>
                                                <a:gd name="T39" fmla="*/ 248 h 273"/>
                                                <a:gd name="T40" fmla="*/ 460 w 1243"/>
                                                <a:gd name="T41" fmla="*/ 234 h 273"/>
                                                <a:gd name="T42" fmla="*/ 435 w 1243"/>
                                                <a:gd name="T43" fmla="*/ 207 h 273"/>
                                                <a:gd name="T44" fmla="*/ 398 w 1243"/>
                                                <a:gd name="T45" fmla="*/ 181 h 273"/>
                                                <a:gd name="T46" fmla="*/ 404 w 1243"/>
                                                <a:gd name="T47" fmla="*/ 158 h 273"/>
                                                <a:gd name="T48" fmla="*/ 434 w 1243"/>
                                                <a:gd name="T49" fmla="*/ 136 h 273"/>
                                                <a:gd name="T50" fmla="*/ 416 w 1243"/>
                                                <a:gd name="T51" fmla="*/ 112 h 273"/>
                                                <a:gd name="T52" fmla="*/ 397 w 1243"/>
                                                <a:gd name="T53" fmla="*/ 114 h 273"/>
                                                <a:gd name="T54" fmla="*/ 391 w 1243"/>
                                                <a:gd name="T55" fmla="*/ 82 h 273"/>
                                                <a:gd name="T56" fmla="*/ 428 w 1243"/>
                                                <a:gd name="T57" fmla="*/ 52 h 273"/>
                                                <a:gd name="T58" fmla="*/ 499 w 1243"/>
                                                <a:gd name="T59" fmla="*/ 43 h 273"/>
                                                <a:gd name="T60" fmla="*/ 540 w 1243"/>
                                                <a:gd name="T61" fmla="*/ 59 h 273"/>
                                                <a:gd name="T62" fmla="*/ 577 w 1243"/>
                                                <a:gd name="T63" fmla="*/ 41 h 273"/>
                                                <a:gd name="T64" fmla="*/ 605 w 1243"/>
                                                <a:gd name="T65" fmla="*/ 18 h 273"/>
                                                <a:gd name="T66" fmla="*/ 600 w 1243"/>
                                                <a:gd name="T67" fmla="*/ 53 h 273"/>
                                                <a:gd name="T68" fmla="*/ 670 w 1243"/>
                                                <a:gd name="T69" fmla="*/ 52 h 273"/>
                                                <a:gd name="T70" fmla="*/ 817 w 1243"/>
                                                <a:gd name="T71" fmla="*/ 48 h 273"/>
                                                <a:gd name="T72" fmla="*/ 912 w 1243"/>
                                                <a:gd name="T73" fmla="*/ 98 h 273"/>
                                                <a:gd name="T74" fmla="*/ 962 w 1243"/>
                                                <a:gd name="T75" fmla="*/ 147 h 273"/>
                                                <a:gd name="T76" fmla="*/ 983 w 1243"/>
                                                <a:gd name="T77" fmla="*/ 147 h 273"/>
                                                <a:gd name="T78" fmla="*/ 1024 w 1243"/>
                                                <a:gd name="T79" fmla="*/ 117 h 273"/>
                                                <a:gd name="T80" fmla="*/ 1059 w 1243"/>
                                                <a:gd name="T81" fmla="*/ 98 h 273"/>
                                                <a:gd name="T82" fmla="*/ 1128 w 1243"/>
                                                <a:gd name="T83" fmla="*/ 128 h 273"/>
                                                <a:gd name="T84" fmla="*/ 1147 w 1243"/>
                                                <a:gd name="T85" fmla="*/ 147 h 273"/>
                                                <a:gd name="T86" fmla="*/ 1192 w 1243"/>
                                                <a:gd name="T87" fmla="*/ 202 h 273"/>
                                                <a:gd name="T88" fmla="*/ 1238 w 1243"/>
                                                <a:gd name="T89" fmla="*/ 250 h 2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43"/>
                                                <a:gd name="T136" fmla="*/ 0 h 273"/>
                                                <a:gd name="T137" fmla="*/ 1243 w 1243"/>
                                                <a:gd name="T138" fmla="*/ 273 h 2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43" h="273">
                                                  <a:moveTo>
                                                    <a:pt x="1243" y="260"/>
                                                  </a:moveTo>
                                                  <a:cubicBezTo>
                                                    <a:pt x="1052" y="266"/>
                                                    <a:pt x="861" y="256"/>
                                                    <a:pt x="670" y="265"/>
                                                  </a:cubicBezTo>
                                                  <a:cubicBezTo>
                                                    <a:pt x="556" y="265"/>
                                                    <a:pt x="396" y="273"/>
                                                    <a:pt x="271" y="260"/>
                                                  </a:cubicBezTo>
                                                  <a:cubicBezTo>
                                                    <a:pt x="219" y="245"/>
                                                    <a:pt x="76" y="260"/>
                                                    <a:pt x="56" y="260"/>
                                                  </a:cubicBezTo>
                                                  <a:cubicBezTo>
                                                    <a:pt x="8" y="251"/>
                                                    <a:pt x="0" y="255"/>
                                                    <a:pt x="41" y="142"/>
                                                  </a:cubicBezTo>
                                                  <a:cubicBezTo>
                                                    <a:pt x="46" y="129"/>
                                                    <a:pt x="68" y="141"/>
                                                    <a:pt x="82" y="140"/>
                                                  </a:cubicBezTo>
                                                  <a:cubicBezTo>
                                                    <a:pt x="86" y="125"/>
                                                    <a:pt x="67" y="123"/>
                                                    <a:pt x="93" y="112"/>
                                                  </a:cubicBezTo>
                                                  <a:cubicBezTo>
                                                    <a:pt x="95" y="102"/>
                                                    <a:pt x="100" y="103"/>
                                                    <a:pt x="109" y="105"/>
                                                  </a:cubicBezTo>
                                                  <a:cubicBezTo>
                                                    <a:pt x="111" y="120"/>
                                                    <a:pt x="123" y="108"/>
                                                    <a:pt x="130" y="119"/>
                                                  </a:cubicBezTo>
                                                  <a:cubicBezTo>
                                                    <a:pt x="136" y="128"/>
                                                    <a:pt x="140" y="132"/>
                                                    <a:pt x="146" y="140"/>
                                                  </a:cubicBezTo>
                                                  <a:cubicBezTo>
                                                    <a:pt x="148" y="144"/>
                                                    <a:pt x="153" y="151"/>
                                                    <a:pt x="153" y="151"/>
                                                  </a:cubicBezTo>
                                                  <a:cubicBezTo>
                                                    <a:pt x="162" y="149"/>
                                                    <a:pt x="164" y="147"/>
                                                    <a:pt x="167" y="138"/>
                                                  </a:cubicBezTo>
                                                  <a:cubicBezTo>
                                                    <a:pt x="170" y="146"/>
                                                    <a:pt x="164" y="166"/>
                                                    <a:pt x="174" y="154"/>
                                                  </a:cubicBezTo>
                                                  <a:cubicBezTo>
                                                    <a:pt x="176" y="145"/>
                                                    <a:pt x="183" y="139"/>
                                                    <a:pt x="192" y="136"/>
                                                  </a:cubicBezTo>
                                                  <a:cubicBezTo>
                                                    <a:pt x="202" y="144"/>
                                                    <a:pt x="190" y="156"/>
                                                    <a:pt x="185" y="165"/>
                                                  </a:cubicBezTo>
                                                  <a:cubicBezTo>
                                                    <a:pt x="186" y="174"/>
                                                    <a:pt x="190" y="183"/>
                                                    <a:pt x="195" y="191"/>
                                                  </a:cubicBezTo>
                                                  <a:cubicBezTo>
                                                    <a:pt x="185" y="194"/>
                                                    <a:pt x="187" y="190"/>
                                                    <a:pt x="179" y="184"/>
                                                  </a:cubicBezTo>
                                                  <a:cubicBezTo>
                                                    <a:pt x="181" y="205"/>
                                                    <a:pt x="177" y="208"/>
                                                    <a:pt x="197" y="211"/>
                                                  </a:cubicBezTo>
                                                  <a:cubicBezTo>
                                                    <a:pt x="201" y="218"/>
                                                    <a:pt x="201" y="224"/>
                                                    <a:pt x="208" y="216"/>
                                                  </a:cubicBezTo>
                                                  <a:cubicBezTo>
                                                    <a:pt x="210" y="201"/>
                                                    <a:pt x="211" y="200"/>
                                                    <a:pt x="222" y="211"/>
                                                  </a:cubicBezTo>
                                                  <a:cubicBezTo>
                                                    <a:pt x="224" y="227"/>
                                                    <a:pt x="222" y="225"/>
                                                    <a:pt x="241" y="223"/>
                                                  </a:cubicBezTo>
                                                  <a:cubicBezTo>
                                                    <a:pt x="247" y="217"/>
                                                    <a:pt x="246" y="220"/>
                                                    <a:pt x="248" y="212"/>
                                                  </a:cubicBezTo>
                                                  <a:cubicBezTo>
                                                    <a:pt x="249" y="209"/>
                                                    <a:pt x="247" y="205"/>
                                                    <a:pt x="250" y="204"/>
                                                  </a:cubicBezTo>
                                                  <a:cubicBezTo>
                                                    <a:pt x="258" y="201"/>
                                                    <a:pt x="275" y="200"/>
                                                    <a:pt x="275" y="200"/>
                                                  </a:cubicBezTo>
                                                  <a:cubicBezTo>
                                                    <a:pt x="283" y="195"/>
                                                    <a:pt x="291" y="194"/>
                                                    <a:pt x="294" y="204"/>
                                                  </a:cubicBezTo>
                                                  <a:cubicBezTo>
                                                    <a:pt x="296" y="231"/>
                                                    <a:pt x="293" y="236"/>
                                                    <a:pt x="317" y="243"/>
                                                  </a:cubicBezTo>
                                                  <a:cubicBezTo>
                                                    <a:pt x="331" y="239"/>
                                                    <a:pt x="320" y="228"/>
                                                    <a:pt x="333" y="221"/>
                                                  </a:cubicBezTo>
                                                  <a:cubicBezTo>
                                                    <a:pt x="331" y="210"/>
                                                    <a:pt x="329" y="210"/>
                                                    <a:pt x="322" y="202"/>
                                                  </a:cubicBezTo>
                                                  <a:cubicBezTo>
                                                    <a:pt x="325" y="190"/>
                                                    <a:pt x="328" y="183"/>
                                                    <a:pt x="321" y="172"/>
                                                  </a:cubicBezTo>
                                                  <a:cubicBezTo>
                                                    <a:pt x="318" y="173"/>
                                                    <a:pt x="315" y="175"/>
                                                    <a:pt x="312" y="174"/>
                                                  </a:cubicBezTo>
                                                  <a:cubicBezTo>
                                                    <a:pt x="306" y="172"/>
                                                    <a:pt x="310" y="162"/>
                                                    <a:pt x="308" y="156"/>
                                                  </a:cubicBezTo>
                                                  <a:cubicBezTo>
                                                    <a:pt x="305" y="150"/>
                                                    <a:pt x="268" y="123"/>
                                                    <a:pt x="287" y="128"/>
                                                  </a:cubicBezTo>
                                                  <a:cubicBezTo>
                                                    <a:pt x="294" y="132"/>
                                                    <a:pt x="297" y="135"/>
                                                    <a:pt x="303" y="128"/>
                                                  </a:cubicBezTo>
                                                  <a:cubicBezTo>
                                                    <a:pt x="306" y="118"/>
                                                    <a:pt x="311" y="119"/>
                                                    <a:pt x="315" y="128"/>
                                                  </a:cubicBezTo>
                                                  <a:cubicBezTo>
                                                    <a:pt x="316" y="139"/>
                                                    <a:pt x="313" y="151"/>
                                                    <a:pt x="317" y="161"/>
                                                  </a:cubicBezTo>
                                                  <a:cubicBezTo>
                                                    <a:pt x="319" y="165"/>
                                                    <a:pt x="329" y="168"/>
                                                    <a:pt x="329" y="168"/>
                                                  </a:cubicBezTo>
                                                  <a:cubicBezTo>
                                                    <a:pt x="336" y="178"/>
                                                    <a:pt x="353" y="184"/>
                                                    <a:pt x="365" y="188"/>
                                                  </a:cubicBezTo>
                                                  <a:cubicBezTo>
                                                    <a:pt x="355" y="200"/>
                                                    <a:pt x="359" y="210"/>
                                                    <a:pt x="374" y="212"/>
                                                  </a:cubicBezTo>
                                                  <a:cubicBezTo>
                                                    <a:pt x="400" y="209"/>
                                                    <a:pt x="384" y="224"/>
                                                    <a:pt x="409" y="228"/>
                                                  </a:cubicBezTo>
                                                  <a:cubicBezTo>
                                                    <a:pt x="416" y="234"/>
                                                    <a:pt x="414" y="241"/>
                                                    <a:pt x="420" y="248"/>
                                                  </a:cubicBezTo>
                                                  <a:cubicBezTo>
                                                    <a:pt x="422" y="263"/>
                                                    <a:pt x="429" y="256"/>
                                                    <a:pt x="439" y="250"/>
                                                  </a:cubicBezTo>
                                                  <a:cubicBezTo>
                                                    <a:pt x="443" y="239"/>
                                                    <a:pt x="449" y="235"/>
                                                    <a:pt x="460" y="234"/>
                                                  </a:cubicBezTo>
                                                  <a:cubicBezTo>
                                                    <a:pt x="469" y="220"/>
                                                    <a:pt x="460" y="221"/>
                                                    <a:pt x="446" y="220"/>
                                                  </a:cubicBezTo>
                                                  <a:cubicBezTo>
                                                    <a:pt x="443" y="212"/>
                                                    <a:pt x="443" y="210"/>
                                                    <a:pt x="435" y="207"/>
                                                  </a:cubicBezTo>
                                                  <a:cubicBezTo>
                                                    <a:pt x="429" y="201"/>
                                                    <a:pt x="431" y="194"/>
                                                    <a:pt x="427" y="188"/>
                                                  </a:cubicBezTo>
                                                  <a:cubicBezTo>
                                                    <a:pt x="423" y="183"/>
                                                    <a:pt x="404" y="182"/>
                                                    <a:pt x="398" y="181"/>
                                                  </a:cubicBezTo>
                                                  <a:cubicBezTo>
                                                    <a:pt x="393" y="175"/>
                                                    <a:pt x="390" y="171"/>
                                                    <a:pt x="382" y="168"/>
                                                  </a:cubicBezTo>
                                                  <a:cubicBezTo>
                                                    <a:pt x="385" y="148"/>
                                                    <a:pt x="388" y="153"/>
                                                    <a:pt x="404" y="158"/>
                                                  </a:cubicBezTo>
                                                  <a:cubicBezTo>
                                                    <a:pt x="406" y="149"/>
                                                    <a:pt x="403" y="148"/>
                                                    <a:pt x="395" y="144"/>
                                                  </a:cubicBezTo>
                                                  <a:cubicBezTo>
                                                    <a:pt x="400" y="125"/>
                                                    <a:pt x="418" y="139"/>
                                                    <a:pt x="434" y="136"/>
                                                  </a:cubicBezTo>
                                                  <a:cubicBezTo>
                                                    <a:pt x="429" y="130"/>
                                                    <a:pt x="436" y="125"/>
                                                    <a:pt x="439" y="115"/>
                                                  </a:cubicBezTo>
                                                  <a:cubicBezTo>
                                                    <a:pt x="432" y="111"/>
                                                    <a:pt x="425" y="114"/>
                                                    <a:pt x="416" y="112"/>
                                                  </a:cubicBezTo>
                                                  <a:cubicBezTo>
                                                    <a:pt x="414" y="106"/>
                                                    <a:pt x="416" y="101"/>
                                                    <a:pt x="407" y="106"/>
                                                  </a:cubicBezTo>
                                                  <a:cubicBezTo>
                                                    <a:pt x="403" y="108"/>
                                                    <a:pt x="397" y="114"/>
                                                    <a:pt x="397" y="114"/>
                                                  </a:cubicBezTo>
                                                  <a:cubicBezTo>
                                                    <a:pt x="384" y="112"/>
                                                    <a:pt x="385" y="111"/>
                                                    <a:pt x="379" y="101"/>
                                                  </a:cubicBezTo>
                                                  <a:cubicBezTo>
                                                    <a:pt x="381" y="90"/>
                                                    <a:pt x="379" y="84"/>
                                                    <a:pt x="391" y="82"/>
                                                  </a:cubicBezTo>
                                                  <a:cubicBezTo>
                                                    <a:pt x="410" y="76"/>
                                                    <a:pt x="411" y="69"/>
                                                    <a:pt x="432" y="68"/>
                                                  </a:cubicBezTo>
                                                  <a:cubicBezTo>
                                                    <a:pt x="429" y="58"/>
                                                    <a:pt x="423" y="63"/>
                                                    <a:pt x="428" y="52"/>
                                                  </a:cubicBezTo>
                                                  <a:cubicBezTo>
                                                    <a:pt x="444" y="57"/>
                                                    <a:pt x="437" y="64"/>
                                                    <a:pt x="457" y="57"/>
                                                  </a:cubicBezTo>
                                                  <a:cubicBezTo>
                                                    <a:pt x="468" y="48"/>
                                                    <a:pt x="486" y="51"/>
                                                    <a:pt x="499" y="43"/>
                                                  </a:cubicBezTo>
                                                  <a:cubicBezTo>
                                                    <a:pt x="507" y="44"/>
                                                    <a:pt x="515" y="43"/>
                                                    <a:pt x="522" y="45"/>
                                                  </a:cubicBezTo>
                                                  <a:cubicBezTo>
                                                    <a:pt x="529" y="47"/>
                                                    <a:pt x="540" y="59"/>
                                                    <a:pt x="540" y="59"/>
                                                  </a:cubicBezTo>
                                                  <a:cubicBezTo>
                                                    <a:pt x="557" y="56"/>
                                                    <a:pt x="544" y="52"/>
                                                    <a:pt x="556" y="45"/>
                                                  </a:cubicBezTo>
                                                  <a:cubicBezTo>
                                                    <a:pt x="559" y="43"/>
                                                    <a:pt x="577" y="41"/>
                                                    <a:pt x="577" y="41"/>
                                                  </a:cubicBezTo>
                                                  <a:cubicBezTo>
                                                    <a:pt x="581" y="27"/>
                                                    <a:pt x="581" y="12"/>
                                                    <a:pt x="591" y="0"/>
                                                  </a:cubicBezTo>
                                                  <a:cubicBezTo>
                                                    <a:pt x="614" y="3"/>
                                                    <a:pt x="610" y="1"/>
                                                    <a:pt x="605" y="18"/>
                                                  </a:cubicBezTo>
                                                  <a:cubicBezTo>
                                                    <a:pt x="607" y="27"/>
                                                    <a:pt x="606" y="36"/>
                                                    <a:pt x="614" y="41"/>
                                                  </a:cubicBezTo>
                                                  <a:cubicBezTo>
                                                    <a:pt x="617" y="53"/>
                                                    <a:pt x="611" y="52"/>
                                                    <a:pt x="600" y="53"/>
                                                  </a:cubicBezTo>
                                                  <a:cubicBezTo>
                                                    <a:pt x="594" y="70"/>
                                                    <a:pt x="637" y="59"/>
                                                    <a:pt x="640" y="59"/>
                                                  </a:cubicBezTo>
                                                  <a:cubicBezTo>
                                                    <a:pt x="651" y="57"/>
                                                    <a:pt x="659" y="53"/>
                                                    <a:pt x="670" y="52"/>
                                                  </a:cubicBezTo>
                                                  <a:cubicBezTo>
                                                    <a:pt x="681" y="48"/>
                                                    <a:pt x="690" y="45"/>
                                                    <a:pt x="702" y="43"/>
                                                  </a:cubicBezTo>
                                                  <a:cubicBezTo>
                                                    <a:pt x="744" y="44"/>
                                                    <a:pt x="777" y="45"/>
                                                    <a:pt x="817" y="48"/>
                                                  </a:cubicBezTo>
                                                  <a:cubicBezTo>
                                                    <a:pt x="839" y="56"/>
                                                    <a:pt x="857" y="71"/>
                                                    <a:pt x="877" y="83"/>
                                                  </a:cubicBezTo>
                                                  <a:cubicBezTo>
                                                    <a:pt x="885" y="95"/>
                                                    <a:pt x="898" y="95"/>
                                                    <a:pt x="912" y="98"/>
                                                  </a:cubicBezTo>
                                                  <a:cubicBezTo>
                                                    <a:pt x="921" y="113"/>
                                                    <a:pt x="922" y="126"/>
                                                    <a:pt x="937" y="136"/>
                                                  </a:cubicBezTo>
                                                  <a:cubicBezTo>
                                                    <a:pt x="943" y="146"/>
                                                    <a:pt x="950" y="145"/>
                                                    <a:pt x="962" y="147"/>
                                                  </a:cubicBezTo>
                                                  <a:cubicBezTo>
                                                    <a:pt x="963" y="149"/>
                                                    <a:pt x="963" y="152"/>
                                                    <a:pt x="965" y="152"/>
                                                  </a:cubicBezTo>
                                                  <a:cubicBezTo>
                                                    <a:pt x="971" y="152"/>
                                                    <a:pt x="983" y="147"/>
                                                    <a:pt x="983" y="147"/>
                                                  </a:cubicBezTo>
                                                  <a:cubicBezTo>
                                                    <a:pt x="990" y="139"/>
                                                    <a:pt x="1000" y="134"/>
                                                    <a:pt x="1010" y="131"/>
                                                  </a:cubicBezTo>
                                                  <a:cubicBezTo>
                                                    <a:pt x="1014" y="125"/>
                                                    <a:pt x="1019" y="123"/>
                                                    <a:pt x="1024" y="117"/>
                                                  </a:cubicBezTo>
                                                  <a:cubicBezTo>
                                                    <a:pt x="1027" y="114"/>
                                                    <a:pt x="1026" y="109"/>
                                                    <a:pt x="1029" y="106"/>
                                                  </a:cubicBezTo>
                                                  <a:cubicBezTo>
                                                    <a:pt x="1035" y="100"/>
                                                    <a:pt x="1052" y="99"/>
                                                    <a:pt x="1059" y="98"/>
                                                  </a:cubicBezTo>
                                                  <a:cubicBezTo>
                                                    <a:pt x="1090" y="99"/>
                                                    <a:pt x="1079" y="99"/>
                                                    <a:pt x="1098" y="105"/>
                                                  </a:cubicBezTo>
                                                  <a:cubicBezTo>
                                                    <a:pt x="1106" y="115"/>
                                                    <a:pt x="1118" y="120"/>
                                                    <a:pt x="1128" y="128"/>
                                                  </a:cubicBezTo>
                                                  <a:cubicBezTo>
                                                    <a:pt x="1130" y="135"/>
                                                    <a:pt x="1129" y="136"/>
                                                    <a:pt x="1135" y="140"/>
                                                  </a:cubicBezTo>
                                                  <a:cubicBezTo>
                                                    <a:pt x="1139" y="143"/>
                                                    <a:pt x="1147" y="147"/>
                                                    <a:pt x="1147" y="147"/>
                                                  </a:cubicBezTo>
                                                  <a:cubicBezTo>
                                                    <a:pt x="1150" y="157"/>
                                                    <a:pt x="1158" y="161"/>
                                                    <a:pt x="1163" y="170"/>
                                                  </a:cubicBezTo>
                                                  <a:cubicBezTo>
                                                    <a:pt x="1166" y="195"/>
                                                    <a:pt x="1175" y="188"/>
                                                    <a:pt x="1192" y="202"/>
                                                  </a:cubicBezTo>
                                                  <a:cubicBezTo>
                                                    <a:pt x="1199" y="219"/>
                                                    <a:pt x="1196" y="220"/>
                                                    <a:pt x="1213" y="230"/>
                                                  </a:cubicBezTo>
                                                  <a:cubicBezTo>
                                                    <a:pt x="1218" y="238"/>
                                                    <a:pt x="1229" y="248"/>
                                                    <a:pt x="1238" y="250"/>
                                                  </a:cubicBezTo>
                                                  <a:cubicBezTo>
                                                    <a:pt x="1242" y="257"/>
                                                    <a:pt x="1240" y="253"/>
                                                    <a:pt x="1243" y="260"/>
                                                  </a:cubicBezTo>
                                                  <a:close/>
                                                </a:path>
                                              </a:pathLst>
                                            </a:custGeom>
                                            <a:solidFill>
                                              <a:srgbClr val="8FFFFF"/>
                                            </a:solidFill>
                                            <a:ln w="3175">
                                              <a:solidFill>
                                                <a:srgbClr val="0000FF"/>
                                              </a:solidFill>
                                              <a:round/>
                                              <a:headEnd/>
                                              <a:tailEnd/>
                                            </a:ln>
                                          </p:spPr>
                                          <p:txBody>
                                            <a:bodyPr/>
                                            <a:lstStyle/>
                                            <a:p>
                                              <a:endParaRPr lang="en-US"/>
                                            </a:p>
                                          </p:txBody>
                                        </p:sp>
                                        <p:sp>
                                          <p:nvSpPr>
                                            <p:cNvPr id="63625" name="Freeform 57"/>
                                            <p:cNvSpPr>
                                              <a:spLocks/>
                                            </p:cNvSpPr>
                                            <p:nvPr/>
                                          </p:nvSpPr>
                                          <p:spPr bwMode="auto">
                                            <a:xfrm>
                                              <a:off x="2465" y="3185"/>
                                              <a:ext cx="374" cy="49"/>
                                            </a:xfrm>
                                            <a:custGeom>
                                              <a:avLst/>
                                              <a:gdLst>
                                                <a:gd name="T0" fmla="*/ 343 w 374"/>
                                                <a:gd name="T1" fmla="*/ 25 h 49"/>
                                                <a:gd name="T2" fmla="*/ 275 w 374"/>
                                                <a:gd name="T3" fmla="*/ 17 h 49"/>
                                                <a:gd name="T4" fmla="*/ 150 w 374"/>
                                                <a:gd name="T5" fmla="*/ 8 h 49"/>
                                                <a:gd name="T6" fmla="*/ 70 w 374"/>
                                                <a:gd name="T7" fmla="*/ 6 h 49"/>
                                                <a:gd name="T8" fmla="*/ 19 w 374"/>
                                                <a:gd name="T9" fmla="*/ 11 h 49"/>
                                                <a:gd name="T10" fmla="*/ 30 w 374"/>
                                                <a:gd name="T11" fmla="*/ 31 h 49"/>
                                                <a:gd name="T12" fmla="*/ 245 w 374"/>
                                                <a:gd name="T13" fmla="*/ 32 h 49"/>
                                                <a:gd name="T14" fmla="*/ 341 w 374"/>
                                                <a:gd name="T15" fmla="*/ 29 h 49"/>
                                                <a:gd name="T16" fmla="*/ 343 w 374"/>
                                                <a:gd name="T17" fmla="*/ 25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
                                                <a:gd name="T28" fmla="*/ 0 h 49"/>
                                                <a:gd name="T29" fmla="*/ 374 w 37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 h="49">
                                                  <a:moveTo>
                                                    <a:pt x="343" y="25"/>
                                                  </a:moveTo>
                                                  <a:cubicBezTo>
                                                    <a:pt x="319" y="22"/>
                                                    <a:pt x="300" y="18"/>
                                                    <a:pt x="275" y="17"/>
                                                  </a:cubicBezTo>
                                                  <a:cubicBezTo>
                                                    <a:pt x="234" y="5"/>
                                                    <a:pt x="195" y="9"/>
                                                    <a:pt x="150" y="8"/>
                                                  </a:cubicBezTo>
                                                  <a:cubicBezTo>
                                                    <a:pt x="121" y="0"/>
                                                    <a:pt x="110" y="5"/>
                                                    <a:pt x="70" y="6"/>
                                                  </a:cubicBezTo>
                                                  <a:cubicBezTo>
                                                    <a:pt x="53" y="8"/>
                                                    <a:pt x="36" y="10"/>
                                                    <a:pt x="19" y="11"/>
                                                  </a:cubicBezTo>
                                                  <a:cubicBezTo>
                                                    <a:pt x="0" y="15"/>
                                                    <a:pt x="19" y="31"/>
                                                    <a:pt x="30" y="31"/>
                                                  </a:cubicBezTo>
                                                  <a:cubicBezTo>
                                                    <a:pt x="102" y="32"/>
                                                    <a:pt x="173" y="32"/>
                                                    <a:pt x="245" y="32"/>
                                                  </a:cubicBezTo>
                                                  <a:cubicBezTo>
                                                    <a:pt x="256" y="33"/>
                                                    <a:pt x="374" y="49"/>
                                                    <a:pt x="341" y="29"/>
                                                  </a:cubicBezTo>
                                                  <a:cubicBezTo>
                                                    <a:pt x="339" y="20"/>
                                                    <a:pt x="337" y="21"/>
                                                    <a:pt x="343" y="25"/>
                                                  </a:cubicBezTo>
                                                  <a:close/>
                                                </a:path>
                                              </a:pathLst>
                                            </a:custGeom>
                                            <a:solidFill>
                                              <a:srgbClr val="8FFFFF"/>
                                            </a:solidFill>
                                            <a:ln w="9525">
                                              <a:solidFill>
                                                <a:srgbClr val="8FFFFF"/>
                                              </a:solidFill>
                                              <a:round/>
                                              <a:headEnd/>
                                              <a:tailEnd/>
                                            </a:ln>
                                          </p:spPr>
                                          <p:txBody>
                                            <a:bodyPr/>
                                            <a:lstStyle/>
                                            <a:p>
                                              <a:endParaRPr lang="en-US"/>
                                            </a:p>
                                          </p:txBody>
                                        </p:sp>
                                      </p:grpSp>
                                      <p:sp>
                                        <p:nvSpPr>
                                          <p:cNvPr id="63618" name="Freeform 58"/>
                                          <p:cNvSpPr>
                                            <a:spLocks/>
                                          </p:cNvSpPr>
                                          <p:nvPr/>
                                        </p:nvSpPr>
                                        <p:spPr bwMode="auto">
                                          <a:xfrm>
                                            <a:off x="4901" y="733"/>
                                            <a:ext cx="525" cy="619"/>
                                          </a:xfrm>
                                          <a:custGeom>
                                            <a:avLst/>
                                            <a:gdLst>
                                              <a:gd name="T0" fmla="*/ 128 w 525"/>
                                              <a:gd name="T1" fmla="*/ 610 h 619"/>
                                              <a:gd name="T2" fmla="*/ 514 w 525"/>
                                              <a:gd name="T3" fmla="*/ 212 h 619"/>
                                              <a:gd name="T4" fmla="*/ 493 w 525"/>
                                              <a:gd name="T5" fmla="*/ 7 h 619"/>
                                              <a:gd name="T6" fmla="*/ 469 w 525"/>
                                              <a:gd name="T7" fmla="*/ 18 h 619"/>
                                              <a:gd name="T8" fmla="*/ 438 w 525"/>
                                              <a:gd name="T9" fmla="*/ 46 h 619"/>
                                              <a:gd name="T10" fmla="*/ 433 w 525"/>
                                              <a:gd name="T11" fmla="*/ 30 h 619"/>
                                              <a:gd name="T12" fmla="*/ 412 w 525"/>
                                              <a:gd name="T13" fmla="*/ 44 h 619"/>
                                              <a:gd name="T14" fmla="*/ 385 w 525"/>
                                              <a:gd name="T15" fmla="*/ 59 h 619"/>
                                              <a:gd name="T16" fmla="*/ 347 w 525"/>
                                              <a:gd name="T17" fmla="*/ 73 h 619"/>
                                              <a:gd name="T18" fmla="*/ 332 w 525"/>
                                              <a:gd name="T19" fmla="*/ 85 h 619"/>
                                              <a:gd name="T20" fmla="*/ 315 w 525"/>
                                              <a:gd name="T21" fmla="*/ 51 h 619"/>
                                              <a:gd name="T22" fmla="*/ 302 w 525"/>
                                              <a:gd name="T23" fmla="*/ 78 h 619"/>
                                              <a:gd name="T24" fmla="*/ 288 w 525"/>
                                              <a:gd name="T25" fmla="*/ 106 h 619"/>
                                              <a:gd name="T26" fmla="*/ 271 w 525"/>
                                              <a:gd name="T27" fmla="*/ 140 h 619"/>
                                              <a:gd name="T28" fmla="*/ 246 w 525"/>
                                              <a:gd name="T29" fmla="*/ 163 h 619"/>
                                              <a:gd name="T30" fmla="*/ 219 w 525"/>
                                              <a:gd name="T31" fmla="*/ 127 h 619"/>
                                              <a:gd name="T32" fmla="*/ 221 w 525"/>
                                              <a:gd name="T33" fmla="*/ 172 h 619"/>
                                              <a:gd name="T34" fmla="*/ 205 w 525"/>
                                              <a:gd name="T35" fmla="*/ 175 h 619"/>
                                              <a:gd name="T36" fmla="*/ 175 w 525"/>
                                              <a:gd name="T37" fmla="*/ 200 h 619"/>
                                              <a:gd name="T38" fmla="*/ 163 w 525"/>
                                              <a:gd name="T39" fmla="*/ 241 h 619"/>
                                              <a:gd name="T40" fmla="*/ 138 w 525"/>
                                              <a:gd name="T41" fmla="*/ 278 h 619"/>
                                              <a:gd name="T42" fmla="*/ 115 w 525"/>
                                              <a:gd name="T43" fmla="*/ 315 h 619"/>
                                              <a:gd name="T44" fmla="*/ 117 w 525"/>
                                              <a:gd name="T45" fmla="*/ 368 h 619"/>
                                              <a:gd name="T46" fmla="*/ 133 w 525"/>
                                              <a:gd name="T47" fmla="*/ 430 h 619"/>
                                              <a:gd name="T48" fmla="*/ 181 w 525"/>
                                              <a:gd name="T49" fmla="*/ 477 h 619"/>
                                              <a:gd name="T50" fmla="*/ 223 w 525"/>
                                              <a:gd name="T51" fmla="*/ 491 h 619"/>
                                              <a:gd name="T52" fmla="*/ 230 w 525"/>
                                              <a:gd name="T53" fmla="*/ 468 h 619"/>
                                              <a:gd name="T54" fmla="*/ 219 w 525"/>
                                              <a:gd name="T55" fmla="*/ 444 h 619"/>
                                              <a:gd name="T56" fmla="*/ 237 w 525"/>
                                              <a:gd name="T57" fmla="*/ 486 h 619"/>
                                              <a:gd name="T58" fmla="*/ 186 w 525"/>
                                              <a:gd name="T59" fmla="*/ 507 h 619"/>
                                              <a:gd name="T60" fmla="*/ 147 w 525"/>
                                              <a:gd name="T61" fmla="*/ 506 h 619"/>
                                              <a:gd name="T62" fmla="*/ 101 w 525"/>
                                              <a:gd name="T63" fmla="*/ 530 h 619"/>
                                              <a:gd name="T64" fmla="*/ 83 w 525"/>
                                              <a:gd name="T65" fmla="*/ 504 h 619"/>
                                              <a:gd name="T66" fmla="*/ 48 w 525"/>
                                              <a:gd name="T67" fmla="*/ 560 h 619"/>
                                              <a:gd name="T68" fmla="*/ 0 w 525"/>
                                              <a:gd name="T69" fmla="*/ 582 h 619"/>
                                              <a:gd name="T70" fmla="*/ 85 w 525"/>
                                              <a:gd name="T71" fmla="*/ 608 h 619"/>
                                              <a:gd name="T72" fmla="*/ 96 w 525"/>
                                              <a:gd name="T73" fmla="*/ 613 h 6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5"/>
                                              <a:gd name="T112" fmla="*/ 0 h 619"/>
                                              <a:gd name="T113" fmla="*/ 525 w 525"/>
                                              <a:gd name="T114" fmla="*/ 619 h 6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5" h="619">
                                                <a:moveTo>
                                                  <a:pt x="105" y="615"/>
                                                </a:moveTo>
                                                <a:cubicBezTo>
                                                  <a:pt x="113" y="613"/>
                                                  <a:pt x="120" y="612"/>
                                                  <a:pt x="128" y="610"/>
                                                </a:cubicBezTo>
                                                <a:cubicBezTo>
                                                  <a:pt x="257" y="611"/>
                                                  <a:pt x="385" y="613"/>
                                                  <a:pt x="513" y="612"/>
                                                </a:cubicBezTo>
                                                <a:cubicBezTo>
                                                  <a:pt x="513" y="479"/>
                                                  <a:pt x="513" y="345"/>
                                                  <a:pt x="514" y="212"/>
                                                </a:cubicBezTo>
                                                <a:cubicBezTo>
                                                  <a:pt x="515" y="142"/>
                                                  <a:pt x="525" y="70"/>
                                                  <a:pt x="513" y="0"/>
                                                </a:cubicBezTo>
                                                <a:cubicBezTo>
                                                  <a:pt x="505" y="2"/>
                                                  <a:pt x="501" y="6"/>
                                                  <a:pt x="493" y="7"/>
                                                </a:cubicBezTo>
                                                <a:cubicBezTo>
                                                  <a:pt x="485" y="13"/>
                                                  <a:pt x="488" y="19"/>
                                                  <a:pt x="477" y="16"/>
                                                </a:cubicBezTo>
                                                <a:cubicBezTo>
                                                  <a:pt x="469" y="2"/>
                                                  <a:pt x="450" y="12"/>
                                                  <a:pt x="469" y="18"/>
                                                </a:cubicBezTo>
                                                <a:cubicBezTo>
                                                  <a:pt x="478" y="32"/>
                                                  <a:pt x="462" y="34"/>
                                                  <a:pt x="451" y="36"/>
                                                </a:cubicBezTo>
                                                <a:cubicBezTo>
                                                  <a:pt x="448" y="46"/>
                                                  <a:pt x="449" y="49"/>
                                                  <a:pt x="438" y="46"/>
                                                </a:cubicBezTo>
                                                <a:cubicBezTo>
                                                  <a:pt x="436" y="47"/>
                                                  <a:pt x="435" y="49"/>
                                                  <a:pt x="433" y="50"/>
                                                </a:cubicBezTo>
                                                <a:cubicBezTo>
                                                  <a:pt x="418" y="61"/>
                                                  <a:pt x="437" y="33"/>
                                                  <a:pt x="433" y="30"/>
                                                </a:cubicBezTo>
                                                <a:cubicBezTo>
                                                  <a:pt x="430" y="28"/>
                                                  <a:pt x="427" y="31"/>
                                                  <a:pt x="424" y="32"/>
                                                </a:cubicBezTo>
                                                <a:cubicBezTo>
                                                  <a:pt x="419" y="40"/>
                                                  <a:pt x="422" y="43"/>
                                                  <a:pt x="412" y="44"/>
                                                </a:cubicBezTo>
                                                <a:cubicBezTo>
                                                  <a:pt x="405" y="49"/>
                                                  <a:pt x="403" y="54"/>
                                                  <a:pt x="401" y="62"/>
                                                </a:cubicBezTo>
                                                <a:cubicBezTo>
                                                  <a:pt x="399" y="82"/>
                                                  <a:pt x="393" y="63"/>
                                                  <a:pt x="385" y="59"/>
                                                </a:cubicBezTo>
                                                <a:cubicBezTo>
                                                  <a:pt x="367" y="61"/>
                                                  <a:pt x="378" y="62"/>
                                                  <a:pt x="366" y="69"/>
                                                </a:cubicBezTo>
                                                <a:cubicBezTo>
                                                  <a:pt x="358" y="56"/>
                                                  <a:pt x="356" y="68"/>
                                                  <a:pt x="347" y="73"/>
                                                </a:cubicBezTo>
                                                <a:cubicBezTo>
                                                  <a:pt x="331" y="68"/>
                                                  <a:pt x="337" y="84"/>
                                                  <a:pt x="347" y="87"/>
                                                </a:cubicBezTo>
                                                <a:cubicBezTo>
                                                  <a:pt x="341" y="95"/>
                                                  <a:pt x="339" y="90"/>
                                                  <a:pt x="332" y="85"/>
                                                </a:cubicBezTo>
                                                <a:cubicBezTo>
                                                  <a:pt x="331" y="78"/>
                                                  <a:pt x="330" y="71"/>
                                                  <a:pt x="329" y="64"/>
                                                </a:cubicBezTo>
                                                <a:cubicBezTo>
                                                  <a:pt x="328" y="58"/>
                                                  <a:pt x="315" y="51"/>
                                                  <a:pt x="315" y="51"/>
                                                </a:cubicBezTo>
                                                <a:cubicBezTo>
                                                  <a:pt x="297" y="54"/>
                                                  <a:pt x="307" y="54"/>
                                                  <a:pt x="313" y="64"/>
                                                </a:cubicBezTo>
                                                <a:cubicBezTo>
                                                  <a:pt x="316" y="75"/>
                                                  <a:pt x="310" y="72"/>
                                                  <a:pt x="302" y="78"/>
                                                </a:cubicBezTo>
                                                <a:cubicBezTo>
                                                  <a:pt x="302" y="81"/>
                                                  <a:pt x="300" y="95"/>
                                                  <a:pt x="299" y="97"/>
                                                </a:cubicBezTo>
                                                <a:cubicBezTo>
                                                  <a:pt x="296" y="101"/>
                                                  <a:pt x="288" y="106"/>
                                                  <a:pt x="288" y="106"/>
                                                </a:cubicBezTo>
                                                <a:cubicBezTo>
                                                  <a:pt x="283" y="137"/>
                                                  <a:pt x="301" y="167"/>
                                                  <a:pt x="279" y="140"/>
                                                </a:cubicBezTo>
                                                <a:cubicBezTo>
                                                  <a:pt x="278" y="150"/>
                                                  <a:pt x="273" y="154"/>
                                                  <a:pt x="271" y="140"/>
                                                </a:cubicBezTo>
                                                <a:cubicBezTo>
                                                  <a:pt x="253" y="143"/>
                                                  <a:pt x="258" y="149"/>
                                                  <a:pt x="256" y="168"/>
                                                </a:cubicBezTo>
                                                <a:cubicBezTo>
                                                  <a:pt x="252" y="162"/>
                                                  <a:pt x="251" y="154"/>
                                                  <a:pt x="246" y="163"/>
                                                </a:cubicBezTo>
                                                <a:cubicBezTo>
                                                  <a:pt x="241" y="186"/>
                                                  <a:pt x="241" y="155"/>
                                                  <a:pt x="241" y="152"/>
                                                </a:cubicBezTo>
                                                <a:cubicBezTo>
                                                  <a:pt x="217" y="155"/>
                                                  <a:pt x="221" y="153"/>
                                                  <a:pt x="219" y="127"/>
                                                </a:cubicBezTo>
                                                <a:cubicBezTo>
                                                  <a:pt x="211" y="133"/>
                                                  <a:pt x="209" y="147"/>
                                                  <a:pt x="203" y="156"/>
                                                </a:cubicBezTo>
                                                <a:cubicBezTo>
                                                  <a:pt x="201" y="167"/>
                                                  <a:pt x="213" y="165"/>
                                                  <a:pt x="221" y="172"/>
                                                </a:cubicBezTo>
                                                <a:cubicBezTo>
                                                  <a:pt x="224" y="181"/>
                                                  <a:pt x="229" y="191"/>
                                                  <a:pt x="216" y="180"/>
                                                </a:cubicBezTo>
                                                <a:cubicBezTo>
                                                  <a:pt x="213" y="177"/>
                                                  <a:pt x="209" y="176"/>
                                                  <a:pt x="205" y="175"/>
                                                </a:cubicBezTo>
                                                <a:cubicBezTo>
                                                  <a:pt x="197" y="177"/>
                                                  <a:pt x="194" y="182"/>
                                                  <a:pt x="186" y="184"/>
                                                </a:cubicBezTo>
                                                <a:cubicBezTo>
                                                  <a:pt x="180" y="189"/>
                                                  <a:pt x="177" y="192"/>
                                                  <a:pt x="175" y="200"/>
                                                </a:cubicBezTo>
                                                <a:cubicBezTo>
                                                  <a:pt x="177" y="214"/>
                                                  <a:pt x="179" y="210"/>
                                                  <a:pt x="186" y="219"/>
                                                </a:cubicBezTo>
                                                <a:cubicBezTo>
                                                  <a:pt x="177" y="227"/>
                                                  <a:pt x="169" y="230"/>
                                                  <a:pt x="163" y="241"/>
                                                </a:cubicBezTo>
                                                <a:cubicBezTo>
                                                  <a:pt x="161" y="260"/>
                                                  <a:pt x="161" y="256"/>
                                                  <a:pt x="145" y="260"/>
                                                </a:cubicBezTo>
                                                <a:cubicBezTo>
                                                  <a:pt x="141" y="266"/>
                                                  <a:pt x="141" y="272"/>
                                                  <a:pt x="138" y="278"/>
                                                </a:cubicBezTo>
                                                <a:cubicBezTo>
                                                  <a:pt x="135" y="286"/>
                                                  <a:pt x="127" y="291"/>
                                                  <a:pt x="122" y="297"/>
                                                </a:cubicBezTo>
                                                <a:cubicBezTo>
                                                  <a:pt x="120" y="304"/>
                                                  <a:pt x="117" y="309"/>
                                                  <a:pt x="115" y="315"/>
                                                </a:cubicBezTo>
                                                <a:cubicBezTo>
                                                  <a:pt x="119" y="320"/>
                                                  <a:pt x="122" y="324"/>
                                                  <a:pt x="124" y="331"/>
                                                </a:cubicBezTo>
                                                <a:cubicBezTo>
                                                  <a:pt x="122" y="356"/>
                                                  <a:pt x="122" y="352"/>
                                                  <a:pt x="117" y="368"/>
                                                </a:cubicBezTo>
                                                <a:cubicBezTo>
                                                  <a:pt x="118" y="380"/>
                                                  <a:pt x="118" y="393"/>
                                                  <a:pt x="119" y="405"/>
                                                </a:cubicBezTo>
                                                <a:cubicBezTo>
                                                  <a:pt x="120" y="414"/>
                                                  <a:pt x="133" y="430"/>
                                                  <a:pt x="133" y="430"/>
                                                </a:cubicBezTo>
                                                <a:cubicBezTo>
                                                  <a:pt x="136" y="441"/>
                                                  <a:pt x="135" y="448"/>
                                                  <a:pt x="147" y="451"/>
                                                </a:cubicBezTo>
                                                <a:cubicBezTo>
                                                  <a:pt x="158" y="462"/>
                                                  <a:pt x="164" y="475"/>
                                                  <a:pt x="181" y="477"/>
                                                </a:cubicBezTo>
                                                <a:cubicBezTo>
                                                  <a:pt x="183" y="488"/>
                                                  <a:pt x="189" y="486"/>
                                                  <a:pt x="200" y="488"/>
                                                </a:cubicBezTo>
                                                <a:cubicBezTo>
                                                  <a:pt x="205" y="496"/>
                                                  <a:pt x="206" y="502"/>
                                                  <a:pt x="223" y="491"/>
                                                </a:cubicBezTo>
                                                <a:cubicBezTo>
                                                  <a:pt x="226" y="489"/>
                                                  <a:pt x="224" y="483"/>
                                                  <a:pt x="225" y="479"/>
                                                </a:cubicBezTo>
                                                <a:cubicBezTo>
                                                  <a:pt x="226" y="475"/>
                                                  <a:pt x="229" y="472"/>
                                                  <a:pt x="230" y="468"/>
                                                </a:cubicBezTo>
                                                <a:cubicBezTo>
                                                  <a:pt x="228" y="459"/>
                                                  <a:pt x="214" y="441"/>
                                                  <a:pt x="205" y="438"/>
                                                </a:cubicBezTo>
                                                <a:cubicBezTo>
                                                  <a:pt x="216" y="433"/>
                                                  <a:pt x="213" y="438"/>
                                                  <a:pt x="219" y="444"/>
                                                </a:cubicBezTo>
                                                <a:cubicBezTo>
                                                  <a:pt x="222" y="447"/>
                                                  <a:pt x="228" y="449"/>
                                                  <a:pt x="232" y="451"/>
                                                </a:cubicBezTo>
                                                <a:cubicBezTo>
                                                  <a:pt x="233" y="463"/>
                                                  <a:pt x="234" y="474"/>
                                                  <a:pt x="237" y="486"/>
                                                </a:cubicBezTo>
                                                <a:cubicBezTo>
                                                  <a:pt x="235" y="494"/>
                                                  <a:pt x="235" y="499"/>
                                                  <a:pt x="226" y="500"/>
                                                </a:cubicBezTo>
                                                <a:cubicBezTo>
                                                  <a:pt x="215" y="508"/>
                                                  <a:pt x="199" y="506"/>
                                                  <a:pt x="186" y="507"/>
                                                </a:cubicBezTo>
                                                <a:cubicBezTo>
                                                  <a:pt x="183" y="515"/>
                                                  <a:pt x="184" y="520"/>
                                                  <a:pt x="175" y="521"/>
                                                </a:cubicBezTo>
                                                <a:cubicBezTo>
                                                  <a:pt x="155" y="520"/>
                                                  <a:pt x="161" y="514"/>
                                                  <a:pt x="147" y="506"/>
                                                </a:cubicBezTo>
                                                <a:cubicBezTo>
                                                  <a:pt x="134" y="508"/>
                                                  <a:pt x="133" y="526"/>
                                                  <a:pt x="122" y="534"/>
                                                </a:cubicBezTo>
                                                <a:cubicBezTo>
                                                  <a:pt x="115" y="528"/>
                                                  <a:pt x="110" y="529"/>
                                                  <a:pt x="101" y="530"/>
                                                </a:cubicBezTo>
                                                <a:cubicBezTo>
                                                  <a:pt x="93" y="536"/>
                                                  <a:pt x="98" y="545"/>
                                                  <a:pt x="89" y="536"/>
                                                </a:cubicBezTo>
                                                <a:cubicBezTo>
                                                  <a:pt x="85" y="509"/>
                                                  <a:pt x="87" y="519"/>
                                                  <a:pt x="83" y="504"/>
                                                </a:cubicBezTo>
                                                <a:cubicBezTo>
                                                  <a:pt x="70" y="512"/>
                                                  <a:pt x="79" y="529"/>
                                                  <a:pt x="62" y="539"/>
                                                </a:cubicBezTo>
                                                <a:cubicBezTo>
                                                  <a:pt x="60" y="549"/>
                                                  <a:pt x="58" y="559"/>
                                                  <a:pt x="48" y="560"/>
                                                </a:cubicBezTo>
                                                <a:cubicBezTo>
                                                  <a:pt x="38" y="568"/>
                                                  <a:pt x="26" y="567"/>
                                                  <a:pt x="13" y="569"/>
                                                </a:cubicBezTo>
                                                <a:cubicBezTo>
                                                  <a:pt x="4" y="572"/>
                                                  <a:pt x="2" y="572"/>
                                                  <a:pt x="0" y="582"/>
                                                </a:cubicBezTo>
                                                <a:cubicBezTo>
                                                  <a:pt x="8" y="596"/>
                                                  <a:pt x="29" y="596"/>
                                                  <a:pt x="44" y="597"/>
                                                </a:cubicBezTo>
                                                <a:cubicBezTo>
                                                  <a:pt x="58" y="599"/>
                                                  <a:pt x="71" y="604"/>
                                                  <a:pt x="85" y="608"/>
                                                </a:cubicBezTo>
                                                <a:cubicBezTo>
                                                  <a:pt x="87" y="609"/>
                                                  <a:pt x="88" y="611"/>
                                                  <a:pt x="90" y="612"/>
                                                </a:cubicBezTo>
                                                <a:cubicBezTo>
                                                  <a:pt x="92" y="613"/>
                                                  <a:pt x="94" y="613"/>
                                                  <a:pt x="96" y="613"/>
                                                </a:cubicBezTo>
                                                <a:cubicBezTo>
                                                  <a:pt x="108" y="616"/>
                                                  <a:pt x="116" y="619"/>
                                                  <a:pt x="105" y="615"/>
                                                </a:cubicBezTo>
                                                <a:close/>
                                              </a:path>
                                            </a:pathLst>
                                          </a:custGeom>
                                          <a:solidFill>
                                            <a:srgbClr val="8FFFFF"/>
                                          </a:solidFill>
                                          <a:ln w="3175">
                                            <a:solidFill>
                                              <a:srgbClr val="0000FF"/>
                                            </a:solidFill>
                                            <a:round/>
                                            <a:headEnd/>
                                            <a:tailEnd/>
                                          </a:ln>
                                        </p:spPr>
                                        <p:txBody>
                                          <a:bodyPr/>
                                          <a:lstStyle/>
                                          <a:p>
                                            <a:endParaRPr lang="en-US"/>
                                          </a:p>
                                        </p:txBody>
                                      </p:sp>
                                      <p:sp>
                                        <p:nvSpPr>
                                          <p:cNvPr id="63619" name="Freeform 59"/>
                                          <p:cNvSpPr>
                                            <a:spLocks/>
                                          </p:cNvSpPr>
                                          <p:nvPr/>
                                        </p:nvSpPr>
                                        <p:spPr bwMode="auto">
                                          <a:xfrm>
                                            <a:off x="4524" y="1303"/>
                                            <a:ext cx="893" cy="730"/>
                                          </a:xfrm>
                                          <a:custGeom>
                                            <a:avLst/>
                                            <a:gdLst>
                                              <a:gd name="T0" fmla="*/ 167 w 893"/>
                                              <a:gd name="T1" fmla="*/ 653 h 730"/>
                                              <a:gd name="T2" fmla="*/ 236 w 893"/>
                                              <a:gd name="T3" fmla="*/ 674 h 730"/>
                                              <a:gd name="T4" fmla="*/ 462 w 893"/>
                                              <a:gd name="T5" fmla="*/ 695 h 730"/>
                                              <a:gd name="T6" fmla="*/ 888 w 893"/>
                                              <a:gd name="T7" fmla="*/ 704 h 730"/>
                                              <a:gd name="T8" fmla="*/ 893 w 893"/>
                                              <a:gd name="T9" fmla="*/ 231 h 730"/>
                                              <a:gd name="T10" fmla="*/ 861 w 893"/>
                                              <a:gd name="T11" fmla="*/ 24 h 730"/>
                                              <a:gd name="T12" fmla="*/ 568 w 893"/>
                                              <a:gd name="T13" fmla="*/ 17 h 730"/>
                                              <a:gd name="T14" fmla="*/ 543 w 893"/>
                                              <a:gd name="T15" fmla="*/ 26 h 730"/>
                                              <a:gd name="T16" fmla="*/ 409 w 893"/>
                                              <a:gd name="T17" fmla="*/ 6 h 730"/>
                                              <a:gd name="T18" fmla="*/ 268 w 893"/>
                                              <a:gd name="T19" fmla="*/ 24 h 730"/>
                                              <a:gd name="T20" fmla="*/ 206 w 893"/>
                                              <a:gd name="T21" fmla="*/ 66 h 730"/>
                                              <a:gd name="T22" fmla="*/ 186 w 893"/>
                                              <a:gd name="T23" fmla="*/ 100 h 730"/>
                                              <a:gd name="T24" fmla="*/ 160 w 893"/>
                                              <a:gd name="T25" fmla="*/ 133 h 730"/>
                                              <a:gd name="T26" fmla="*/ 178 w 893"/>
                                              <a:gd name="T27" fmla="*/ 167 h 730"/>
                                              <a:gd name="T28" fmla="*/ 181 w 893"/>
                                              <a:gd name="T29" fmla="*/ 245 h 730"/>
                                              <a:gd name="T30" fmla="*/ 171 w 893"/>
                                              <a:gd name="T31" fmla="*/ 243 h 730"/>
                                              <a:gd name="T32" fmla="*/ 158 w 893"/>
                                              <a:gd name="T33" fmla="*/ 266 h 730"/>
                                              <a:gd name="T34" fmla="*/ 144 w 893"/>
                                              <a:gd name="T35" fmla="*/ 280 h 730"/>
                                              <a:gd name="T36" fmla="*/ 121 w 893"/>
                                              <a:gd name="T37" fmla="*/ 330 h 730"/>
                                              <a:gd name="T38" fmla="*/ 82 w 893"/>
                                              <a:gd name="T39" fmla="*/ 368 h 730"/>
                                              <a:gd name="T40" fmla="*/ 57 w 893"/>
                                              <a:gd name="T41" fmla="*/ 337 h 730"/>
                                              <a:gd name="T42" fmla="*/ 20 w 893"/>
                                              <a:gd name="T43" fmla="*/ 291 h 730"/>
                                              <a:gd name="T44" fmla="*/ 57 w 893"/>
                                              <a:gd name="T45" fmla="*/ 236 h 730"/>
                                              <a:gd name="T46" fmla="*/ 17 w 893"/>
                                              <a:gd name="T47" fmla="*/ 252 h 730"/>
                                              <a:gd name="T48" fmla="*/ 22 w 893"/>
                                              <a:gd name="T49" fmla="*/ 326 h 730"/>
                                              <a:gd name="T50" fmla="*/ 49 w 893"/>
                                              <a:gd name="T51" fmla="*/ 388 h 730"/>
                                              <a:gd name="T52" fmla="*/ 65 w 893"/>
                                              <a:gd name="T53" fmla="*/ 400 h 730"/>
                                              <a:gd name="T54" fmla="*/ 75 w 893"/>
                                              <a:gd name="T55" fmla="*/ 466 h 730"/>
                                              <a:gd name="T56" fmla="*/ 36 w 893"/>
                                              <a:gd name="T57" fmla="*/ 510 h 730"/>
                                              <a:gd name="T58" fmla="*/ 10 w 893"/>
                                              <a:gd name="T59" fmla="*/ 602 h 730"/>
                                              <a:gd name="T60" fmla="*/ 6 w 893"/>
                                              <a:gd name="T61" fmla="*/ 651 h 730"/>
                                              <a:gd name="T62" fmla="*/ 42 w 893"/>
                                              <a:gd name="T63" fmla="*/ 621 h 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3"/>
                                              <a:gd name="T97" fmla="*/ 0 h 730"/>
                                              <a:gd name="T98" fmla="*/ 893 w 893"/>
                                              <a:gd name="T99" fmla="*/ 730 h 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3" h="730">
                                                <a:moveTo>
                                                  <a:pt x="50" y="619"/>
                                                </a:moveTo>
                                                <a:cubicBezTo>
                                                  <a:pt x="90" y="626"/>
                                                  <a:pt x="125" y="649"/>
                                                  <a:pt x="167" y="653"/>
                                                </a:cubicBezTo>
                                                <a:cubicBezTo>
                                                  <a:pt x="178" y="657"/>
                                                  <a:pt x="189" y="660"/>
                                                  <a:pt x="201" y="662"/>
                                                </a:cubicBezTo>
                                                <a:cubicBezTo>
                                                  <a:pt x="213" y="666"/>
                                                  <a:pt x="224" y="671"/>
                                                  <a:pt x="236" y="674"/>
                                                </a:cubicBezTo>
                                                <a:cubicBezTo>
                                                  <a:pt x="248" y="681"/>
                                                  <a:pt x="265" y="685"/>
                                                  <a:pt x="278" y="686"/>
                                                </a:cubicBezTo>
                                                <a:cubicBezTo>
                                                  <a:pt x="334" y="705"/>
                                                  <a:pt x="415" y="695"/>
                                                  <a:pt x="462" y="695"/>
                                                </a:cubicBezTo>
                                                <a:cubicBezTo>
                                                  <a:pt x="519" y="699"/>
                                                  <a:pt x="576" y="701"/>
                                                  <a:pt x="633" y="704"/>
                                                </a:cubicBezTo>
                                                <a:cubicBezTo>
                                                  <a:pt x="713" y="713"/>
                                                  <a:pt x="861" y="730"/>
                                                  <a:pt x="888" y="704"/>
                                                </a:cubicBezTo>
                                                <a:cubicBezTo>
                                                  <a:pt x="889" y="703"/>
                                                  <a:pt x="891" y="282"/>
                                                  <a:pt x="891" y="268"/>
                                                </a:cubicBezTo>
                                                <a:cubicBezTo>
                                                  <a:pt x="891" y="256"/>
                                                  <a:pt x="892" y="243"/>
                                                  <a:pt x="893" y="231"/>
                                                </a:cubicBezTo>
                                                <a:cubicBezTo>
                                                  <a:pt x="873" y="170"/>
                                                  <a:pt x="893" y="233"/>
                                                  <a:pt x="890" y="52"/>
                                                </a:cubicBezTo>
                                                <a:cubicBezTo>
                                                  <a:pt x="890" y="37"/>
                                                  <a:pt x="877" y="24"/>
                                                  <a:pt x="861" y="24"/>
                                                </a:cubicBezTo>
                                                <a:cubicBezTo>
                                                  <a:pt x="810" y="23"/>
                                                  <a:pt x="760" y="23"/>
                                                  <a:pt x="709" y="22"/>
                                                </a:cubicBezTo>
                                                <a:cubicBezTo>
                                                  <a:pt x="662" y="14"/>
                                                  <a:pt x="615" y="23"/>
                                                  <a:pt x="568" y="17"/>
                                                </a:cubicBezTo>
                                                <a:cubicBezTo>
                                                  <a:pt x="561" y="13"/>
                                                  <a:pt x="555" y="12"/>
                                                  <a:pt x="547" y="10"/>
                                                </a:cubicBezTo>
                                                <a:cubicBezTo>
                                                  <a:pt x="561" y="20"/>
                                                  <a:pt x="561" y="23"/>
                                                  <a:pt x="543" y="26"/>
                                                </a:cubicBezTo>
                                                <a:cubicBezTo>
                                                  <a:pt x="530" y="24"/>
                                                  <a:pt x="519" y="20"/>
                                                  <a:pt x="506" y="19"/>
                                                </a:cubicBezTo>
                                                <a:cubicBezTo>
                                                  <a:pt x="477" y="11"/>
                                                  <a:pt x="439" y="8"/>
                                                  <a:pt x="409" y="6"/>
                                                </a:cubicBezTo>
                                                <a:cubicBezTo>
                                                  <a:pt x="381" y="0"/>
                                                  <a:pt x="335" y="9"/>
                                                  <a:pt x="307" y="10"/>
                                                </a:cubicBezTo>
                                                <a:cubicBezTo>
                                                  <a:pt x="291" y="23"/>
                                                  <a:pt x="294" y="22"/>
                                                  <a:pt x="268" y="24"/>
                                                </a:cubicBezTo>
                                                <a:cubicBezTo>
                                                  <a:pt x="260" y="34"/>
                                                  <a:pt x="260" y="35"/>
                                                  <a:pt x="248" y="38"/>
                                                </a:cubicBezTo>
                                                <a:cubicBezTo>
                                                  <a:pt x="232" y="54"/>
                                                  <a:pt x="227" y="57"/>
                                                  <a:pt x="206" y="66"/>
                                                </a:cubicBezTo>
                                                <a:cubicBezTo>
                                                  <a:pt x="202" y="72"/>
                                                  <a:pt x="197" y="76"/>
                                                  <a:pt x="194" y="82"/>
                                                </a:cubicBezTo>
                                                <a:cubicBezTo>
                                                  <a:pt x="191" y="89"/>
                                                  <a:pt x="191" y="94"/>
                                                  <a:pt x="186" y="100"/>
                                                </a:cubicBezTo>
                                                <a:cubicBezTo>
                                                  <a:pt x="185" y="110"/>
                                                  <a:pt x="180" y="114"/>
                                                  <a:pt x="171" y="119"/>
                                                </a:cubicBezTo>
                                                <a:cubicBezTo>
                                                  <a:pt x="169" y="126"/>
                                                  <a:pt x="165" y="127"/>
                                                  <a:pt x="160" y="133"/>
                                                </a:cubicBezTo>
                                                <a:cubicBezTo>
                                                  <a:pt x="164" y="145"/>
                                                  <a:pt x="172" y="135"/>
                                                  <a:pt x="176" y="148"/>
                                                </a:cubicBezTo>
                                                <a:cubicBezTo>
                                                  <a:pt x="177" y="154"/>
                                                  <a:pt x="176" y="161"/>
                                                  <a:pt x="178" y="167"/>
                                                </a:cubicBezTo>
                                                <a:cubicBezTo>
                                                  <a:pt x="179" y="170"/>
                                                  <a:pt x="185" y="168"/>
                                                  <a:pt x="185" y="171"/>
                                                </a:cubicBezTo>
                                                <a:cubicBezTo>
                                                  <a:pt x="188" y="195"/>
                                                  <a:pt x="182" y="220"/>
                                                  <a:pt x="181" y="245"/>
                                                </a:cubicBezTo>
                                                <a:cubicBezTo>
                                                  <a:pt x="177" y="234"/>
                                                  <a:pt x="181" y="224"/>
                                                  <a:pt x="169" y="220"/>
                                                </a:cubicBezTo>
                                                <a:cubicBezTo>
                                                  <a:pt x="166" y="229"/>
                                                  <a:pt x="169" y="234"/>
                                                  <a:pt x="171" y="243"/>
                                                </a:cubicBezTo>
                                                <a:cubicBezTo>
                                                  <a:pt x="168" y="298"/>
                                                  <a:pt x="169" y="282"/>
                                                  <a:pt x="165" y="262"/>
                                                </a:cubicBezTo>
                                                <a:cubicBezTo>
                                                  <a:pt x="163" y="263"/>
                                                  <a:pt x="160" y="264"/>
                                                  <a:pt x="158" y="266"/>
                                                </a:cubicBezTo>
                                                <a:cubicBezTo>
                                                  <a:pt x="156" y="268"/>
                                                  <a:pt x="157" y="271"/>
                                                  <a:pt x="155" y="273"/>
                                                </a:cubicBezTo>
                                                <a:cubicBezTo>
                                                  <a:pt x="152" y="276"/>
                                                  <a:pt x="144" y="280"/>
                                                  <a:pt x="144" y="280"/>
                                                </a:cubicBezTo>
                                                <a:cubicBezTo>
                                                  <a:pt x="142" y="294"/>
                                                  <a:pt x="138" y="310"/>
                                                  <a:pt x="123" y="314"/>
                                                </a:cubicBezTo>
                                                <a:cubicBezTo>
                                                  <a:pt x="115" y="319"/>
                                                  <a:pt x="119" y="322"/>
                                                  <a:pt x="121" y="330"/>
                                                </a:cubicBezTo>
                                                <a:cubicBezTo>
                                                  <a:pt x="115" y="353"/>
                                                  <a:pt x="117" y="363"/>
                                                  <a:pt x="93" y="370"/>
                                                </a:cubicBezTo>
                                                <a:cubicBezTo>
                                                  <a:pt x="89" y="369"/>
                                                  <a:pt x="85" y="370"/>
                                                  <a:pt x="82" y="368"/>
                                                </a:cubicBezTo>
                                                <a:cubicBezTo>
                                                  <a:pt x="80" y="367"/>
                                                  <a:pt x="81" y="363"/>
                                                  <a:pt x="80" y="361"/>
                                                </a:cubicBezTo>
                                                <a:cubicBezTo>
                                                  <a:pt x="75" y="351"/>
                                                  <a:pt x="67" y="342"/>
                                                  <a:pt x="57" y="337"/>
                                                </a:cubicBezTo>
                                                <a:cubicBezTo>
                                                  <a:pt x="55" y="324"/>
                                                  <a:pt x="49" y="309"/>
                                                  <a:pt x="35" y="307"/>
                                                </a:cubicBezTo>
                                                <a:cubicBezTo>
                                                  <a:pt x="26" y="302"/>
                                                  <a:pt x="23" y="301"/>
                                                  <a:pt x="20" y="291"/>
                                                </a:cubicBezTo>
                                                <a:cubicBezTo>
                                                  <a:pt x="22" y="270"/>
                                                  <a:pt x="23" y="258"/>
                                                  <a:pt x="45" y="252"/>
                                                </a:cubicBezTo>
                                                <a:cubicBezTo>
                                                  <a:pt x="50" y="246"/>
                                                  <a:pt x="54" y="243"/>
                                                  <a:pt x="57" y="236"/>
                                                </a:cubicBezTo>
                                                <a:cubicBezTo>
                                                  <a:pt x="46" y="230"/>
                                                  <a:pt x="41" y="230"/>
                                                  <a:pt x="31" y="238"/>
                                                </a:cubicBezTo>
                                                <a:cubicBezTo>
                                                  <a:pt x="23" y="252"/>
                                                  <a:pt x="28" y="249"/>
                                                  <a:pt x="17" y="252"/>
                                                </a:cubicBezTo>
                                                <a:cubicBezTo>
                                                  <a:pt x="12" y="268"/>
                                                  <a:pt x="15" y="262"/>
                                                  <a:pt x="10" y="271"/>
                                                </a:cubicBezTo>
                                                <a:cubicBezTo>
                                                  <a:pt x="12" y="313"/>
                                                  <a:pt x="0" y="313"/>
                                                  <a:pt x="22" y="326"/>
                                                </a:cubicBezTo>
                                                <a:cubicBezTo>
                                                  <a:pt x="25" y="333"/>
                                                  <a:pt x="29" y="339"/>
                                                  <a:pt x="31" y="347"/>
                                                </a:cubicBezTo>
                                                <a:cubicBezTo>
                                                  <a:pt x="33" y="366"/>
                                                  <a:pt x="38" y="374"/>
                                                  <a:pt x="49" y="388"/>
                                                </a:cubicBezTo>
                                                <a:cubicBezTo>
                                                  <a:pt x="49" y="390"/>
                                                  <a:pt x="48" y="394"/>
                                                  <a:pt x="50" y="395"/>
                                                </a:cubicBezTo>
                                                <a:cubicBezTo>
                                                  <a:pt x="54" y="398"/>
                                                  <a:pt x="65" y="400"/>
                                                  <a:pt x="65" y="400"/>
                                                </a:cubicBezTo>
                                                <a:cubicBezTo>
                                                  <a:pt x="73" y="417"/>
                                                  <a:pt x="62" y="440"/>
                                                  <a:pt x="77" y="452"/>
                                                </a:cubicBezTo>
                                                <a:cubicBezTo>
                                                  <a:pt x="80" y="458"/>
                                                  <a:pt x="85" y="479"/>
                                                  <a:pt x="75" y="466"/>
                                                </a:cubicBezTo>
                                                <a:cubicBezTo>
                                                  <a:pt x="62" y="467"/>
                                                  <a:pt x="68" y="470"/>
                                                  <a:pt x="61" y="480"/>
                                                </a:cubicBezTo>
                                                <a:cubicBezTo>
                                                  <a:pt x="57" y="496"/>
                                                  <a:pt x="46" y="498"/>
                                                  <a:pt x="36" y="510"/>
                                                </a:cubicBezTo>
                                                <a:cubicBezTo>
                                                  <a:pt x="35" y="545"/>
                                                  <a:pt x="41" y="562"/>
                                                  <a:pt x="19" y="584"/>
                                                </a:cubicBezTo>
                                                <a:cubicBezTo>
                                                  <a:pt x="17" y="591"/>
                                                  <a:pt x="12" y="595"/>
                                                  <a:pt x="10" y="602"/>
                                                </a:cubicBezTo>
                                                <a:cubicBezTo>
                                                  <a:pt x="8" y="609"/>
                                                  <a:pt x="4" y="623"/>
                                                  <a:pt x="4" y="623"/>
                                                </a:cubicBezTo>
                                                <a:cubicBezTo>
                                                  <a:pt x="5" y="632"/>
                                                  <a:pt x="0" y="644"/>
                                                  <a:pt x="6" y="651"/>
                                                </a:cubicBezTo>
                                                <a:cubicBezTo>
                                                  <a:pt x="15" y="663"/>
                                                  <a:pt x="29" y="644"/>
                                                  <a:pt x="33" y="639"/>
                                                </a:cubicBezTo>
                                                <a:cubicBezTo>
                                                  <a:pt x="36" y="630"/>
                                                  <a:pt x="35" y="627"/>
                                                  <a:pt x="42" y="621"/>
                                                </a:cubicBezTo>
                                                <a:cubicBezTo>
                                                  <a:pt x="51" y="623"/>
                                                  <a:pt x="50" y="626"/>
                                                  <a:pt x="50" y="619"/>
                                                </a:cubicBezTo>
                                                <a:close/>
                                              </a:path>
                                            </a:pathLst>
                                          </a:custGeom>
                                          <a:solidFill>
                                            <a:srgbClr val="8FFFFF"/>
                                          </a:solidFill>
                                          <a:ln w="3175">
                                            <a:solidFill>
                                              <a:srgbClr val="0000FF"/>
                                            </a:solidFill>
                                            <a:round/>
                                            <a:headEnd/>
                                            <a:tailEnd/>
                                          </a:ln>
                                        </p:spPr>
                                        <p:txBody>
                                          <a:bodyPr/>
                                          <a:lstStyle/>
                                          <a:p>
                                            <a:endParaRPr lang="en-US"/>
                                          </a:p>
                                        </p:txBody>
                                      </p:sp>
                                      <p:sp>
                                        <p:nvSpPr>
                                          <p:cNvPr id="63620" name="Freeform 60"/>
                                          <p:cNvSpPr>
                                            <a:spLocks/>
                                          </p:cNvSpPr>
                                          <p:nvPr/>
                                        </p:nvSpPr>
                                        <p:spPr bwMode="auto">
                                          <a:xfrm>
                                            <a:off x="4339" y="1603"/>
                                            <a:ext cx="1075" cy="649"/>
                                          </a:xfrm>
                                          <a:custGeom>
                                            <a:avLst/>
                                            <a:gdLst>
                                              <a:gd name="T0" fmla="*/ 1075 w 1075"/>
                                              <a:gd name="T1" fmla="*/ 549 h 649"/>
                                              <a:gd name="T2" fmla="*/ 988 w 1075"/>
                                              <a:gd name="T3" fmla="*/ 378 h 649"/>
                                              <a:gd name="T4" fmla="*/ 668 w 1075"/>
                                              <a:gd name="T5" fmla="*/ 335 h 649"/>
                                              <a:gd name="T6" fmla="*/ 455 w 1075"/>
                                              <a:gd name="T7" fmla="*/ 328 h 649"/>
                                              <a:gd name="T8" fmla="*/ 387 w 1075"/>
                                              <a:gd name="T9" fmla="*/ 311 h 649"/>
                                              <a:gd name="T10" fmla="*/ 347 w 1075"/>
                                              <a:gd name="T11" fmla="*/ 293 h 649"/>
                                              <a:gd name="T12" fmla="*/ 299 w 1075"/>
                                              <a:gd name="T13" fmla="*/ 277 h 649"/>
                                              <a:gd name="T14" fmla="*/ 207 w 1075"/>
                                              <a:gd name="T15" fmla="*/ 311 h 649"/>
                                              <a:gd name="T16" fmla="*/ 198 w 1075"/>
                                              <a:gd name="T17" fmla="*/ 319 h 649"/>
                                              <a:gd name="T18" fmla="*/ 175 w 1075"/>
                                              <a:gd name="T19" fmla="*/ 335 h 649"/>
                                              <a:gd name="T20" fmla="*/ 200 w 1075"/>
                                              <a:gd name="T21" fmla="*/ 256 h 649"/>
                                              <a:gd name="T22" fmla="*/ 191 w 1075"/>
                                              <a:gd name="T23" fmla="*/ 227 h 649"/>
                                              <a:gd name="T24" fmla="*/ 181 w 1075"/>
                                              <a:gd name="T25" fmla="*/ 196 h 649"/>
                                              <a:gd name="T26" fmla="*/ 145 w 1075"/>
                                              <a:gd name="T27" fmla="*/ 180 h 649"/>
                                              <a:gd name="T28" fmla="*/ 144 w 1075"/>
                                              <a:gd name="T29" fmla="*/ 139 h 649"/>
                                              <a:gd name="T30" fmla="*/ 119 w 1075"/>
                                              <a:gd name="T31" fmla="*/ 123 h 649"/>
                                              <a:gd name="T32" fmla="*/ 149 w 1075"/>
                                              <a:gd name="T33" fmla="*/ 44 h 649"/>
                                              <a:gd name="T34" fmla="*/ 144 w 1075"/>
                                              <a:gd name="T35" fmla="*/ 0 h 649"/>
                                              <a:gd name="T36" fmla="*/ 106 w 1075"/>
                                              <a:gd name="T37" fmla="*/ 23 h 649"/>
                                              <a:gd name="T38" fmla="*/ 101 w 1075"/>
                                              <a:gd name="T39" fmla="*/ 139 h 649"/>
                                              <a:gd name="T40" fmla="*/ 112 w 1075"/>
                                              <a:gd name="T41" fmla="*/ 176 h 649"/>
                                              <a:gd name="T42" fmla="*/ 92 w 1075"/>
                                              <a:gd name="T43" fmla="*/ 159 h 649"/>
                                              <a:gd name="T44" fmla="*/ 96 w 1075"/>
                                              <a:gd name="T45" fmla="*/ 176 h 649"/>
                                              <a:gd name="T46" fmla="*/ 115 w 1075"/>
                                              <a:gd name="T47" fmla="*/ 213 h 649"/>
                                              <a:gd name="T48" fmla="*/ 112 w 1075"/>
                                              <a:gd name="T49" fmla="*/ 217 h 649"/>
                                              <a:gd name="T50" fmla="*/ 53 w 1075"/>
                                              <a:gd name="T51" fmla="*/ 164 h 649"/>
                                              <a:gd name="T52" fmla="*/ 11 w 1075"/>
                                              <a:gd name="T53" fmla="*/ 167 h 649"/>
                                              <a:gd name="T54" fmla="*/ 6 w 1075"/>
                                              <a:gd name="T55" fmla="*/ 148 h 649"/>
                                              <a:gd name="T56" fmla="*/ 89 w 1075"/>
                                              <a:gd name="T57" fmla="*/ 217 h 649"/>
                                              <a:gd name="T58" fmla="*/ 124 w 1075"/>
                                              <a:gd name="T59" fmla="*/ 233 h 649"/>
                                              <a:gd name="T60" fmla="*/ 131 w 1075"/>
                                              <a:gd name="T61" fmla="*/ 270 h 649"/>
                                              <a:gd name="T62" fmla="*/ 108 w 1075"/>
                                              <a:gd name="T63" fmla="*/ 270 h 649"/>
                                              <a:gd name="T64" fmla="*/ 80 w 1075"/>
                                              <a:gd name="T65" fmla="*/ 263 h 649"/>
                                              <a:gd name="T66" fmla="*/ 110 w 1075"/>
                                              <a:gd name="T67" fmla="*/ 296 h 649"/>
                                              <a:gd name="T68" fmla="*/ 133 w 1075"/>
                                              <a:gd name="T69" fmla="*/ 330 h 649"/>
                                              <a:gd name="T70" fmla="*/ 135 w 1075"/>
                                              <a:gd name="T71" fmla="*/ 356 h 649"/>
                                              <a:gd name="T72" fmla="*/ 172 w 1075"/>
                                              <a:gd name="T73" fmla="*/ 404 h 649"/>
                                              <a:gd name="T74" fmla="*/ 168 w 1075"/>
                                              <a:gd name="T75" fmla="*/ 452 h 649"/>
                                              <a:gd name="T76" fmla="*/ 159 w 1075"/>
                                              <a:gd name="T77" fmla="*/ 484 h 649"/>
                                              <a:gd name="T78" fmla="*/ 147 w 1075"/>
                                              <a:gd name="T79" fmla="*/ 514 h 649"/>
                                              <a:gd name="T80" fmla="*/ 126 w 1075"/>
                                              <a:gd name="T81" fmla="*/ 523 h 649"/>
                                              <a:gd name="T82" fmla="*/ 152 w 1075"/>
                                              <a:gd name="T83" fmla="*/ 572 h 649"/>
                                              <a:gd name="T84" fmla="*/ 182 w 1075"/>
                                              <a:gd name="T85" fmla="*/ 581 h 649"/>
                                              <a:gd name="T86" fmla="*/ 200 w 1075"/>
                                              <a:gd name="T87" fmla="*/ 595 h 649"/>
                                              <a:gd name="T88" fmla="*/ 235 w 1075"/>
                                              <a:gd name="T89" fmla="*/ 611 h 649"/>
                                              <a:gd name="T90" fmla="*/ 451 w 1075"/>
                                              <a:gd name="T91" fmla="*/ 591 h 649"/>
                                              <a:gd name="T92" fmla="*/ 580 w 1075"/>
                                              <a:gd name="T93" fmla="*/ 614 h 649"/>
                                              <a:gd name="T94" fmla="*/ 663 w 1075"/>
                                              <a:gd name="T95" fmla="*/ 630 h 649"/>
                                              <a:gd name="T96" fmla="*/ 826 w 1075"/>
                                              <a:gd name="T97" fmla="*/ 639 h 6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75"/>
                                              <a:gd name="T148" fmla="*/ 0 h 649"/>
                                              <a:gd name="T149" fmla="*/ 1075 w 1075"/>
                                              <a:gd name="T150" fmla="*/ 649 h 6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75" h="649">
                                                <a:moveTo>
                                                  <a:pt x="1073" y="644"/>
                                                </a:moveTo>
                                                <a:cubicBezTo>
                                                  <a:pt x="1074" y="612"/>
                                                  <a:pt x="1075" y="581"/>
                                                  <a:pt x="1075" y="549"/>
                                                </a:cubicBezTo>
                                                <a:cubicBezTo>
                                                  <a:pt x="1075" y="500"/>
                                                  <a:pt x="1075" y="450"/>
                                                  <a:pt x="1073" y="401"/>
                                                </a:cubicBezTo>
                                                <a:cubicBezTo>
                                                  <a:pt x="1073" y="390"/>
                                                  <a:pt x="1001" y="379"/>
                                                  <a:pt x="988" y="378"/>
                                                </a:cubicBezTo>
                                                <a:cubicBezTo>
                                                  <a:pt x="908" y="355"/>
                                                  <a:pt x="826" y="340"/>
                                                  <a:pt x="743" y="335"/>
                                                </a:cubicBezTo>
                                                <a:cubicBezTo>
                                                  <a:pt x="714" y="328"/>
                                                  <a:pt x="732" y="332"/>
                                                  <a:pt x="668" y="335"/>
                                                </a:cubicBezTo>
                                                <a:cubicBezTo>
                                                  <a:pt x="652" y="336"/>
                                                  <a:pt x="621" y="339"/>
                                                  <a:pt x="621" y="339"/>
                                                </a:cubicBezTo>
                                                <a:cubicBezTo>
                                                  <a:pt x="585" y="351"/>
                                                  <a:pt x="497" y="332"/>
                                                  <a:pt x="455" y="328"/>
                                                </a:cubicBezTo>
                                                <a:cubicBezTo>
                                                  <a:pt x="438" y="325"/>
                                                  <a:pt x="422" y="320"/>
                                                  <a:pt x="405" y="318"/>
                                                </a:cubicBezTo>
                                                <a:cubicBezTo>
                                                  <a:pt x="399" y="316"/>
                                                  <a:pt x="392" y="315"/>
                                                  <a:pt x="387" y="311"/>
                                                </a:cubicBezTo>
                                                <a:cubicBezTo>
                                                  <a:pt x="384" y="308"/>
                                                  <a:pt x="384" y="302"/>
                                                  <a:pt x="380" y="300"/>
                                                </a:cubicBezTo>
                                                <a:cubicBezTo>
                                                  <a:pt x="370" y="296"/>
                                                  <a:pt x="357" y="296"/>
                                                  <a:pt x="347" y="293"/>
                                                </a:cubicBezTo>
                                                <a:cubicBezTo>
                                                  <a:pt x="338" y="287"/>
                                                  <a:pt x="330" y="286"/>
                                                  <a:pt x="320" y="284"/>
                                                </a:cubicBezTo>
                                                <a:cubicBezTo>
                                                  <a:pt x="313" y="279"/>
                                                  <a:pt x="307" y="279"/>
                                                  <a:pt x="299" y="277"/>
                                                </a:cubicBezTo>
                                                <a:cubicBezTo>
                                                  <a:pt x="276" y="278"/>
                                                  <a:pt x="252" y="278"/>
                                                  <a:pt x="230" y="284"/>
                                                </a:cubicBezTo>
                                                <a:cubicBezTo>
                                                  <a:pt x="220" y="292"/>
                                                  <a:pt x="219" y="304"/>
                                                  <a:pt x="207" y="311"/>
                                                </a:cubicBezTo>
                                                <a:cubicBezTo>
                                                  <a:pt x="206" y="313"/>
                                                  <a:pt x="205" y="315"/>
                                                  <a:pt x="204" y="316"/>
                                                </a:cubicBezTo>
                                                <a:cubicBezTo>
                                                  <a:pt x="202" y="317"/>
                                                  <a:pt x="199" y="317"/>
                                                  <a:pt x="198" y="319"/>
                                                </a:cubicBezTo>
                                                <a:cubicBezTo>
                                                  <a:pt x="193" y="326"/>
                                                  <a:pt x="195" y="338"/>
                                                  <a:pt x="189" y="346"/>
                                                </a:cubicBezTo>
                                                <a:cubicBezTo>
                                                  <a:pt x="181" y="344"/>
                                                  <a:pt x="178" y="343"/>
                                                  <a:pt x="175" y="335"/>
                                                </a:cubicBezTo>
                                                <a:cubicBezTo>
                                                  <a:pt x="178" y="321"/>
                                                  <a:pt x="169" y="301"/>
                                                  <a:pt x="182" y="291"/>
                                                </a:cubicBezTo>
                                                <a:cubicBezTo>
                                                  <a:pt x="184" y="263"/>
                                                  <a:pt x="179" y="262"/>
                                                  <a:pt x="200" y="256"/>
                                                </a:cubicBezTo>
                                                <a:cubicBezTo>
                                                  <a:pt x="199" y="250"/>
                                                  <a:pt x="202" y="242"/>
                                                  <a:pt x="198" y="238"/>
                                                </a:cubicBezTo>
                                                <a:cubicBezTo>
                                                  <a:pt x="197" y="237"/>
                                                  <a:pt x="161" y="233"/>
                                                  <a:pt x="191" y="227"/>
                                                </a:cubicBezTo>
                                                <a:cubicBezTo>
                                                  <a:pt x="188" y="217"/>
                                                  <a:pt x="177" y="217"/>
                                                  <a:pt x="168" y="210"/>
                                                </a:cubicBezTo>
                                                <a:cubicBezTo>
                                                  <a:pt x="171" y="201"/>
                                                  <a:pt x="171" y="197"/>
                                                  <a:pt x="181" y="196"/>
                                                </a:cubicBezTo>
                                                <a:cubicBezTo>
                                                  <a:pt x="182" y="188"/>
                                                  <a:pt x="177" y="185"/>
                                                  <a:pt x="175" y="174"/>
                                                </a:cubicBezTo>
                                                <a:cubicBezTo>
                                                  <a:pt x="156" y="178"/>
                                                  <a:pt x="168" y="183"/>
                                                  <a:pt x="145" y="180"/>
                                                </a:cubicBezTo>
                                                <a:cubicBezTo>
                                                  <a:pt x="140" y="174"/>
                                                  <a:pt x="135" y="172"/>
                                                  <a:pt x="131" y="166"/>
                                                </a:cubicBezTo>
                                                <a:cubicBezTo>
                                                  <a:pt x="127" y="154"/>
                                                  <a:pt x="132" y="142"/>
                                                  <a:pt x="144" y="139"/>
                                                </a:cubicBezTo>
                                                <a:cubicBezTo>
                                                  <a:pt x="142" y="120"/>
                                                  <a:pt x="148" y="107"/>
                                                  <a:pt x="129" y="111"/>
                                                </a:cubicBezTo>
                                                <a:cubicBezTo>
                                                  <a:pt x="128" y="120"/>
                                                  <a:pt x="130" y="126"/>
                                                  <a:pt x="119" y="123"/>
                                                </a:cubicBezTo>
                                                <a:cubicBezTo>
                                                  <a:pt x="114" y="107"/>
                                                  <a:pt x="120" y="103"/>
                                                  <a:pt x="135" y="100"/>
                                                </a:cubicBezTo>
                                                <a:cubicBezTo>
                                                  <a:pt x="145" y="83"/>
                                                  <a:pt x="126" y="47"/>
                                                  <a:pt x="149" y="44"/>
                                                </a:cubicBezTo>
                                                <a:cubicBezTo>
                                                  <a:pt x="158" y="33"/>
                                                  <a:pt x="175" y="20"/>
                                                  <a:pt x="147" y="15"/>
                                                </a:cubicBezTo>
                                                <a:cubicBezTo>
                                                  <a:pt x="142" y="7"/>
                                                  <a:pt x="149" y="8"/>
                                                  <a:pt x="144" y="0"/>
                                                </a:cubicBezTo>
                                                <a:cubicBezTo>
                                                  <a:pt x="137" y="1"/>
                                                  <a:pt x="124" y="8"/>
                                                  <a:pt x="124" y="8"/>
                                                </a:cubicBezTo>
                                                <a:cubicBezTo>
                                                  <a:pt x="121" y="16"/>
                                                  <a:pt x="114" y="20"/>
                                                  <a:pt x="106" y="23"/>
                                                </a:cubicBezTo>
                                                <a:cubicBezTo>
                                                  <a:pt x="102" y="33"/>
                                                  <a:pt x="101" y="40"/>
                                                  <a:pt x="92" y="47"/>
                                                </a:cubicBezTo>
                                                <a:cubicBezTo>
                                                  <a:pt x="86" y="82"/>
                                                  <a:pt x="92" y="107"/>
                                                  <a:pt x="101" y="139"/>
                                                </a:cubicBezTo>
                                                <a:cubicBezTo>
                                                  <a:pt x="102" y="146"/>
                                                  <a:pt x="102" y="158"/>
                                                  <a:pt x="105" y="166"/>
                                                </a:cubicBezTo>
                                                <a:cubicBezTo>
                                                  <a:pt x="107" y="170"/>
                                                  <a:pt x="115" y="173"/>
                                                  <a:pt x="112" y="176"/>
                                                </a:cubicBezTo>
                                                <a:cubicBezTo>
                                                  <a:pt x="110" y="178"/>
                                                  <a:pt x="107" y="175"/>
                                                  <a:pt x="105" y="174"/>
                                                </a:cubicBezTo>
                                                <a:cubicBezTo>
                                                  <a:pt x="99" y="169"/>
                                                  <a:pt x="97" y="165"/>
                                                  <a:pt x="92" y="159"/>
                                                </a:cubicBezTo>
                                                <a:cubicBezTo>
                                                  <a:pt x="91" y="151"/>
                                                  <a:pt x="88" y="149"/>
                                                  <a:pt x="82" y="144"/>
                                                </a:cubicBezTo>
                                                <a:cubicBezTo>
                                                  <a:pt x="66" y="155"/>
                                                  <a:pt x="84" y="172"/>
                                                  <a:pt x="96" y="176"/>
                                                </a:cubicBezTo>
                                                <a:cubicBezTo>
                                                  <a:pt x="104" y="182"/>
                                                  <a:pt x="108" y="188"/>
                                                  <a:pt x="119" y="190"/>
                                                </a:cubicBezTo>
                                                <a:cubicBezTo>
                                                  <a:pt x="118" y="198"/>
                                                  <a:pt x="114" y="205"/>
                                                  <a:pt x="115" y="213"/>
                                                </a:cubicBezTo>
                                                <a:cubicBezTo>
                                                  <a:pt x="115" y="215"/>
                                                  <a:pt x="120" y="217"/>
                                                  <a:pt x="119" y="219"/>
                                                </a:cubicBezTo>
                                                <a:cubicBezTo>
                                                  <a:pt x="118" y="221"/>
                                                  <a:pt x="114" y="218"/>
                                                  <a:pt x="112" y="217"/>
                                                </a:cubicBezTo>
                                                <a:cubicBezTo>
                                                  <a:pt x="95" y="196"/>
                                                  <a:pt x="101" y="191"/>
                                                  <a:pt x="69" y="189"/>
                                                </a:cubicBezTo>
                                                <a:cubicBezTo>
                                                  <a:pt x="54" y="185"/>
                                                  <a:pt x="57" y="182"/>
                                                  <a:pt x="53" y="164"/>
                                                </a:cubicBezTo>
                                                <a:cubicBezTo>
                                                  <a:pt x="45" y="166"/>
                                                  <a:pt x="38" y="166"/>
                                                  <a:pt x="30" y="169"/>
                                                </a:cubicBezTo>
                                                <a:cubicBezTo>
                                                  <a:pt x="24" y="168"/>
                                                  <a:pt x="15" y="172"/>
                                                  <a:pt x="11" y="167"/>
                                                </a:cubicBezTo>
                                                <a:cubicBezTo>
                                                  <a:pt x="10" y="166"/>
                                                  <a:pt x="24" y="147"/>
                                                  <a:pt x="25" y="144"/>
                                                </a:cubicBezTo>
                                                <a:cubicBezTo>
                                                  <a:pt x="18" y="132"/>
                                                  <a:pt x="12" y="139"/>
                                                  <a:pt x="6" y="148"/>
                                                </a:cubicBezTo>
                                                <a:cubicBezTo>
                                                  <a:pt x="8" y="186"/>
                                                  <a:pt x="0" y="184"/>
                                                  <a:pt x="34" y="187"/>
                                                </a:cubicBezTo>
                                                <a:cubicBezTo>
                                                  <a:pt x="54" y="194"/>
                                                  <a:pt x="69" y="210"/>
                                                  <a:pt x="89" y="217"/>
                                                </a:cubicBezTo>
                                                <a:cubicBezTo>
                                                  <a:pt x="98" y="226"/>
                                                  <a:pt x="96" y="226"/>
                                                  <a:pt x="110" y="229"/>
                                                </a:cubicBezTo>
                                                <a:cubicBezTo>
                                                  <a:pt x="115" y="230"/>
                                                  <a:pt x="124" y="233"/>
                                                  <a:pt x="124" y="233"/>
                                                </a:cubicBezTo>
                                                <a:cubicBezTo>
                                                  <a:pt x="138" y="242"/>
                                                  <a:pt x="136" y="249"/>
                                                  <a:pt x="119" y="250"/>
                                                </a:cubicBezTo>
                                                <a:cubicBezTo>
                                                  <a:pt x="111" y="262"/>
                                                  <a:pt x="123" y="263"/>
                                                  <a:pt x="131" y="270"/>
                                                </a:cubicBezTo>
                                                <a:cubicBezTo>
                                                  <a:pt x="134" y="280"/>
                                                  <a:pt x="131" y="280"/>
                                                  <a:pt x="121" y="279"/>
                                                </a:cubicBezTo>
                                                <a:cubicBezTo>
                                                  <a:pt x="116" y="272"/>
                                                  <a:pt x="117" y="267"/>
                                                  <a:pt x="108" y="270"/>
                                                </a:cubicBezTo>
                                                <a:cubicBezTo>
                                                  <a:pt x="104" y="284"/>
                                                  <a:pt x="106" y="265"/>
                                                  <a:pt x="91" y="261"/>
                                                </a:cubicBezTo>
                                                <a:cubicBezTo>
                                                  <a:pt x="87" y="262"/>
                                                  <a:pt x="82" y="260"/>
                                                  <a:pt x="80" y="263"/>
                                                </a:cubicBezTo>
                                                <a:cubicBezTo>
                                                  <a:pt x="78" y="266"/>
                                                  <a:pt x="81" y="270"/>
                                                  <a:pt x="82" y="273"/>
                                                </a:cubicBezTo>
                                                <a:cubicBezTo>
                                                  <a:pt x="85" y="287"/>
                                                  <a:pt x="97" y="294"/>
                                                  <a:pt x="110" y="296"/>
                                                </a:cubicBezTo>
                                                <a:cubicBezTo>
                                                  <a:pt x="117" y="301"/>
                                                  <a:pt x="124" y="304"/>
                                                  <a:pt x="131" y="309"/>
                                                </a:cubicBezTo>
                                                <a:cubicBezTo>
                                                  <a:pt x="133" y="321"/>
                                                  <a:pt x="140" y="325"/>
                                                  <a:pt x="133" y="330"/>
                                                </a:cubicBezTo>
                                                <a:cubicBezTo>
                                                  <a:pt x="124" y="327"/>
                                                  <a:pt x="122" y="321"/>
                                                  <a:pt x="119" y="332"/>
                                                </a:cubicBezTo>
                                                <a:cubicBezTo>
                                                  <a:pt x="122" y="354"/>
                                                  <a:pt x="118" y="354"/>
                                                  <a:pt x="135" y="356"/>
                                                </a:cubicBezTo>
                                                <a:cubicBezTo>
                                                  <a:pt x="140" y="365"/>
                                                  <a:pt x="144" y="372"/>
                                                  <a:pt x="152" y="378"/>
                                                </a:cubicBezTo>
                                                <a:cubicBezTo>
                                                  <a:pt x="155" y="389"/>
                                                  <a:pt x="160" y="401"/>
                                                  <a:pt x="172" y="404"/>
                                                </a:cubicBezTo>
                                                <a:cubicBezTo>
                                                  <a:pt x="180" y="417"/>
                                                  <a:pt x="179" y="424"/>
                                                  <a:pt x="182" y="440"/>
                                                </a:cubicBezTo>
                                                <a:cubicBezTo>
                                                  <a:pt x="180" y="461"/>
                                                  <a:pt x="185" y="441"/>
                                                  <a:pt x="168" y="452"/>
                                                </a:cubicBezTo>
                                                <a:cubicBezTo>
                                                  <a:pt x="166" y="453"/>
                                                  <a:pt x="167" y="457"/>
                                                  <a:pt x="167" y="459"/>
                                                </a:cubicBezTo>
                                                <a:cubicBezTo>
                                                  <a:pt x="165" y="470"/>
                                                  <a:pt x="164" y="475"/>
                                                  <a:pt x="159" y="484"/>
                                                </a:cubicBezTo>
                                                <a:cubicBezTo>
                                                  <a:pt x="158" y="492"/>
                                                  <a:pt x="158" y="499"/>
                                                  <a:pt x="161" y="507"/>
                                                </a:cubicBezTo>
                                                <a:cubicBezTo>
                                                  <a:pt x="156" y="515"/>
                                                  <a:pt x="155" y="508"/>
                                                  <a:pt x="147" y="514"/>
                                                </a:cubicBezTo>
                                                <a:cubicBezTo>
                                                  <a:pt x="141" y="509"/>
                                                  <a:pt x="137" y="508"/>
                                                  <a:pt x="129" y="507"/>
                                                </a:cubicBezTo>
                                                <a:cubicBezTo>
                                                  <a:pt x="128" y="516"/>
                                                  <a:pt x="134" y="517"/>
                                                  <a:pt x="126" y="523"/>
                                                </a:cubicBezTo>
                                                <a:cubicBezTo>
                                                  <a:pt x="128" y="532"/>
                                                  <a:pt x="130" y="537"/>
                                                  <a:pt x="126" y="546"/>
                                                </a:cubicBezTo>
                                                <a:cubicBezTo>
                                                  <a:pt x="129" y="565"/>
                                                  <a:pt x="134" y="568"/>
                                                  <a:pt x="152" y="572"/>
                                                </a:cubicBezTo>
                                                <a:cubicBezTo>
                                                  <a:pt x="164" y="570"/>
                                                  <a:pt x="164" y="570"/>
                                                  <a:pt x="170" y="560"/>
                                                </a:cubicBezTo>
                                                <a:cubicBezTo>
                                                  <a:pt x="204" y="563"/>
                                                  <a:pt x="151" y="555"/>
                                                  <a:pt x="182" y="581"/>
                                                </a:cubicBezTo>
                                                <a:cubicBezTo>
                                                  <a:pt x="188" y="586"/>
                                                  <a:pt x="199" y="582"/>
                                                  <a:pt x="207" y="583"/>
                                                </a:cubicBezTo>
                                                <a:cubicBezTo>
                                                  <a:pt x="214" y="591"/>
                                                  <a:pt x="207" y="590"/>
                                                  <a:pt x="200" y="595"/>
                                                </a:cubicBezTo>
                                                <a:cubicBezTo>
                                                  <a:pt x="198" y="603"/>
                                                  <a:pt x="193" y="605"/>
                                                  <a:pt x="191" y="613"/>
                                                </a:cubicBezTo>
                                                <a:cubicBezTo>
                                                  <a:pt x="207" y="622"/>
                                                  <a:pt x="219" y="614"/>
                                                  <a:pt x="235" y="611"/>
                                                </a:cubicBezTo>
                                                <a:cubicBezTo>
                                                  <a:pt x="259" y="595"/>
                                                  <a:pt x="298" y="594"/>
                                                  <a:pt x="327" y="588"/>
                                                </a:cubicBezTo>
                                                <a:cubicBezTo>
                                                  <a:pt x="361" y="565"/>
                                                  <a:pt x="451" y="591"/>
                                                  <a:pt x="451" y="591"/>
                                                </a:cubicBezTo>
                                                <a:cubicBezTo>
                                                  <a:pt x="477" y="595"/>
                                                  <a:pt x="501" y="598"/>
                                                  <a:pt x="527" y="599"/>
                                                </a:cubicBezTo>
                                                <a:cubicBezTo>
                                                  <a:pt x="544" y="603"/>
                                                  <a:pt x="563" y="612"/>
                                                  <a:pt x="580" y="614"/>
                                                </a:cubicBezTo>
                                                <a:cubicBezTo>
                                                  <a:pt x="589" y="619"/>
                                                  <a:pt x="595" y="620"/>
                                                  <a:pt x="606" y="621"/>
                                                </a:cubicBezTo>
                                                <a:cubicBezTo>
                                                  <a:pt x="625" y="626"/>
                                                  <a:pt x="644" y="628"/>
                                                  <a:pt x="663" y="630"/>
                                                </a:cubicBezTo>
                                                <a:cubicBezTo>
                                                  <a:pt x="674" y="631"/>
                                                  <a:pt x="695" y="634"/>
                                                  <a:pt x="695" y="634"/>
                                                </a:cubicBezTo>
                                                <a:cubicBezTo>
                                                  <a:pt x="732" y="649"/>
                                                  <a:pt x="795" y="640"/>
                                                  <a:pt x="826" y="639"/>
                                                </a:cubicBezTo>
                                                <a:cubicBezTo>
                                                  <a:pt x="1012" y="641"/>
                                                  <a:pt x="986" y="627"/>
                                                  <a:pt x="1073" y="644"/>
                                                </a:cubicBezTo>
                                                <a:close/>
                                              </a:path>
                                            </a:pathLst>
                                          </a:custGeom>
                                          <a:solidFill>
                                            <a:srgbClr val="8FFFFF"/>
                                          </a:solidFill>
                                          <a:ln w="3175">
                                            <a:solidFill>
                                              <a:srgbClr val="0000FF"/>
                                            </a:solidFill>
                                            <a:round/>
                                            <a:headEnd/>
                                            <a:tailEnd/>
                                          </a:ln>
                                        </p:spPr>
                                        <p:txBody>
                                          <a:bodyPr/>
                                          <a:lstStyle/>
                                          <a:p>
                                            <a:endParaRPr lang="en-US"/>
                                          </a:p>
                                        </p:txBody>
                                      </p:sp>
                                      <p:sp>
                                        <p:nvSpPr>
                                          <p:cNvPr id="63621" name="Freeform 61"/>
                                          <p:cNvSpPr>
                                            <a:spLocks/>
                                          </p:cNvSpPr>
                                          <p:nvPr/>
                                        </p:nvSpPr>
                                        <p:spPr bwMode="auto">
                                          <a:xfrm>
                                            <a:off x="4176" y="2160"/>
                                            <a:ext cx="1332" cy="710"/>
                                          </a:xfrm>
                                          <a:custGeom>
                                            <a:avLst/>
                                            <a:gdLst>
                                              <a:gd name="T0" fmla="*/ 1236 w 1332"/>
                                              <a:gd name="T1" fmla="*/ 680 h 710"/>
                                              <a:gd name="T2" fmla="*/ 1238 w 1332"/>
                                              <a:gd name="T3" fmla="*/ 73 h 710"/>
                                              <a:gd name="T4" fmla="*/ 1155 w 1332"/>
                                              <a:gd name="T5" fmla="*/ 60 h 710"/>
                                              <a:gd name="T6" fmla="*/ 1090 w 1332"/>
                                              <a:gd name="T7" fmla="*/ 53 h 710"/>
                                              <a:gd name="T8" fmla="*/ 858 w 1332"/>
                                              <a:gd name="T9" fmla="*/ 32 h 710"/>
                                              <a:gd name="T10" fmla="*/ 773 w 1332"/>
                                              <a:gd name="T11" fmla="*/ 14 h 710"/>
                                              <a:gd name="T12" fmla="*/ 584 w 1332"/>
                                              <a:gd name="T13" fmla="*/ 4 h 710"/>
                                              <a:gd name="T14" fmla="*/ 476 w 1332"/>
                                              <a:gd name="T15" fmla="*/ 5 h 710"/>
                                              <a:gd name="T16" fmla="*/ 425 w 1332"/>
                                              <a:gd name="T17" fmla="*/ 18 h 710"/>
                                              <a:gd name="T18" fmla="*/ 363 w 1332"/>
                                              <a:gd name="T19" fmla="*/ 39 h 710"/>
                                              <a:gd name="T20" fmla="*/ 353 w 1332"/>
                                              <a:gd name="T21" fmla="*/ 57 h 710"/>
                                              <a:gd name="T22" fmla="*/ 326 w 1332"/>
                                              <a:gd name="T23" fmla="*/ 65 h 710"/>
                                              <a:gd name="T24" fmla="*/ 309 w 1332"/>
                                              <a:gd name="T25" fmla="*/ 62 h 710"/>
                                              <a:gd name="T26" fmla="*/ 284 w 1332"/>
                                              <a:gd name="T27" fmla="*/ 43 h 710"/>
                                              <a:gd name="T28" fmla="*/ 270 w 1332"/>
                                              <a:gd name="T29" fmla="*/ 48 h 710"/>
                                              <a:gd name="T30" fmla="*/ 294 w 1332"/>
                                              <a:gd name="T31" fmla="*/ 57 h 710"/>
                                              <a:gd name="T32" fmla="*/ 293 w 1332"/>
                                              <a:gd name="T33" fmla="*/ 71 h 710"/>
                                              <a:gd name="T34" fmla="*/ 257 w 1332"/>
                                              <a:gd name="T35" fmla="*/ 60 h 710"/>
                                              <a:gd name="T36" fmla="*/ 234 w 1332"/>
                                              <a:gd name="T37" fmla="*/ 50 h 710"/>
                                              <a:gd name="T38" fmla="*/ 222 w 1332"/>
                                              <a:gd name="T39" fmla="*/ 46 h 710"/>
                                              <a:gd name="T40" fmla="*/ 268 w 1332"/>
                                              <a:gd name="T41" fmla="*/ 78 h 710"/>
                                              <a:gd name="T42" fmla="*/ 287 w 1332"/>
                                              <a:gd name="T43" fmla="*/ 85 h 710"/>
                                              <a:gd name="T44" fmla="*/ 271 w 1332"/>
                                              <a:gd name="T45" fmla="*/ 104 h 710"/>
                                              <a:gd name="T46" fmla="*/ 273 w 1332"/>
                                              <a:gd name="T47" fmla="*/ 110 h 710"/>
                                              <a:gd name="T48" fmla="*/ 279 w 1332"/>
                                              <a:gd name="T49" fmla="*/ 111 h 710"/>
                                              <a:gd name="T50" fmla="*/ 271 w 1332"/>
                                              <a:gd name="T51" fmla="*/ 131 h 710"/>
                                              <a:gd name="T52" fmla="*/ 234 w 1332"/>
                                              <a:gd name="T53" fmla="*/ 118 h 710"/>
                                              <a:gd name="T54" fmla="*/ 227 w 1332"/>
                                              <a:gd name="T55" fmla="*/ 120 h 710"/>
                                              <a:gd name="T56" fmla="*/ 233 w 1332"/>
                                              <a:gd name="T57" fmla="*/ 124 h 710"/>
                                              <a:gd name="T58" fmla="*/ 238 w 1332"/>
                                              <a:gd name="T59" fmla="*/ 145 h 710"/>
                                              <a:gd name="T60" fmla="*/ 268 w 1332"/>
                                              <a:gd name="T61" fmla="*/ 149 h 710"/>
                                              <a:gd name="T62" fmla="*/ 293 w 1332"/>
                                              <a:gd name="T63" fmla="*/ 134 h 710"/>
                                              <a:gd name="T64" fmla="*/ 296 w 1332"/>
                                              <a:gd name="T65" fmla="*/ 111 h 710"/>
                                              <a:gd name="T66" fmla="*/ 305 w 1332"/>
                                              <a:gd name="T67" fmla="*/ 133 h 710"/>
                                              <a:gd name="T68" fmla="*/ 291 w 1332"/>
                                              <a:gd name="T69" fmla="*/ 168 h 710"/>
                                              <a:gd name="T70" fmla="*/ 257 w 1332"/>
                                              <a:gd name="T71" fmla="*/ 180 h 710"/>
                                              <a:gd name="T72" fmla="*/ 220 w 1332"/>
                                              <a:gd name="T73" fmla="*/ 179 h 710"/>
                                              <a:gd name="T74" fmla="*/ 199 w 1332"/>
                                              <a:gd name="T75" fmla="*/ 194 h 710"/>
                                              <a:gd name="T76" fmla="*/ 187 w 1332"/>
                                              <a:gd name="T77" fmla="*/ 179 h 710"/>
                                              <a:gd name="T78" fmla="*/ 164 w 1332"/>
                                              <a:gd name="T79" fmla="*/ 221 h 710"/>
                                              <a:gd name="T80" fmla="*/ 150 w 1332"/>
                                              <a:gd name="T81" fmla="*/ 244 h 710"/>
                                              <a:gd name="T82" fmla="*/ 127 w 1332"/>
                                              <a:gd name="T83" fmla="*/ 265 h 710"/>
                                              <a:gd name="T84" fmla="*/ 119 w 1332"/>
                                              <a:gd name="T85" fmla="*/ 288 h 710"/>
                                              <a:gd name="T86" fmla="*/ 59 w 1332"/>
                                              <a:gd name="T87" fmla="*/ 304 h 710"/>
                                              <a:gd name="T88" fmla="*/ 40 w 1332"/>
                                              <a:gd name="T89" fmla="*/ 311 h 710"/>
                                              <a:gd name="T90" fmla="*/ 24 w 1332"/>
                                              <a:gd name="T91" fmla="*/ 323 h 710"/>
                                              <a:gd name="T92" fmla="*/ 5 w 1332"/>
                                              <a:gd name="T93" fmla="*/ 346 h 710"/>
                                              <a:gd name="T94" fmla="*/ 21 w 1332"/>
                                              <a:gd name="T95" fmla="*/ 385 h 710"/>
                                              <a:gd name="T96" fmla="*/ 26 w 1332"/>
                                              <a:gd name="T97" fmla="*/ 437 h 710"/>
                                              <a:gd name="T98" fmla="*/ 45 w 1332"/>
                                              <a:gd name="T99" fmla="*/ 465 h 710"/>
                                              <a:gd name="T100" fmla="*/ 79 w 1332"/>
                                              <a:gd name="T101" fmla="*/ 527 h 710"/>
                                              <a:gd name="T102" fmla="*/ 100 w 1332"/>
                                              <a:gd name="T103" fmla="*/ 551 h 710"/>
                                              <a:gd name="T104" fmla="*/ 114 w 1332"/>
                                              <a:gd name="T105" fmla="*/ 564 h 710"/>
                                              <a:gd name="T106" fmla="*/ 151 w 1332"/>
                                              <a:gd name="T107" fmla="*/ 666 h 710"/>
                                              <a:gd name="T108" fmla="*/ 254 w 1332"/>
                                              <a:gd name="T109" fmla="*/ 675 h 710"/>
                                              <a:gd name="T110" fmla="*/ 379 w 1332"/>
                                              <a:gd name="T111" fmla="*/ 680 h 710"/>
                                              <a:gd name="T112" fmla="*/ 427 w 1332"/>
                                              <a:gd name="T113" fmla="*/ 687 h 710"/>
                                              <a:gd name="T114" fmla="*/ 757 w 1332"/>
                                              <a:gd name="T115" fmla="*/ 698 h 710"/>
                                              <a:gd name="T116" fmla="*/ 1019 w 1332"/>
                                              <a:gd name="T117" fmla="*/ 693 h 710"/>
                                              <a:gd name="T118" fmla="*/ 1134 w 1332"/>
                                              <a:gd name="T119" fmla="*/ 682 h 710"/>
                                              <a:gd name="T120" fmla="*/ 1171 w 1332"/>
                                              <a:gd name="T121" fmla="*/ 666 h 710"/>
                                              <a:gd name="T122" fmla="*/ 1236 w 1332"/>
                                              <a:gd name="T123" fmla="*/ 680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2"/>
                                              <a:gd name="T187" fmla="*/ 0 h 710"/>
                                              <a:gd name="T188" fmla="*/ 1332 w 1332"/>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2" h="710">
                                                <a:moveTo>
                                                  <a:pt x="1236" y="680"/>
                                                </a:moveTo>
                                                <a:cubicBezTo>
                                                  <a:pt x="1332" y="511"/>
                                                  <a:pt x="1286" y="265"/>
                                                  <a:pt x="1238" y="73"/>
                                                </a:cubicBezTo>
                                                <a:cubicBezTo>
                                                  <a:pt x="1231" y="46"/>
                                                  <a:pt x="1155" y="60"/>
                                                  <a:pt x="1155" y="60"/>
                                                </a:cubicBezTo>
                                                <a:cubicBezTo>
                                                  <a:pt x="1133" y="55"/>
                                                  <a:pt x="1114" y="54"/>
                                                  <a:pt x="1090" y="53"/>
                                                </a:cubicBezTo>
                                                <a:cubicBezTo>
                                                  <a:pt x="1018" y="25"/>
                                                  <a:pt x="934" y="34"/>
                                                  <a:pt x="858" y="32"/>
                                                </a:cubicBezTo>
                                                <a:cubicBezTo>
                                                  <a:pt x="829" y="28"/>
                                                  <a:pt x="802" y="19"/>
                                                  <a:pt x="773" y="14"/>
                                                </a:cubicBezTo>
                                                <a:cubicBezTo>
                                                  <a:pt x="711" y="2"/>
                                                  <a:pt x="646" y="5"/>
                                                  <a:pt x="584" y="4"/>
                                                </a:cubicBezTo>
                                                <a:cubicBezTo>
                                                  <a:pt x="548" y="0"/>
                                                  <a:pt x="476" y="5"/>
                                                  <a:pt x="476" y="5"/>
                                                </a:cubicBezTo>
                                                <a:cubicBezTo>
                                                  <a:pt x="458" y="8"/>
                                                  <a:pt x="443" y="15"/>
                                                  <a:pt x="425" y="18"/>
                                                </a:cubicBezTo>
                                                <a:cubicBezTo>
                                                  <a:pt x="407" y="29"/>
                                                  <a:pt x="384" y="37"/>
                                                  <a:pt x="363" y="39"/>
                                                </a:cubicBezTo>
                                                <a:cubicBezTo>
                                                  <a:pt x="356" y="45"/>
                                                  <a:pt x="357" y="51"/>
                                                  <a:pt x="353" y="57"/>
                                                </a:cubicBezTo>
                                                <a:cubicBezTo>
                                                  <a:pt x="348" y="64"/>
                                                  <a:pt x="334" y="64"/>
                                                  <a:pt x="326" y="65"/>
                                                </a:cubicBezTo>
                                                <a:cubicBezTo>
                                                  <a:pt x="319" y="71"/>
                                                  <a:pt x="314" y="70"/>
                                                  <a:pt x="309" y="62"/>
                                                </a:cubicBezTo>
                                                <a:cubicBezTo>
                                                  <a:pt x="304" y="43"/>
                                                  <a:pt x="305" y="44"/>
                                                  <a:pt x="284" y="43"/>
                                                </a:cubicBezTo>
                                                <a:cubicBezTo>
                                                  <a:pt x="276" y="37"/>
                                                  <a:pt x="271" y="38"/>
                                                  <a:pt x="270" y="48"/>
                                                </a:cubicBezTo>
                                                <a:cubicBezTo>
                                                  <a:pt x="273" y="68"/>
                                                  <a:pt x="266" y="37"/>
                                                  <a:pt x="294" y="57"/>
                                                </a:cubicBezTo>
                                                <a:cubicBezTo>
                                                  <a:pt x="298" y="60"/>
                                                  <a:pt x="293" y="66"/>
                                                  <a:pt x="293" y="71"/>
                                                </a:cubicBezTo>
                                                <a:cubicBezTo>
                                                  <a:pt x="281" y="68"/>
                                                  <a:pt x="270" y="63"/>
                                                  <a:pt x="257" y="60"/>
                                                </a:cubicBezTo>
                                                <a:cubicBezTo>
                                                  <a:pt x="245" y="53"/>
                                                  <a:pt x="253" y="51"/>
                                                  <a:pt x="234" y="50"/>
                                                </a:cubicBezTo>
                                                <a:cubicBezTo>
                                                  <a:pt x="230" y="42"/>
                                                  <a:pt x="228" y="38"/>
                                                  <a:pt x="222" y="46"/>
                                                </a:cubicBezTo>
                                                <a:cubicBezTo>
                                                  <a:pt x="239" y="67"/>
                                                  <a:pt x="237" y="75"/>
                                                  <a:pt x="268" y="78"/>
                                                </a:cubicBezTo>
                                                <a:cubicBezTo>
                                                  <a:pt x="276" y="80"/>
                                                  <a:pt x="281" y="80"/>
                                                  <a:pt x="287" y="85"/>
                                                </a:cubicBezTo>
                                                <a:cubicBezTo>
                                                  <a:pt x="284" y="93"/>
                                                  <a:pt x="280" y="103"/>
                                                  <a:pt x="271" y="104"/>
                                                </a:cubicBezTo>
                                                <a:cubicBezTo>
                                                  <a:pt x="272" y="106"/>
                                                  <a:pt x="271" y="109"/>
                                                  <a:pt x="273" y="110"/>
                                                </a:cubicBezTo>
                                                <a:cubicBezTo>
                                                  <a:pt x="275" y="111"/>
                                                  <a:pt x="279" y="109"/>
                                                  <a:pt x="279" y="111"/>
                                                </a:cubicBezTo>
                                                <a:cubicBezTo>
                                                  <a:pt x="283" y="129"/>
                                                  <a:pt x="281" y="128"/>
                                                  <a:pt x="271" y="131"/>
                                                </a:cubicBezTo>
                                                <a:cubicBezTo>
                                                  <a:pt x="251" y="127"/>
                                                  <a:pt x="257" y="121"/>
                                                  <a:pt x="234" y="118"/>
                                                </a:cubicBezTo>
                                                <a:cubicBezTo>
                                                  <a:pt x="232" y="119"/>
                                                  <a:pt x="227" y="118"/>
                                                  <a:pt x="227" y="120"/>
                                                </a:cubicBezTo>
                                                <a:cubicBezTo>
                                                  <a:pt x="227" y="122"/>
                                                  <a:pt x="232" y="122"/>
                                                  <a:pt x="233" y="124"/>
                                                </a:cubicBezTo>
                                                <a:cubicBezTo>
                                                  <a:pt x="236" y="129"/>
                                                  <a:pt x="230" y="143"/>
                                                  <a:pt x="238" y="145"/>
                                                </a:cubicBezTo>
                                                <a:cubicBezTo>
                                                  <a:pt x="252" y="149"/>
                                                  <a:pt x="243" y="147"/>
                                                  <a:pt x="268" y="149"/>
                                                </a:cubicBezTo>
                                                <a:cubicBezTo>
                                                  <a:pt x="277" y="146"/>
                                                  <a:pt x="285" y="139"/>
                                                  <a:pt x="293" y="134"/>
                                                </a:cubicBezTo>
                                                <a:cubicBezTo>
                                                  <a:pt x="297" y="127"/>
                                                  <a:pt x="294" y="120"/>
                                                  <a:pt x="296" y="111"/>
                                                </a:cubicBezTo>
                                                <a:cubicBezTo>
                                                  <a:pt x="299" y="120"/>
                                                  <a:pt x="299" y="126"/>
                                                  <a:pt x="305" y="133"/>
                                                </a:cubicBezTo>
                                                <a:cubicBezTo>
                                                  <a:pt x="304" y="150"/>
                                                  <a:pt x="311" y="174"/>
                                                  <a:pt x="291" y="168"/>
                                                </a:cubicBezTo>
                                                <a:cubicBezTo>
                                                  <a:pt x="272" y="153"/>
                                                  <a:pt x="276" y="177"/>
                                                  <a:pt x="257" y="180"/>
                                                </a:cubicBezTo>
                                                <a:cubicBezTo>
                                                  <a:pt x="245" y="180"/>
                                                  <a:pt x="232" y="178"/>
                                                  <a:pt x="220" y="179"/>
                                                </a:cubicBezTo>
                                                <a:cubicBezTo>
                                                  <a:pt x="211" y="179"/>
                                                  <a:pt x="209" y="193"/>
                                                  <a:pt x="199" y="194"/>
                                                </a:cubicBezTo>
                                                <a:cubicBezTo>
                                                  <a:pt x="195" y="189"/>
                                                  <a:pt x="192" y="184"/>
                                                  <a:pt x="187" y="179"/>
                                                </a:cubicBezTo>
                                                <a:cubicBezTo>
                                                  <a:pt x="176" y="199"/>
                                                  <a:pt x="189" y="214"/>
                                                  <a:pt x="164" y="221"/>
                                                </a:cubicBezTo>
                                                <a:cubicBezTo>
                                                  <a:pt x="156" y="228"/>
                                                  <a:pt x="157" y="238"/>
                                                  <a:pt x="150" y="244"/>
                                                </a:cubicBezTo>
                                                <a:cubicBezTo>
                                                  <a:pt x="141" y="252"/>
                                                  <a:pt x="133" y="255"/>
                                                  <a:pt x="127" y="265"/>
                                                </a:cubicBezTo>
                                                <a:cubicBezTo>
                                                  <a:pt x="125" y="273"/>
                                                  <a:pt x="123" y="280"/>
                                                  <a:pt x="119" y="288"/>
                                                </a:cubicBezTo>
                                                <a:cubicBezTo>
                                                  <a:pt x="116" y="312"/>
                                                  <a:pt x="73" y="303"/>
                                                  <a:pt x="59" y="304"/>
                                                </a:cubicBezTo>
                                                <a:cubicBezTo>
                                                  <a:pt x="53" y="309"/>
                                                  <a:pt x="48" y="309"/>
                                                  <a:pt x="40" y="311"/>
                                                </a:cubicBezTo>
                                                <a:cubicBezTo>
                                                  <a:pt x="35" y="316"/>
                                                  <a:pt x="24" y="323"/>
                                                  <a:pt x="24" y="323"/>
                                                </a:cubicBezTo>
                                                <a:cubicBezTo>
                                                  <a:pt x="21" y="333"/>
                                                  <a:pt x="12" y="339"/>
                                                  <a:pt x="5" y="346"/>
                                                </a:cubicBezTo>
                                                <a:cubicBezTo>
                                                  <a:pt x="0" y="362"/>
                                                  <a:pt x="14" y="372"/>
                                                  <a:pt x="21" y="385"/>
                                                </a:cubicBezTo>
                                                <a:cubicBezTo>
                                                  <a:pt x="24" y="402"/>
                                                  <a:pt x="23" y="420"/>
                                                  <a:pt x="26" y="437"/>
                                                </a:cubicBezTo>
                                                <a:cubicBezTo>
                                                  <a:pt x="28" y="448"/>
                                                  <a:pt x="39" y="457"/>
                                                  <a:pt x="45" y="465"/>
                                                </a:cubicBezTo>
                                                <a:cubicBezTo>
                                                  <a:pt x="59" y="483"/>
                                                  <a:pt x="66" y="508"/>
                                                  <a:pt x="79" y="527"/>
                                                </a:cubicBezTo>
                                                <a:cubicBezTo>
                                                  <a:pt x="82" y="541"/>
                                                  <a:pt x="89" y="543"/>
                                                  <a:pt x="100" y="551"/>
                                                </a:cubicBezTo>
                                                <a:cubicBezTo>
                                                  <a:pt x="104" y="557"/>
                                                  <a:pt x="108" y="559"/>
                                                  <a:pt x="114" y="564"/>
                                                </a:cubicBezTo>
                                                <a:cubicBezTo>
                                                  <a:pt x="135" y="638"/>
                                                  <a:pt x="89" y="648"/>
                                                  <a:pt x="151" y="666"/>
                                                </a:cubicBezTo>
                                                <a:cubicBezTo>
                                                  <a:pt x="177" y="688"/>
                                                  <a:pt x="230" y="674"/>
                                                  <a:pt x="254" y="675"/>
                                                </a:cubicBezTo>
                                                <a:cubicBezTo>
                                                  <a:pt x="296" y="676"/>
                                                  <a:pt x="337" y="678"/>
                                                  <a:pt x="379" y="680"/>
                                                </a:cubicBezTo>
                                                <a:cubicBezTo>
                                                  <a:pt x="395" y="683"/>
                                                  <a:pt x="411" y="686"/>
                                                  <a:pt x="427" y="687"/>
                                                </a:cubicBezTo>
                                                <a:cubicBezTo>
                                                  <a:pt x="529" y="710"/>
                                                  <a:pt x="660" y="697"/>
                                                  <a:pt x="757" y="698"/>
                                                </a:cubicBezTo>
                                                <a:cubicBezTo>
                                                  <a:pt x="845" y="697"/>
                                                  <a:pt x="932" y="694"/>
                                                  <a:pt x="1019" y="693"/>
                                                </a:cubicBezTo>
                                                <a:cubicBezTo>
                                                  <a:pt x="1058" y="691"/>
                                                  <a:pt x="1095" y="684"/>
                                                  <a:pt x="1134" y="682"/>
                                                </a:cubicBezTo>
                                                <a:cubicBezTo>
                                                  <a:pt x="1146" y="675"/>
                                                  <a:pt x="1157" y="670"/>
                                                  <a:pt x="1171" y="666"/>
                                                </a:cubicBezTo>
                                                <a:cubicBezTo>
                                                  <a:pt x="1190" y="667"/>
                                                  <a:pt x="1223" y="659"/>
                                                  <a:pt x="1236" y="680"/>
                                                </a:cubicBezTo>
                                                <a:close/>
                                              </a:path>
                                            </a:pathLst>
                                          </a:custGeom>
                                          <a:solidFill>
                                            <a:srgbClr val="8FFFFF"/>
                                          </a:solidFill>
                                          <a:ln w="3175">
                                            <a:solidFill>
                                              <a:srgbClr val="0000FF"/>
                                            </a:solidFill>
                                            <a:round/>
                                            <a:headEnd/>
                                            <a:tailEnd/>
                                          </a:ln>
                                        </p:spPr>
                                        <p:txBody>
                                          <a:bodyPr/>
                                          <a:lstStyle/>
                                          <a:p>
                                            <a:endParaRPr lang="en-US"/>
                                          </a:p>
                                        </p:txBody>
                                      </p:sp>
                                      <p:sp>
                                        <p:nvSpPr>
                                          <p:cNvPr id="63622" name="Freeform 62"/>
                                          <p:cNvSpPr>
                                            <a:spLocks/>
                                          </p:cNvSpPr>
                                          <p:nvPr/>
                                        </p:nvSpPr>
                                        <p:spPr bwMode="auto">
                                          <a:xfrm>
                                            <a:off x="3863" y="2520"/>
                                            <a:ext cx="1156" cy="737"/>
                                          </a:xfrm>
                                          <a:custGeom>
                                            <a:avLst/>
                                            <a:gdLst>
                                              <a:gd name="T0" fmla="*/ 497 w 1156"/>
                                              <a:gd name="T1" fmla="*/ 268 h 737"/>
                                              <a:gd name="T2" fmla="*/ 469 w 1156"/>
                                              <a:gd name="T3" fmla="*/ 234 h 737"/>
                                              <a:gd name="T4" fmla="*/ 462 w 1156"/>
                                              <a:gd name="T5" fmla="*/ 204 h 737"/>
                                              <a:gd name="T6" fmla="*/ 445 w 1156"/>
                                              <a:gd name="T7" fmla="*/ 180 h 737"/>
                                              <a:gd name="T8" fmla="*/ 435 w 1156"/>
                                              <a:gd name="T9" fmla="*/ 159 h 737"/>
                                              <a:gd name="T10" fmla="*/ 430 w 1156"/>
                                              <a:gd name="T11" fmla="*/ 148 h 737"/>
                                              <a:gd name="T12" fmla="*/ 405 w 1156"/>
                                              <a:gd name="T13" fmla="*/ 92 h 737"/>
                                              <a:gd name="T14" fmla="*/ 392 w 1156"/>
                                              <a:gd name="T15" fmla="*/ 69 h 737"/>
                                              <a:gd name="T16" fmla="*/ 379 w 1156"/>
                                              <a:gd name="T17" fmla="*/ 64 h 737"/>
                                              <a:gd name="T18" fmla="*/ 358 w 1156"/>
                                              <a:gd name="T19" fmla="*/ 43 h 737"/>
                                              <a:gd name="T20" fmla="*/ 345 w 1156"/>
                                              <a:gd name="T21" fmla="*/ 32 h 737"/>
                                              <a:gd name="T22" fmla="*/ 317 w 1156"/>
                                              <a:gd name="T23" fmla="*/ 0 h 737"/>
                                              <a:gd name="T24" fmla="*/ 298 w 1156"/>
                                              <a:gd name="T25" fmla="*/ 13 h 737"/>
                                              <a:gd name="T26" fmla="*/ 293 w 1156"/>
                                              <a:gd name="T27" fmla="*/ 49 h 737"/>
                                              <a:gd name="T28" fmla="*/ 268 w 1156"/>
                                              <a:gd name="T29" fmla="*/ 37 h 737"/>
                                              <a:gd name="T30" fmla="*/ 267 w 1156"/>
                                              <a:gd name="T31" fmla="*/ 71 h 737"/>
                                              <a:gd name="T32" fmla="*/ 237 w 1156"/>
                                              <a:gd name="T33" fmla="*/ 73 h 737"/>
                                              <a:gd name="T34" fmla="*/ 235 w 1156"/>
                                              <a:gd name="T35" fmla="*/ 79 h 737"/>
                                              <a:gd name="T36" fmla="*/ 223 w 1156"/>
                                              <a:gd name="T37" fmla="*/ 82 h 737"/>
                                              <a:gd name="T38" fmla="*/ 220 w 1156"/>
                                              <a:gd name="T39" fmla="*/ 88 h 737"/>
                                              <a:gd name="T40" fmla="*/ 218 w 1156"/>
                                              <a:gd name="T41" fmla="*/ 105 h 737"/>
                                              <a:gd name="T42" fmla="*/ 199 w 1156"/>
                                              <a:gd name="T43" fmla="*/ 110 h 737"/>
                                              <a:gd name="T44" fmla="*/ 165 w 1156"/>
                                              <a:gd name="T45" fmla="*/ 114 h 737"/>
                                              <a:gd name="T46" fmla="*/ 152 w 1156"/>
                                              <a:gd name="T47" fmla="*/ 127 h 737"/>
                                              <a:gd name="T48" fmla="*/ 150 w 1156"/>
                                              <a:gd name="T49" fmla="*/ 167 h 737"/>
                                              <a:gd name="T50" fmla="*/ 141 w 1156"/>
                                              <a:gd name="T51" fmla="*/ 144 h 737"/>
                                              <a:gd name="T52" fmla="*/ 120 w 1156"/>
                                              <a:gd name="T53" fmla="*/ 174 h 737"/>
                                              <a:gd name="T54" fmla="*/ 98 w 1156"/>
                                              <a:gd name="T55" fmla="*/ 163 h 737"/>
                                              <a:gd name="T56" fmla="*/ 58 w 1156"/>
                                              <a:gd name="T57" fmla="*/ 259 h 737"/>
                                              <a:gd name="T58" fmla="*/ 62 w 1156"/>
                                              <a:gd name="T59" fmla="*/ 285 h 737"/>
                                              <a:gd name="T60" fmla="*/ 45 w 1156"/>
                                              <a:gd name="T61" fmla="*/ 277 h 737"/>
                                              <a:gd name="T62" fmla="*/ 45 w 1156"/>
                                              <a:gd name="T63" fmla="*/ 298 h 737"/>
                                              <a:gd name="T64" fmla="*/ 30 w 1156"/>
                                              <a:gd name="T65" fmla="*/ 326 h 737"/>
                                              <a:gd name="T66" fmla="*/ 25 w 1156"/>
                                              <a:gd name="T67" fmla="*/ 343 h 737"/>
                                              <a:gd name="T68" fmla="*/ 11 w 1156"/>
                                              <a:gd name="T69" fmla="*/ 358 h 737"/>
                                              <a:gd name="T70" fmla="*/ 19 w 1156"/>
                                              <a:gd name="T71" fmla="*/ 383 h 737"/>
                                              <a:gd name="T72" fmla="*/ 0 w 1156"/>
                                              <a:gd name="T73" fmla="*/ 392 h 737"/>
                                              <a:gd name="T74" fmla="*/ 13 w 1156"/>
                                              <a:gd name="T75" fmla="*/ 407 h 737"/>
                                              <a:gd name="T76" fmla="*/ 10 w 1156"/>
                                              <a:gd name="T77" fmla="*/ 426 h 737"/>
                                              <a:gd name="T78" fmla="*/ 21 w 1156"/>
                                              <a:gd name="T79" fmla="*/ 482 h 737"/>
                                              <a:gd name="T80" fmla="*/ 23 w 1156"/>
                                              <a:gd name="T81" fmla="*/ 488 h 737"/>
                                              <a:gd name="T82" fmla="*/ 25 w 1156"/>
                                              <a:gd name="T83" fmla="*/ 523 h 737"/>
                                              <a:gd name="T84" fmla="*/ 38 w 1156"/>
                                              <a:gd name="T85" fmla="*/ 540 h 737"/>
                                              <a:gd name="T86" fmla="*/ 49 w 1156"/>
                                              <a:gd name="T87" fmla="*/ 585 h 737"/>
                                              <a:gd name="T88" fmla="*/ 64 w 1156"/>
                                              <a:gd name="T89" fmla="*/ 628 h 737"/>
                                              <a:gd name="T90" fmla="*/ 88 w 1156"/>
                                              <a:gd name="T91" fmla="*/ 688 h 737"/>
                                              <a:gd name="T92" fmla="*/ 120 w 1156"/>
                                              <a:gd name="T93" fmla="*/ 700 h 737"/>
                                              <a:gd name="T94" fmla="*/ 569 w 1156"/>
                                              <a:gd name="T95" fmla="*/ 692 h 737"/>
                                              <a:gd name="T96" fmla="*/ 959 w 1156"/>
                                              <a:gd name="T97" fmla="*/ 694 h 737"/>
                                              <a:gd name="T98" fmla="*/ 1152 w 1156"/>
                                              <a:gd name="T99" fmla="*/ 688 h 737"/>
                                              <a:gd name="T100" fmla="*/ 1135 w 1156"/>
                                              <a:gd name="T101" fmla="*/ 454 h 737"/>
                                              <a:gd name="T102" fmla="*/ 1120 w 1156"/>
                                              <a:gd name="T103" fmla="*/ 403 h 737"/>
                                              <a:gd name="T104" fmla="*/ 1113 w 1156"/>
                                              <a:gd name="T105" fmla="*/ 358 h 737"/>
                                              <a:gd name="T106" fmla="*/ 878 w 1156"/>
                                              <a:gd name="T107" fmla="*/ 311 h 737"/>
                                              <a:gd name="T108" fmla="*/ 794 w 1156"/>
                                              <a:gd name="T109" fmla="*/ 302 h 737"/>
                                              <a:gd name="T110" fmla="*/ 762 w 1156"/>
                                              <a:gd name="T111" fmla="*/ 292 h 737"/>
                                              <a:gd name="T112" fmla="*/ 739 w 1156"/>
                                              <a:gd name="T113" fmla="*/ 289 h 737"/>
                                              <a:gd name="T114" fmla="*/ 499 w 1156"/>
                                              <a:gd name="T115" fmla="*/ 274 h 737"/>
                                              <a:gd name="T116" fmla="*/ 480 w 1156"/>
                                              <a:gd name="T117" fmla="*/ 266 h 7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6"/>
                                              <a:gd name="T178" fmla="*/ 0 h 737"/>
                                              <a:gd name="T179" fmla="*/ 1156 w 1156"/>
                                              <a:gd name="T180" fmla="*/ 737 h 7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6" h="737">
                                                <a:moveTo>
                                                  <a:pt x="497" y="268"/>
                                                </a:moveTo>
                                                <a:cubicBezTo>
                                                  <a:pt x="479" y="263"/>
                                                  <a:pt x="480" y="245"/>
                                                  <a:pt x="469" y="234"/>
                                                </a:cubicBezTo>
                                                <a:cubicBezTo>
                                                  <a:pt x="465" y="224"/>
                                                  <a:pt x="466" y="213"/>
                                                  <a:pt x="462" y="204"/>
                                                </a:cubicBezTo>
                                                <a:cubicBezTo>
                                                  <a:pt x="459" y="195"/>
                                                  <a:pt x="450" y="188"/>
                                                  <a:pt x="445" y="180"/>
                                                </a:cubicBezTo>
                                                <a:cubicBezTo>
                                                  <a:pt x="441" y="173"/>
                                                  <a:pt x="438" y="166"/>
                                                  <a:pt x="435" y="159"/>
                                                </a:cubicBezTo>
                                                <a:cubicBezTo>
                                                  <a:pt x="433" y="155"/>
                                                  <a:pt x="430" y="148"/>
                                                  <a:pt x="430" y="148"/>
                                                </a:cubicBezTo>
                                                <a:cubicBezTo>
                                                  <a:pt x="426" y="128"/>
                                                  <a:pt x="415" y="110"/>
                                                  <a:pt x="405" y="92"/>
                                                </a:cubicBezTo>
                                                <a:cubicBezTo>
                                                  <a:pt x="401" y="85"/>
                                                  <a:pt x="399" y="74"/>
                                                  <a:pt x="392" y="69"/>
                                                </a:cubicBezTo>
                                                <a:cubicBezTo>
                                                  <a:pt x="388" y="66"/>
                                                  <a:pt x="383" y="66"/>
                                                  <a:pt x="379" y="64"/>
                                                </a:cubicBezTo>
                                                <a:cubicBezTo>
                                                  <a:pt x="374" y="56"/>
                                                  <a:pt x="366" y="48"/>
                                                  <a:pt x="358" y="43"/>
                                                </a:cubicBezTo>
                                                <a:cubicBezTo>
                                                  <a:pt x="357" y="34"/>
                                                  <a:pt x="353" y="35"/>
                                                  <a:pt x="345" y="32"/>
                                                </a:cubicBezTo>
                                                <a:cubicBezTo>
                                                  <a:pt x="341" y="19"/>
                                                  <a:pt x="326" y="11"/>
                                                  <a:pt x="317" y="0"/>
                                                </a:cubicBezTo>
                                                <a:cubicBezTo>
                                                  <a:pt x="304" y="2"/>
                                                  <a:pt x="302" y="1"/>
                                                  <a:pt x="298" y="13"/>
                                                </a:cubicBezTo>
                                                <a:cubicBezTo>
                                                  <a:pt x="297" y="26"/>
                                                  <a:pt x="294" y="36"/>
                                                  <a:pt x="293" y="49"/>
                                                </a:cubicBezTo>
                                                <a:cubicBezTo>
                                                  <a:pt x="264" y="43"/>
                                                  <a:pt x="302" y="32"/>
                                                  <a:pt x="268" y="37"/>
                                                </a:cubicBezTo>
                                                <a:cubicBezTo>
                                                  <a:pt x="268" y="48"/>
                                                  <a:pt x="274" y="62"/>
                                                  <a:pt x="267" y="71"/>
                                                </a:cubicBezTo>
                                                <a:cubicBezTo>
                                                  <a:pt x="260" y="79"/>
                                                  <a:pt x="247" y="71"/>
                                                  <a:pt x="237" y="73"/>
                                                </a:cubicBezTo>
                                                <a:cubicBezTo>
                                                  <a:pt x="235" y="74"/>
                                                  <a:pt x="237" y="78"/>
                                                  <a:pt x="235" y="79"/>
                                                </a:cubicBezTo>
                                                <a:cubicBezTo>
                                                  <a:pt x="232" y="82"/>
                                                  <a:pt x="227" y="81"/>
                                                  <a:pt x="223" y="82"/>
                                                </a:cubicBezTo>
                                                <a:cubicBezTo>
                                                  <a:pt x="222" y="84"/>
                                                  <a:pt x="220" y="86"/>
                                                  <a:pt x="220" y="88"/>
                                                </a:cubicBezTo>
                                                <a:cubicBezTo>
                                                  <a:pt x="219" y="94"/>
                                                  <a:pt x="220" y="100"/>
                                                  <a:pt x="218" y="105"/>
                                                </a:cubicBezTo>
                                                <a:cubicBezTo>
                                                  <a:pt x="217" y="108"/>
                                                  <a:pt x="202" y="109"/>
                                                  <a:pt x="199" y="110"/>
                                                </a:cubicBezTo>
                                                <a:cubicBezTo>
                                                  <a:pt x="178" y="115"/>
                                                  <a:pt x="215" y="110"/>
                                                  <a:pt x="165" y="114"/>
                                                </a:cubicBezTo>
                                                <a:cubicBezTo>
                                                  <a:pt x="159" y="119"/>
                                                  <a:pt x="160" y="123"/>
                                                  <a:pt x="152" y="127"/>
                                                </a:cubicBezTo>
                                                <a:cubicBezTo>
                                                  <a:pt x="148" y="140"/>
                                                  <a:pt x="152" y="153"/>
                                                  <a:pt x="150" y="167"/>
                                                </a:cubicBezTo>
                                                <a:cubicBezTo>
                                                  <a:pt x="142" y="160"/>
                                                  <a:pt x="143" y="155"/>
                                                  <a:pt x="141" y="144"/>
                                                </a:cubicBezTo>
                                                <a:cubicBezTo>
                                                  <a:pt x="125" y="154"/>
                                                  <a:pt x="140" y="167"/>
                                                  <a:pt x="120" y="174"/>
                                                </a:cubicBezTo>
                                                <a:cubicBezTo>
                                                  <a:pt x="96" y="170"/>
                                                  <a:pt x="115" y="168"/>
                                                  <a:pt x="98" y="163"/>
                                                </a:cubicBezTo>
                                                <a:cubicBezTo>
                                                  <a:pt x="96" y="210"/>
                                                  <a:pt x="100" y="238"/>
                                                  <a:pt x="58" y="259"/>
                                                </a:cubicBezTo>
                                                <a:cubicBezTo>
                                                  <a:pt x="59" y="268"/>
                                                  <a:pt x="65" y="277"/>
                                                  <a:pt x="62" y="285"/>
                                                </a:cubicBezTo>
                                                <a:cubicBezTo>
                                                  <a:pt x="56" y="283"/>
                                                  <a:pt x="51" y="279"/>
                                                  <a:pt x="45" y="277"/>
                                                </a:cubicBezTo>
                                                <a:cubicBezTo>
                                                  <a:pt x="39" y="285"/>
                                                  <a:pt x="43" y="288"/>
                                                  <a:pt x="45" y="298"/>
                                                </a:cubicBezTo>
                                                <a:cubicBezTo>
                                                  <a:pt x="42" y="315"/>
                                                  <a:pt x="39" y="314"/>
                                                  <a:pt x="30" y="326"/>
                                                </a:cubicBezTo>
                                                <a:cubicBezTo>
                                                  <a:pt x="27" y="335"/>
                                                  <a:pt x="22" y="333"/>
                                                  <a:pt x="25" y="343"/>
                                                </a:cubicBezTo>
                                                <a:cubicBezTo>
                                                  <a:pt x="19" y="352"/>
                                                  <a:pt x="14" y="348"/>
                                                  <a:pt x="11" y="358"/>
                                                </a:cubicBezTo>
                                                <a:cubicBezTo>
                                                  <a:pt x="13" y="369"/>
                                                  <a:pt x="13" y="374"/>
                                                  <a:pt x="19" y="383"/>
                                                </a:cubicBezTo>
                                                <a:cubicBezTo>
                                                  <a:pt x="9" y="384"/>
                                                  <a:pt x="5" y="384"/>
                                                  <a:pt x="0" y="392"/>
                                                </a:cubicBezTo>
                                                <a:cubicBezTo>
                                                  <a:pt x="6" y="402"/>
                                                  <a:pt x="10" y="395"/>
                                                  <a:pt x="13" y="407"/>
                                                </a:cubicBezTo>
                                                <a:cubicBezTo>
                                                  <a:pt x="10" y="416"/>
                                                  <a:pt x="8" y="416"/>
                                                  <a:pt x="10" y="426"/>
                                                </a:cubicBezTo>
                                                <a:cubicBezTo>
                                                  <a:pt x="11" y="459"/>
                                                  <a:pt x="3" y="464"/>
                                                  <a:pt x="21" y="482"/>
                                                </a:cubicBezTo>
                                                <a:cubicBezTo>
                                                  <a:pt x="22" y="484"/>
                                                  <a:pt x="23" y="486"/>
                                                  <a:pt x="23" y="488"/>
                                                </a:cubicBezTo>
                                                <a:cubicBezTo>
                                                  <a:pt x="24" y="500"/>
                                                  <a:pt x="22" y="512"/>
                                                  <a:pt x="25" y="523"/>
                                                </a:cubicBezTo>
                                                <a:cubicBezTo>
                                                  <a:pt x="27" y="530"/>
                                                  <a:pt x="34" y="534"/>
                                                  <a:pt x="38" y="540"/>
                                                </a:cubicBezTo>
                                                <a:cubicBezTo>
                                                  <a:pt x="40" y="562"/>
                                                  <a:pt x="37" y="570"/>
                                                  <a:pt x="49" y="585"/>
                                                </a:cubicBezTo>
                                                <a:cubicBezTo>
                                                  <a:pt x="55" y="602"/>
                                                  <a:pt x="53" y="614"/>
                                                  <a:pt x="64" y="628"/>
                                                </a:cubicBezTo>
                                                <a:cubicBezTo>
                                                  <a:pt x="66" y="653"/>
                                                  <a:pt x="70" y="670"/>
                                                  <a:pt x="88" y="688"/>
                                                </a:cubicBezTo>
                                                <a:cubicBezTo>
                                                  <a:pt x="92" y="699"/>
                                                  <a:pt x="110" y="699"/>
                                                  <a:pt x="120" y="700"/>
                                                </a:cubicBezTo>
                                                <a:cubicBezTo>
                                                  <a:pt x="316" y="699"/>
                                                  <a:pt x="413" y="699"/>
                                                  <a:pt x="569" y="692"/>
                                                </a:cubicBezTo>
                                                <a:cubicBezTo>
                                                  <a:pt x="707" y="694"/>
                                                  <a:pt x="816" y="695"/>
                                                  <a:pt x="959" y="694"/>
                                                </a:cubicBezTo>
                                                <a:cubicBezTo>
                                                  <a:pt x="1023" y="695"/>
                                                  <a:pt x="1111" y="737"/>
                                                  <a:pt x="1152" y="688"/>
                                                </a:cubicBezTo>
                                                <a:cubicBezTo>
                                                  <a:pt x="1150" y="614"/>
                                                  <a:pt x="1156" y="526"/>
                                                  <a:pt x="1135" y="454"/>
                                                </a:cubicBezTo>
                                                <a:cubicBezTo>
                                                  <a:pt x="1133" y="438"/>
                                                  <a:pt x="1129" y="416"/>
                                                  <a:pt x="1120" y="403"/>
                                                </a:cubicBezTo>
                                                <a:cubicBezTo>
                                                  <a:pt x="1119" y="387"/>
                                                  <a:pt x="1117" y="373"/>
                                                  <a:pt x="1113" y="358"/>
                                                </a:cubicBezTo>
                                                <a:cubicBezTo>
                                                  <a:pt x="1103" y="243"/>
                                                  <a:pt x="1095" y="313"/>
                                                  <a:pt x="878" y="311"/>
                                                </a:cubicBezTo>
                                                <a:cubicBezTo>
                                                  <a:pt x="850" y="307"/>
                                                  <a:pt x="823" y="303"/>
                                                  <a:pt x="794" y="302"/>
                                                </a:cubicBezTo>
                                                <a:cubicBezTo>
                                                  <a:pt x="782" y="300"/>
                                                  <a:pt x="773" y="295"/>
                                                  <a:pt x="762" y="292"/>
                                                </a:cubicBezTo>
                                                <a:cubicBezTo>
                                                  <a:pt x="754" y="290"/>
                                                  <a:pt x="739" y="289"/>
                                                  <a:pt x="739" y="289"/>
                                                </a:cubicBezTo>
                                                <a:cubicBezTo>
                                                  <a:pt x="687" y="259"/>
                                                  <a:pt x="504" y="274"/>
                                                  <a:pt x="499" y="274"/>
                                                </a:cubicBezTo>
                                                <a:cubicBezTo>
                                                  <a:pt x="493" y="267"/>
                                                  <a:pt x="490" y="266"/>
                                                  <a:pt x="480" y="266"/>
                                                </a:cubicBezTo>
                                              </a:path>
                                            </a:pathLst>
                                          </a:custGeom>
                                          <a:solidFill>
                                            <a:srgbClr val="8FFFFF"/>
                                          </a:solidFill>
                                          <a:ln w="3175">
                                            <a:solidFill>
                                              <a:srgbClr val="0000FF"/>
                                            </a:solidFill>
                                            <a:round/>
                                            <a:headEnd/>
                                            <a:tailEnd/>
                                          </a:ln>
                                        </p:spPr>
                                        <p:txBody>
                                          <a:bodyPr/>
                                          <a:lstStyle/>
                                          <a:p>
                                            <a:endParaRPr lang="en-US"/>
                                          </a:p>
                                        </p:txBody>
                                      </p:sp>
                                      <p:sp>
                                        <p:nvSpPr>
                                          <p:cNvPr id="63623" name="Freeform 63"/>
                                          <p:cNvSpPr>
                                            <a:spLocks/>
                                          </p:cNvSpPr>
                                          <p:nvPr/>
                                        </p:nvSpPr>
                                        <p:spPr bwMode="auto">
                                          <a:xfrm>
                                            <a:off x="4929" y="2801"/>
                                            <a:ext cx="507" cy="420"/>
                                          </a:xfrm>
                                          <a:custGeom>
                                            <a:avLst/>
                                            <a:gdLst>
                                              <a:gd name="T0" fmla="*/ 52 w 507"/>
                                              <a:gd name="T1" fmla="*/ 319 h 420"/>
                                              <a:gd name="T2" fmla="*/ 58 w 507"/>
                                              <a:gd name="T3" fmla="*/ 381 h 420"/>
                                              <a:gd name="T4" fmla="*/ 64 w 507"/>
                                              <a:gd name="T5" fmla="*/ 411 h 420"/>
                                              <a:gd name="T6" fmla="*/ 204 w 507"/>
                                              <a:gd name="T7" fmla="*/ 413 h 420"/>
                                              <a:gd name="T8" fmla="*/ 491 w 507"/>
                                              <a:gd name="T9" fmla="*/ 415 h 420"/>
                                              <a:gd name="T10" fmla="*/ 480 w 507"/>
                                              <a:gd name="T11" fmla="*/ 23 h 420"/>
                                              <a:gd name="T12" fmla="*/ 444 w 507"/>
                                              <a:gd name="T13" fmla="*/ 17 h 420"/>
                                              <a:gd name="T14" fmla="*/ 390 w 507"/>
                                              <a:gd name="T15" fmla="*/ 15 h 420"/>
                                              <a:gd name="T16" fmla="*/ 13 w 507"/>
                                              <a:gd name="T17" fmla="*/ 11 h 420"/>
                                              <a:gd name="T18" fmla="*/ 9 w 507"/>
                                              <a:gd name="T19" fmla="*/ 34 h 420"/>
                                              <a:gd name="T20" fmla="*/ 13 w 507"/>
                                              <a:gd name="T21" fmla="*/ 83 h 420"/>
                                              <a:gd name="T22" fmla="*/ 20 w 507"/>
                                              <a:gd name="T23" fmla="*/ 169 h 420"/>
                                              <a:gd name="T24" fmla="*/ 30 w 507"/>
                                              <a:gd name="T25" fmla="*/ 201 h 420"/>
                                              <a:gd name="T26" fmla="*/ 32 w 507"/>
                                              <a:gd name="T27" fmla="*/ 207 h 420"/>
                                              <a:gd name="T28" fmla="*/ 41 w 507"/>
                                              <a:gd name="T29" fmla="*/ 246 h 420"/>
                                              <a:gd name="T30" fmla="*/ 52 w 507"/>
                                              <a:gd name="T31" fmla="*/ 319 h 4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420"/>
                                              <a:gd name="T50" fmla="*/ 507 w 507"/>
                                              <a:gd name="T51" fmla="*/ 420 h 4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420">
                                                <a:moveTo>
                                                  <a:pt x="52" y="319"/>
                                                </a:moveTo>
                                                <a:cubicBezTo>
                                                  <a:pt x="53" y="339"/>
                                                  <a:pt x="52" y="362"/>
                                                  <a:pt x="58" y="381"/>
                                                </a:cubicBezTo>
                                                <a:cubicBezTo>
                                                  <a:pt x="59" y="386"/>
                                                  <a:pt x="61" y="411"/>
                                                  <a:pt x="64" y="411"/>
                                                </a:cubicBezTo>
                                                <a:cubicBezTo>
                                                  <a:pt x="111" y="414"/>
                                                  <a:pt x="157" y="412"/>
                                                  <a:pt x="204" y="413"/>
                                                </a:cubicBezTo>
                                                <a:cubicBezTo>
                                                  <a:pt x="364" y="420"/>
                                                  <a:pt x="268" y="417"/>
                                                  <a:pt x="491" y="415"/>
                                                </a:cubicBezTo>
                                                <a:cubicBezTo>
                                                  <a:pt x="491" y="333"/>
                                                  <a:pt x="507" y="134"/>
                                                  <a:pt x="480" y="23"/>
                                                </a:cubicBezTo>
                                                <a:cubicBezTo>
                                                  <a:pt x="477" y="11"/>
                                                  <a:pt x="456" y="18"/>
                                                  <a:pt x="444" y="17"/>
                                                </a:cubicBezTo>
                                                <a:cubicBezTo>
                                                  <a:pt x="426" y="16"/>
                                                  <a:pt x="408" y="16"/>
                                                  <a:pt x="390" y="15"/>
                                                </a:cubicBezTo>
                                                <a:cubicBezTo>
                                                  <a:pt x="289" y="2"/>
                                                  <a:pt x="113" y="13"/>
                                                  <a:pt x="13" y="11"/>
                                                </a:cubicBezTo>
                                                <a:cubicBezTo>
                                                  <a:pt x="0" y="0"/>
                                                  <a:pt x="7" y="4"/>
                                                  <a:pt x="9" y="34"/>
                                                </a:cubicBezTo>
                                                <a:cubicBezTo>
                                                  <a:pt x="12" y="81"/>
                                                  <a:pt x="6" y="63"/>
                                                  <a:pt x="13" y="83"/>
                                                </a:cubicBezTo>
                                                <a:cubicBezTo>
                                                  <a:pt x="16" y="111"/>
                                                  <a:pt x="15" y="141"/>
                                                  <a:pt x="20" y="169"/>
                                                </a:cubicBezTo>
                                                <a:cubicBezTo>
                                                  <a:pt x="22" y="180"/>
                                                  <a:pt x="27" y="190"/>
                                                  <a:pt x="30" y="201"/>
                                                </a:cubicBezTo>
                                                <a:cubicBezTo>
                                                  <a:pt x="31" y="203"/>
                                                  <a:pt x="32" y="207"/>
                                                  <a:pt x="32" y="207"/>
                                                </a:cubicBezTo>
                                                <a:cubicBezTo>
                                                  <a:pt x="34" y="220"/>
                                                  <a:pt x="38" y="233"/>
                                                  <a:pt x="41" y="246"/>
                                                </a:cubicBezTo>
                                                <a:cubicBezTo>
                                                  <a:pt x="43" y="264"/>
                                                  <a:pt x="55" y="304"/>
                                                  <a:pt x="52" y="319"/>
                                                </a:cubicBezTo>
                                                <a:close/>
                                              </a:path>
                                            </a:pathLst>
                                          </a:custGeom>
                                          <a:solidFill>
                                            <a:srgbClr val="8FFFFF"/>
                                          </a:solidFill>
                                          <a:ln w="9525">
                                            <a:solidFill>
                                              <a:srgbClr val="8FFFFF"/>
                                            </a:solidFill>
                                            <a:round/>
                                            <a:headEnd/>
                                            <a:tailEnd/>
                                          </a:ln>
                                        </p:spPr>
                                        <p:txBody>
                                          <a:bodyPr/>
                                          <a:lstStyle/>
                                          <a:p>
                                            <a:endParaRPr lang="en-US"/>
                                          </a:p>
                                        </p:txBody>
                                      </p:sp>
                                    </p:grpSp>
                                    <p:sp>
                                      <p:nvSpPr>
                                        <p:cNvPr id="63616" name="Freeform 64"/>
                                        <p:cNvSpPr>
                                          <a:spLocks/>
                                        </p:cNvSpPr>
                                        <p:nvPr/>
                                      </p:nvSpPr>
                                      <p:spPr bwMode="auto">
                                        <a:xfrm>
                                          <a:off x="4533" y="1856"/>
                                          <a:ext cx="894" cy="166"/>
                                        </a:xfrm>
                                        <a:custGeom>
                                          <a:avLst/>
                                          <a:gdLst>
                                            <a:gd name="T0" fmla="*/ 222 w 894"/>
                                            <a:gd name="T1" fmla="*/ 19 h 166"/>
                                            <a:gd name="T2" fmla="*/ 87 w 894"/>
                                            <a:gd name="T3" fmla="*/ 4 h 166"/>
                                            <a:gd name="T4" fmla="*/ 27 w 894"/>
                                            <a:gd name="T5" fmla="*/ 19 h 166"/>
                                            <a:gd name="T6" fmla="*/ 9 w 894"/>
                                            <a:gd name="T7" fmla="*/ 55 h 166"/>
                                            <a:gd name="T8" fmla="*/ 3 w 894"/>
                                            <a:gd name="T9" fmla="*/ 73 h 166"/>
                                            <a:gd name="T10" fmla="*/ 0 w 894"/>
                                            <a:gd name="T11" fmla="*/ 82 h 166"/>
                                            <a:gd name="T12" fmla="*/ 48 w 894"/>
                                            <a:gd name="T13" fmla="*/ 85 h 166"/>
                                            <a:gd name="T14" fmla="*/ 372 w 894"/>
                                            <a:gd name="T15" fmla="*/ 97 h 166"/>
                                            <a:gd name="T16" fmla="*/ 540 w 894"/>
                                            <a:gd name="T17" fmla="*/ 124 h 166"/>
                                            <a:gd name="T18" fmla="*/ 798 w 894"/>
                                            <a:gd name="T19" fmla="*/ 139 h 166"/>
                                            <a:gd name="T20" fmla="*/ 885 w 894"/>
                                            <a:gd name="T21" fmla="*/ 160 h 166"/>
                                            <a:gd name="T22" fmla="*/ 894 w 894"/>
                                            <a:gd name="T23" fmla="*/ 163 h 166"/>
                                            <a:gd name="T24" fmla="*/ 885 w 894"/>
                                            <a:gd name="T25" fmla="*/ 157 h 166"/>
                                            <a:gd name="T26" fmla="*/ 864 w 894"/>
                                            <a:gd name="T27" fmla="*/ 121 h 166"/>
                                            <a:gd name="T28" fmla="*/ 777 w 894"/>
                                            <a:gd name="T29" fmla="*/ 112 h 166"/>
                                            <a:gd name="T30" fmla="*/ 735 w 894"/>
                                            <a:gd name="T31" fmla="*/ 103 h 166"/>
                                            <a:gd name="T32" fmla="*/ 585 w 894"/>
                                            <a:gd name="T33" fmla="*/ 58 h 166"/>
                                            <a:gd name="T34" fmla="*/ 465 w 894"/>
                                            <a:gd name="T35" fmla="*/ 55 h 166"/>
                                            <a:gd name="T36" fmla="*/ 246 w 894"/>
                                            <a:gd name="T37" fmla="*/ 22 h 166"/>
                                            <a:gd name="T38" fmla="*/ 222 w 894"/>
                                            <a:gd name="T39" fmla="*/ 19 h 1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4"/>
                                            <a:gd name="T61" fmla="*/ 0 h 166"/>
                                            <a:gd name="T62" fmla="*/ 894 w 894"/>
                                            <a:gd name="T63" fmla="*/ 166 h 1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4" h="166">
                                              <a:moveTo>
                                                <a:pt x="222" y="19"/>
                                              </a:moveTo>
                                              <a:cubicBezTo>
                                                <a:pt x="177" y="10"/>
                                                <a:pt x="133" y="7"/>
                                                <a:pt x="87" y="4"/>
                                              </a:cubicBezTo>
                                              <a:cubicBezTo>
                                                <a:pt x="56" y="6"/>
                                                <a:pt x="46" y="0"/>
                                                <a:pt x="27" y="19"/>
                                              </a:cubicBezTo>
                                              <a:cubicBezTo>
                                                <a:pt x="23" y="32"/>
                                                <a:pt x="14" y="43"/>
                                                <a:pt x="9" y="55"/>
                                              </a:cubicBezTo>
                                              <a:cubicBezTo>
                                                <a:pt x="6" y="61"/>
                                                <a:pt x="5" y="67"/>
                                                <a:pt x="3" y="73"/>
                                              </a:cubicBezTo>
                                              <a:cubicBezTo>
                                                <a:pt x="2" y="76"/>
                                                <a:pt x="0" y="82"/>
                                                <a:pt x="0" y="82"/>
                                              </a:cubicBezTo>
                                              <a:cubicBezTo>
                                                <a:pt x="6" y="107"/>
                                                <a:pt x="29" y="90"/>
                                                <a:pt x="48" y="85"/>
                                              </a:cubicBezTo>
                                              <a:cubicBezTo>
                                                <a:pt x="158" y="87"/>
                                                <a:pt x="264" y="86"/>
                                                <a:pt x="372" y="97"/>
                                              </a:cubicBezTo>
                                              <a:cubicBezTo>
                                                <a:pt x="414" y="125"/>
                                                <a:pt x="492" y="121"/>
                                                <a:pt x="540" y="124"/>
                                              </a:cubicBezTo>
                                              <a:cubicBezTo>
                                                <a:pt x="620" y="144"/>
                                                <a:pt x="716" y="136"/>
                                                <a:pt x="798" y="139"/>
                                              </a:cubicBezTo>
                                              <a:cubicBezTo>
                                                <a:pt x="828" y="144"/>
                                                <a:pt x="855" y="156"/>
                                                <a:pt x="885" y="160"/>
                                              </a:cubicBezTo>
                                              <a:cubicBezTo>
                                                <a:pt x="888" y="161"/>
                                                <a:pt x="894" y="166"/>
                                                <a:pt x="894" y="163"/>
                                              </a:cubicBezTo>
                                              <a:cubicBezTo>
                                                <a:pt x="894" y="159"/>
                                                <a:pt x="887" y="160"/>
                                                <a:pt x="885" y="157"/>
                                              </a:cubicBezTo>
                                              <a:cubicBezTo>
                                                <a:pt x="876" y="142"/>
                                                <a:pt x="880" y="132"/>
                                                <a:pt x="864" y="121"/>
                                              </a:cubicBezTo>
                                              <a:cubicBezTo>
                                                <a:pt x="845" y="108"/>
                                                <a:pt x="800" y="114"/>
                                                <a:pt x="777" y="112"/>
                                              </a:cubicBezTo>
                                              <a:cubicBezTo>
                                                <a:pt x="762" y="108"/>
                                                <a:pt x="750" y="105"/>
                                                <a:pt x="735" y="103"/>
                                              </a:cubicBezTo>
                                              <a:cubicBezTo>
                                                <a:pt x="686" y="87"/>
                                                <a:pt x="635" y="71"/>
                                                <a:pt x="585" y="58"/>
                                              </a:cubicBezTo>
                                              <a:cubicBezTo>
                                                <a:pt x="546" y="48"/>
                                                <a:pt x="505" y="56"/>
                                                <a:pt x="465" y="55"/>
                                              </a:cubicBezTo>
                                              <a:cubicBezTo>
                                                <a:pt x="392" y="49"/>
                                                <a:pt x="321" y="26"/>
                                                <a:pt x="246" y="22"/>
                                              </a:cubicBezTo>
                                              <a:cubicBezTo>
                                                <a:pt x="228" y="18"/>
                                                <a:pt x="236" y="19"/>
                                                <a:pt x="222" y="19"/>
                                              </a:cubicBezTo>
                                              <a:close/>
                                            </a:path>
                                          </a:pathLst>
                                        </a:custGeom>
                                        <a:solidFill>
                                          <a:srgbClr val="8FFFFF"/>
                                        </a:solidFill>
                                        <a:ln w="9525">
                                          <a:solidFill>
                                            <a:srgbClr val="8FFFFF"/>
                                          </a:solidFill>
                                          <a:round/>
                                          <a:headEnd/>
                                          <a:tailEnd/>
                                        </a:ln>
                                      </p:spPr>
                                      <p:txBody>
                                        <a:bodyPr/>
                                        <a:lstStyle/>
                                        <a:p>
                                          <a:endParaRPr lang="en-US"/>
                                        </a:p>
                                      </p:txBody>
                                    </p:sp>
                                  </p:grpSp>
                                  <p:sp>
                                    <p:nvSpPr>
                                      <p:cNvPr id="63614" name="Freeform 65"/>
                                      <p:cNvSpPr>
                                        <a:spLocks/>
                                      </p:cNvSpPr>
                                      <p:nvPr/>
                                    </p:nvSpPr>
                                    <p:spPr bwMode="auto">
                                      <a:xfrm>
                                        <a:off x="4915" y="1275"/>
                                        <a:ext cx="518" cy="83"/>
                                      </a:xfrm>
                                      <a:custGeom>
                                        <a:avLst/>
                                        <a:gdLst>
                                          <a:gd name="T0" fmla="*/ 487 w 518"/>
                                          <a:gd name="T1" fmla="*/ 32 h 83"/>
                                          <a:gd name="T2" fmla="*/ 280 w 518"/>
                                          <a:gd name="T3" fmla="*/ 23 h 83"/>
                                          <a:gd name="T4" fmla="*/ 37 w 518"/>
                                          <a:gd name="T5" fmla="*/ 23 h 83"/>
                                          <a:gd name="T6" fmla="*/ 10 w 518"/>
                                          <a:gd name="T7" fmla="*/ 38 h 83"/>
                                          <a:gd name="T8" fmla="*/ 106 w 518"/>
                                          <a:gd name="T9" fmla="*/ 53 h 83"/>
                                          <a:gd name="T10" fmla="*/ 373 w 518"/>
                                          <a:gd name="T11" fmla="*/ 65 h 83"/>
                                          <a:gd name="T12" fmla="*/ 496 w 518"/>
                                          <a:gd name="T13" fmla="*/ 80 h 83"/>
                                          <a:gd name="T14" fmla="*/ 487 w 518"/>
                                          <a:gd name="T15" fmla="*/ 32 h 83"/>
                                          <a:gd name="T16" fmla="*/ 0 60000 65536"/>
                                          <a:gd name="T17" fmla="*/ 0 60000 65536"/>
                                          <a:gd name="T18" fmla="*/ 0 60000 65536"/>
                                          <a:gd name="T19" fmla="*/ 0 60000 65536"/>
                                          <a:gd name="T20" fmla="*/ 0 60000 65536"/>
                                          <a:gd name="T21" fmla="*/ 0 60000 65536"/>
                                          <a:gd name="T22" fmla="*/ 0 60000 65536"/>
                                          <a:gd name="T23" fmla="*/ 0 60000 65536"/>
                                          <a:gd name="T24" fmla="*/ 0 w 518"/>
                                          <a:gd name="T25" fmla="*/ 0 h 83"/>
                                          <a:gd name="T26" fmla="*/ 518 w 518"/>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8" h="83">
                                            <a:moveTo>
                                              <a:pt x="487" y="32"/>
                                            </a:moveTo>
                                            <a:cubicBezTo>
                                              <a:pt x="346" y="29"/>
                                              <a:pt x="363" y="31"/>
                                              <a:pt x="280" y="23"/>
                                            </a:cubicBezTo>
                                            <a:cubicBezTo>
                                              <a:pt x="211" y="0"/>
                                              <a:pt x="108" y="21"/>
                                              <a:pt x="37" y="23"/>
                                            </a:cubicBezTo>
                                            <a:cubicBezTo>
                                              <a:pt x="27" y="26"/>
                                              <a:pt x="10" y="38"/>
                                              <a:pt x="10" y="38"/>
                                            </a:cubicBezTo>
                                            <a:cubicBezTo>
                                              <a:pt x="0" y="69"/>
                                              <a:pt x="74" y="52"/>
                                              <a:pt x="106" y="53"/>
                                            </a:cubicBezTo>
                                            <a:cubicBezTo>
                                              <a:pt x="197" y="83"/>
                                              <a:pt x="229" y="63"/>
                                              <a:pt x="373" y="65"/>
                                            </a:cubicBezTo>
                                            <a:cubicBezTo>
                                              <a:pt x="414" y="67"/>
                                              <a:pt x="457" y="67"/>
                                              <a:pt x="496" y="80"/>
                                            </a:cubicBezTo>
                                            <a:cubicBezTo>
                                              <a:pt x="518" y="73"/>
                                              <a:pt x="487" y="49"/>
                                              <a:pt x="487" y="32"/>
                                            </a:cubicBezTo>
                                            <a:close/>
                                          </a:path>
                                        </a:pathLst>
                                      </a:custGeom>
                                      <a:solidFill>
                                        <a:srgbClr val="8FFFFF"/>
                                      </a:solidFill>
                                      <a:ln w="9525">
                                        <a:solidFill>
                                          <a:srgbClr val="8FFFFF"/>
                                        </a:solidFill>
                                        <a:round/>
                                        <a:headEnd/>
                                        <a:tailEnd/>
                                      </a:ln>
                                    </p:spPr>
                                    <p:txBody>
                                      <a:bodyPr/>
                                      <a:lstStyle/>
                                      <a:p>
                                        <a:endParaRPr lang="en-US"/>
                                      </a:p>
                                    </p:txBody>
                                  </p:sp>
                                </p:grpSp>
                                <p:sp>
                                  <p:nvSpPr>
                                    <p:cNvPr id="63612" name="Freeform 66"/>
                                    <p:cNvSpPr>
                                      <a:spLocks/>
                                    </p:cNvSpPr>
                                    <p:nvPr/>
                                  </p:nvSpPr>
                                  <p:spPr bwMode="auto">
                                    <a:xfrm>
                                      <a:off x="4540" y="2128"/>
                                      <a:ext cx="879" cy="120"/>
                                    </a:xfrm>
                                    <a:custGeom>
                                      <a:avLst/>
                                      <a:gdLst>
                                        <a:gd name="T0" fmla="*/ 854 w 879"/>
                                        <a:gd name="T1" fmla="*/ 52 h 120"/>
                                        <a:gd name="T2" fmla="*/ 868 w 879"/>
                                        <a:gd name="T3" fmla="*/ 78 h 120"/>
                                        <a:gd name="T4" fmla="*/ 874 w 879"/>
                                        <a:gd name="T5" fmla="*/ 96 h 120"/>
                                        <a:gd name="T6" fmla="*/ 854 w 879"/>
                                        <a:gd name="T7" fmla="*/ 120 h 120"/>
                                        <a:gd name="T8" fmla="*/ 578 w 879"/>
                                        <a:gd name="T9" fmla="*/ 116 h 120"/>
                                        <a:gd name="T10" fmla="*/ 346 w 879"/>
                                        <a:gd name="T11" fmla="*/ 110 h 120"/>
                                        <a:gd name="T12" fmla="*/ 60 w 879"/>
                                        <a:gd name="T13" fmla="*/ 106 h 120"/>
                                        <a:gd name="T14" fmla="*/ 16 w 879"/>
                                        <a:gd name="T15" fmla="*/ 98 h 120"/>
                                        <a:gd name="T16" fmla="*/ 0 w 879"/>
                                        <a:gd name="T17" fmla="*/ 76 h 120"/>
                                        <a:gd name="T18" fmla="*/ 16 w 879"/>
                                        <a:gd name="T19" fmla="*/ 60 h 120"/>
                                        <a:gd name="T20" fmla="*/ 66 w 879"/>
                                        <a:gd name="T21" fmla="*/ 26 h 120"/>
                                        <a:gd name="T22" fmla="*/ 96 w 879"/>
                                        <a:gd name="T23" fmla="*/ 20 h 120"/>
                                        <a:gd name="T24" fmla="*/ 188 w 879"/>
                                        <a:gd name="T25" fmla="*/ 0 h 120"/>
                                        <a:gd name="T26" fmla="*/ 614 w 879"/>
                                        <a:gd name="T27" fmla="*/ 8 h 120"/>
                                        <a:gd name="T28" fmla="*/ 712 w 879"/>
                                        <a:gd name="T29" fmla="*/ 18 h 120"/>
                                        <a:gd name="T30" fmla="*/ 844 w 879"/>
                                        <a:gd name="T31" fmla="*/ 38 h 120"/>
                                        <a:gd name="T32" fmla="*/ 856 w 879"/>
                                        <a:gd name="T33" fmla="*/ 42 h 120"/>
                                        <a:gd name="T34" fmla="*/ 854 w 879"/>
                                        <a:gd name="T35" fmla="*/ 52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9"/>
                                        <a:gd name="T55" fmla="*/ 0 h 120"/>
                                        <a:gd name="T56" fmla="*/ 879 w 879"/>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9" h="120">
                                          <a:moveTo>
                                            <a:pt x="854" y="52"/>
                                          </a:moveTo>
                                          <a:cubicBezTo>
                                            <a:pt x="858" y="61"/>
                                            <a:pt x="864" y="69"/>
                                            <a:pt x="868" y="78"/>
                                          </a:cubicBezTo>
                                          <a:cubicBezTo>
                                            <a:pt x="871" y="84"/>
                                            <a:pt x="874" y="96"/>
                                            <a:pt x="874" y="96"/>
                                          </a:cubicBezTo>
                                          <a:cubicBezTo>
                                            <a:pt x="872" y="120"/>
                                            <a:pt x="879" y="120"/>
                                            <a:pt x="854" y="120"/>
                                          </a:cubicBezTo>
                                          <a:cubicBezTo>
                                            <a:pt x="762" y="119"/>
                                            <a:pt x="670" y="117"/>
                                            <a:pt x="578" y="116"/>
                                          </a:cubicBezTo>
                                          <a:cubicBezTo>
                                            <a:pt x="499" y="109"/>
                                            <a:pt x="426" y="109"/>
                                            <a:pt x="346" y="110"/>
                                          </a:cubicBezTo>
                                          <a:cubicBezTo>
                                            <a:pt x="251" y="115"/>
                                            <a:pt x="155" y="108"/>
                                            <a:pt x="60" y="106"/>
                                          </a:cubicBezTo>
                                          <a:cubicBezTo>
                                            <a:pt x="45" y="104"/>
                                            <a:pt x="31" y="100"/>
                                            <a:pt x="16" y="98"/>
                                          </a:cubicBezTo>
                                          <a:cubicBezTo>
                                            <a:pt x="8" y="92"/>
                                            <a:pt x="3" y="85"/>
                                            <a:pt x="0" y="76"/>
                                          </a:cubicBezTo>
                                          <a:cubicBezTo>
                                            <a:pt x="7" y="71"/>
                                            <a:pt x="10" y="66"/>
                                            <a:pt x="16" y="60"/>
                                          </a:cubicBezTo>
                                          <a:cubicBezTo>
                                            <a:pt x="22" y="35"/>
                                            <a:pt x="42" y="30"/>
                                            <a:pt x="66" y="26"/>
                                          </a:cubicBezTo>
                                          <a:cubicBezTo>
                                            <a:pt x="81" y="16"/>
                                            <a:pt x="62" y="27"/>
                                            <a:pt x="96" y="20"/>
                                          </a:cubicBezTo>
                                          <a:cubicBezTo>
                                            <a:pt x="126" y="14"/>
                                            <a:pt x="159" y="10"/>
                                            <a:pt x="188" y="0"/>
                                          </a:cubicBezTo>
                                          <a:cubicBezTo>
                                            <a:pt x="329" y="2"/>
                                            <a:pt x="473" y="0"/>
                                            <a:pt x="614" y="8"/>
                                          </a:cubicBezTo>
                                          <a:cubicBezTo>
                                            <a:pt x="646" y="17"/>
                                            <a:pt x="679" y="15"/>
                                            <a:pt x="712" y="18"/>
                                          </a:cubicBezTo>
                                          <a:cubicBezTo>
                                            <a:pt x="755" y="27"/>
                                            <a:pt x="800" y="35"/>
                                            <a:pt x="844" y="38"/>
                                          </a:cubicBezTo>
                                          <a:cubicBezTo>
                                            <a:pt x="848" y="39"/>
                                            <a:pt x="855" y="38"/>
                                            <a:pt x="856" y="42"/>
                                          </a:cubicBezTo>
                                          <a:cubicBezTo>
                                            <a:pt x="858" y="53"/>
                                            <a:pt x="861" y="52"/>
                                            <a:pt x="854" y="52"/>
                                          </a:cubicBezTo>
                                          <a:close/>
                                        </a:path>
                                      </a:pathLst>
                                    </a:custGeom>
                                    <a:solidFill>
                                      <a:srgbClr val="8FFFFF"/>
                                    </a:solidFill>
                                    <a:ln w="9525">
                                      <a:solidFill>
                                        <a:srgbClr val="8FFFFF"/>
                                      </a:solidFill>
                                      <a:round/>
                                      <a:headEnd/>
                                      <a:tailEnd/>
                                    </a:ln>
                                  </p:spPr>
                                  <p:txBody>
                                    <a:bodyPr/>
                                    <a:lstStyle/>
                                    <a:p>
                                      <a:endParaRPr lang="en-US"/>
                                    </a:p>
                                  </p:txBody>
                                </p:sp>
                              </p:grpSp>
                              <p:sp>
                                <p:nvSpPr>
                                  <p:cNvPr id="63610" name="Freeform 67"/>
                                  <p:cNvSpPr>
                                    <a:spLocks/>
                                  </p:cNvSpPr>
                                  <p:nvPr/>
                                </p:nvSpPr>
                                <p:spPr bwMode="auto">
                                  <a:xfrm>
                                    <a:off x="4169" y="2513"/>
                                    <a:ext cx="781" cy="354"/>
                                  </a:xfrm>
                                  <a:custGeom>
                                    <a:avLst/>
                                    <a:gdLst>
                                      <a:gd name="T0" fmla="*/ 781 w 781"/>
                                      <a:gd name="T1" fmla="*/ 307 h 354"/>
                                      <a:gd name="T2" fmla="*/ 619 w 781"/>
                                      <a:gd name="T3" fmla="*/ 261 h 354"/>
                                      <a:gd name="T4" fmla="*/ 433 w 781"/>
                                      <a:gd name="T5" fmla="*/ 245 h 354"/>
                                      <a:gd name="T6" fmla="*/ 325 w 781"/>
                                      <a:gd name="T7" fmla="*/ 211 h 354"/>
                                      <a:gd name="T8" fmla="*/ 291 w 781"/>
                                      <a:gd name="T9" fmla="*/ 187 h 354"/>
                                      <a:gd name="T10" fmla="*/ 223 w 781"/>
                                      <a:gd name="T11" fmla="*/ 141 h 354"/>
                                      <a:gd name="T12" fmla="*/ 217 w 781"/>
                                      <a:gd name="T13" fmla="*/ 129 h 354"/>
                                      <a:gd name="T14" fmla="*/ 181 w 781"/>
                                      <a:gd name="T15" fmla="*/ 101 h 354"/>
                                      <a:gd name="T16" fmla="*/ 163 w 781"/>
                                      <a:gd name="T17" fmla="*/ 89 h 354"/>
                                      <a:gd name="T18" fmla="*/ 151 w 781"/>
                                      <a:gd name="T19" fmla="*/ 81 h 354"/>
                                      <a:gd name="T20" fmla="*/ 135 w 781"/>
                                      <a:gd name="T21" fmla="*/ 67 h 354"/>
                                      <a:gd name="T22" fmla="*/ 83 w 781"/>
                                      <a:gd name="T23" fmla="*/ 29 h 354"/>
                                      <a:gd name="T24" fmla="*/ 33 w 781"/>
                                      <a:gd name="T25" fmla="*/ 5 h 354"/>
                                      <a:gd name="T26" fmla="*/ 15 w 781"/>
                                      <a:gd name="T27" fmla="*/ 3 h 354"/>
                                      <a:gd name="T28" fmla="*/ 39 w 781"/>
                                      <a:gd name="T29" fmla="*/ 75 h 354"/>
                                      <a:gd name="T30" fmla="*/ 57 w 781"/>
                                      <a:gd name="T31" fmla="*/ 101 h 354"/>
                                      <a:gd name="T32" fmla="*/ 71 w 781"/>
                                      <a:gd name="T33" fmla="*/ 125 h 354"/>
                                      <a:gd name="T34" fmla="*/ 83 w 781"/>
                                      <a:gd name="T35" fmla="*/ 155 h 354"/>
                                      <a:gd name="T36" fmla="*/ 127 w 781"/>
                                      <a:gd name="T37" fmla="*/ 239 h 354"/>
                                      <a:gd name="T38" fmla="*/ 171 w 781"/>
                                      <a:gd name="T39" fmla="*/ 287 h 354"/>
                                      <a:gd name="T40" fmla="*/ 207 w 781"/>
                                      <a:gd name="T41" fmla="*/ 341 h 354"/>
                                      <a:gd name="T42" fmla="*/ 373 w 781"/>
                                      <a:gd name="T43" fmla="*/ 347 h 354"/>
                                      <a:gd name="T44" fmla="*/ 763 w 781"/>
                                      <a:gd name="T45" fmla="*/ 341 h 354"/>
                                      <a:gd name="T46" fmla="*/ 781 w 781"/>
                                      <a:gd name="T47" fmla="*/ 307 h 3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1"/>
                                      <a:gd name="T73" fmla="*/ 0 h 354"/>
                                      <a:gd name="T74" fmla="*/ 781 w 781"/>
                                      <a:gd name="T75" fmla="*/ 354 h 3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1" h="354">
                                        <a:moveTo>
                                          <a:pt x="781" y="307"/>
                                        </a:moveTo>
                                        <a:cubicBezTo>
                                          <a:pt x="773" y="242"/>
                                          <a:pt x="652" y="262"/>
                                          <a:pt x="619" y="261"/>
                                        </a:cubicBezTo>
                                        <a:cubicBezTo>
                                          <a:pt x="566" y="240"/>
                                          <a:pt x="485" y="246"/>
                                          <a:pt x="433" y="245"/>
                                        </a:cubicBezTo>
                                        <a:cubicBezTo>
                                          <a:pt x="395" y="242"/>
                                          <a:pt x="360" y="223"/>
                                          <a:pt x="325" y="211"/>
                                        </a:cubicBezTo>
                                        <a:cubicBezTo>
                                          <a:pt x="321" y="200"/>
                                          <a:pt x="300" y="193"/>
                                          <a:pt x="291" y="187"/>
                                        </a:cubicBezTo>
                                        <a:cubicBezTo>
                                          <a:pt x="269" y="174"/>
                                          <a:pt x="242" y="160"/>
                                          <a:pt x="223" y="141"/>
                                        </a:cubicBezTo>
                                        <a:cubicBezTo>
                                          <a:pt x="202" y="120"/>
                                          <a:pt x="233" y="149"/>
                                          <a:pt x="217" y="129"/>
                                        </a:cubicBezTo>
                                        <a:cubicBezTo>
                                          <a:pt x="203" y="112"/>
                                          <a:pt x="197" y="111"/>
                                          <a:pt x="181" y="101"/>
                                        </a:cubicBezTo>
                                        <a:cubicBezTo>
                                          <a:pt x="175" y="97"/>
                                          <a:pt x="169" y="93"/>
                                          <a:pt x="163" y="89"/>
                                        </a:cubicBezTo>
                                        <a:cubicBezTo>
                                          <a:pt x="159" y="86"/>
                                          <a:pt x="151" y="81"/>
                                          <a:pt x="151" y="81"/>
                                        </a:cubicBezTo>
                                        <a:cubicBezTo>
                                          <a:pt x="141" y="67"/>
                                          <a:pt x="148" y="70"/>
                                          <a:pt x="135" y="67"/>
                                        </a:cubicBezTo>
                                        <a:cubicBezTo>
                                          <a:pt x="125" y="57"/>
                                          <a:pt x="95" y="34"/>
                                          <a:pt x="83" y="29"/>
                                        </a:cubicBezTo>
                                        <a:cubicBezTo>
                                          <a:pt x="69" y="15"/>
                                          <a:pt x="52" y="8"/>
                                          <a:pt x="33" y="5"/>
                                        </a:cubicBezTo>
                                        <a:cubicBezTo>
                                          <a:pt x="19" y="0"/>
                                          <a:pt x="25" y="0"/>
                                          <a:pt x="15" y="3"/>
                                        </a:cubicBezTo>
                                        <a:cubicBezTo>
                                          <a:pt x="0" y="26"/>
                                          <a:pt x="18" y="62"/>
                                          <a:pt x="39" y="75"/>
                                        </a:cubicBezTo>
                                        <a:cubicBezTo>
                                          <a:pt x="42" y="84"/>
                                          <a:pt x="51" y="93"/>
                                          <a:pt x="57" y="101"/>
                                        </a:cubicBezTo>
                                        <a:cubicBezTo>
                                          <a:pt x="60" y="110"/>
                                          <a:pt x="68" y="116"/>
                                          <a:pt x="71" y="125"/>
                                        </a:cubicBezTo>
                                        <a:cubicBezTo>
                                          <a:pt x="75" y="136"/>
                                          <a:pt x="77" y="146"/>
                                          <a:pt x="83" y="155"/>
                                        </a:cubicBezTo>
                                        <a:cubicBezTo>
                                          <a:pt x="88" y="176"/>
                                          <a:pt x="111" y="225"/>
                                          <a:pt x="127" y="239"/>
                                        </a:cubicBezTo>
                                        <a:cubicBezTo>
                                          <a:pt x="143" y="253"/>
                                          <a:pt x="161" y="267"/>
                                          <a:pt x="171" y="287"/>
                                        </a:cubicBezTo>
                                        <a:cubicBezTo>
                                          <a:pt x="181" y="306"/>
                                          <a:pt x="183" y="335"/>
                                          <a:pt x="207" y="341"/>
                                        </a:cubicBezTo>
                                        <a:cubicBezTo>
                                          <a:pt x="251" y="352"/>
                                          <a:pt x="357" y="347"/>
                                          <a:pt x="373" y="347"/>
                                        </a:cubicBezTo>
                                        <a:cubicBezTo>
                                          <a:pt x="504" y="354"/>
                                          <a:pt x="633" y="345"/>
                                          <a:pt x="763" y="341"/>
                                        </a:cubicBezTo>
                                        <a:cubicBezTo>
                                          <a:pt x="770" y="331"/>
                                          <a:pt x="781" y="320"/>
                                          <a:pt x="781" y="307"/>
                                        </a:cubicBezTo>
                                        <a:close/>
                                      </a:path>
                                    </a:pathLst>
                                  </a:custGeom>
                                  <a:solidFill>
                                    <a:srgbClr val="8FFFFF"/>
                                  </a:solidFill>
                                  <a:ln w="9525">
                                    <a:solidFill>
                                      <a:srgbClr val="8FFFFF"/>
                                    </a:solidFill>
                                    <a:round/>
                                    <a:headEnd/>
                                    <a:tailEnd/>
                                  </a:ln>
                                </p:spPr>
                                <p:txBody>
                                  <a:bodyPr/>
                                  <a:lstStyle/>
                                  <a:p>
                                    <a:endParaRPr lang="en-US"/>
                                  </a:p>
                                </p:txBody>
                              </p:sp>
                            </p:grpSp>
                          </p:grpSp>
                          <p:sp>
                            <p:nvSpPr>
                              <p:cNvPr id="63606" name="Freeform 68"/>
                              <p:cNvSpPr>
                                <a:spLocks/>
                              </p:cNvSpPr>
                              <p:nvPr/>
                            </p:nvSpPr>
                            <p:spPr bwMode="auto">
                              <a:xfrm>
                                <a:off x="4909" y="1307"/>
                                <a:ext cx="18" cy="3"/>
                              </a:xfrm>
                              <a:custGeom>
                                <a:avLst/>
                                <a:gdLst>
                                  <a:gd name="T0" fmla="*/ 18 w 18"/>
                                  <a:gd name="T1" fmla="*/ 3 h 3"/>
                                  <a:gd name="T2" fmla="*/ 0 w 18"/>
                                  <a:gd name="T3" fmla="*/ 1 h 3"/>
                                  <a:gd name="T4" fmla="*/ 0 60000 65536"/>
                                  <a:gd name="T5" fmla="*/ 0 60000 65536"/>
                                  <a:gd name="T6" fmla="*/ 0 w 18"/>
                                  <a:gd name="T7" fmla="*/ 0 h 3"/>
                                  <a:gd name="T8" fmla="*/ 18 w 18"/>
                                  <a:gd name="T9" fmla="*/ 3 h 3"/>
                                </a:gdLst>
                                <a:ahLst/>
                                <a:cxnLst>
                                  <a:cxn ang="T4">
                                    <a:pos x="T0" y="T1"/>
                                  </a:cxn>
                                  <a:cxn ang="T5">
                                    <a:pos x="T2" y="T3"/>
                                  </a:cxn>
                                </a:cxnLst>
                                <a:rect l="T6" t="T7" r="T8" b="T9"/>
                                <a:pathLst>
                                  <a:path w="18" h="3">
                                    <a:moveTo>
                                      <a:pt x="18" y="3"/>
                                    </a:moveTo>
                                    <a:cubicBezTo>
                                      <a:pt x="8" y="0"/>
                                      <a:pt x="14" y="1"/>
                                      <a:pt x="0" y="1"/>
                                    </a:cubicBezTo>
                                  </a:path>
                                </a:pathLst>
                              </a:custGeom>
                              <a:noFill/>
                              <a:ln w="9525">
                                <a:solidFill>
                                  <a:srgbClr val="8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600" name="Freeform 69"/>
                            <p:cNvSpPr>
                              <a:spLocks/>
                            </p:cNvSpPr>
                            <p:nvPr/>
                          </p:nvSpPr>
                          <p:spPr bwMode="auto">
                            <a:xfrm>
                              <a:off x="4711" y="1332"/>
                              <a:ext cx="220" cy="100"/>
                            </a:xfrm>
                            <a:custGeom>
                              <a:avLst/>
                              <a:gdLst>
                                <a:gd name="T0" fmla="*/ 172 w 220"/>
                                <a:gd name="T1" fmla="*/ 0 h 100"/>
                                <a:gd name="T2" fmla="*/ 118 w 220"/>
                                <a:gd name="T3" fmla="*/ 24 h 100"/>
                                <a:gd name="T4" fmla="*/ 100 w 220"/>
                                <a:gd name="T5" fmla="*/ 30 h 100"/>
                                <a:gd name="T6" fmla="*/ 79 w 220"/>
                                <a:gd name="T7" fmla="*/ 39 h 100"/>
                                <a:gd name="T8" fmla="*/ 40 w 220"/>
                                <a:gd name="T9" fmla="*/ 42 h 100"/>
                                <a:gd name="T10" fmla="*/ 26 w 220"/>
                                <a:gd name="T11" fmla="*/ 57 h 100"/>
                                <a:gd name="T12" fmla="*/ 13 w 220"/>
                                <a:gd name="T13" fmla="*/ 63 h 100"/>
                                <a:gd name="T14" fmla="*/ 5 w 220"/>
                                <a:gd name="T15" fmla="*/ 81 h 100"/>
                                <a:gd name="T16" fmla="*/ 13 w 220"/>
                                <a:gd name="T17" fmla="*/ 98 h 100"/>
                                <a:gd name="T18" fmla="*/ 43 w 220"/>
                                <a:gd name="T19" fmla="*/ 84 h 100"/>
                                <a:gd name="T20" fmla="*/ 55 w 220"/>
                                <a:gd name="T21" fmla="*/ 74 h 100"/>
                                <a:gd name="T22" fmla="*/ 112 w 220"/>
                                <a:gd name="T23" fmla="*/ 71 h 100"/>
                                <a:gd name="T24" fmla="*/ 122 w 220"/>
                                <a:gd name="T25" fmla="*/ 66 h 100"/>
                                <a:gd name="T26" fmla="*/ 134 w 220"/>
                                <a:gd name="T27" fmla="*/ 65 h 100"/>
                                <a:gd name="T28" fmla="*/ 146 w 220"/>
                                <a:gd name="T29" fmla="*/ 45 h 100"/>
                                <a:gd name="T30" fmla="*/ 178 w 220"/>
                                <a:gd name="T31" fmla="*/ 32 h 100"/>
                                <a:gd name="T32" fmla="*/ 202 w 220"/>
                                <a:gd name="T33" fmla="*/ 23 h 100"/>
                                <a:gd name="T34" fmla="*/ 200 w 220"/>
                                <a:gd name="T35" fmla="*/ 14 h 100"/>
                                <a:gd name="T36" fmla="*/ 178 w 220"/>
                                <a:gd name="T37" fmla="*/ 14 h 100"/>
                                <a:gd name="T38" fmla="*/ 172 w 220"/>
                                <a:gd name="T39" fmla="*/ 0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0"/>
                                <a:gd name="T61" fmla="*/ 0 h 100"/>
                                <a:gd name="T62" fmla="*/ 220 w 220"/>
                                <a:gd name="T63" fmla="*/ 100 h 1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0" h="100">
                                  <a:moveTo>
                                    <a:pt x="172" y="0"/>
                                  </a:moveTo>
                                  <a:cubicBezTo>
                                    <a:pt x="153" y="8"/>
                                    <a:pt x="140" y="20"/>
                                    <a:pt x="118" y="24"/>
                                  </a:cubicBezTo>
                                  <a:cubicBezTo>
                                    <a:pt x="112" y="27"/>
                                    <a:pt x="107" y="29"/>
                                    <a:pt x="100" y="30"/>
                                  </a:cubicBezTo>
                                  <a:cubicBezTo>
                                    <a:pt x="92" y="33"/>
                                    <a:pt x="87" y="38"/>
                                    <a:pt x="79" y="39"/>
                                  </a:cubicBezTo>
                                  <a:cubicBezTo>
                                    <a:pt x="66" y="40"/>
                                    <a:pt x="40" y="42"/>
                                    <a:pt x="40" y="42"/>
                                  </a:cubicBezTo>
                                  <a:cubicBezTo>
                                    <a:pt x="36" y="49"/>
                                    <a:pt x="34" y="56"/>
                                    <a:pt x="26" y="57"/>
                                  </a:cubicBezTo>
                                  <a:cubicBezTo>
                                    <a:pt x="21" y="59"/>
                                    <a:pt x="17" y="60"/>
                                    <a:pt x="13" y="63"/>
                                  </a:cubicBezTo>
                                  <a:cubicBezTo>
                                    <a:pt x="9" y="69"/>
                                    <a:pt x="8" y="75"/>
                                    <a:pt x="5" y="81"/>
                                  </a:cubicBezTo>
                                  <a:cubicBezTo>
                                    <a:pt x="4" y="92"/>
                                    <a:pt x="0" y="100"/>
                                    <a:pt x="13" y="98"/>
                                  </a:cubicBezTo>
                                  <a:cubicBezTo>
                                    <a:pt x="16" y="82"/>
                                    <a:pt x="25" y="86"/>
                                    <a:pt x="43" y="84"/>
                                  </a:cubicBezTo>
                                  <a:cubicBezTo>
                                    <a:pt x="51" y="74"/>
                                    <a:pt x="46" y="76"/>
                                    <a:pt x="55" y="74"/>
                                  </a:cubicBezTo>
                                  <a:cubicBezTo>
                                    <a:pt x="76" y="64"/>
                                    <a:pt x="47" y="77"/>
                                    <a:pt x="112" y="71"/>
                                  </a:cubicBezTo>
                                  <a:cubicBezTo>
                                    <a:pt x="116" y="71"/>
                                    <a:pt x="118" y="66"/>
                                    <a:pt x="122" y="66"/>
                                  </a:cubicBezTo>
                                  <a:cubicBezTo>
                                    <a:pt x="126" y="66"/>
                                    <a:pt x="130" y="65"/>
                                    <a:pt x="134" y="65"/>
                                  </a:cubicBezTo>
                                  <a:cubicBezTo>
                                    <a:pt x="147" y="61"/>
                                    <a:pt x="139" y="52"/>
                                    <a:pt x="146" y="45"/>
                                  </a:cubicBezTo>
                                  <a:cubicBezTo>
                                    <a:pt x="147" y="44"/>
                                    <a:pt x="175" y="32"/>
                                    <a:pt x="178" y="32"/>
                                  </a:cubicBezTo>
                                  <a:cubicBezTo>
                                    <a:pt x="190" y="23"/>
                                    <a:pt x="178" y="24"/>
                                    <a:pt x="202" y="23"/>
                                  </a:cubicBezTo>
                                  <a:cubicBezTo>
                                    <a:pt x="220" y="19"/>
                                    <a:pt x="215" y="15"/>
                                    <a:pt x="200" y="14"/>
                                  </a:cubicBezTo>
                                  <a:cubicBezTo>
                                    <a:pt x="193" y="9"/>
                                    <a:pt x="186" y="10"/>
                                    <a:pt x="178" y="14"/>
                                  </a:cubicBezTo>
                                  <a:cubicBezTo>
                                    <a:pt x="176" y="9"/>
                                    <a:pt x="176" y="4"/>
                                    <a:pt x="172" y="0"/>
                                  </a:cubicBezTo>
                                  <a:close/>
                                </a:path>
                              </a:pathLst>
                            </a:custGeom>
                            <a:solidFill>
                              <a:srgbClr val="FFFF99"/>
                            </a:solidFill>
                            <a:ln w="3175">
                              <a:solidFill>
                                <a:srgbClr val="0000FF"/>
                              </a:solidFill>
                              <a:round/>
                              <a:headEnd/>
                              <a:tailEnd/>
                            </a:ln>
                          </p:spPr>
                          <p:txBody>
                            <a:bodyPr/>
                            <a:lstStyle/>
                            <a:p>
                              <a:endParaRPr lang="en-US"/>
                            </a:p>
                          </p:txBody>
                        </p:sp>
                        <p:sp>
                          <p:nvSpPr>
                            <p:cNvPr id="63601" name="Freeform 70"/>
                            <p:cNvSpPr>
                              <a:spLocks/>
                            </p:cNvSpPr>
                            <p:nvPr/>
                          </p:nvSpPr>
                          <p:spPr bwMode="auto">
                            <a:xfrm>
                              <a:off x="5212" y="848"/>
                              <a:ext cx="17" cy="10"/>
                            </a:xfrm>
                            <a:custGeom>
                              <a:avLst/>
                              <a:gdLst>
                                <a:gd name="T0" fmla="*/ 14 w 17"/>
                                <a:gd name="T1" fmla="*/ 1 h 10"/>
                                <a:gd name="T2" fmla="*/ 14 w 17"/>
                                <a:gd name="T3" fmla="*/ 7 h 10"/>
                                <a:gd name="T4" fmla="*/ 17 w 17"/>
                                <a:gd name="T5" fmla="*/ 3 h 10"/>
                                <a:gd name="T6" fmla="*/ 14 w 17"/>
                                <a:gd name="T7" fmla="*/ 1 h 10"/>
                                <a:gd name="T8" fmla="*/ 0 60000 65536"/>
                                <a:gd name="T9" fmla="*/ 0 60000 65536"/>
                                <a:gd name="T10" fmla="*/ 0 60000 65536"/>
                                <a:gd name="T11" fmla="*/ 0 60000 65536"/>
                                <a:gd name="T12" fmla="*/ 0 w 17"/>
                                <a:gd name="T13" fmla="*/ 0 h 10"/>
                                <a:gd name="T14" fmla="*/ 17 w 17"/>
                                <a:gd name="T15" fmla="*/ 10 h 10"/>
                              </a:gdLst>
                              <a:ahLst/>
                              <a:cxnLst>
                                <a:cxn ang="T8">
                                  <a:pos x="T0" y="T1"/>
                                </a:cxn>
                                <a:cxn ang="T9">
                                  <a:pos x="T2" y="T3"/>
                                </a:cxn>
                                <a:cxn ang="T10">
                                  <a:pos x="T4" y="T5"/>
                                </a:cxn>
                                <a:cxn ang="T11">
                                  <a:pos x="T6" y="T7"/>
                                </a:cxn>
                              </a:cxnLst>
                              <a:rect l="T12" t="T13" r="T14" b="T15"/>
                              <a:pathLst>
                                <a:path w="17" h="10">
                                  <a:moveTo>
                                    <a:pt x="14" y="1"/>
                                  </a:moveTo>
                                  <a:cubicBezTo>
                                    <a:pt x="2" y="5"/>
                                    <a:pt x="0" y="10"/>
                                    <a:pt x="14" y="7"/>
                                  </a:cubicBezTo>
                                  <a:cubicBezTo>
                                    <a:pt x="15" y="6"/>
                                    <a:pt x="17" y="5"/>
                                    <a:pt x="17" y="3"/>
                                  </a:cubicBezTo>
                                  <a:cubicBezTo>
                                    <a:pt x="17" y="2"/>
                                    <a:pt x="13" y="0"/>
                                    <a:pt x="14" y="1"/>
                                  </a:cubicBezTo>
                                  <a:close/>
                                </a:path>
                              </a:pathLst>
                            </a:custGeom>
                            <a:solidFill>
                              <a:srgbClr val="FFFF99"/>
                            </a:solidFill>
                            <a:ln w="3175">
                              <a:solidFill>
                                <a:srgbClr val="0000FF"/>
                              </a:solidFill>
                              <a:round/>
                              <a:headEnd/>
                              <a:tailEnd/>
                            </a:ln>
                          </p:spPr>
                          <p:txBody>
                            <a:bodyPr/>
                            <a:lstStyle/>
                            <a:p>
                              <a:endParaRPr lang="en-US"/>
                            </a:p>
                          </p:txBody>
                        </p:sp>
                        <p:sp>
                          <p:nvSpPr>
                            <p:cNvPr id="63602" name="Freeform 71"/>
                            <p:cNvSpPr>
                              <a:spLocks/>
                            </p:cNvSpPr>
                            <p:nvPr/>
                          </p:nvSpPr>
                          <p:spPr bwMode="auto">
                            <a:xfrm>
                              <a:off x="5240" y="855"/>
                              <a:ext cx="10" cy="24"/>
                            </a:xfrm>
                            <a:custGeom>
                              <a:avLst/>
                              <a:gdLst>
                                <a:gd name="T0" fmla="*/ 9 w 10"/>
                                <a:gd name="T1" fmla="*/ 0 h 24"/>
                                <a:gd name="T2" fmla="*/ 3 w 10"/>
                                <a:gd name="T3" fmla="*/ 14 h 24"/>
                                <a:gd name="T4" fmla="*/ 10 w 10"/>
                                <a:gd name="T5" fmla="*/ 15 h 24"/>
                                <a:gd name="T6" fmla="*/ 9 w 10"/>
                                <a:gd name="T7" fmla="*/ 0 h 24"/>
                                <a:gd name="T8" fmla="*/ 0 60000 65536"/>
                                <a:gd name="T9" fmla="*/ 0 60000 65536"/>
                                <a:gd name="T10" fmla="*/ 0 60000 65536"/>
                                <a:gd name="T11" fmla="*/ 0 60000 65536"/>
                                <a:gd name="T12" fmla="*/ 0 w 10"/>
                                <a:gd name="T13" fmla="*/ 0 h 24"/>
                                <a:gd name="T14" fmla="*/ 10 w 10"/>
                                <a:gd name="T15" fmla="*/ 24 h 24"/>
                              </a:gdLst>
                              <a:ahLst/>
                              <a:cxnLst>
                                <a:cxn ang="T8">
                                  <a:pos x="T0" y="T1"/>
                                </a:cxn>
                                <a:cxn ang="T9">
                                  <a:pos x="T2" y="T3"/>
                                </a:cxn>
                                <a:cxn ang="T10">
                                  <a:pos x="T4" y="T5"/>
                                </a:cxn>
                                <a:cxn ang="T11">
                                  <a:pos x="T6" y="T7"/>
                                </a:cxn>
                              </a:cxnLst>
                              <a:rect l="T12" t="T13" r="T14" b="T15"/>
                              <a:pathLst>
                                <a:path w="10" h="24">
                                  <a:moveTo>
                                    <a:pt x="9" y="0"/>
                                  </a:moveTo>
                                  <a:cubicBezTo>
                                    <a:pt x="2" y="4"/>
                                    <a:pt x="0" y="6"/>
                                    <a:pt x="3" y="14"/>
                                  </a:cubicBezTo>
                                  <a:cubicBezTo>
                                    <a:pt x="4" y="23"/>
                                    <a:pt x="8" y="24"/>
                                    <a:pt x="10" y="15"/>
                                  </a:cubicBezTo>
                                  <a:cubicBezTo>
                                    <a:pt x="10" y="10"/>
                                    <a:pt x="9" y="0"/>
                                    <a:pt x="9" y="0"/>
                                  </a:cubicBezTo>
                                  <a:close/>
                                </a:path>
                              </a:pathLst>
                            </a:custGeom>
                            <a:solidFill>
                              <a:srgbClr val="FFFF99"/>
                            </a:solidFill>
                            <a:ln w="3175">
                              <a:solidFill>
                                <a:srgbClr val="0000FF"/>
                              </a:solidFill>
                              <a:round/>
                              <a:headEnd/>
                              <a:tailEnd/>
                            </a:ln>
                          </p:spPr>
                          <p:txBody>
                            <a:bodyPr/>
                            <a:lstStyle/>
                            <a:p>
                              <a:endParaRPr lang="en-US"/>
                            </a:p>
                          </p:txBody>
                        </p:sp>
                        <p:sp>
                          <p:nvSpPr>
                            <p:cNvPr id="63603" name="Freeform 72"/>
                            <p:cNvSpPr>
                              <a:spLocks/>
                            </p:cNvSpPr>
                            <p:nvPr/>
                          </p:nvSpPr>
                          <p:spPr bwMode="auto">
                            <a:xfrm>
                              <a:off x="5233" y="834"/>
                              <a:ext cx="13" cy="9"/>
                            </a:xfrm>
                            <a:custGeom>
                              <a:avLst/>
                              <a:gdLst>
                                <a:gd name="T0" fmla="*/ 11 w 13"/>
                                <a:gd name="T1" fmla="*/ 0 h 9"/>
                                <a:gd name="T2" fmla="*/ 13 w 13"/>
                                <a:gd name="T3" fmla="*/ 8 h 9"/>
                                <a:gd name="T4" fmla="*/ 11 w 13"/>
                                <a:gd name="T5" fmla="*/ 0 h 9"/>
                                <a:gd name="T6" fmla="*/ 0 60000 65536"/>
                                <a:gd name="T7" fmla="*/ 0 60000 65536"/>
                                <a:gd name="T8" fmla="*/ 0 60000 65536"/>
                                <a:gd name="T9" fmla="*/ 0 w 13"/>
                                <a:gd name="T10" fmla="*/ 0 h 9"/>
                                <a:gd name="T11" fmla="*/ 13 w 13"/>
                                <a:gd name="T12" fmla="*/ 9 h 9"/>
                              </a:gdLst>
                              <a:ahLst/>
                              <a:cxnLst>
                                <a:cxn ang="T6">
                                  <a:pos x="T0" y="T1"/>
                                </a:cxn>
                                <a:cxn ang="T7">
                                  <a:pos x="T2" y="T3"/>
                                </a:cxn>
                                <a:cxn ang="T8">
                                  <a:pos x="T4" y="T5"/>
                                </a:cxn>
                              </a:cxnLst>
                              <a:rect l="T9" t="T10" r="T11" b="T12"/>
                              <a:pathLst>
                                <a:path w="13" h="9">
                                  <a:moveTo>
                                    <a:pt x="11" y="0"/>
                                  </a:moveTo>
                                  <a:cubicBezTo>
                                    <a:pt x="0" y="3"/>
                                    <a:pt x="2" y="9"/>
                                    <a:pt x="13" y="8"/>
                                  </a:cubicBezTo>
                                  <a:cubicBezTo>
                                    <a:pt x="11" y="1"/>
                                    <a:pt x="11" y="4"/>
                                    <a:pt x="11" y="0"/>
                                  </a:cubicBezTo>
                                  <a:close/>
                                </a:path>
                              </a:pathLst>
                            </a:custGeom>
                            <a:solidFill>
                              <a:srgbClr val="FFFF99"/>
                            </a:solidFill>
                            <a:ln w="3175">
                              <a:solidFill>
                                <a:srgbClr val="0000FF"/>
                              </a:solidFill>
                              <a:round/>
                              <a:headEnd/>
                              <a:tailEnd/>
                            </a:ln>
                          </p:spPr>
                          <p:txBody>
                            <a:bodyPr/>
                            <a:lstStyle/>
                            <a:p>
                              <a:endParaRPr lang="en-US"/>
                            </a:p>
                          </p:txBody>
                        </p:sp>
                        <p:sp>
                          <p:nvSpPr>
                            <p:cNvPr id="63604" name="Freeform 73"/>
                            <p:cNvSpPr>
                              <a:spLocks/>
                            </p:cNvSpPr>
                            <p:nvPr/>
                          </p:nvSpPr>
                          <p:spPr bwMode="auto">
                            <a:xfrm>
                              <a:off x="5255" y="840"/>
                              <a:ext cx="14" cy="9"/>
                            </a:xfrm>
                            <a:custGeom>
                              <a:avLst/>
                              <a:gdLst>
                                <a:gd name="T0" fmla="*/ 12 w 14"/>
                                <a:gd name="T1" fmla="*/ 0 h 9"/>
                                <a:gd name="T2" fmla="*/ 10 w 14"/>
                                <a:gd name="T3" fmla="*/ 9 h 9"/>
                                <a:gd name="T4" fmla="*/ 12 w 14"/>
                                <a:gd name="T5" fmla="*/ 0 h 9"/>
                                <a:gd name="T6" fmla="*/ 0 60000 65536"/>
                                <a:gd name="T7" fmla="*/ 0 60000 65536"/>
                                <a:gd name="T8" fmla="*/ 0 60000 65536"/>
                                <a:gd name="T9" fmla="*/ 0 w 14"/>
                                <a:gd name="T10" fmla="*/ 0 h 9"/>
                                <a:gd name="T11" fmla="*/ 14 w 14"/>
                                <a:gd name="T12" fmla="*/ 9 h 9"/>
                              </a:gdLst>
                              <a:ahLst/>
                              <a:cxnLst>
                                <a:cxn ang="T6">
                                  <a:pos x="T0" y="T1"/>
                                </a:cxn>
                                <a:cxn ang="T7">
                                  <a:pos x="T2" y="T3"/>
                                </a:cxn>
                                <a:cxn ang="T8">
                                  <a:pos x="T4" y="T5"/>
                                </a:cxn>
                              </a:cxnLst>
                              <a:rect l="T9" t="T10" r="T11" b="T12"/>
                              <a:pathLst>
                                <a:path w="14" h="9">
                                  <a:moveTo>
                                    <a:pt x="12" y="0"/>
                                  </a:moveTo>
                                  <a:cubicBezTo>
                                    <a:pt x="0" y="3"/>
                                    <a:pt x="2" y="3"/>
                                    <a:pt x="10" y="9"/>
                                  </a:cubicBezTo>
                                  <a:cubicBezTo>
                                    <a:pt x="14" y="4"/>
                                    <a:pt x="13" y="7"/>
                                    <a:pt x="12" y="0"/>
                                  </a:cubicBezTo>
                                  <a:close/>
                                </a:path>
                              </a:pathLst>
                            </a:custGeom>
                            <a:solidFill>
                              <a:srgbClr val="FFFF99"/>
                            </a:solidFill>
                            <a:ln w="3175">
                              <a:solidFill>
                                <a:srgbClr val="0000FF"/>
                              </a:solidFill>
                              <a:round/>
                              <a:headEnd/>
                              <a:tailEnd/>
                            </a:ln>
                          </p:spPr>
                          <p:txBody>
                            <a:bodyPr/>
                            <a:lstStyle/>
                            <a:p>
                              <a:endParaRPr lang="en-US"/>
                            </a:p>
                          </p:txBody>
                        </p:sp>
                      </p:grpSp>
                      <p:sp>
                        <p:nvSpPr>
                          <p:cNvPr id="63595" name="Freeform 74"/>
                          <p:cNvSpPr>
                            <a:spLocks/>
                          </p:cNvSpPr>
                          <p:nvPr/>
                        </p:nvSpPr>
                        <p:spPr bwMode="auto">
                          <a:xfrm>
                            <a:off x="3592" y="627"/>
                            <a:ext cx="29" cy="25"/>
                          </a:xfrm>
                          <a:custGeom>
                            <a:avLst/>
                            <a:gdLst>
                              <a:gd name="T0" fmla="*/ 29 w 29"/>
                              <a:gd name="T1" fmla="*/ 9 h 25"/>
                              <a:gd name="T2" fmla="*/ 4 w 29"/>
                              <a:gd name="T3" fmla="*/ 6 h 25"/>
                              <a:gd name="T4" fmla="*/ 16 w 29"/>
                              <a:gd name="T5" fmla="*/ 21 h 25"/>
                              <a:gd name="T6" fmla="*/ 29 w 29"/>
                              <a:gd name="T7" fmla="*/ 9 h 25"/>
                              <a:gd name="T8" fmla="*/ 0 60000 65536"/>
                              <a:gd name="T9" fmla="*/ 0 60000 65536"/>
                              <a:gd name="T10" fmla="*/ 0 60000 65536"/>
                              <a:gd name="T11" fmla="*/ 0 60000 65536"/>
                              <a:gd name="T12" fmla="*/ 0 w 29"/>
                              <a:gd name="T13" fmla="*/ 0 h 25"/>
                              <a:gd name="T14" fmla="*/ 29 w 29"/>
                              <a:gd name="T15" fmla="*/ 25 h 25"/>
                            </a:gdLst>
                            <a:ahLst/>
                            <a:cxnLst>
                              <a:cxn ang="T8">
                                <a:pos x="T0" y="T1"/>
                              </a:cxn>
                              <a:cxn ang="T9">
                                <a:pos x="T2" y="T3"/>
                              </a:cxn>
                              <a:cxn ang="T10">
                                <a:pos x="T4" y="T5"/>
                              </a:cxn>
                              <a:cxn ang="T11">
                                <a:pos x="T6" y="T7"/>
                              </a:cxn>
                            </a:cxnLst>
                            <a:rect l="T12" t="T13" r="T14" b="T15"/>
                            <a:pathLst>
                              <a:path w="29" h="25">
                                <a:moveTo>
                                  <a:pt x="29" y="9"/>
                                </a:moveTo>
                                <a:cubicBezTo>
                                  <a:pt x="23" y="1"/>
                                  <a:pt x="12" y="0"/>
                                  <a:pt x="4" y="6"/>
                                </a:cubicBezTo>
                                <a:cubicBezTo>
                                  <a:pt x="0" y="18"/>
                                  <a:pt x="5" y="20"/>
                                  <a:pt x="16" y="21"/>
                                </a:cubicBezTo>
                                <a:cubicBezTo>
                                  <a:pt x="24" y="25"/>
                                  <a:pt x="23" y="13"/>
                                  <a:pt x="29" y="9"/>
                                </a:cubicBezTo>
                                <a:close/>
                              </a:path>
                            </a:pathLst>
                          </a:custGeom>
                          <a:solidFill>
                            <a:srgbClr val="CCECFF"/>
                          </a:solidFill>
                          <a:ln w="3175">
                            <a:solidFill>
                              <a:srgbClr val="0000FF"/>
                            </a:solidFill>
                            <a:round/>
                            <a:headEnd/>
                            <a:tailEnd/>
                          </a:ln>
                        </p:spPr>
                        <p:txBody>
                          <a:bodyPr/>
                          <a:lstStyle/>
                          <a:p>
                            <a:endParaRPr lang="en-US"/>
                          </a:p>
                        </p:txBody>
                      </p:sp>
                      <p:sp>
                        <p:nvSpPr>
                          <p:cNvPr id="63596" name="Freeform 75"/>
                          <p:cNvSpPr>
                            <a:spLocks/>
                          </p:cNvSpPr>
                          <p:nvPr/>
                        </p:nvSpPr>
                        <p:spPr bwMode="auto">
                          <a:xfrm>
                            <a:off x="3683" y="656"/>
                            <a:ext cx="169" cy="81"/>
                          </a:xfrm>
                          <a:custGeom>
                            <a:avLst/>
                            <a:gdLst>
                              <a:gd name="T0" fmla="*/ 167 w 169"/>
                              <a:gd name="T1" fmla="*/ 42 h 81"/>
                              <a:gd name="T2" fmla="*/ 155 w 169"/>
                              <a:gd name="T3" fmla="*/ 41 h 81"/>
                              <a:gd name="T4" fmla="*/ 149 w 169"/>
                              <a:gd name="T5" fmla="*/ 29 h 81"/>
                              <a:gd name="T6" fmla="*/ 141 w 169"/>
                              <a:gd name="T7" fmla="*/ 41 h 81"/>
                              <a:gd name="T8" fmla="*/ 131 w 169"/>
                              <a:gd name="T9" fmla="*/ 23 h 81"/>
                              <a:gd name="T10" fmla="*/ 114 w 169"/>
                              <a:gd name="T11" fmla="*/ 14 h 81"/>
                              <a:gd name="T12" fmla="*/ 101 w 169"/>
                              <a:gd name="T13" fmla="*/ 0 h 81"/>
                              <a:gd name="T14" fmla="*/ 98 w 169"/>
                              <a:gd name="T15" fmla="*/ 20 h 81"/>
                              <a:gd name="T16" fmla="*/ 86 w 169"/>
                              <a:gd name="T17" fmla="*/ 9 h 81"/>
                              <a:gd name="T18" fmla="*/ 83 w 169"/>
                              <a:gd name="T19" fmla="*/ 20 h 81"/>
                              <a:gd name="T20" fmla="*/ 101 w 169"/>
                              <a:gd name="T21" fmla="*/ 33 h 81"/>
                              <a:gd name="T22" fmla="*/ 98 w 169"/>
                              <a:gd name="T23" fmla="*/ 39 h 81"/>
                              <a:gd name="T24" fmla="*/ 62 w 169"/>
                              <a:gd name="T25" fmla="*/ 24 h 81"/>
                              <a:gd name="T26" fmla="*/ 44 w 169"/>
                              <a:gd name="T27" fmla="*/ 24 h 81"/>
                              <a:gd name="T28" fmla="*/ 26 w 169"/>
                              <a:gd name="T29" fmla="*/ 12 h 81"/>
                              <a:gd name="T30" fmla="*/ 0 w 169"/>
                              <a:gd name="T31" fmla="*/ 20 h 81"/>
                              <a:gd name="T32" fmla="*/ 24 w 169"/>
                              <a:gd name="T33" fmla="*/ 36 h 81"/>
                              <a:gd name="T34" fmla="*/ 39 w 169"/>
                              <a:gd name="T35" fmla="*/ 42 h 81"/>
                              <a:gd name="T36" fmla="*/ 83 w 169"/>
                              <a:gd name="T37" fmla="*/ 45 h 81"/>
                              <a:gd name="T38" fmla="*/ 98 w 169"/>
                              <a:gd name="T39" fmla="*/ 57 h 81"/>
                              <a:gd name="T40" fmla="*/ 122 w 169"/>
                              <a:gd name="T41" fmla="*/ 41 h 81"/>
                              <a:gd name="T42" fmla="*/ 134 w 169"/>
                              <a:gd name="T43" fmla="*/ 60 h 81"/>
                              <a:gd name="T44" fmla="*/ 135 w 169"/>
                              <a:gd name="T45" fmla="*/ 77 h 81"/>
                              <a:gd name="T46" fmla="*/ 140 w 169"/>
                              <a:gd name="T47" fmla="*/ 74 h 81"/>
                              <a:gd name="T48" fmla="*/ 143 w 169"/>
                              <a:gd name="T49" fmla="*/ 65 h 81"/>
                              <a:gd name="T50" fmla="*/ 152 w 169"/>
                              <a:gd name="T51" fmla="*/ 59 h 81"/>
                              <a:gd name="T52" fmla="*/ 167 w 169"/>
                              <a:gd name="T53" fmla="*/ 42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9"/>
                              <a:gd name="T82" fmla="*/ 0 h 81"/>
                              <a:gd name="T83" fmla="*/ 169 w 169"/>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9" h="81">
                                <a:moveTo>
                                  <a:pt x="167" y="42"/>
                                </a:moveTo>
                                <a:cubicBezTo>
                                  <a:pt x="163" y="42"/>
                                  <a:pt x="158" y="44"/>
                                  <a:pt x="155" y="41"/>
                                </a:cubicBezTo>
                                <a:cubicBezTo>
                                  <a:pt x="144" y="30"/>
                                  <a:pt x="160" y="24"/>
                                  <a:pt x="149" y="29"/>
                                </a:cubicBezTo>
                                <a:cubicBezTo>
                                  <a:pt x="146" y="35"/>
                                  <a:pt x="147" y="37"/>
                                  <a:pt x="141" y="41"/>
                                </a:cubicBezTo>
                                <a:cubicBezTo>
                                  <a:pt x="137" y="35"/>
                                  <a:pt x="135" y="28"/>
                                  <a:pt x="131" y="23"/>
                                </a:cubicBezTo>
                                <a:cubicBezTo>
                                  <a:pt x="122" y="25"/>
                                  <a:pt x="123" y="16"/>
                                  <a:pt x="114" y="14"/>
                                </a:cubicBezTo>
                                <a:cubicBezTo>
                                  <a:pt x="113" y="8"/>
                                  <a:pt x="107" y="3"/>
                                  <a:pt x="101" y="0"/>
                                </a:cubicBezTo>
                                <a:cubicBezTo>
                                  <a:pt x="98" y="6"/>
                                  <a:pt x="101" y="14"/>
                                  <a:pt x="98" y="20"/>
                                </a:cubicBezTo>
                                <a:cubicBezTo>
                                  <a:pt x="97" y="22"/>
                                  <a:pt x="94" y="13"/>
                                  <a:pt x="86" y="9"/>
                                </a:cubicBezTo>
                                <a:cubicBezTo>
                                  <a:pt x="80" y="12"/>
                                  <a:pt x="78" y="11"/>
                                  <a:pt x="83" y="20"/>
                                </a:cubicBezTo>
                                <a:cubicBezTo>
                                  <a:pt x="87" y="26"/>
                                  <a:pt x="101" y="33"/>
                                  <a:pt x="101" y="33"/>
                                </a:cubicBezTo>
                                <a:cubicBezTo>
                                  <a:pt x="100" y="35"/>
                                  <a:pt x="100" y="38"/>
                                  <a:pt x="98" y="39"/>
                                </a:cubicBezTo>
                                <a:cubicBezTo>
                                  <a:pt x="78" y="44"/>
                                  <a:pt x="74" y="33"/>
                                  <a:pt x="62" y="24"/>
                                </a:cubicBezTo>
                                <a:cubicBezTo>
                                  <a:pt x="52" y="26"/>
                                  <a:pt x="48" y="31"/>
                                  <a:pt x="44" y="24"/>
                                </a:cubicBezTo>
                                <a:cubicBezTo>
                                  <a:pt x="41" y="10"/>
                                  <a:pt x="41" y="11"/>
                                  <a:pt x="26" y="12"/>
                                </a:cubicBezTo>
                                <a:cubicBezTo>
                                  <a:pt x="17" y="17"/>
                                  <a:pt x="11" y="18"/>
                                  <a:pt x="0" y="20"/>
                                </a:cubicBezTo>
                                <a:cubicBezTo>
                                  <a:pt x="0" y="21"/>
                                  <a:pt x="21" y="36"/>
                                  <a:pt x="24" y="36"/>
                                </a:cubicBezTo>
                                <a:cubicBezTo>
                                  <a:pt x="30" y="38"/>
                                  <a:pt x="34" y="38"/>
                                  <a:pt x="39" y="42"/>
                                </a:cubicBezTo>
                                <a:cubicBezTo>
                                  <a:pt x="55" y="41"/>
                                  <a:pt x="68" y="44"/>
                                  <a:pt x="83" y="45"/>
                                </a:cubicBezTo>
                                <a:cubicBezTo>
                                  <a:pt x="87" y="52"/>
                                  <a:pt x="90" y="55"/>
                                  <a:pt x="98" y="57"/>
                                </a:cubicBezTo>
                                <a:cubicBezTo>
                                  <a:pt x="116" y="71"/>
                                  <a:pt x="120" y="56"/>
                                  <a:pt x="122" y="41"/>
                                </a:cubicBezTo>
                                <a:cubicBezTo>
                                  <a:pt x="124" y="51"/>
                                  <a:pt x="123" y="58"/>
                                  <a:pt x="134" y="60"/>
                                </a:cubicBezTo>
                                <a:cubicBezTo>
                                  <a:pt x="134" y="66"/>
                                  <a:pt x="133" y="72"/>
                                  <a:pt x="135" y="77"/>
                                </a:cubicBezTo>
                                <a:cubicBezTo>
                                  <a:pt x="136" y="79"/>
                                  <a:pt x="139" y="76"/>
                                  <a:pt x="140" y="74"/>
                                </a:cubicBezTo>
                                <a:cubicBezTo>
                                  <a:pt x="154" y="55"/>
                                  <a:pt x="129" y="81"/>
                                  <a:pt x="143" y="65"/>
                                </a:cubicBezTo>
                                <a:cubicBezTo>
                                  <a:pt x="144" y="63"/>
                                  <a:pt x="150" y="60"/>
                                  <a:pt x="152" y="59"/>
                                </a:cubicBezTo>
                                <a:cubicBezTo>
                                  <a:pt x="155" y="53"/>
                                  <a:pt x="169" y="47"/>
                                  <a:pt x="167" y="42"/>
                                </a:cubicBezTo>
                                <a:close/>
                              </a:path>
                            </a:pathLst>
                          </a:custGeom>
                          <a:solidFill>
                            <a:srgbClr val="CCECFF"/>
                          </a:solidFill>
                          <a:ln w="3175">
                            <a:solidFill>
                              <a:srgbClr val="0000FF"/>
                            </a:solidFill>
                            <a:round/>
                            <a:headEnd/>
                            <a:tailEnd/>
                          </a:ln>
                        </p:spPr>
                        <p:txBody>
                          <a:bodyPr/>
                          <a:lstStyle/>
                          <a:p>
                            <a:endParaRPr lang="en-US"/>
                          </a:p>
                        </p:txBody>
                      </p:sp>
                      <p:sp>
                        <p:nvSpPr>
                          <p:cNvPr id="63597" name="Freeform 76"/>
                          <p:cNvSpPr>
                            <a:spLocks/>
                          </p:cNvSpPr>
                          <p:nvPr/>
                        </p:nvSpPr>
                        <p:spPr bwMode="auto">
                          <a:xfrm>
                            <a:off x="3640" y="670"/>
                            <a:ext cx="35" cy="17"/>
                          </a:xfrm>
                          <a:custGeom>
                            <a:avLst/>
                            <a:gdLst>
                              <a:gd name="T0" fmla="*/ 35 w 35"/>
                              <a:gd name="T1" fmla="*/ 4 h 17"/>
                              <a:gd name="T2" fmla="*/ 14 w 35"/>
                              <a:gd name="T3" fmla="*/ 2 h 17"/>
                              <a:gd name="T4" fmla="*/ 11 w 35"/>
                              <a:gd name="T5" fmla="*/ 16 h 17"/>
                              <a:gd name="T6" fmla="*/ 34 w 35"/>
                              <a:gd name="T7" fmla="*/ 13 h 17"/>
                              <a:gd name="T8" fmla="*/ 35 w 35"/>
                              <a:gd name="T9" fmla="*/ 4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35" y="4"/>
                                </a:moveTo>
                                <a:cubicBezTo>
                                  <a:pt x="27" y="0"/>
                                  <a:pt x="23" y="1"/>
                                  <a:pt x="14" y="2"/>
                                </a:cubicBezTo>
                                <a:cubicBezTo>
                                  <a:pt x="12" y="4"/>
                                  <a:pt x="0" y="11"/>
                                  <a:pt x="11" y="16"/>
                                </a:cubicBezTo>
                                <a:cubicBezTo>
                                  <a:pt x="14" y="17"/>
                                  <a:pt x="28" y="14"/>
                                  <a:pt x="34" y="13"/>
                                </a:cubicBezTo>
                                <a:cubicBezTo>
                                  <a:pt x="35" y="7"/>
                                  <a:pt x="35" y="10"/>
                                  <a:pt x="35" y="4"/>
                                </a:cubicBezTo>
                                <a:close/>
                              </a:path>
                            </a:pathLst>
                          </a:custGeom>
                          <a:solidFill>
                            <a:srgbClr val="CCECFF"/>
                          </a:solidFill>
                          <a:ln w="3175">
                            <a:solidFill>
                              <a:srgbClr val="0000FF"/>
                            </a:solidFill>
                            <a:round/>
                            <a:headEnd/>
                            <a:tailEnd/>
                          </a:ln>
                        </p:spPr>
                        <p:txBody>
                          <a:bodyPr/>
                          <a:lstStyle/>
                          <a:p>
                            <a:endParaRPr lang="en-US"/>
                          </a:p>
                        </p:txBody>
                      </p:sp>
                      <p:sp>
                        <p:nvSpPr>
                          <p:cNvPr id="63598" name="Freeform 77"/>
                          <p:cNvSpPr>
                            <a:spLocks/>
                          </p:cNvSpPr>
                          <p:nvPr/>
                        </p:nvSpPr>
                        <p:spPr bwMode="auto">
                          <a:xfrm>
                            <a:off x="3600" y="657"/>
                            <a:ext cx="48" cy="22"/>
                          </a:xfrm>
                          <a:custGeom>
                            <a:avLst/>
                            <a:gdLst>
                              <a:gd name="T0" fmla="*/ 41 w 48"/>
                              <a:gd name="T1" fmla="*/ 14 h 22"/>
                              <a:gd name="T2" fmla="*/ 30 w 48"/>
                              <a:gd name="T3" fmla="*/ 0 h 22"/>
                              <a:gd name="T4" fmla="*/ 0 w 48"/>
                              <a:gd name="T5" fmla="*/ 8 h 22"/>
                              <a:gd name="T6" fmla="*/ 26 w 48"/>
                              <a:gd name="T7" fmla="*/ 18 h 22"/>
                              <a:gd name="T8" fmla="*/ 39 w 48"/>
                              <a:gd name="T9" fmla="*/ 18 h 22"/>
                              <a:gd name="T10" fmla="*/ 41 w 48"/>
                              <a:gd name="T11" fmla="*/ 14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1" y="14"/>
                                </a:moveTo>
                                <a:cubicBezTo>
                                  <a:pt x="43" y="6"/>
                                  <a:pt x="37" y="3"/>
                                  <a:pt x="30" y="0"/>
                                </a:cubicBezTo>
                                <a:cubicBezTo>
                                  <a:pt x="13" y="9"/>
                                  <a:pt x="44" y="4"/>
                                  <a:pt x="0" y="8"/>
                                </a:cubicBezTo>
                                <a:cubicBezTo>
                                  <a:pt x="3" y="18"/>
                                  <a:pt x="16" y="17"/>
                                  <a:pt x="26" y="18"/>
                                </a:cubicBezTo>
                                <a:cubicBezTo>
                                  <a:pt x="31" y="21"/>
                                  <a:pt x="31" y="22"/>
                                  <a:pt x="39" y="18"/>
                                </a:cubicBezTo>
                                <a:cubicBezTo>
                                  <a:pt x="48" y="14"/>
                                  <a:pt x="43" y="14"/>
                                  <a:pt x="41" y="14"/>
                                </a:cubicBezTo>
                                <a:close/>
                              </a:path>
                            </a:pathLst>
                          </a:custGeom>
                          <a:solidFill>
                            <a:srgbClr val="FFFF99"/>
                          </a:solidFill>
                          <a:ln w="3175">
                            <a:solidFill>
                              <a:srgbClr val="0000FF"/>
                            </a:solidFill>
                            <a:round/>
                            <a:headEnd/>
                            <a:tailEnd/>
                          </a:ln>
                        </p:spPr>
                        <p:txBody>
                          <a:bodyPr/>
                          <a:lstStyle/>
                          <a:p>
                            <a:endParaRPr lang="en-US"/>
                          </a:p>
                        </p:txBody>
                      </p:sp>
                    </p:grpSp>
                    <p:sp>
                      <p:nvSpPr>
                        <p:cNvPr id="63593" name="Freeform 78"/>
                        <p:cNvSpPr>
                          <a:spLocks/>
                        </p:cNvSpPr>
                        <p:nvPr/>
                      </p:nvSpPr>
                      <p:spPr bwMode="auto">
                        <a:xfrm>
                          <a:off x="5456" y="2352"/>
                          <a:ext cx="1" cy="448"/>
                        </a:xfrm>
                        <a:custGeom>
                          <a:avLst/>
                          <a:gdLst>
                            <a:gd name="T0" fmla="*/ 0 w 1"/>
                            <a:gd name="T1" fmla="*/ 0 h 448"/>
                            <a:gd name="T2" fmla="*/ 0 w 1"/>
                            <a:gd name="T3" fmla="*/ 448 h 448"/>
                            <a:gd name="T4" fmla="*/ 0 60000 65536"/>
                            <a:gd name="T5" fmla="*/ 0 60000 65536"/>
                            <a:gd name="T6" fmla="*/ 0 w 1"/>
                            <a:gd name="T7" fmla="*/ 0 h 448"/>
                            <a:gd name="T8" fmla="*/ 1 w 1"/>
                            <a:gd name="T9" fmla="*/ 448 h 448"/>
                          </a:gdLst>
                          <a:ahLst/>
                          <a:cxnLst>
                            <a:cxn ang="T4">
                              <a:pos x="T0" y="T1"/>
                            </a:cxn>
                            <a:cxn ang="T5">
                              <a:pos x="T2" y="T3"/>
                            </a:cxn>
                          </a:cxnLst>
                          <a:rect l="T6" t="T7" r="T8" b="T9"/>
                          <a:pathLst>
                            <a:path w="1" h="448">
                              <a:moveTo>
                                <a:pt x="0" y="0"/>
                              </a:moveTo>
                              <a:cubicBezTo>
                                <a:pt x="0" y="149"/>
                                <a:pt x="0" y="299"/>
                                <a:pt x="0" y="448"/>
                              </a:cubicBezTo>
                            </a:path>
                          </a:pathLst>
                        </a:custGeom>
                        <a:noFill/>
                        <a:ln w="539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3569" name="Group 79"/>
                      <p:cNvGrpSpPr>
                        <a:grpSpLocks/>
                      </p:cNvGrpSpPr>
                      <p:nvPr/>
                    </p:nvGrpSpPr>
                    <p:grpSpPr bwMode="auto">
                      <a:xfrm>
                        <a:off x="2480" y="192"/>
                        <a:ext cx="2952" cy="3192"/>
                        <a:chOff x="2480" y="192"/>
                        <a:chExt cx="2952" cy="3192"/>
                      </a:xfrm>
                    </p:grpSpPr>
                    <p:grpSp>
                      <p:nvGrpSpPr>
                        <p:cNvPr id="63586" name="Group 80"/>
                        <p:cNvGrpSpPr>
                          <a:grpSpLocks/>
                        </p:cNvGrpSpPr>
                        <p:nvPr/>
                      </p:nvGrpSpPr>
                      <p:grpSpPr bwMode="auto">
                        <a:xfrm>
                          <a:off x="2490" y="192"/>
                          <a:ext cx="2934" cy="3030"/>
                          <a:chOff x="2490" y="192"/>
                          <a:chExt cx="2934" cy="3030"/>
                        </a:xfrm>
                      </p:grpSpPr>
                      <p:sp>
                        <p:nvSpPr>
                          <p:cNvPr id="63588" name="Line 81"/>
                          <p:cNvSpPr>
                            <a:spLocks noChangeShapeType="1"/>
                          </p:cNvSpPr>
                          <p:nvPr/>
                        </p:nvSpPr>
                        <p:spPr bwMode="auto">
                          <a:xfrm>
                            <a:off x="2496" y="200"/>
                            <a:ext cx="2928" cy="0"/>
                          </a:xfrm>
                          <a:prstGeom prst="line">
                            <a:avLst/>
                          </a:prstGeom>
                          <a:noFill/>
                          <a:ln w="50800">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89" name="Line 82"/>
                          <p:cNvSpPr>
                            <a:spLocks noChangeShapeType="1"/>
                          </p:cNvSpPr>
                          <p:nvPr/>
                        </p:nvSpPr>
                        <p:spPr bwMode="auto">
                          <a:xfrm>
                            <a:off x="2490" y="3222"/>
                            <a:ext cx="2928" cy="0"/>
                          </a:xfrm>
                          <a:prstGeom prst="line">
                            <a:avLst/>
                          </a:prstGeom>
                          <a:noFill/>
                          <a:ln w="50800">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0" name="Line 83"/>
                          <p:cNvSpPr>
                            <a:spLocks noChangeShapeType="1"/>
                          </p:cNvSpPr>
                          <p:nvPr/>
                        </p:nvSpPr>
                        <p:spPr bwMode="auto">
                          <a:xfrm>
                            <a:off x="2496" y="192"/>
                            <a:ext cx="0" cy="3024"/>
                          </a:xfrm>
                          <a:prstGeom prst="line">
                            <a:avLst/>
                          </a:prstGeom>
                          <a:noFill/>
                          <a:ln w="50800">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1" name="Line 84"/>
                          <p:cNvSpPr>
                            <a:spLocks noChangeShapeType="1"/>
                          </p:cNvSpPr>
                          <p:nvPr/>
                        </p:nvSpPr>
                        <p:spPr bwMode="auto">
                          <a:xfrm>
                            <a:off x="5424" y="192"/>
                            <a:ext cx="0" cy="3024"/>
                          </a:xfrm>
                          <a:prstGeom prst="line">
                            <a:avLst/>
                          </a:prstGeom>
                          <a:noFill/>
                          <a:ln w="50800">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87" name="Rectangle 85"/>
                        <p:cNvSpPr>
                          <a:spLocks noChangeArrowheads="1"/>
                        </p:cNvSpPr>
                        <p:nvPr/>
                      </p:nvSpPr>
                      <p:spPr bwMode="auto">
                        <a:xfrm>
                          <a:off x="2480" y="3240"/>
                          <a:ext cx="2952" cy="144"/>
                        </a:xfrm>
                        <a:prstGeom prst="rect">
                          <a:avLst/>
                        </a:prstGeom>
                        <a:solidFill>
                          <a:srgbClr val="99FFCC"/>
                        </a:solidFill>
                        <a:ln w="9525">
                          <a:solidFill>
                            <a:schemeClr val="tx1"/>
                          </a:solidFill>
                          <a:miter lim="800000"/>
                          <a:headEnd/>
                          <a:tailEnd/>
                        </a:ln>
                      </p:spPr>
                      <p:txBody>
                        <a:bodyPr wrap="none" anchor="ctr"/>
                        <a:lstStyle/>
                        <a:p>
                          <a:pPr eaLnBrk="1" hangingPunct="1"/>
                          <a:endParaRPr lang="en-US" altLang="en-US" sz="1800">
                            <a:solidFill>
                              <a:srgbClr val="000000"/>
                            </a:solidFill>
                            <a:latin typeface="Calibri" pitchFamily="34" charset="0"/>
                          </a:endParaRPr>
                        </a:p>
                      </p:txBody>
                    </p:sp>
                  </p:grpSp>
                  <p:grpSp>
                    <p:nvGrpSpPr>
                      <p:cNvPr id="63570" name="Group 86"/>
                      <p:cNvGrpSpPr>
                        <a:grpSpLocks/>
                      </p:cNvGrpSpPr>
                      <p:nvPr/>
                    </p:nvGrpSpPr>
                    <p:grpSpPr bwMode="auto">
                      <a:xfrm>
                        <a:off x="4060" y="402"/>
                        <a:ext cx="652" cy="356"/>
                        <a:chOff x="4060" y="402"/>
                        <a:chExt cx="652" cy="356"/>
                      </a:xfrm>
                    </p:grpSpPr>
                    <p:sp>
                      <p:nvSpPr>
                        <p:cNvPr id="63584" name="Freeform 87"/>
                        <p:cNvSpPr>
                          <a:spLocks/>
                        </p:cNvSpPr>
                        <p:nvPr/>
                      </p:nvSpPr>
                      <p:spPr bwMode="auto">
                        <a:xfrm>
                          <a:off x="4060" y="428"/>
                          <a:ext cx="652" cy="330"/>
                        </a:xfrm>
                        <a:custGeom>
                          <a:avLst/>
                          <a:gdLst>
                            <a:gd name="T0" fmla="*/ 652 w 652"/>
                            <a:gd name="T1" fmla="*/ 242 h 330"/>
                            <a:gd name="T2" fmla="*/ 604 w 652"/>
                            <a:gd name="T3" fmla="*/ 266 h 330"/>
                            <a:gd name="T4" fmla="*/ 586 w 652"/>
                            <a:gd name="T5" fmla="*/ 278 h 330"/>
                            <a:gd name="T6" fmla="*/ 580 w 652"/>
                            <a:gd name="T7" fmla="*/ 282 h 330"/>
                            <a:gd name="T8" fmla="*/ 550 w 652"/>
                            <a:gd name="T9" fmla="*/ 280 h 330"/>
                            <a:gd name="T10" fmla="*/ 520 w 652"/>
                            <a:gd name="T11" fmla="*/ 258 h 330"/>
                            <a:gd name="T12" fmla="*/ 436 w 652"/>
                            <a:gd name="T13" fmla="*/ 276 h 330"/>
                            <a:gd name="T14" fmla="*/ 408 w 652"/>
                            <a:gd name="T15" fmla="*/ 312 h 330"/>
                            <a:gd name="T16" fmla="*/ 372 w 652"/>
                            <a:gd name="T17" fmla="*/ 294 h 330"/>
                            <a:gd name="T18" fmla="*/ 322 w 652"/>
                            <a:gd name="T19" fmla="*/ 290 h 330"/>
                            <a:gd name="T20" fmla="*/ 316 w 652"/>
                            <a:gd name="T21" fmla="*/ 288 h 330"/>
                            <a:gd name="T22" fmla="*/ 312 w 652"/>
                            <a:gd name="T23" fmla="*/ 276 h 330"/>
                            <a:gd name="T24" fmla="*/ 302 w 652"/>
                            <a:gd name="T25" fmla="*/ 250 h 330"/>
                            <a:gd name="T26" fmla="*/ 286 w 652"/>
                            <a:gd name="T27" fmla="*/ 236 h 330"/>
                            <a:gd name="T28" fmla="*/ 272 w 652"/>
                            <a:gd name="T29" fmla="*/ 254 h 330"/>
                            <a:gd name="T30" fmla="*/ 246 w 652"/>
                            <a:gd name="T31" fmla="*/ 240 h 330"/>
                            <a:gd name="T32" fmla="*/ 184 w 652"/>
                            <a:gd name="T33" fmla="*/ 198 h 330"/>
                            <a:gd name="T34" fmla="*/ 118 w 652"/>
                            <a:gd name="T35" fmla="*/ 192 h 330"/>
                            <a:gd name="T36" fmla="*/ 106 w 652"/>
                            <a:gd name="T37" fmla="*/ 188 h 330"/>
                            <a:gd name="T38" fmla="*/ 78 w 652"/>
                            <a:gd name="T39" fmla="*/ 174 h 330"/>
                            <a:gd name="T40" fmla="*/ 60 w 652"/>
                            <a:gd name="T41" fmla="*/ 168 h 330"/>
                            <a:gd name="T42" fmla="*/ 48 w 652"/>
                            <a:gd name="T43" fmla="*/ 150 h 330"/>
                            <a:gd name="T44" fmla="*/ 40 w 652"/>
                            <a:gd name="T45" fmla="*/ 122 h 330"/>
                            <a:gd name="T46" fmla="*/ 28 w 652"/>
                            <a:gd name="T47" fmla="*/ 114 h 330"/>
                            <a:gd name="T48" fmla="*/ 14 w 652"/>
                            <a:gd name="T49" fmla="*/ 100 h 330"/>
                            <a:gd name="T50" fmla="*/ 18 w 652"/>
                            <a:gd name="T51" fmla="*/ 22 h 330"/>
                            <a:gd name="T52" fmla="*/ 62 w 652"/>
                            <a:gd name="T53" fmla="*/ 24 h 330"/>
                            <a:gd name="T54" fmla="*/ 78 w 652"/>
                            <a:gd name="T55" fmla="*/ 10 h 330"/>
                            <a:gd name="T56" fmla="*/ 114 w 652"/>
                            <a:gd name="T57" fmla="*/ 12 h 330"/>
                            <a:gd name="T58" fmla="*/ 134 w 652"/>
                            <a:gd name="T59" fmla="*/ 0 h 330"/>
                            <a:gd name="T60" fmla="*/ 196 w 652"/>
                            <a:gd name="T61" fmla="*/ 2 h 3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2"/>
                            <a:gd name="T94" fmla="*/ 0 h 330"/>
                            <a:gd name="T95" fmla="*/ 652 w 652"/>
                            <a:gd name="T96" fmla="*/ 330 h 3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2" h="330">
                              <a:moveTo>
                                <a:pt x="652" y="242"/>
                              </a:moveTo>
                              <a:cubicBezTo>
                                <a:pt x="634" y="248"/>
                                <a:pt x="620" y="257"/>
                                <a:pt x="604" y="266"/>
                              </a:cubicBezTo>
                              <a:cubicBezTo>
                                <a:pt x="604" y="266"/>
                                <a:pt x="589" y="276"/>
                                <a:pt x="586" y="278"/>
                              </a:cubicBezTo>
                              <a:cubicBezTo>
                                <a:pt x="584" y="279"/>
                                <a:pt x="580" y="282"/>
                                <a:pt x="580" y="282"/>
                              </a:cubicBezTo>
                              <a:cubicBezTo>
                                <a:pt x="570" y="281"/>
                                <a:pt x="560" y="283"/>
                                <a:pt x="550" y="280"/>
                              </a:cubicBezTo>
                              <a:cubicBezTo>
                                <a:pt x="540" y="277"/>
                                <a:pt x="532" y="262"/>
                                <a:pt x="520" y="258"/>
                              </a:cubicBezTo>
                              <a:cubicBezTo>
                                <a:pt x="493" y="259"/>
                                <a:pt x="459" y="257"/>
                                <a:pt x="436" y="276"/>
                              </a:cubicBezTo>
                              <a:cubicBezTo>
                                <a:pt x="424" y="286"/>
                                <a:pt x="421" y="303"/>
                                <a:pt x="408" y="312"/>
                              </a:cubicBezTo>
                              <a:cubicBezTo>
                                <a:pt x="396" y="330"/>
                                <a:pt x="383" y="300"/>
                                <a:pt x="372" y="294"/>
                              </a:cubicBezTo>
                              <a:cubicBezTo>
                                <a:pt x="357" y="287"/>
                                <a:pt x="339" y="291"/>
                                <a:pt x="322" y="290"/>
                              </a:cubicBezTo>
                              <a:cubicBezTo>
                                <a:pt x="320" y="289"/>
                                <a:pt x="317" y="290"/>
                                <a:pt x="316" y="288"/>
                              </a:cubicBezTo>
                              <a:cubicBezTo>
                                <a:pt x="314" y="285"/>
                                <a:pt x="312" y="276"/>
                                <a:pt x="312" y="276"/>
                              </a:cubicBezTo>
                              <a:cubicBezTo>
                                <a:pt x="311" y="265"/>
                                <a:pt x="313" y="254"/>
                                <a:pt x="302" y="250"/>
                              </a:cubicBezTo>
                              <a:cubicBezTo>
                                <a:pt x="298" y="244"/>
                                <a:pt x="286" y="236"/>
                                <a:pt x="286" y="236"/>
                              </a:cubicBezTo>
                              <a:cubicBezTo>
                                <a:pt x="279" y="243"/>
                                <a:pt x="280" y="249"/>
                                <a:pt x="272" y="254"/>
                              </a:cubicBezTo>
                              <a:cubicBezTo>
                                <a:pt x="261" y="250"/>
                                <a:pt x="254" y="248"/>
                                <a:pt x="246" y="240"/>
                              </a:cubicBezTo>
                              <a:cubicBezTo>
                                <a:pt x="239" y="220"/>
                                <a:pt x="205" y="203"/>
                                <a:pt x="184" y="198"/>
                              </a:cubicBezTo>
                              <a:cubicBezTo>
                                <a:pt x="161" y="182"/>
                                <a:pt x="186" y="198"/>
                                <a:pt x="118" y="192"/>
                              </a:cubicBezTo>
                              <a:cubicBezTo>
                                <a:pt x="114" y="192"/>
                                <a:pt x="106" y="188"/>
                                <a:pt x="106" y="188"/>
                              </a:cubicBezTo>
                              <a:cubicBezTo>
                                <a:pt x="100" y="178"/>
                                <a:pt x="88" y="177"/>
                                <a:pt x="78" y="174"/>
                              </a:cubicBezTo>
                              <a:cubicBezTo>
                                <a:pt x="72" y="172"/>
                                <a:pt x="60" y="168"/>
                                <a:pt x="60" y="168"/>
                              </a:cubicBezTo>
                              <a:cubicBezTo>
                                <a:pt x="56" y="162"/>
                                <a:pt x="48" y="150"/>
                                <a:pt x="48" y="150"/>
                              </a:cubicBezTo>
                              <a:cubicBezTo>
                                <a:pt x="46" y="144"/>
                                <a:pt x="45" y="127"/>
                                <a:pt x="40" y="122"/>
                              </a:cubicBezTo>
                              <a:cubicBezTo>
                                <a:pt x="37" y="119"/>
                                <a:pt x="28" y="114"/>
                                <a:pt x="28" y="114"/>
                              </a:cubicBezTo>
                              <a:cubicBezTo>
                                <a:pt x="19" y="100"/>
                                <a:pt x="25" y="104"/>
                                <a:pt x="14" y="100"/>
                              </a:cubicBezTo>
                              <a:cubicBezTo>
                                <a:pt x="11" y="81"/>
                                <a:pt x="0" y="34"/>
                                <a:pt x="18" y="22"/>
                              </a:cubicBezTo>
                              <a:cubicBezTo>
                                <a:pt x="37" y="24"/>
                                <a:pt x="46" y="29"/>
                                <a:pt x="62" y="24"/>
                              </a:cubicBezTo>
                              <a:cubicBezTo>
                                <a:pt x="67" y="17"/>
                                <a:pt x="70" y="13"/>
                                <a:pt x="78" y="10"/>
                              </a:cubicBezTo>
                              <a:cubicBezTo>
                                <a:pt x="94" y="12"/>
                                <a:pt x="99" y="14"/>
                                <a:pt x="114" y="12"/>
                              </a:cubicBezTo>
                              <a:cubicBezTo>
                                <a:pt x="122" y="7"/>
                                <a:pt x="127" y="7"/>
                                <a:pt x="134" y="0"/>
                              </a:cubicBezTo>
                              <a:cubicBezTo>
                                <a:pt x="169" y="3"/>
                                <a:pt x="149" y="2"/>
                                <a:pt x="196" y="2"/>
                              </a:cubicBezTo>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5" name="Freeform 88"/>
                        <p:cNvSpPr>
                          <a:spLocks/>
                        </p:cNvSpPr>
                        <p:nvPr/>
                      </p:nvSpPr>
                      <p:spPr bwMode="auto">
                        <a:xfrm>
                          <a:off x="4094" y="402"/>
                          <a:ext cx="110" cy="50"/>
                        </a:xfrm>
                        <a:custGeom>
                          <a:avLst/>
                          <a:gdLst>
                            <a:gd name="T0" fmla="*/ 0 w 110"/>
                            <a:gd name="T1" fmla="*/ 50 h 50"/>
                            <a:gd name="T2" fmla="*/ 42 w 110"/>
                            <a:gd name="T3" fmla="*/ 24 h 50"/>
                            <a:gd name="T4" fmla="*/ 74 w 110"/>
                            <a:gd name="T5" fmla="*/ 16 h 50"/>
                            <a:gd name="T6" fmla="*/ 110 w 110"/>
                            <a:gd name="T7" fmla="*/ 0 h 50"/>
                            <a:gd name="T8" fmla="*/ 0 60000 65536"/>
                            <a:gd name="T9" fmla="*/ 0 60000 65536"/>
                            <a:gd name="T10" fmla="*/ 0 60000 65536"/>
                            <a:gd name="T11" fmla="*/ 0 60000 65536"/>
                            <a:gd name="T12" fmla="*/ 0 w 110"/>
                            <a:gd name="T13" fmla="*/ 0 h 50"/>
                            <a:gd name="T14" fmla="*/ 110 w 110"/>
                            <a:gd name="T15" fmla="*/ 50 h 50"/>
                          </a:gdLst>
                          <a:ahLst/>
                          <a:cxnLst>
                            <a:cxn ang="T8">
                              <a:pos x="T0" y="T1"/>
                            </a:cxn>
                            <a:cxn ang="T9">
                              <a:pos x="T2" y="T3"/>
                            </a:cxn>
                            <a:cxn ang="T10">
                              <a:pos x="T4" y="T5"/>
                            </a:cxn>
                            <a:cxn ang="T11">
                              <a:pos x="T6" y="T7"/>
                            </a:cxn>
                          </a:cxnLst>
                          <a:rect l="T12" t="T13" r="T14" b="T15"/>
                          <a:pathLst>
                            <a:path w="110" h="50">
                              <a:moveTo>
                                <a:pt x="0" y="50"/>
                              </a:moveTo>
                              <a:cubicBezTo>
                                <a:pt x="19" y="44"/>
                                <a:pt x="11" y="28"/>
                                <a:pt x="42" y="24"/>
                              </a:cubicBezTo>
                              <a:cubicBezTo>
                                <a:pt x="56" y="19"/>
                                <a:pt x="55" y="18"/>
                                <a:pt x="74" y="16"/>
                              </a:cubicBezTo>
                              <a:cubicBezTo>
                                <a:pt x="87" y="10"/>
                                <a:pt x="99" y="11"/>
                                <a:pt x="110" y="0"/>
                              </a:cubicBezTo>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3571" name="Group 89"/>
                      <p:cNvGrpSpPr>
                        <a:grpSpLocks/>
                      </p:cNvGrpSpPr>
                      <p:nvPr/>
                    </p:nvGrpSpPr>
                    <p:grpSpPr bwMode="auto">
                      <a:xfrm>
                        <a:off x="2500" y="418"/>
                        <a:ext cx="1717" cy="2776"/>
                        <a:chOff x="2500" y="418"/>
                        <a:chExt cx="1717" cy="2776"/>
                      </a:xfrm>
                    </p:grpSpPr>
                    <p:grpSp>
                      <p:nvGrpSpPr>
                        <p:cNvPr id="63573" name="Group 90"/>
                        <p:cNvGrpSpPr>
                          <a:grpSpLocks/>
                        </p:cNvGrpSpPr>
                        <p:nvPr/>
                      </p:nvGrpSpPr>
                      <p:grpSpPr bwMode="auto">
                        <a:xfrm>
                          <a:off x="2500" y="418"/>
                          <a:ext cx="1717" cy="2776"/>
                          <a:chOff x="2500" y="418"/>
                          <a:chExt cx="1717" cy="2776"/>
                        </a:xfrm>
                      </p:grpSpPr>
                      <p:grpSp>
                        <p:nvGrpSpPr>
                          <p:cNvPr id="63575" name="Group 91"/>
                          <p:cNvGrpSpPr>
                            <a:grpSpLocks/>
                          </p:cNvGrpSpPr>
                          <p:nvPr/>
                        </p:nvGrpSpPr>
                        <p:grpSpPr bwMode="auto">
                          <a:xfrm>
                            <a:off x="2500" y="418"/>
                            <a:ext cx="503" cy="2776"/>
                            <a:chOff x="2500" y="418"/>
                            <a:chExt cx="503" cy="2776"/>
                          </a:xfrm>
                        </p:grpSpPr>
                        <p:grpSp>
                          <p:nvGrpSpPr>
                            <p:cNvPr id="63577" name="Group 92"/>
                            <p:cNvGrpSpPr>
                              <a:grpSpLocks/>
                            </p:cNvGrpSpPr>
                            <p:nvPr/>
                          </p:nvGrpSpPr>
                          <p:grpSpPr bwMode="auto">
                            <a:xfrm>
                              <a:off x="2506" y="418"/>
                              <a:ext cx="497" cy="2776"/>
                              <a:chOff x="2506" y="418"/>
                              <a:chExt cx="497" cy="2776"/>
                            </a:xfrm>
                          </p:grpSpPr>
                          <p:sp>
                            <p:nvSpPr>
                              <p:cNvPr id="63579" name="Freeform 93"/>
                              <p:cNvSpPr>
                                <a:spLocks/>
                              </p:cNvSpPr>
                              <p:nvPr/>
                            </p:nvSpPr>
                            <p:spPr bwMode="auto">
                              <a:xfrm>
                                <a:off x="2506" y="418"/>
                                <a:ext cx="292" cy="538"/>
                              </a:xfrm>
                              <a:custGeom>
                                <a:avLst/>
                                <a:gdLst>
                                  <a:gd name="T0" fmla="*/ 0 w 292"/>
                                  <a:gd name="T1" fmla="*/ 10 h 538"/>
                                  <a:gd name="T2" fmla="*/ 18 w 292"/>
                                  <a:gd name="T3" fmla="*/ 0 h 538"/>
                                  <a:gd name="T4" fmla="*/ 62 w 292"/>
                                  <a:gd name="T5" fmla="*/ 14 h 538"/>
                                  <a:gd name="T6" fmla="*/ 108 w 292"/>
                                  <a:gd name="T7" fmla="*/ 42 h 538"/>
                                  <a:gd name="T8" fmla="*/ 142 w 292"/>
                                  <a:gd name="T9" fmla="*/ 56 h 538"/>
                                  <a:gd name="T10" fmla="*/ 130 w 292"/>
                                  <a:gd name="T11" fmla="*/ 122 h 538"/>
                                  <a:gd name="T12" fmla="*/ 76 w 292"/>
                                  <a:gd name="T13" fmla="*/ 144 h 538"/>
                                  <a:gd name="T14" fmla="*/ 48 w 292"/>
                                  <a:gd name="T15" fmla="*/ 168 h 538"/>
                                  <a:gd name="T16" fmla="*/ 32 w 292"/>
                                  <a:gd name="T17" fmla="*/ 190 h 538"/>
                                  <a:gd name="T18" fmla="*/ 28 w 292"/>
                                  <a:gd name="T19" fmla="*/ 202 h 538"/>
                                  <a:gd name="T20" fmla="*/ 38 w 292"/>
                                  <a:gd name="T21" fmla="*/ 248 h 538"/>
                                  <a:gd name="T22" fmla="*/ 48 w 292"/>
                                  <a:gd name="T23" fmla="*/ 266 h 538"/>
                                  <a:gd name="T24" fmla="*/ 50 w 292"/>
                                  <a:gd name="T25" fmla="*/ 284 h 538"/>
                                  <a:gd name="T26" fmla="*/ 72 w 292"/>
                                  <a:gd name="T27" fmla="*/ 300 h 538"/>
                                  <a:gd name="T28" fmla="*/ 110 w 292"/>
                                  <a:gd name="T29" fmla="*/ 326 h 538"/>
                                  <a:gd name="T30" fmla="*/ 132 w 292"/>
                                  <a:gd name="T31" fmla="*/ 348 h 538"/>
                                  <a:gd name="T32" fmla="*/ 148 w 292"/>
                                  <a:gd name="T33" fmla="*/ 392 h 538"/>
                                  <a:gd name="T34" fmla="*/ 172 w 292"/>
                                  <a:gd name="T35" fmla="*/ 420 h 538"/>
                                  <a:gd name="T36" fmla="*/ 190 w 292"/>
                                  <a:gd name="T37" fmla="*/ 426 h 538"/>
                                  <a:gd name="T38" fmla="*/ 196 w 292"/>
                                  <a:gd name="T39" fmla="*/ 428 h 538"/>
                                  <a:gd name="T40" fmla="*/ 202 w 292"/>
                                  <a:gd name="T41" fmla="*/ 440 h 538"/>
                                  <a:gd name="T42" fmla="*/ 214 w 292"/>
                                  <a:gd name="T43" fmla="*/ 448 h 538"/>
                                  <a:gd name="T44" fmla="*/ 270 w 292"/>
                                  <a:gd name="T45" fmla="*/ 472 h 538"/>
                                  <a:gd name="T46" fmla="*/ 282 w 292"/>
                                  <a:gd name="T47" fmla="*/ 492 h 538"/>
                                  <a:gd name="T48" fmla="*/ 292 w 292"/>
                                  <a:gd name="T49" fmla="*/ 538 h 5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2"/>
                                  <a:gd name="T76" fmla="*/ 0 h 538"/>
                                  <a:gd name="T77" fmla="*/ 292 w 292"/>
                                  <a:gd name="T78" fmla="*/ 538 h 5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2" h="538">
                                    <a:moveTo>
                                      <a:pt x="0" y="10"/>
                                    </a:moveTo>
                                    <a:cubicBezTo>
                                      <a:pt x="10" y="8"/>
                                      <a:pt x="9" y="3"/>
                                      <a:pt x="18" y="0"/>
                                    </a:cubicBezTo>
                                    <a:cubicBezTo>
                                      <a:pt x="47" y="6"/>
                                      <a:pt x="25" y="11"/>
                                      <a:pt x="62" y="14"/>
                                    </a:cubicBezTo>
                                    <a:cubicBezTo>
                                      <a:pt x="79" y="26"/>
                                      <a:pt x="85" y="38"/>
                                      <a:pt x="108" y="42"/>
                                    </a:cubicBezTo>
                                    <a:cubicBezTo>
                                      <a:pt x="112" y="60"/>
                                      <a:pt x="123" y="55"/>
                                      <a:pt x="142" y="56"/>
                                    </a:cubicBezTo>
                                    <a:cubicBezTo>
                                      <a:pt x="149" y="76"/>
                                      <a:pt x="149" y="109"/>
                                      <a:pt x="130" y="122"/>
                                    </a:cubicBezTo>
                                    <a:cubicBezTo>
                                      <a:pt x="121" y="136"/>
                                      <a:pt x="91" y="134"/>
                                      <a:pt x="76" y="144"/>
                                    </a:cubicBezTo>
                                    <a:cubicBezTo>
                                      <a:pt x="71" y="159"/>
                                      <a:pt x="63" y="165"/>
                                      <a:pt x="48" y="168"/>
                                    </a:cubicBezTo>
                                    <a:cubicBezTo>
                                      <a:pt x="36" y="174"/>
                                      <a:pt x="36" y="177"/>
                                      <a:pt x="32" y="190"/>
                                    </a:cubicBezTo>
                                    <a:cubicBezTo>
                                      <a:pt x="31" y="194"/>
                                      <a:pt x="28" y="202"/>
                                      <a:pt x="28" y="202"/>
                                    </a:cubicBezTo>
                                    <a:cubicBezTo>
                                      <a:pt x="29" y="221"/>
                                      <a:pt x="23" y="238"/>
                                      <a:pt x="38" y="248"/>
                                    </a:cubicBezTo>
                                    <a:cubicBezTo>
                                      <a:pt x="42" y="254"/>
                                      <a:pt x="44" y="260"/>
                                      <a:pt x="48" y="266"/>
                                    </a:cubicBezTo>
                                    <a:cubicBezTo>
                                      <a:pt x="49" y="272"/>
                                      <a:pt x="49" y="278"/>
                                      <a:pt x="50" y="284"/>
                                    </a:cubicBezTo>
                                    <a:cubicBezTo>
                                      <a:pt x="52" y="291"/>
                                      <a:pt x="68" y="297"/>
                                      <a:pt x="72" y="300"/>
                                    </a:cubicBezTo>
                                    <a:cubicBezTo>
                                      <a:pt x="89" y="311"/>
                                      <a:pt x="90" y="321"/>
                                      <a:pt x="110" y="326"/>
                                    </a:cubicBezTo>
                                    <a:cubicBezTo>
                                      <a:pt x="116" y="335"/>
                                      <a:pt x="123" y="342"/>
                                      <a:pt x="132" y="348"/>
                                    </a:cubicBezTo>
                                    <a:cubicBezTo>
                                      <a:pt x="134" y="367"/>
                                      <a:pt x="138" y="377"/>
                                      <a:pt x="148" y="392"/>
                                    </a:cubicBezTo>
                                    <a:cubicBezTo>
                                      <a:pt x="151" y="413"/>
                                      <a:pt x="150" y="417"/>
                                      <a:pt x="172" y="420"/>
                                    </a:cubicBezTo>
                                    <a:cubicBezTo>
                                      <a:pt x="178" y="422"/>
                                      <a:pt x="184" y="424"/>
                                      <a:pt x="190" y="426"/>
                                    </a:cubicBezTo>
                                    <a:cubicBezTo>
                                      <a:pt x="192" y="427"/>
                                      <a:pt x="196" y="428"/>
                                      <a:pt x="196" y="428"/>
                                    </a:cubicBezTo>
                                    <a:cubicBezTo>
                                      <a:pt x="198" y="432"/>
                                      <a:pt x="199" y="437"/>
                                      <a:pt x="202" y="440"/>
                                    </a:cubicBezTo>
                                    <a:cubicBezTo>
                                      <a:pt x="205" y="443"/>
                                      <a:pt x="214" y="448"/>
                                      <a:pt x="214" y="448"/>
                                    </a:cubicBezTo>
                                    <a:cubicBezTo>
                                      <a:pt x="225" y="480"/>
                                      <a:pt x="229" y="470"/>
                                      <a:pt x="270" y="472"/>
                                    </a:cubicBezTo>
                                    <a:cubicBezTo>
                                      <a:pt x="275" y="479"/>
                                      <a:pt x="277" y="485"/>
                                      <a:pt x="282" y="492"/>
                                    </a:cubicBezTo>
                                    <a:cubicBezTo>
                                      <a:pt x="287" y="507"/>
                                      <a:pt x="292" y="521"/>
                                      <a:pt x="292" y="538"/>
                                    </a:cubicBezTo>
                                  </a:path>
                                </a:pathLst>
                              </a:custGeom>
                              <a:noFill/>
                              <a:ln w="190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0" name="Freeform 94"/>
                              <p:cNvSpPr>
                                <a:spLocks/>
                              </p:cNvSpPr>
                              <p:nvPr/>
                            </p:nvSpPr>
                            <p:spPr bwMode="auto">
                              <a:xfrm>
                                <a:off x="2778" y="1668"/>
                                <a:ext cx="225" cy="692"/>
                              </a:xfrm>
                              <a:custGeom>
                                <a:avLst/>
                                <a:gdLst>
                                  <a:gd name="T0" fmla="*/ 60 w 225"/>
                                  <a:gd name="T1" fmla="*/ 0 h 692"/>
                                  <a:gd name="T2" fmla="*/ 62 w 225"/>
                                  <a:gd name="T3" fmla="*/ 10 h 692"/>
                                  <a:gd name="T4" fmla="*/ 78 w 225"/>
                                  <a:gd name="T5" fmla="*/ 12 h 692"/>
                                  <a:gd name="T6" fmla="*/ 112 w 225"/>
                                  <a:gd name="T7" fmla="*/ 24 h 692"/>
                                  <a:gd name="T8" fmla="*/ 110 w 225"/>
                                  <a:gd name="T9" fmla="*/ 44 h 692"/>
                                  <a:gd name="T10" fmla="*/ 104 w 225"/>
                                  <a:gd name="T11" fmla="*/ 62 h 692"/>
                                  <a:gd name="T12" fmla="*/ 90 w 225"/>
                                  <a:gd name="T13" fmla="*/ 88 h 692"/>
                                  <a:gd name="T14" fmla="*/ 84 w 225"/>
                                  <a:gd name="T15" fmla="*/ 106 h 692"/>
                                  <a:gd name="T16" fmla="*/ 82 w 225"/>
                                  <a:gd name="T17" fmla="*/ 112 h 692"/>
                                  <a:gd name="T18" fmla="*/ 84 w 225"/>
                                  <a:gd name="T19" fmla="*/ 132 h 692"/>
                                  <a:gd name="T20" fmla="*/ 102 w 225"/>
                                  <a:gd name="T21" fmla="*/ 140 h 692"/>
                                  <a:gd name="T22" fmla="*/ 130 w 225"/>
                                  <a:gd name="T23" fmla="*/ 176 h 692"/>
                                  <a:gd name="T24" fmla="*/ 152 w 225"/>
                                  <a:gd name="T25" fmla="*/ 202 h 692"/>
                                  <a:gd name="T26" fmla="*/ 162 w 225"/>
                                  <a:gd name="T27" fmla="*/ 236 h 692"/>
                                  <a:gd name="T28" fmla="*/ 178 w 225"/>
                                  <a:gd name="T29" fmla="*/ 294 h 692"/>
                                  <a:gd name="T30" fmla="*/ 218 w 225"/>
                                  <a:gd name="T31" fmla="*/ 316 h 692"/>
                                  <a:gd name="T32" fmla="*/ 196 w 225"/>
                                  <a:gd name="T33" fmla="*/ 360 h 692"/>
                                  <a:gd name="T34" fmla="*/ 178 w 225"/>
                                  <a:gd name="T35" fmla="*/ 370 h 692"/>
                                  <a:gd name="T36" fmla="*/ 172 w 225"/>
                                  <a:gd name="T37" fmla="*/ 374 h 692"/>
                                  <a:gd name="T38" fmla="*/ 158 w 225"/>
                                  <a:gd name="T39" fmla="*/ 388 h 692"/>
                                  <a:gd name="T40" fmla="*/ 138 w 225"/>
                                  <a:gd name="T41" fmla="*/ 414 h 692"/>
                                  <a:gd name="T42" fmla="*/ 126 w 225"/>
                                  <a:gd name="T43" fmla="*/ 460 h 692"/>
                                  <a:gd name="T44" fmla="*/ 102 w 225"/>
                                  <a:gd name="T45" fmla="*/ 474 h 692"/>
                                  <a:gd name="T46" fmla="*/ 82 w 225"/>
                                  <a:gd name="T47" fmla="*/ 510 h 692"/>
                                  <a:gd name="T48" fmla="*/ 70 w 225"/>
                                  <a:gd name="T49" fmla="*/ 528 h 692"/>
                                  <a:gd name="T50" fmla="*/ 56 w 225"/>
                                  <a:gd name="T51" fmla="*/ 598 h 692"/>
                                  <a:gd name="T52" fmla="*/ 46 w 225"/>
                                  <a:gd name="T53" fmla="*/ 610 h 692"/>
                                  <a:gd name="T54" fmla="*/ 34 w 225"/>
                                  <a:gd name="T55" fmla="*/ 618 h 692"/>
                                  <a:gd name="T56" fmla="*/ 22 w 225"/>
                                  <a:gd name="T57" fmla="*/ 654 h 692"/>
                                  <a:gd name="T58" fmla="*/ 0 w 225"/>
                                  <a:gd name="T59" fmla="*/ 692 h 6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5"/>
                                  <a:gd name="T91" fmla="*/ 0 h 692"/>
                                  <a:gd name="T92" fmla="*/ 225 w 225"/>
                                  <a:gd name="T93" fmla="*/ 692 h 6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5" h="692">
                                    <a:moveTo>
                                      <a:pt x="60" y="0"/>
                                    </a:moveTo>
                                    <a:cubicBezTo>
                                      <a:pt x="61" y="3"/>
                                      <a:pt x="59" y="8"/>
                                      <a:pt x="62" y="10"/>
                                    </a:cubicBezTo>
                                    <a:cubicBezTo>
                                      <a:pt x="66" y="13"/>
                                      <a:pt x="73" y="11"/>
                                      <a:pt x="78" y="12"/>
                                    </a:cubicBezTo>
                                    <a:cubicBezTo>
                                      <a:pt x="91" y="16"/>
                                      <a:pt x="96" y="22"/>
                                      <a:pt x="112" y="24"/>
                                    </a:cubicBezTo>
                                    <a:cubicBezTo>
                                      <a:pt x="111" y="31"/>
                                      <a:pt x="111" y="37"/>
                                      <a:pt x="110" y="44"/>
                                    </a:cubicBezTo>
                                    <a:cubicBezTo>
                                      <a:pt x="109" y="50"/>
                                      <a:pt x="104" y="62"/>
                                      <a:pt x="104" y="62"/>
                                    </a:cubicBezTo>
                                    <a:cubicBezTo>
                                      <a:pt x="102" y="78"/>
                                      <a:pt x="104" y="83"/>
                                      <a:pt x="90" y="88"/>
                                    </a:cubicBezTo>
                                    <a:cubicBezTo>
                                      <a:pt x="88" y="94"/>
                                      <a:pt x="86" y="100"/>
                                      <a:pt x="84" y="106"/>
                                    </a:cubicBezTo>
                                    <a:cubicBezTo>
                                      <a:pt x="83" y="108"/>
                                      <a:pt x="82" y="112"/>
                                      <a:pt x="82" y="112"/>
                                    </a:cubicBezTo>
                                    <a:cubicBezTo>
                                      <a:pt x="83" y="119"/>
                                      <a:pt x="82" y="126"/>
                                      <a:pt x="84" y="132"/>
                                    </a:cubicBezTo>
                                    <a:cubicBezTo>
                                      <a:pt x="86" y="138"/>
                                      <a:pt x="102" y="140"/>
                                      <a:pt x="102" y="140"/>
                                    </a:cubicBezTo>
                                    <a:cubicBezTo>
                                      <a:pt x="110" y="151"/>
                                      <a:pt x="119" y="169"/>
                                      <a:pt x="130" y="176"/>
                                    </a:cubicBezTo>
                                    <a:cubicBezTo>
                                      <a:pt x="138" y="188"/>
                                      <a:pt x="137" y="197"/>
                                      <a:pt x="152" y="202"/>
                                    </a:cubicBezTo>
                                    <a:cubicBezTo>
                                      <a:pt x="156" y="215"/>
                                      <a:pt x="147" y="231"/>
                                      <a:pt x="162" y="236"/>
                                    </a:cubicBezTo>
                                    <a:cubicBezTo>
                                      <a:pt x="163" y="256"/>
                                      <a:pt x="154" y="286"/>
                                      <a:pt x="178" y="294"/>
                                    </a:cubicBezTo>
                                    <a:cubicBezTo>
                                      <a:pt x="188" y="323"/>
                                      <a:pt x="170" y="313"/>
                                      <a:pt x="218" y="316"/>
                                    </a:cubicBezTo>
                                    <a:cubicBezTo>
                                      <a:pt x="216" y="354"/>
                                      <a:pt x="225" y="356"/>
                                      <a:pt x="196" y="360"/>
                                    </a:cubicBezTo>
                                    <a:cubicBezTo>
                                      <a:pt x="185" y="364"/>
                                      <a:pt x="192" y="361"/>
                                      <a:pt x="178" y="370"/>
                                    </a:cubicBezTo>
                                    <a:cubicBezTo>
                                      <a:pt x="176" y="371"/>
                                      <a:pt x="172" y="374"/>
                                      <a:pt x="172" y="374"/>
                                    </a:cubicBezTo>
                                    <a:cubicBezTo>
                                      <a:pt x="170" y="380"/>
                                      <a:pt x="158" y="388"/>
                                      <a:pt x="158" y="388"/>
                                    </a:cubicBezTo>
                                    <a:cubicBezTo>
                                      <a:pt x="151" y="398"/>
                                      <a:pt x="150" y="411"/>
                                      <a:pt x="138" y="414"/>
                                    </a:cubicBezTo>
                                    <a:cubicBezTo>
                                      <a:pt x="122" y="425"/>
                                      <a:pt x="138" y="448"/>
                                      <a:pt x="126" y="460"/>
                                    </a:cubicBezTo>
                                    <a:cubicBezTo>
                                      <a:pt x="120" y="466"/>
                                      <a:pt x="110" y="471"/>
                                      <a:pt x="102" y="474"/>
                                    </a:cubicBezTo>
                                    <a:cubicBezTo>
                                      <a:pt x="94" y="487"/>
                                      <a:pt x="96" y="501"/>
                                      <a:pt x="82" y="510"/>
                                    </a:cubicBezTo>
                                    <a:cubicBezTo>
                                      <a:pt x="78" y="516"/>
                                      <a:pt x="70" y="528"/>
                                      <a:pt x="70" y="528"/>
                                    </a:cubicBezTo>
                                    <a:cubicBezTo>
                                      <a:pt x="69" y="547"/>
                                      <a:pt x="77" y="584"/>
                                      <a:pt x="56" y="598"/>
                                    </a:cubicBezTo>
                                    <a:cubicBezTo>
                                      <a:pt x="52" y="603"/>
                                      <a:pt x="51" y="606"/>
                                      <a:pt x="46" y="610"/>
                                    </a:cubicBezTo>
                                    <a:cubicBezTo>
                                      <a:pt x="42" y="613"/>
                                      <a:pt x="34" y="618"/>
                                      <a:pt x="34" y="618"/>
                                    </a:cubicBezTo>
                                    <a:cubicBezTo>
                                      <a:pt x="31" y="628"/>
                                      <a:pt x="28" y="645"/>
                                      <a:pt x="22" y="654"/>
                                    </a:cubicBezTo>
                                    <a:cubicBezTo>
                                      <a:pt x="17" y="662"/>
                                      <a:pt x="0" y="681"/>
                                      <a:pt x="0" y="692"/>
                                    </a:cubicBezTo>
                                  </a:path>
                                </a:pathLst>
                              </a:custGeom>
                              <a:noFill/>
                              <a:ln w="254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1" name="Freeform 95"/>
                              <p:cNvSpPr>
                                <a:spLocks/>
                              </p:cNvSpPr>
                              <p:nvPr/>
                            </p:nvSpPr>
                            <p:spPr bwMode="auto">
                              <a:xfrm>
                                <a:off x="2616" y="2346"/>
                                <a:ext cx="162" cy="542"/>
                              </a:xfrm>
                              <a:custGeom>
                                <a:avLst/>
                                <a:gdLst>
                                  <a:gd name="T0" fmla="*/ 162 w 162"/>
                                  <a:gd name="T1" fmla="*/ 0 h 542"/>
                                  <a:gd name="T2" fmla="*/ 136 w 162"/>
                                  <a:gd name="T3" fmla="*/ 28 h 542"/>
                                  <a:gd name="T4" fmla="*/ 110 w 162"/>
                                  <a:gd name="T5" fmla="*/ 82 h 542"/>
                                  <a:gd name="T6" fmla="*/ 98 w 162"/>
                                  <a:gd name="T7" fmla="*/ 110 h 542"/>
                                  <a:gd name="T8" fmla="*/ 76 w 162"/>
                                  <a:gd name="T9" fmla="*/ 148 h 542"/>
                                  <a:gd name="T10" fmla="*/ 76 w 162"/>
                                  <a:gd name="T11" fmla="*/ 182 h 542"/>
                                  <a:gd name="T12" fmla="*/ 86 w 162"/>
                                  <a:gd name="T13" fmla="*/ 200 h 542"/>
                                  <a:gd name="T14" fmla="*/ 88 w 162"/>
                                  <a:gd name="T15" fmla="*/ 330 h 542"/>
                                  <a:gd name="T16" fmla="*/ 80 w 162"/>
                                  <a:gd name="T17" fmla="*/ 354 h 542"/>
                                  <a:gd name="T18" fmla="*/ 78 w 162"/>
                                  <a:gd name="T19" fmla="*/ 360 h 542"/>
                                  <a:gd name="T20" fmla="*/ 76 w 162"/>
                                  <a:gd name="T21" fmla="*/ 386 h 542"/>
                                  <a:gd name="T22" fmla="*/ 44 w 162"/>
                                  <a:gd name="T23" fmla="*/ 404 h 542"/>
                                  <a:gd name="T24" fmla="*/ 18 w 162"/>
                                  <a:gd name="T25" fmla="*/ 434 h 542"/>
                                  <a:gd name="T26" fmla="*/ 12 w 162"/>
                                  <a:gd name="T27" fmla="*/ 478 h 542"/>
                                  <a:gd name="T28" fmla="*/ 4 w 162"/>
                                  <a:gd name="T29" fmla="*/ 502 h 542"/>
                                  <a:gd name="T30" fmla="*/ 0 w 162"/>
                                  <a:gd name="T31" fmla="*/ 542 h 5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542"/>
                                  <a:gd name="T50" fmla="*/ 162 w 162"/>
                                  <a:gd name="T51" fmla="*/ 542 h 5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542">
                                    <a:moveTo>
                                      <a:pt x="162" y="0"/>
                                    </a:moveTo>
                                    <a:cubicBezTo>
                                      <a:pt x="158" y="25"/>
                                      <a:pt x="153" y="17"/>
                                      <a:pt x="136" y="28"/>
                                    </a:cubicBezTo>
                                    <a:cubicBezTo>
                                      <a:pt x="129" y="48"/>
                                      <a:pt x="119" y="63"/>
                                      <a:pt x="110" y="82"/>
                                    </a:cubicBezTo>
                                    <a:cubicBezTo>
                                      <a:pt x="105" y="92"/>
                                      <a:pt x="107" y="104"/>
                                      <a:pt x="98" y="110"/>
                                    </a:cubicBezTo>
                                    <a:cubicBezTo>
                                      <a:pt x="75" y="104"/>
                                      <a:pt x="81" y="132"/>
                                      <a:pt x="76" y="148"/>
                                    </a:cubicBezTo>
                                    <a:cubicBezTo>
                                      <a:pt x="74" y="165"/>
                                      <a:pt x="73" y="162"/>
                                      <a:pt x="76" y="182"/>
                                    </a:cubicBezTo>
                                    <a:cubicBezTo>
                                      <a:pt x="77" y="189"/>
                                      <a:pt x="86" y="200"/>
                                      <a:pt x="86" y="200"/>
                                    </a:cubicBezTo>
                                    <a:cubicBezTo>
                                      <a:pt x="87" y="243"/>
                                      <a:pt x="86" y="287"/>
                                      <a:pt x="88" y="330"/>
                                    </a:cubicBezTo>
                                    <a:cubicBezTo>
                                      <a:pt x="88" y="340"/>
                                      <a:pt x="95" y="349"/>
                                      <a:pt x="80" y="354"/>
                                    </a:cubicBezTo>
                                    <a:cubicBezTo>
                                      <a:pt x="79" y="356"/>
                                      <a:pt x="78" y="358"/>
                                      <a:pt x="78" y="360"/>
                                    </a:cubicBezTo>
                                    <a:cubicBezTo>
                                      <a:pt x="77" y="369"/>
                                      <a:pt x="78" y="378"/>
                                      <a:pt x="76" y="386"/>
                                    </a:cubicBezTo>
                                    <a:cubicBezTo>
                                      <a:pt x="73" y="397"/>
                                      <a:pt x="52" y="399"/>
                                      <a:pt x="44" y="404"/>
                                    </a:cubicBezTo>
                                    <a:cubicBezTo>
                                      <a:pt x="35" y="418"/>
                                      <a:pt x="36" y="428"/>
                                      <a:pt x="18" y="434"/>
                                    </a:cubicBezTo>
                                    <a:cubicBezTo>
                                      <a:pt x="6" y="451"/>
                                      <a:pt x="17" y="433"/>
                                      <a:pt x="12" y="478"/>
                                    </a:cubicBezTo>
                                    <a:cubicBezTo>
                                      <a:pt x="11" y="486"/>
                                      <a:pt x="4" y="502"/>
                                      <a:pt x="4" y="502"/>
                                    </a:cubicBezTo>
                                    <a:cubicBezTo>
                                      <a:pt x="4" y="507"/>
                                      <a:pt x="0" y="532"/>
                                      <a:pt x="0" y="542"/>
                                    </a:cubicBezTo>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2" name="Freeform 96"/>
                              <p:cNvSpPr>
                                <a:spLocks/>
                              </p:cNvSpPr>
                              <p:nvPr/>
                            </p:nvSpPr>
                            <p:spPr bwMode="auto">
                              <a:xfrm>
                                <a:off x="2614" y="2884"/>
                                <a:ext cx="290" cy="310"/>
                              </a:xfrm>
                              <a:custGeom>
                                <a:avLst/>
                                <a:gdLst>
                                  <a:gd name="T0" fmla="*/ 2 w 290"/>
                                  <a:gd name="T1" fmla="*/ 0 h 310"/>
                                  <a:gd name="T2" fmla="*/ 14 w 290"/>
                                  <a:gd name="T3" fmla="*/ 30 h 310"/>
                                  <a:gd name="T4" fmla="*/ 36 w 290"/>
                                  <a:gd name="T5" fmla="*/ 52 h 310"/>
                                  <a:gd name="T6" fmla="*/ 38 w 290"/>
                                  <a:gd name="T7" fmla="*/ 86 h 310"/>
                                  <a:gd name="T8" fmla="*/ 128 w 290"/>
                                  <a:gd name="T9" fmla="*/ 124 h 310"/>
                                  <a:gd name="T10" fmla="*/ 146 w 290"/>
                                  <a:gd name="T11" fmla="*/ 142 h 310"/>
                                  <a:gd name="T12" fmla="*/ 172 w 290"/>
                                  <a:gd name="T13" fmla="*/ 146 h 310"/>
                                  <a:gd name="T14" fmla="*/ 182 w 290"/>
                                  <a:gd name="T15" fmla="*/ 164 h 310"/>
                                  <a:gd name="T16" fmla="*/ 184 w 290"/>
                                  <a:gd name="T17" fmla="*/ 204 h 310"/>
                                  <a:gd name="T18" fmla="*/ 234 w 290"/>
                                  <a:gd name="T19" fmla="*/ 258 h 310"/>
                                  <a:gd name="T20" fmla="*/ 260 w 290"/>
                                  <a:gd name="T21" fmla="*/ 284 h 310"/>
                                  <a:gd name="T22" fmla="*/ 278 w 290"/>
                                  <a:gd name="T23" fmla="*/ 298 h 310"/>
                                  <a:gd name="T24" fmla="*/ 290 w 290"/>
                                  <a:gd name="T25" fmla="*/ 310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0"/>
                                  <a:gd name="T40" fmla="*/ 0 h 310"/>
                                  <a:gd name="T41" fmla="*/ 290 w 290"/>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0" h="310">
                                    <a:moveTo>
                                      <a:pt x="2" y="0"/>
                                    </a:moveTo>
                                    <a:cubicBezTo>
                                      <a:pt x="9" y="11"/>
                                      <a:pt x="0" y="25"/>
                                      <a:pt x="14" y="30"/>
                                    </a:cubicBezTo>
                                    <a:cubicBezTo>
                                      <a:pt x="20" y="48"/>
                                      <a:pt x="16" y="49"/>
                                      <a:pt x="36" y="52"/>
                                    </a:cubicBezTo>
                                    <a:cubicBezTo>
                                      <a:pt x="37" y="63"/>
                                      <a:pt x="37" y="75"/>
                                      <a:pt x="38" y="86"/>
                                    </a:cubicBezTo>
                                    <a:cubicBezTo>
                                      <a:pt x="42" y="127"/>
                                      <a:pt x="103" y="123"/>
                                      <a:pt x="128" y="124"/>
                                    </a:cubicBezTo>
                                    <a:cubicBezTo>
                                      <a:pt x="136" y="130"/>
                                      <a:pt x="137" y="139"/>
                                      <a:pt x="146" y="142"/>
                                    </a:cubicBezTo>
                                    <a:cubicBezTo>
                                      <a:pt x="157" y="140"/>
                                      <a:pt x="163" y="140"/>
                                      <a:pt x="172" y="146"/>
                                    </a:cubicBezTo>
                                    <a:cubicBezTo>
                                      <a:pt x="181" y="160"/>
                                      <a:pt x="178" y="153"/>
                                      <a:pt x="182" y="164"/>
                                    </a:cubicBezTo>
                                    <a:cubicBezTo>
                                      <a:pt x="183" y="177"/>
                                      <a:pt x="183" y="191"/>
                                      <a:pt x="184" y="204"/>
                                    </a:cubicBezTo>
                                    <a:cubicBezTo>
                                      <a:pt x="187" y="239"/>
                                      <a:pt x="214" y="238"/>
                                      <a:pt x="234" y="258"/>
                                    </a:cubicBezTo>
                                    <a:cubicBezTo>
                                      <a:pt x="238" y="269"/>
                                      <a:pt x="250" y="278"/>
                                      <a:pt x="260" y="284"/>
                                    </a:cubicBezTo>
                                    <a:cubicBezTo>
                                      <a:pt x="265" y="292"/>
                                      <a:pt x="271" y="291"/>
                                      <a:pt x="278" y="298"/>
                                    </a:cubicBezTo>
                                    <a:cubicBezTo>
                                      <a:pt x="280" y="306"/>
                                      <a:pt x="281" y="310"/>
                                      <a:pt x="290" y="310"/>
                                    </a:cubicBez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83" name="Freeform 97"/>
                              <p:cNvSpPr>
                                <a:spLocks/>
                              </p:cNvSpPr>
                              <p:nvPr/>
                            </p:nvSpPr>
                            <p:spPr bwMode="auto">
                              <a:xfrm>
                                <a:off x="2732" y="954"/>
                                <a:ext cx="170" cy="712"/>
                              </a:xfrm>
                              <a:custGeom>
                                <a:avLst/>
                                <a:gdLst>
                                  <a:gd name="T0" fmla="*/ 64 w 170"/>
                                  <a:gd name="T1" fmla="*/ 0 h 712"/>
                                  <a:gd name="T2" fmla="*/ 80 w 170"/>
                                  <a:gd name="T3" fmla="*/ 38 h 712"/>
                                  <a:gd name="T4" fmla="*/ 82 w 170"/>
                                  <a:gd name="T5" fmla="*/ 122 h 712"/>
                                  <a:gd name="T6" fmla="*/ 100 w 170"/>
                                  <a:gd name="T7" fmla="*/ 164 h 712"/>
                                  <a:gd name="T8" fmla="*/ 124 w 170"/>
                                  <a:gd name="T9" fmla="*/ 174 h 712"/>
                                  <a:gd name="T10" fmla="*/ 146 w 170"/>
                                  <a:gd name="T11" fmla="*/ 192 h 712"/>
                                  <a:gd name="T12" fmla="*/ 168 w 170"/>
                                  <a:gd name="T13" fmla="*/ 236 h 712"/>
                                  <a:gd name="T14" fmla="*/ 154 w 170"/>
                                  <a:gd name="T15" fmla="*/ 288 h 712"/>
                                  <a:gd name="T16" fmla="*/ 134 w 170"/>
                                  <a:gd name="T17" fmla="*/ 300 h 712"/>
                                  <a:gd name="T18" fmla="*/ 82 w 170"/>
                                  <a:gd name="T19" fmla="*/ 330 h 712"/>
                                  <a:gd name="T20" fmla="*/ 80 w 170"/>
                                  <a:gd name="T21" fmla="*/ 402 h 712"/>
                                  <a:gd name="T22" fmla="*/ 70 w 170"/>
                                  <a:gd name="T23" fmla="*/ 416 h 712"/>
                                  <a:gd name="T24" fmla="*/ 50 w 170"/>
                                  <a:gd name="T25" fmla="*/ 442 h 712"/>
                                  <a:gd name="T26" fmla="*/ 28 w 170"/>
                                  <a:gd name="T27" fmla="*/ 448 h 712"/>
                                  <a:gd name="T28" fmla="*/ 22 w 170"/>
                                  <a:gd name="T29" fmla="*/ 466 h 712"/>
                                  <a:gd name="T30" fmla="*/ 10 w 170"/>
                                  <a:gd name="T31" fmla="*/ 512 h 712"/>
                                  <a:gd name="T32" fmla="*/ 16 w 170"/>
                                  <a:gd name="T33" fmla="*/ 560 h 712"/>
                                  <a:gd name="T34" fmla="*/ 18 w 170"/>
                                  <a:gd name="T35" fmla="*/ 580 h 712"/>
                                  <a:gd name="T36" fmla="*/ 56 w 170"/>
                                  <a:gd name="T37" fmla="*/ 610 h 712"/>
                                  <a:gd name="T38" fmla="*/ 74 w 170"/>
                                  <a:gd name="T39" fmla="*/ 622 h 712"/>
                                  <a:gd name="T40" fmla="*/ 86 w 170"/>
                                  <a:gd name="T41" fmla="*/ 634 h 712"/>
                                  <a:gd name="T42" fmla="*/ 98 w 170"/>
                                  <a:gd name="T43" fmla="*/ 658 h 712"/>
                                  <a:gd name="T44" fmla="*/ 104 w 170"/>
                                  <a:gd name="T45" fmla="*/ 712 h 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
                                  <a:gd name="T70" fmla="*/ 0 h 712"/>
                                  <a:gd name="T71" fmla="*/ 170 w 170"/>
                                  <a:gd name="T72" fmla="*/ 712 h 7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 h="712">
                                    <a:moveTo>
                                      <a:pt x="64" y="0"/>
                                    </a:moveTo>
                                    <a:cubicBezTo>
                                      <a:pt x="66" y="16"/>
                                      <a:pt x="66" y="29"/>
                                      <a:pt x="80" y="38"/>
                                    </a:cubicBezTo>
                                    <a:cubicBezTo>
                                      <a:pt x="83" y="75"/>
                                      <a:pt x="84" y="72"/>
                                      <a:pt x="82" y="122"/>
                                    </a:cubicBezTo>
                                    <a:cubicBezTo>
                                      <a:pt x="84" y="137"/>
                                      <a:pt x="86" y="155"/>
                                      <a:pt x="100" y="164"/>
                                    </a:cubicBezTo>
                                    <a:cubicBezTo>
                                      <a:pt x="107" y="174"/>
                                      <a:pt x="112" y="172"/>
                                      <a:pt x="124" y="174"/>
                                    </a:cubicBezTo>
                                    <a:cubicBezTo>
                                      <a:pt x="136" y="178"/>
                                      <a:pt x="133" y="189"/>
                                      <a:pt x="146" y="192"/>
                                    </a:cubicBezTo>
                                    <a:cubicBezTo>
                                      <a:pt x="155" y="206"/>
                                      <a:pt x="163" y="220"/>
                                      <a:pt x="168" y="236"/>
                                    </a:cubicBezTo>
                                    <a:cubicBezTo>
                                      <a:pt x="166" y="262"/>
                                      <a:pt x="170" y="272"/>
                                      <a:pt x="154" y="288"/>
                                    </a:cubicBezTo>
                                    <a:cubicBezTo>
                                      <a:pt x="150" y="299"/>
                                      <a:pt x="145" y="298"/>
                                      <a:pt x="134" y="300"/>
                                    </a:cubicBezTo>
                                    <a:cubicBezTo>
                                      <a:pt x="126" y="323"/>
                                      <a:pt x="103" y="328"/>
                                      <a:pt x="82" y="330"/>
                                    </a:cubicBezTo>
                                    <a:cubicBezTo>
                                      <a:pt x="56" y="337"/>
                                      <a:pt x="63" y="391"/>
                                      <a:pt x="80" y="402"/>
                                    </a:cubicBezTo>
                                    <a:cubicBezTo>
                                      <a:pt x="84" y="413"/>
                                      <a:pt x="81" y="414"/>
                                      <a:pt x="70" y="416"/>
                                    </a:cubicBezTo>
                                    <a:cubicBezTo>
                                      <a:pt x="56" y="425"/>
                                      <a:pt x="55" y="426"/>
                                      <a:pt x="50" y="442"/>
                                    </a:cubicBezTo>
                                    <a:cubicBezTo>
                                      <a:pt x="49" y="445"/>
                                      <a:pt x="32" y="447"/>
                                      <a:pt x="28" y="448"/>
                                    </a:cubicBezTo>
                                    <a:cubicBezTo>
                                      <a:pt x="26" y="454"/>
                                      <a:pt x="22" y="466"/>
                                      <a:pt x="22" y="466"/>
                                    </a:cubicBezTo>
                                    <a:cubicBezTo>
                                      <a:pt x="20" y="495"/>
                                      <a:pt x="26" y="496"/>
                                      <a:pt x="10" y="512"/>
                                    </a:cubicBezTo>
                                    <a:cubicBezTo>
                                      <a:pt x="5" y="528"/>
                                      <a:pt x="0" y="550"/>
                                      <a:pt x="16" y="560"/>
                                    </a:cubicBezTo>
                                    <a:cubicBezTo>
                                      <a:pt x="17" y="567"/>
                                      <a:pt x="17" y="573"/>
                                      <a:pt x="18" y="580"/>
                                    </a:cubicBezTo>
                                    <a:cubicBezTo>
                                      <a:pt x="23" y="604"/>
                                      <a:pt x="39" y="599"/>
                                      <a:pt x="56" y="610"/>
                                    </a:cubicBezTo>
                                    <a:cubicBezTo>
                                      <a:pt x="62" y="614"/>
                                      <a:pt x="69" y="617"/>
                                      <a:pt x="74" y="622"/>
                                    </a:cubicBezTo>
                                    <a:cubicBezTo>
                                      <a:pt x="78" y="626"/>
                                      <a:pt x="86" y="634"/>
                                      <a:pt x="86" y="634"/>
                                    </a:cubicBezTo>
                                    <a:cubicBezTo>
                                      <a:pt x="89" y="643"/>
                                      <a:pt x="95" y="649"/>
                                      <a:pt x="98" y="658"/>
                                    </a:cubicBezTo>
                                    <a:cubicBezTo>
                                      <a:pt x="99" y="680"/>
                                      <a:pt x="104" y="693"/>
                                      <a:pt x="104" y="712"/>
                                    </a:cubicBezTo>
                                  </a:path>
                                </a:pathLst>
                              </a:custGeom>
                              <a:noFill/>
                              <a:ln w="190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78" name="Freeform 98"/>
                            <p:cNvSpPr>
                              <a:spLocks/>
                            </p:cNvSpPr>
                            <p:nvPr/>
                          </p:nvSpPr>
                          <p:spPr bwMode="auto">
                            <a:xfrm>
                              <a:off x="2500" y="2218"/>
                              <a:ext cx="222" cy="228"/>
                            </a:xfrm>
                            <a:custGeom>
                              <a:avLst/>
                              <a:gdLst>
                                <a:gd name="T0" fmla="*/ 222 w 222"/>
                                <a:gd name="T1" fmla="*/ 228 h 228"/>
                                <a:gd name="T2" fmla="*/ 190 w 222"/>
                                <a:gd name="T3" fmla="*/ 192 h 228"/>
                                <a:gd name="T4" fmla="*/ 170 w 222"/>
                                <a:gd name="T5" fmla="*/ 184 h 228"/>
                                <a:gd name="T6" fmla="*/ 116 w 222"/>
                                <a:gd name="T7" fmla="*/ 154 h 228"/>
                                <a:gd name="T8" fmla="*/ 108 w 222"/>
                                <a:gd name="T9" fmla="*/ 136 h 228"/>
                                <a:gd name="T10" fmla="*/ 92 w 222"/>
                                <a:gd name="T11" fmla="*/ 86 h 228"/>
                                <a:gd name="T12" fmla="*/ 62 w 222"/>
                                <a:gd name="T13" fmla="*/ 38 h 228"/>
                                <a:gd name="T14" fmla="*/ 22 w 222"/>
                                <a:gd name="T15" fmla="*/ 4 h 228"/>
                                <a:gd name="T16" fmla="*/ 0 w 222"/>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
                                <a:gd name="T28" fmla="*/ 0 h 228"/>
                                <a:gd name="T29" fmla="*/ 222 w 222"/>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 h="228">
                                  <a:moveTo>
                                    <a:pt x="222" y="228"/>
                                  </a:moveTo>
                                  <a:cubicBezTo>
                                    <a:pt x="219" y="215"/>
                                    <a:pt x="204" y="196"/>
                                    <a:pt x="190" y="192"/>
                                  </a:cubicBezTo>
                                  <a:cubicBezTo>
                                    <a:pt x="183" y="188"/>
                                    <a:pt x="177" y="187"/>
                                    <a:pt x="170" y="184"/>
                                  </a:cubicBezTo>
                                  <a:cubicBezTo>
                                    <a:pt x="148" y="173"/>
                                    <a:pt x="144" y="159"/>
                                    <a:pt x="116" y="154"/>
                                  </a:cubicBezTo>
                                  <a:cubicBezTo>
                                    <a:pt x="112" y="149"/>
                                    <a:pt x="108" y="136"/>
                                    <a:pt x="108" y="136"/>
                                  </a:cubicBezTo>
                                  <a:cubicBezTo>
                                    <a:pt x="107" y="119"/>
                                    <a:pt x="108" y="97"/>
                                    <a:pt x="92" y="86"/>
                                  </a:cubicBezTo>
                                  <a:cubicBezTo>
                                    <a:pt x="87" y="71"/>
                                    <a:pt x="75" y="47"/>
                                    <a:pt x="62" y="38"/>
                                  </a:cubicBezTo>
                                  <a:cubicBezTo>
                                    <a:pt x="55" y="18"/>
                                    <a:pt x="40" y="13"/>
                                    <a:pt x="22" y="4"/>
                                  </a:cubicBezTo>
                                  <a:cubicBezTo>
                                    <a:pt x="15" y="1"/>
                                    <a:pt x="0" y="0"/>
                                    <a:pt x="0" y="0"/>
                                  </a:cubicBezTo>
                                </a:path>
                              </a:pathLst>
                            </a:custGeom>
                            <a:noFill/>
                            <a:ln w="254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76" name="Freeform 99"/>
                          <p:cNvSpPr>
                            <a:spLocks/>
                          </p:cNvSpPr>
                          <p:nvPr/>
                        </p:nvSpPr>
                        <p:spPr bwMode="auto">
                          <a:xfrm>
                            <a:off x="2997" y="1241"/>
                            <a:ext cx="1220" cy="751"/>
                          </a:xfrm>
                          <a:custGeom>
                            <a:avLst/>
                            <a:gdLst>
                              <a:gd name="T0" fmla="*/ 0 w 1220"/>
                              <a:gd name="T1" fmla="*/ 737 h 751"/>
                              <a:gd name="T2" fmla="*/ 15 w 1220"/>
                              <a:gd name="T3" fmla="*/ 720 h 751"/>
                              <a:gd name="T4" fmla="*/ 43 w 1220"/>
                              <a:gd name="T5" fmla="*/ 737 h 751"/>
                              <a:gd name="T6" fmla="*/ 60 w 1220"/>
                              <a:gd name="T7" fmla="*/ 751 h 751"/>
                              <a:gd name="T8" fmla="*/ 70 w 1220"/>
                              <a:gd name="T9" fmla="*/ 720 h 751"/>
                              <a:gd name="T10" fmla="*/ 103 w 1220"/>
                              <a:gd name="T11" fmla="*/ 691 h 751"/>
                              <a:gd name="T12" fmla="*/ 123 w 1220"/>
                              <a:gd name="T13" fmla="*/ 643 h 751"/>
                              <a:gd name="T14" fmla="*/ 154 w 1220"/>
                              <a:gd name="T15" fmla="*/ 624 h 751"/>
                              <a:gd name="T16" fmla="*/ 178 w 1220"/>
                              <a:gd name="T17" fmla="*/ 600 h 751"/>
                              <a:gd name="T18" fmla="*/ 204 w 1220"/>
                              <a:gd name="T19" fmla="*/ 638 h 751"/>
                              <a:gd name="T20" fmla="*/ 238 w 1220"/>
                              <a:gd name="T21" fmla="*/ 624 h 751"/>
                              <a:gd name="T22" fmla="*/ 298 w 1220"/>
                              <a:gd name="T23" fmla="*/ 626 h 751"/>
                              <a:gd name="T24" fmla="*/ 312 w 1220"/>
                              <a:gd name="T25" fmla="*/ 600 h 751"/>
                              <a:gd name="T26" fmla="*/ 343 w 1220"/>
                              <a:gd name="T27" fmla="*/ 607 h 751"/>
                              <a:gd name="T28" fmla="*/ 370 w 1220"/>
                              <a:gd name="T29" fmla="*/ 595 h 751"/>
                              <a:gd name="T30" fmla="*/ 391 w 1220"/>
                              <a:gd name="T31" fmla="*/ 578 h 751"/>
                              <a:gd name="T32" fmla="*/ 413 w 1220"/>
                              <a:gd name="T33" fmla="*/ 554 h 751"/>
                              <a:gd name="T34" fmla="*/ 449 w 1220"/>
                              <a:gd name="T35" fmla="*/ 513 h 751"/>
                              <a:gd name="T36" fmla="*/ 490 w 1220"/>
                              <a:gd name="T37" fmla="*/ 497 h 751"/>
                              <a:gd name="T38" fmla="*/ 507 w 1220"/>
                              <a:gd name="T39" fmla="*/ 451 h 751"/>
                              <a:gd name="T40" fmla="*/ 543 w 1220"/>
                              <a:gd name="T41" fmla="*/ 461 h 751"/>
                              <a:gd name="T42" fmla="*/ 557 w 1220"/>
                              <a:gd name="T43" fmla="*/ 470 h 751"/>
                              <a:gd name="T44" fmla="*/ 559 w 1220"/>
                              <a:gd name="T45" fmla="*/ 477 h 751"/>
                              <a:gd name="T46" fmla="*/ 567 w 1220"/>
                              <a:gd name="T47" fmla="*/ 482 h 751"/>
                              <a:gd name="T48" fmla="*/ 603 w 1220"/>
                              <a:gd name="T49" fmla="*/ 513 h 751"/>
                              <a:gd name="T50" fmla="*/ 701 w 1220"/>
                              <a:gd name="T51" fmla="*/ 518 h 751"/>
                              <a:gd name="T52" fmla="*/ 747 w 1220"/>
                              <a:gd name="T53" fmla="*/ 564 h 751"/>
                              <a:gd name="T54" fmla="*/ 785 w 1220"/>
                              <a:gd name="T55" fmla="*/ 542 h 751"/>
                              <a:gd name="T56" fmla="*/ 809 w 1220"/>
                              <a:gd name="T57" fmla="*/ 494 h 751"/>
                              <a:gd name="T58" fmla="*/ 840 w 1220"/>
                              <a:gd name="T59" fmla="*/ 480 h 751"/>
                              <a:gd name="T60" fmla="*/ 850 w 1220"/>
                              <a:gd name="T61" fmla="*/ 465 h 751"/>
                              <a:gd name="T62" fmla="*/ 864 w 1220"/>
                              <a:gd name="T63" fmla="*/ 451 h 751"/>
                              <a:gd name="T64" fmla="*/ 886 w 1220"/>
                              <a:gd name="T65" fmla="*/ 410 h 751"/>
                              <a:gd name="T66" fmla="*/ 915 w 1220"/>
                              <a:gd name="T67" fmla="*/ 389 h 751"/>
                              <a:gd name="T68" fmla="*/ 946 w 1220"/>
                              <a:gd name="T69" fmla="*/ 355 h 751"/>
                              <a:gd name="T70" fmla="*/ 960 w 1220"/>
                              <a:gd name="T71" fmla="*/ 293 h 751"/>
                              <a:gd name="T72" fmla="*/ 989 w 1220"/>
                              <a:gd name="T73" fmla="*/ 221 h 751"/>
                              <a:gd name="T74" fmla="*/ 1020 w 1220"/>
                              <a:gd name="T75" fmla="*/ 245 h 751"/>
                              <a:gd name="T76" fmla="*/ 1075 w 1220"/>
                              <a:gd name="T77" fmla="*/ 235 h 751"/>
                              <a:gd name="T78" fmla="*/ 1095 w 1220"/>
                              <a:gd name="T79" fmla="*/ 218 h 751"/>
                              <a:gd name="T80" fmla="*/ 1102 w 1220"/>
                              <a:gd name="T81" fmla="*/ 182 h 751"/>
                              <a:gd name="T82" fmla="*/ 1078 w 1220"/>
                              <a:gd name="T83" fmla="*/ 146 h 751"/>
                              <a:gd name="T84" fmla="*/ 1109 w 1220"/>
                              <a:gd name="T85" fmla="*/ 69 h 751"/>
                              <a:gd name="T86" fmla="*/ 1128 w 1220"/>
                              <a:gd name="T87" fmla="*/ 36 h 751"/>
                              <a:gd name="T88" fmla="*/ 1150 w 1220"/>
                              <a:gd name="T89" fmla="*/ 43 h 751"/>
                              <a:gd name="T90" fmla="*/ 1179 w 1220"/>
                              <a:gd name="T91" fmla="*/ 0 h 751"/>
                              <a:gd name="T92" fmla="*/ 1205 w 1220"/>
                              <a:gd name="T93" fmla="*/ 7 h 751"/>
                              <a:gd name="T94" fmla="*/ 1212 w 1220"/>
                              <a:gd name="T95" fmla="*/ 9 h 751"/>
                              <a:gd name="T96" fmla="*/ 1215 w 1220"/>
                              <a:gd name="T97" fmla="*/ 53 h 7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0"/>
                              <a:gd name="T148" fmla="*/ 0 h 751"/>
                              <a:gd name="T149" fmla="*/ 1220 w 1220"/>
                              <a:gd name="T150" fmla="*/ 751 h 7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0" h="751">
                                <a:moveTo>
                                  <a:pt x="0" y="737"/>
                                </a:moveTo>
                                <a:cubicBezTo>
                                  <a:pt x="6" y="727"/>
                                  <a:pt x="4" y="723"/>
                                  <a:pt x="15" y="720"/>
                                </a:cubicBezTo>
                                <a:cubicBezTo>
                                  <a:pt x="24" y="726"/>
                                  <a:pt x="34" y="731"/>
                                  <a:pt x="43" y="737"/>
                                </a:cubicBezTo>
                                <a:cubicBezTo>
                                  <a:pt x="47" y="746"/>
                                  <a:pt x="51" y="748"/>
                                  <a:pt x="60" y="751"/>
                                </a:cubicBezTo>
                                <a:cubicBezTo>
                                  <a:pt x="80" y="747"/>
                                  <a:pt x="75" y="736"/>
                                  <a:pt x="70" y="720"/>
                                </a:cubicBezTo>
                                <a:cubicBezTo>
                                  <a:pt x="73" y="684"/>
                                  <a:pt x="74" y="699"/>
                                  <a:pt x="103" y="691"/>
                                </a:cubicBezTo>
                                <a:cubicBezTo>
                                  <a:pt x="113" y="667"/>
                                  <a:pt x="92" y="647"/>
                                  <a:pt x="123" y="643"/>
                                </a:cubicBezTo>
                                <a:cubicBezTo>
                                  <a:pt x="126" y="619"/>
                                  <a:pt x="129" y="621"/>
                                  <a:pt x="154" y="624"/>
                                </a:cubicBezTo>
                                <a:cubicBezTo>
                                  <a:pt x="173" y="620"/>
                                  <a:pt x="172" y="618"/>
                                  <a:pt x="178" y="600"/>
                                </a:cubicBezTo>
                                <a:cubicBezTo>
                                  <a:pt x="198" y="611"/>
                                  <a:pt x="200" y="615"/>
                                  <a:pt x="204" y="638"/>
                                </a:cubicBezTo>
                                <a:cubicBezTo>
                                  <a:pt x="232" y="635"/>
                                  <a:pt x="221" y="636"/>
                                  <a:pt x="238" y="624"/>
                                </a:cubicBezTo>
                                <a:cubicBezTo>
                                  <a:pt x="263" y="625"/>
                                  <a:pt x="275" y="630"/>
                                  <a:pt x="298" y="626"/>
                                </a:cubicBezTo>
                                <a:cubicBezTo>
                                  <a:pt x="302" y="613"/>
                                  <a:pt x="297" y="603"/>
                                  <a:pt x="312" y="600"/>
                                </a:cubicBezTo>
                                <a:cubicBezTo>
                                  <a:pt x="323" y="602"/>
                                  <a:pt x="332" y="605"/>
                                  <a:pt x="343" y="607"/>
                                </a:cubicBezTo>
                                <a:cubicBezTo>
                                  <a:pt x="357" y="616"/>
                                  <a:pt x="360" y="605"/>
                                  <a:pt x="370" y="595"/>
                                </a:cubicBezTo>
                                <a:cubicBezTo>
                                  <a:pt x="373" y="581"/>
                                  <a:pt x="377" y="582"/>
                                  <a:pt x="391" y="578"/>
                                </a:cubicBezTo>
                                <a:cubicBezTo>
                                  <a:pt x="398" y="568"/>
                                  <a:pt x="401" y="559"/>
                                  <a:pt x="413" y="554"/>
                                </a:cubicBezTo>
                                <a:cubicBezTo>
                                  <a:pt x="444" y="511"/>
                                  <a:pt x="387" y="509"/>
                                  <a:pt x="449" y="513"/>
                                </a:cubicBezTo>
                                <a:cubicBezTo>
                                  <a:pt x="495" y="510"/>
                                  <a:pt x="475" y="518"/>
                                  <a:pt x="490" y="497"/>
                                </a:cubicBezTo>
                                <a:cubicBezTo>
                                  <a:pt x="491" y="465"/>
                                  <a:pt x="479" y="444"/>
                                  <a:pt x="507" y="451"/>
                                </a:cubicBezTo>
                                <a:cubicBezTo>
                                  <a:pt x="511" y="471"/>
                                  <a:pt x="526" y="456"/>
                                  <a:pt x="543" y="461"/>
                                </a:cubicBezTo>
                                <a:cubicBezTo>
                                  <a:pt x="547" y="465"/>
                                  <a:pt x="553" y="466"/>
                                  <a:pt x="557" y="470"/>
                                </a:cubicBezTo>
                                <a:cubicBezTo>
                                  <a:pt x="559" y="472"/>
                                  <a:pt x="557" y="475"/>
                                  <a:pt x="559" y="477"/>
                                </a:cubicBezTo>
                                <a:cubicBezTo>
                                  <a:pt x="561" y="479"/>
                                  <a:pt x="564" y="480"/>
                                  <a:pt x="567" y="482"/>
                                </a:cubicBezTo>
                                <a:cubicBezTo>
                                  <a:pt x="574" y="506"/>
                                  <a:pt x="578" y="509"/>
                                  <a:pt x="603" y="513"/>
                                </a:cubicBezTo>
                                <a:cubicBezTo>
                                  <a:pt x="640" y="529"/>
                                  <a:pt x="587" y="507"/>
                                  <a:pt x="701" y="518"/>
                                </a:cubicBezTo>
                                <a:cubicBezTo>
                                  <a:pt x="707" y="519"/>
                                  <a:pt x="734" y="559"/>
                                  <a:pt x="747" y="564"/>
                                </a:cubicBezTo>
                                <a:cubicBezTo>
                                  <a:pt x="765" y="561"/>
                                  <a:pt x="774" y="557"/>
                                  <a:pt x="785" y="542"/>
                                </a:cubicBezTo>
                                <a:cubicBezTo>
                                  <a:pt x="793" y="498"/>
                                  <a:pt x="789" y="523"/>
                                  <a:pt x="809" y="494"/>
                                </a:cubicBezTo>
                                <a:cubicBezTo>
                                  <a:pt x="813" y="463"/>
                                  <a:pt x="804" y="484"/>
                                  <a:pt x="840" y="480"/>
                                </a:cubicBezTo>
                                <a:cubicBezTo>
                                  <a:pt x="841" y="480"/>
                                  <a:pt x="850" y="465"/>
                                  <a:pt x="850" y="465"/>
                                </a:cubicBezTo>
                                <a:cubicBezTo>
                                  <a:pt x="854" y="460"/>
                                  <a:pt x="864" y="451"/>
                                  <a:pt x="864" y="451"/>
                                </a:cubicBezTo>
                                <a:cubicBezTo>
                                  <a:pt x="868" y="436"/>
                                  <a:pt x="870" y="415"/>
                                  <a:pt x="886" y="410"/>
                                </a:cubicBezTo>
                                <a:cubicBezTo>
                                  <a:pt x="899" y="397"/>
                                  <a:pt x="900" y="397"/>
                                  <a:pt x="915" y="389"/>
                                </a:cubicBezTo>
                                <a:cubicBezTo>
                                  <a:pt x="921" y="376"/>
                                  <a:pt x="935" y="366"/>
                                  <a:pt x="946" y="355"/>
                                </a:cubicBezTo>
                                <a:cubicBezTo>
                                  <a:pt x="952" y="335"/>
                                  <a:pt x="954" y="314"/>
                                  <a:pt x="960" y="293"/>
                                </a:cubicBezTo>
                                <a:cubicBezTo>
                                  <a:pt x="963" y="237"/>
                                  <a:pt x="954" y="241"/>
                                  <a:pt x="989" y="221"/>
                                </a:cubicBezTo>
                                <a:cubicBezTo>
                                  <a:pt x="1016" y="223"/>
                                  <a:pt x="1014" y="223"/>
                                  <a:pt x="1020" y="245"/>
                                </a:cubicBezTo>
                                <a:cubicBezTo>
                                  <a:pt x="1056" y="242"/>
                                  <a:pt x="1051" y="242"/>
                                  <a:pt x="1075" y="235"/>
                                </a:cubicBezTo>
                                <a:cubicBezTo>
                                  <a:pt x="1083" y="230"/>
                                  <a:pt x="1089" y="226"/>
                                  <a:pt x="1095" y="218"/>
                                </a:cubicBezTo>
                                <a:cubicBezTo>
                                  <a:pt x="1098" y="206"/>
                                  <a:pt x="1097" y="194"/>
                                  <a:pt x="1102" y="182"/>
                                </a:cubicBezTo>
                                <a:cubicBezTo>
                                  <a:pt x="1098" y="161"/>
                                  <a:pt x="1092" y="160"/>
                                  <a:pt x="1078" y="146"/>
                                </a:cubicBezTo>
                                <a:cubicBezTo>
                                  <a:pt x="1063" y="100"/>
                                  <a:pt x="1090" y="99"/>
                                  <a:pt x="1109" y="69"/>
                                </a:cubicBezTo>
                                <a:cubicBezTo>
                                  <a:pt x="1111" y="46"/>
                                  <a:pt x="1114" y="50"/>
                                  <a:pt x="1128" y="36"/>
                                </a:cubicBezTo>
                                <a:cubicBezTo>
                                  <a:pt x="1135" y="38"/>
                                  <a:pt x="1143" y="41"/>
                                  <a:pt x="1150" y="43"/>
                                </a:cubicBezTo>
                                <a:cubicBezTo>
                                  <a:pt x="1169" y="17"/>
                                  <a:pt x="1140" y="5"/>
                                  <a:pt x="1179" y="0"/>
                                </a:cubicBezTo>
                                <a:cubicBezTo>
                                  <a:pt x="1194" y="3"/>
                                  <a:pt x="1184" y="1"/>
                                  <a:pt x="1205" y="7"/>
                                </a:cubicBezTo>
                                <a:cubicBezTo>
                                  <a:pt x="1207" y="8"/>
                                  <a:pt x="1212" y="9"/>
                                  <a:pt x="1212" y="9"/>
                                </a:cubicBezTo>
                                <a:cubicBezTo>
                                  <a:pt x="1220" y="21"/>
                                  <a:pt x="1215" y="53"/>
                                  <a:pt x="1215" y="53"/>
                                </a:cubicBezTo>
                              </a:path>
                            </a:pathLst>
                          </a:custGeom>
                          <a:noFill/>
                          <a:ln w="254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74" name="Freeform 100"/>
                        <p:cNvSpPr>
                          <a:spLocks/>
                        </p:cNvSpPr>
                        <p:nvPr/>
                      </p:nvSpPr>
                      <p:spPr bwMode="auto">
                        <a:xfrm>
                          <a:off x="3044" y="1982"/>
                          <a:ext cx="663" cy="418"/>
                        </a:xfrm>
                        <a:custGeom>
                          <a:avLst/>
                          <a:gdLst>
                            <a:gd name="T0" fmla="*/ 0 w 663"/>
                            <a:gd name="T1" fmla="*/ 0 h 418"/>
                            <a:gd name="T2" fmla="*/ 17 w 663"/>
                            <a:gd name="T3" fmla="*/ 19 h 418"/>
                            <a:gd name="T4" fmla="*/ 22 w 663"/>
                            <a:gd name="T5" fmla="*/ 29 h 418"/>
                            <a:gd name="T6" fmla="*/ 29 w 663"/>
                            <a:gd name="T7" fmla="*/ 31 h 418"/>
                            <a:gd name="T8" fmla="*/ 41 w 663"/>
                            <a:gd name="T9" fmla="*/ 86 h 418"/>
                            <a:gd name="T10" fmla="*/ 51 w 663"/>
                            <a:gd name="T11" fmla="*/ 110 h 418"/>
                            <a:gd name="T12" fmla="*/ 60 w 663"/>
                            <a:gd name="T13" fmla="*/ 230 h 418"/>
                            <a:gd name="T14" fmla="*/ 58 w 663"/>
                            <a:gd name="T15" fmla="*/ 250 h 418"/>
                            <a:gd name="T16" fmla="*/ 44 w 663"/>
                            <a:gd name="T17" fmla="*/ 264 h 418"/>
                            <a:gd name="T18" fmla="*/ 27 w 663"/>
                            <a:gd name="T19" fmla="*/ 300 h 418"/>
                            <a:gd name="T20" fmla="*/ 65 w 663"/>
                            <a:gd name="T21" fmla="*/ 367 h 418"/>
                            <a:gd name="T22" fmla="*/ 96 w 663"/>
                            <a:gd name="T23" fmla="*/ 350 h 418"/>
                            <a:gd name="T24" fmla="*/ 130 w 663"/>
                            <a:gd name="T25" fmla="*/ 362 h 418"/>
                            <a:gd name="T26" fmla="*/ 152 w 663"/>
                            <a:gd name="T27" fmla="*/ 350 h 418"/>
                            <a:gd name="T28" fmla="*/ 164 w 663"/>
                            <a:gd name="T29" fmla="*/ 360 h 418"/>
                            <a:gd name="T30" fmla="*/ 200 w 663"/>
                            <a:gd name="T31" fmla="*/ 403 h 418"/>
                            <a:gd name="T32" fmla="*/ 224 w 663"/>
                            <a:gd name="T33" fmla="*/ 398 h 418"/>
                            <a:gd name="T34" fmla="*/ 238 w 663"/>
                            <a:gd name="T35" fmla="*/ 418 h 418"/>
                            <a:gd name="T36" fmla="*/ 257 w 663"/>
                            <a:gd name="T37" fmla="*/ 415 h 418"/>
                            <a:gd name="T38" fmla="*/ 276 w 663"/>
                            <a:gd name="T39" fmla="*/ 382 h 418"/>
                            <a:gd name="T40" fmla="*/ 317 w 663"/>
                            <a:gd name="T41" fmla="*/ 334 h 418"/>
                            <a:gd name="T42" fmla="*/ 396 w 663"/>
                            <a:gd name="T43" fmla="*/ 307 h 418"/>
                            <a:gd name="T44" fmla="*/ 428 w 663"/>
                            <a:gd name="T45" fmla="*/ 264 h 418"/>
                            <a:gd name="T46" fmla="*/ 459 w 663"/>
                            <a:gd name="T47" fmla="*/ 230 h 418"/>
                            <a:gd name="T48" fmla="*/ 507 w 663"/>
                            <a:gd name="T49" fmla="*/ 209 h 418"/>
                            <a:gd name="T50" fmla="*/ 550 w 663"/>
                            <a:gd name="T51" fmla="*/ 173 h 418"/>
                            <a:gd name="T52" fmla="*/ 612 w 663"/>
                            <a:gd name="T53" fmla="*/ 142 h 418"/>
                            <a:gd name="T54" fmla="*/ 629 w 663"/>
                            <a:gd name="T55" fmla="*/ 132 h 418"/>
                            <a:gd name="T56" fmla="*/ 653 w 663"/>
                            <a:gd name="T57" fmla="*/ 151 h 418"/>
                            <a:gd name="T58" fmla="*/ 663 w 663"/>
                            <a:gd name="T59" fmla="*/ 156 h 4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3"/>
                            <a:gd name="T91" fmla="*/ 0 h 418"/>
                            <a:gd name="T92" fmla="*/ 663 w 663"/>
                            <a:gd name="T93" fmla="*/ 418 h 4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3" h="418">
                              <a:moveTo>
                                <a:pt x="0" y="0"/>
                              </a:moveTo>
                              <a:cubicBezTo>
                                <a:pt x="8" y="7"/>
                                <a:pt x="8" y="13"/>
                                <a:pt x="17" y="19"/>
                              </a:cubicBezTo>
                              <a:cubicBezTo>
                                <a:pt x="19" y="22"/>
                                <a:pt x="19" y="26"/>
                                <a:pt x="22" y="29"/>
                              </a:cubicBezTo>
                              <a:cubicBezTo>
                                <a:pt x="24" y="31"/>
                                <a:pt x="28" y="29"/>
                                <a:pt x="29" y="31"/>
                              </a:cubicBezTo>
                              <a:cubicBezTo>
                                <a:pt x="36" y="61"/>
                                <a:pt x="24" y="69"/>
                                <a:pt x="41" y="86"/>
                              </a:cubicBezTo>
                              <a:cubicBezTo>
                                <a:pt x="44" y="95"/>
                                <a:pt x="47" y="102"/>
                                <a:pt x="51" y="110"/>
                              </a:cubicBezTo>
                              <a:cubicBezTo>
                                <a:pt x="51" y="119"/>
                                <a:pt x="44" y="202"/>
                                <a:pt x="60" y="230"/>
                              </a:cubicBezTo>
                              <a:cubicBezTo>
                                <a:pt x="59" y="237"/>
                                <a:pt x="61" y="244"/>
                                <a:pt x="58" y="250"/>
                              </a:cubicBezTo>
                              <a:cubicBezTo>
                                <a:pt x="55" y="256"/>
                                <a:pt x="44" y="264"/>
                                <a:pt x="44" y="264"/>
                              </a:cubicBezTo>
                              <a:cubicBezTo>
                                <a:pt x="39" y="276"/>
                                <a:pt x="31" y="287"/>
                                <a:pt x="27" y="300"/>
                              </a:cubicBezTo>
                              <a:cubicBezTo>
                                <a:pt x="29" y="339"/>
                                <a:pt x="26" y="356"/>
                                <a:pt x="65" y="367"/>
                              </a:cubicBezTo>
                              <a:cubicBezTo>
                                <a:pt x="76" y="364"/>
                                <a:pt x="85" y="355"/>
                                <a:pt x="96" y="350"/>
                              </a:cubicBezTo>
                              <a:cubicBezTo>
                                <a:pt x="115" y="353"/>
                                <a:pt x="116" y="354"/>
                                <a:pt x="130" y="362"/>
                              </a:cubicBezTo>
                              <a:cubicBezTo>
                                <a:pt x="141" y="351"/>
                                <a:pt x="135" y="347"/>
                                <a:pt x="152" y="350"/>
                              </a:cubicBezTo>
                              <a:cubicBezTo>
                                <a:pt x="165" y="376"/>
                                <a:pt x="146" y="343"/>
                                <a:pt x="164" y="360"/>
                              </a:cubicBezTo>
                              <a:cubicBezTo>
                                <a:pt x="180" y="375"/>
                                <a:pt x="179" y="393"/>
                                <a:pt x="200" y="403"/>
                              </a:cubicBezTo>
                              <a:cubicBezTo>
                                <a:pt x="211" y="401"/>
                                <a:pt x="213" y="395"/>
                                <a:pt x="224" y="398"/>
                              </a:cubicBezTo>
                              <a:cubicBezTo>
                                <a:pt x="227" y="408"/>
                                <a:pt x="229" y="412"/>
                                <a:pt x="238" y="418"/>
                              </a:cubicBezTo>
                              <a:cubicBezTo>
                                <a:pt x="244" y="417"/>
                                <a:pt x="251" y="418"/>
                                <a:pt x="257" y="415"/>
                              </a:cubicBezTo>
                              <a:cubicBezTo>
                                <a:pt x="265" y="411"/>
                                <a:pt x="272" y="389"/>
                                <a:pt x="276" y="382"/>
                              </a:cubicBezTo>
                              <a:cubicBezTo>
                                <a:pt x="287" y="361"/>
                                <a:pt x="296" y="346"/>
                                <a:pt x="317" y="334"/>
                              </a:cubicBezTo>
                              <a:cubicBezTo>
                                <a:pt x="340" y="298"/>
                                <a:pt x="331" y="310"/>
                                <a:pt x="396" y="307"/>
                              </a:cubicBezTo>
                              <a:cubicBezTo>
                                <a:pt x="400" y="281"/>
                                <a:pt x="406" y="275"/>
                                <a:pt x="428" y="264"/>
                              </a:cubicBezTo>
                              <a:cubicBezTo>
                                <a:pt x="431" y="247"/>
                                <a:pt x="450" y="245"/>
                                <a:pt x="459" y="230"/>
                              </a:cubicBezTo>
                              <a:cubicBezTo>
                                <a:pt x="466" y="205"/>
                                <a:pt x="482" y="210"/>
                                <a:pt x="507" y="209"/>
                              </a:cubicBezTo>
                              <a:cubicBezTo>
                                <a:pt x="526" y="190"/>
                                <a:pt x="524" y="184"/>
                                <a:pt x="550" y="173"/>
                              </a:cubicBezTo>
                              <a:cubicBezTo>
                                <a:pt x="564" y="153"/>
                                <a:pt x="589" y="145"/>
                                <a:pt x="612" y="142"/>
                              </a:cubicBezTo>
                              <a:cubicBezTo>
                                <a:pt x="614" y="140"/>
                                <a:pt x="623" y="131"/>
                                <a:pt x="629" y="132"/>
                              </a:cubicBezTo>
                              <a:cubicBezTo>
                                <a:pt x="637" y="134"/>
                                <a:pt x="646" y="147"/>
                                <a:pt x="653" y="151"/>
                              </a:cubicBezTo>
                              <a:cubicBezTo>
                                <a:pt x="656" y="153"/>
                                <a:pt x="663" y="156"/>
                                <a:pt x="663" y="156"/>
                              </a:cubicBezTo>
                            </a:path>
                          </a:pathLst>
                        </a:custGeom>
                        <a:noFill/>
                        <a:ln w="254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72" name="Freeform 101"/>
                      <p:cNvSpPr>
                        <a:spLocks/>
                      </p:cNvSpPr>
                      <p:nvPr/>
                    </p:nvSpPr>
                    <p:spPr bwMode="auto">
                      <a:xfrm>
                        <a:off x="3403" y="2309"/>
                        <a:ext cx="221" cy="787"/>
                      </a:xfrm>
                      <a:custGeom>
                        <a:avLst/>
                        <a:gdLst>
                          <a:gd name="T0" fmla="*/ 221 w 221"/>
                          <a:gd name="T1" fmla="*/ 0 h 787"/>
                          <a:gd name="T2" fmla="*/ 219 w 221"/>
                          <a:gd name="T3" fmla="*/ 55 h 787"/>
                          <a:gd name="T4" fmla="*/ 168 w 221"/>
                          <a:gd name="T5" fmla="*/ 115 h 787"/>
                          <a:gd name="T6" fmla="*/ 147 w 221"/>
                          <a:gd name="T7" fmla="*/ 129 h 787"/>
                          <a:gd name="T8" fmla="*/ 137 w 221"/>
                          <a:gd name="T9" fmla="*/ 151 h 787"/>
                          <a:gd name="T10" fmla="*/ 99 w 221"/>
                          <a:gd name="T11" fmla="*/ 165 h 787"/>
                          <a:gd name="T12" fmla="*/ 75 w 221"/>
                          <a:gd name="T13" fmla="*/ 192 h 787"/>
                          <a:gd name="T14" fmla="*/ 65 w 221"/>
                          <a:gd name="T15" fmla="*/ 206 h 787"/>
                          <a:gd name="T16" fmla="*/ 31 w 221"/>
                          <a:gd name="T17" fmla="*/ 249 h 787"/>
                          <a:gd name="T18" fmla="*/ 12 w 221"/>
                          <a:gd name="T19" fmla="*/ 329 h 787"/>
                          <a:gd name="T20" fmla="*/ 7 w 221"/>
                          <a:gd name="T21" fmla="*/ 362 h 787"/>
                          <a:gd name="T22" fmla="*/ 27 w 221"/>
                          <a:gd name="T23" fmla="*/ 386 h 787"/>
                          <a:gd name="T24" fmla="*/ 22 w 221"/>
                          <a:gd name="T25" fmla="*/ 427 h 787"/>
                          <a:gd name="T26" fmla="*/ 3 w 221"/>
                          <a:gd name="T27" fmla="*/ 456 h 787"/>
                          <a:gd name="T28" fmla="*/ 22 w 221"/>
                          <a:gd name="T29" fmla="*/ 559 h 787"/>
                          <a:gd name="T30" fmla="*/ 24 w 221"/>
                          <a:gd name="T31" fmla="*/ 619 h 787"/>
                          <a:gd name="T32" fmla="*/ 34 w 221"/>
                          <a:gd name="T33" fmla="*/ 633 h 787"/>
                          <a:gd name="T34" fmla="*/ 15 w 221"/>
                          <a:gd name="T35" fmla="*/ 689 h 787"/>
                          <a:gd name="T36" fmla="*/ 22 w 221"/>
                          <a:gd name="T37" fmla="*/ 787 h 7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
                          <a:gd name="T58" fmla="*/ 0 h 787"/>
                          <a:gd name="T59" fmla="*/ 221 w 221"/>
                          <a:gd name="T60" fmla="*/ 787 h 7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 h="787">
                            <a:moveTo>
                              <a:pt x="221" y="0"/>
                            </a:moveTo>
                            <a:cubicBezTo>
                              <a:pt x="220" y="18"/>
                              <a:pt x="221" y="37"/>
                              <a:pt x="219" y="55"/>
                            </a:cubicBezTo>
                            <a:cubicBezTo>
                              <a:pt x="216" y="87"/>
                              <a:pt x="192" y="98"/>
                              <a:pt x="168" y="115"/>
                            </a:cubicBezTo>
                            <a:cubicBezTo>
                              <a:pt x="160" y="121"/>
                              <a:pt x="158" y="126"/>
                              <a:pt x="147" y="129"/>
                            </a:cubicBezTo>
                            <a:cubicBezTo>
                              <a:pt x="146" y="131"/>
                              <a:pt x="139" y="150"/>
                              <a:pt x="137" y="151"/>
                            </a:cubicBezTo>
                            <a:cubicBezTo>
                              <a:pt x="127" y="158"/>
                              <a:pt x="110" y="159"/>
                              <a:pt x="99" y="165"/>
                            </a:cubicBezTo>
                            <a:cubicBezTo>
                              <a:pt x="92" y="176"/>
                              <a:pt x="84" y="182"/>
                              <a:pt x="75" y="192"/>
                            </a:cubicBezTo>
                            <a:cubicBezTo>
                              <a:pt x="71" y="196"/>
                              <a:pt x="65" y="206"/>
                              <a:pt x="65" y="206"/>
                            </a:cubicBezTo>
                            <a:cubicBezTo>
                              <a:pt x="59" y="226"/>
                              <a:pt x="42" y="233"/>
                              <a:pt x="31" y="249"/>
                            </a:cubicBezTo>
                            <a:cubicBezTo>
                              <a:pt x="30" y="275"/>
                              <a:pt x="42" y="316"/>
                              <a:pt x="12" y="329"/>
                            </a:cubicBezTo>
                            <a:cubicBezTo>
                              <a:pt x="4" y="340"/>
                              <a:pt x="0" y="349"/>
                              <a:pt x="7" y="362"/>
                            </a:cubicBezTo>
                            <a:cubicBezTo>
                              <a:pt x="12" y="371"/>
                              <a:pt x="27" y="386"/>
                              <a:pt x="27" y="386"/>
                            </a:cubicBezTo>
                            <a:cubicBezTo>
                              <a:pt x="26" y="400"/>
                              <a:pt x="29" y="415"/>
                              <a:pt x="22" y="427"/>
                            </a:cubicBezTo>
                            <a:cubicBezTo>
                              <a:pt x="16" y="438"/>
                              <a:pt x="7" y="442"/>
                              <a:pt x="3" y="456"/>
                            </a:cubicBezTo>
                            <a:cubicBezTo>
                              <a:pt x="5" y="514"/>
                              <a:pt x="4" y="517"/>
                              <a:pt x="22" y="559"/>
                            </a:cubicBezTo>
                            <a:cubicBezTo>
                              <a:pt x="23" y="579"/>
                              <a:pt x="21" y="599"/>
                              <a:pt x="24" y="619"/>
                            </a:cubicBezTo>
                            <a:cubicBezTo>
                              <a:pt x="25" y="625"/>
                              <a:pt x="34" y="633"/>
                              <a:pt x="34" y="633"/>
                            </a:cubicBezTo>
                            <a:cubicBezTo>
                              <a:pt x="31" y="668"/>
                              <a:pt x="34" y="667"/>
                              <a:pt x="15" y="689"/>
                            </a:cubicBezTo>
                            <a:cubicBezTo>
                              <a:pt x="16" y="734"/>
                              <a:pt x="22" y="750"/>
                              <a:pt x="22" y="787"/>
                            </a:cubicBezTo>
                          </a:path>
                        </a:pathLst>
                      </a:custGeom>
                      <a:noFill/>
                      <a:ln w="254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61" name="Line 102"/>
                    <p:cNvSpPr>
                      <a:spLocks noChangeShapeType="1"/>
                    </p:cNvSpPr>
                    <p:nvPr/>
                  </p:nvSpPr>
                  <p:spPr bwMode="auto">
                    <a:xfrm flipV="1">
                      <a:off x="2478" y="3222"/>
                      <a:ext cx="2160" cy="6"/>
                    </a:xfrm>
                    <a:prstGeom prst="line">
                      <a:avLst/>
                    </a:prstGeom>
                    <a:noFill/>
                    <a:ln w="66675">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62" name="Line 103"/>
                    <p:cNvSpPr>
                      <a:spLocks noChangeShapeType="1"/>
                    </p:cNvSpPr>
                    <p:nvPr/>
                  </p:nvSpPr>
                  <p:spPr bwMode="auto">
                    <a:xfrm flipV="1">
                      <a:off x="3282" y="3222"/>
                      <a:ext cx="2160" cy="6"/>
                    </a:xfrm>
                    <a:prstGeom prst="line">
                      <a:avLst/>
                    </a:prstGeom>
                    <a:noFill/>
                    <a:ln w="66675">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59" name="Freeform 104"/>
                  <p:cNvSpPr>
                    <a:spLocks/>
                  </p:cNvSpPr>
                  <p:nvPr/>
                </p:nvSpPr>
                <p:spPr bwMode="auto">
                  <a:xfrm>
                    <a:off x="2574" y="264"/>
                    <a:ext cx="64" cy="168"/>
                  </a:xfrm>
                  <a:custGeom>
                    <a:avLst/>
                    <a:gdLst>
                      <a:gd name="T0" fmla="*/ 50 w 64"/>
                      <a:gd name="T1" fmla="*/ 0 h 168"/>
                      <a:gd name="T2" fmla="*/ 64 w 64"/>
                      <a:gd name="T3" fmla="*/ 10 h 168"/>
                      <a:gd name="T4" fmla="*/ 48 w 64"/>
                      <a:gd name="T5" fmla="*/ 24 h 168"/>
                      <a:gd name="T6" fmla="*/ 54 w 64"/>
                      <a:gd name="T7" fmla="*/ 58 h 168"/>
                      <a:gd name="T8" fmla="*/ 50 w 64"/>
                      <a:gd name="T9" fmla="*/ 78 h 168"/>
                      <a:gd name="T10" fmla="*/ 58 w 64"/>
                      <a:gd name="T11" fmla="*/ 106 h 168"/>
                      <a:gd name="T12" fmla="*/ 30 w 64"/>
                      <a:gd name="T13" fmla="*/ 124 h 168"/>
                      <a:gd name="T14" fmla="*/ 18 w 64"/>
                      <a:gd name="T15" fmla="*/ 148 h 168"/>
                      <a:gd name="T16" fmla="*/ 14 w 64"/>
                      <a:gd name="T17" fmla="*/ 160 h 168"/>
                      <a:gd name="T18" fmla="*/ 0 w 64"/>
                      <a:gd name="T19" fmla="*/ 168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68"/>
                      <a:gd name="T32" fmla="*/ 64 w 64"/>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68">
                        <a:moveTo>
                          <a:pt x="50" y="0"/>
                        </a:moveTo>
                        <a:cubicBezTo>
                          <a:pt x="64" y="5"/>
                          <a:pt x="61" y="0"/>
                          <a:pt x="64" y="10"/>
                        </a:cubicBezTo>
                        <a:cubicBezTo>
                          <a:pt x="61" y="21"/>
                          <a:pt x="59" y="21"/>
                          <a:pt x="48" y="24"/>
                        </a:cubicBezTo>
                        <a:cubicBezTo>
                          <a:pt x="36" y="32"/>
                          <a:pt x="42" y="54"/>
                          <a:pt x="54" y="58"/>
                        </a:cubicBezTo>
                        <a:cubicBezTo>
                          <a:pt x="57" y="67"/>
                          <a:pt x="55" y="71"/>
                          <a:pt x="50" y="78"/>
                        </a:cubicBezTo>
                        <a:cubicBezTo>
                          <a:pt x="52" y="91"/>
                          <a:pt x="51" y="96"/>
                          <a:pt x="58" y="106"/>
                        </a:cubicBezTo>
                        <a:cubicBezTo>
                          <a:pt x="55" y="131"/>
                          <a:pt x="55" y="127"/>
                          <a:pt x="30" y="124"/>
                        </a:cubicBezTo>
                        <a:cubicBezTo>
                          <a:pt x="21" y="130"/>
                          <a:pt x="21" y="138"/>
                          <a:pt x="18" y="148"/>
                        </a:cubicBezTo>
                        <a:cubicBezTo>
                          <a:pt x="17" y="152"/>
                          <a:pt x="18" y="159"/>
                          <a:pt x="14" y="160"/>
                        </a:cubicBezTo>
                        <a:cubicBezTo>
                          <a:pt x="8" y="162"/>
                          <a:pt x="0" y="161"/>
                          <a:pt x="0" y="168"/>
                        </a:cubicBezTo>
                      </a:path>
                    </a:pathLst>
                  </a:custGeom>
                  <a:noFill/>
                  <a:ln w="190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46" name="Freeform 105"/>
                <p:cNvSpPr>
                  <a:spLocks/>
                </p:cNvSpPr>
                <p:nvPr/>
              </p:nvSpPr>
              <p:spPr bwMode="auto">
                <a:xfrm>
                  <a:off x="2626" y="247"/>
                  <a:ext cx="436" cy="111"/>
                </a:xfrm>
                <a:custGeom>
                  <a:avLst/>
                  <a:gdLst>
                    <a:gd name="T0" fmla="*/ 0 w 436"/>
                    <a:gd name="T1" fmla="*/ 17 h 111"/>
                    <a:gd name="T2" fmla="*/ 140 w 436"/>
                    <a:gd name="T3" fmla="*/ 33 h 111"/>
                    <a:gd name="T4" fmla="*/ 152 w 436"/>
                    <a:gd name="T5" fmla="*/ 57 h 111"/>
                    <a:gd name="T6" fmla="*/ 196 w 436"/>
                    <a:gd name="T7" fmla="*/ 73 h 111"/>
                    <a:gd name="T8" fmla="*/ 230 w 436"/>
                    <a:gd name="T9" fmla="*/ 79 h 111"/>
                    <a:gd name="T10" fmla="*/ 234 w 436"/>
                    <a:gd name="T11" fmla="*/ 91 h 111"/>
                    <a:gd name="T12" fmla="*/ 246 w 436"/>
                    <a:gd name="T13" fmla="*/ 95 h 111"/>
                    <a:gd name="T14" fmla="*/ 280 w 436"/>
                    <a:gd name="T15" fmla="*/ 93 h 111"/>
                    <a:gd name="T16" fmla="*/ 282 w 436"/>
                    <a:gd name="T17" fmla="*/ 81 h 111"/>
                    <a:gd name="T18" fmla="*/ 296 w 436"/>
                    <a:gd name="T19" fmla="*/ 79 h 111"/>
                    <a:gd name="T20" fmla="*/ 318 w 436"/>
                    <a:gd name="T21" fmla="*/ 75 h 111"/>
                    <a:gd name="T22" fmla="*/ 390 w 436"/>
                    <a:gd name="T23" fmla="*/ 93 h 111"/>
                    <a:gd name="T24" fmla="*/ 408 w 436"/>
                    <a:gd name="T25" fmla="*/ 105 h 111"/>
                    <a:gd name="T26" fmla="*/ 436 w 436"/>
                    <a:gd name="T27" fmla="*/ 111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
                    <a:gd name="T43" fmla="*/ 0 h 111"/>
                    <a:gd name="T44" fmla="*/ 436 w 436"/>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 h="111">
                      <a:moveTo>
                        <a:pt x="0" y="17"/>
                      </a:moveTo>
                      <a:cubicBezTo>
                        <a:pt x="36" y="16"/>
                        <a:pt x="107" y="0"/>
                        <a:pt x="140" y="33"/>
                      </a:cubicBezTo>
                      <a:cubicBezTo>
                        <a:pt x="143" y="41"/>
                        <a:pt x="147" y="50"/>
                        <a:pt x="152" y="57"/>
                      </a:cubicBezTo>
                      <a:cubicBezTo>
                        <a:pt x="158" y="81"/>
                        <a:pt x="164" y="71"/>
                        <a:pt x="196" y="73"/>
                      </a:cubicBezTo>
                      <a:cubicBezTo>
                        <a:pt x="207" y="75"/>
                        <a:pt x="219" y="76"/>
                        <a:pt x="230" y="79"/>
                      </a:cubicBezTo>
                      <a:cubicBezTo>
                        <a:pt x="231" y="83"/>
                        <a:pt x="230" y="90"/>
                        <a:pt x="234" y="91"/>
                      </a:cubicBezTo>
                      <a:cubicBezTo>
                        <a:pt x="238" y="92"/>
                        <a:pt x="246" y="95"/>
                        <a:pt x="246" y="95"/>
                      </a:cubicBezTo>
                      <a:cubicBezTo>
                        <a:pt x="257" y="94"/>
                        <a:pt x="269" y="97"/>
                        <a:pt x="280" y="93"/>
                      </a:cubicBezTo>
                      <a:cubicBezTo>
                        <a:pt x="284" y="92"/>
                        <a:pt x="279" y="84"/>
                        <a:pt x="282" y="81"/>
                      </a:cubicBezTo>
                      <a:cubicBezTo>
                        <a:pt x="286" y="78"/>
                        <a:pt x="291" y="80"/>
                        <a:pt x="296" y="79"/>
                      </a:cubicBezTo>
                      <a:cubicBezTo>
                        <a:pt x="300" y="67"/>
                        <a:pt x="308" y="72"/>
                        <a:pt x="318" y="75"/>
                      </a:cubicBezTo>
                      <a:cubicBezTo>
                        <a:pt x="327" y="103"/>
                        <a:pt x="363" y="92"/>
                        <a:pt x="390" y="93"/>
                      </a:cubicBezTo>
                      <a:cubicBezTo>
                        <a:pt x="397" y="95"/>
                        <a:pt x="402" y="103"/>
                        <a:pt x="408" y="105"/>
                      </a:cubicBezTo>
                      <a:cubicBezTo>
                        <a:pt x="416" y="108"/>
                        <a:pt x="430" y="105"/>
                        <a:pt x="436" y="111"/>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7" name="Freeform 106"/>
                <p:cNvSpPr>
                  <a:spLocks/>
                </p:cNvSpPr>
                <p:nvPr/>
              </p:nvSpPr>
              <p:spPr bwMode="auto">
                <a:xfrm>
                  <a:off x="3062" y="326"/>
                  <a:ext cx="674" cy="476"/>
                </a:xfrm>
                <a:custGeom>
                  <a:avLst/>
                  <a:gdLst>
                    <a:gd name="T0" fmla="*/ 0 w 674"/>
                    <a:gd name="T1" fmla="*/ 40 h 476"/>
                    <a:gd name="T2" fmla="*/ 60 w 674"/>
                    <a:gd name="T3" fmla="*/ 38 h 476"/>
                    <a:gd name="T4" fmla="*/ 70 w 674"/>
                    <a:gd name="T5" fmla="*/ 16 h 476"/>
                    <a:gd name="T6" fmla="*/ 110 w 674"/>
                    <a:gd name="T7" fmla="*/ 0 h 476"/>
                    <a:gd name="T8" fmla="*/ 142 w 674"/>
                    <a:gd name="T9" fmla="*/ 2 h 476"/>
                    <a:gd name="T10" fmla="*/ 162 w 674"/>
                    <a:gd name="T11" fmla="*/ 18 h 476"/>
                    <a:gd name="T12" fmla="*/ 188 w 674"/>
                    <a:gd name="T13" fmla="*/ 34 h 476"/>
                    <a:gd name="T14" fmla="*/ 246 w 674"/>
                    <a:gd name="T15" fmla="*/ 78 h 476"/>
                    <a:gd name="T16" fmla="*/ 262 w 674"/>
                    <a:gd name="T17" fmla="*/ 94 h 476"/>
                    <a:gd name="T18" fmla="*/ 268 w 674"/>
                    <a:gd name="T19" fmla="*/ 112 h 476"/>
                    <a:gd name="T20" fmla="*/ 292 w 674"/>
                    <a:gd name="T21" fmla="*/ 128 h 476"/>
                    <a:gd name="T22" fmla="*/ 306 w 674"/>
                    <a:gd name="T23" fmla="*/ 132 h 476"/>
                    <a:gd name="T24" fmla="*/ 338 w 674"/>
                    <a:gd name="T25" fmla="*/ 150 h 476"/>
                    <a:gd name="T26" fmla="*/ 356 w 674"/>
                    <a:gd name="T27" fmla="*/ 164 h 476"/>
                    <a:gd name="T28" fmla="*/ 398 w 674"/>
                    <a:gd name="T29" fmla="*/ 182 h 476"/>
                    <a:gd name="T30" fmla="*/ 450 w 674"/>
                    <a:gd name="T31" fmla="*/ 226 h 476"/>
                    <a:gd name="T32" fmla="*/ 512 w 674"/>
                    <a:gd name="T33" fmla="*/ 284 h 476"/>
                    <a:gd name="T34" fmla="*/ 534 w 674"/>
                    <a:gd name="T35" fmla="*/ 334 h 476"/>
                    <a:gd name="T36" fmla="*/ 588 w 674"/>
                    <a:gd name="T37" fmla="*/ 340 h 476"/>
                    <a:gd name="T38" fmla="*/ 606 w 674"/>
                    <a:gd name="T39" fmla="*/ 382 h 476"/>
                    <a:gd name="T40" fmla="*/ 622 w 674"/>
                    <a:gd name="T41" fmla="*/ 398 h 476"/>
                    <a:gd name="T42" fmla="*/ 650 w 674"/>
                    <a:gd name="T43" fmla="*/ 434 h 476"/>
                    <a:gd name="T44" fmla="*/ 674 w 674"/>
                    <a:gd name="T45" fmla="*/ 476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4"/>
                    <a:gd name="T70" fmla="*/ 0 h 476"/>
                    <a:gd name="T71" fmla="*/ 674 w 67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4" h="476">
                      <a:moveTo>
                        <a:pt x="0" y="40"/>
                      </a:moveTo>
                      <a:cubicBezTo>
                        <a:pt x="20" y="39"/>
                        <a:pt x="40" y="40"/>
                        <a:pt x="60" y="38"/>
                      </a:cubicBezTo>
                      <a:cubicBezTo>
                        <a:pt x="72" y="37"/>
                        <a:pt x="66" y="21"/>
                        <a:pt x="70" y="16"/>
                      </a:cubicBezTo>
                      <a:cubicBezTo>
                        <a:pt x="75" y="10"/>
                        <a:pt x="103" y="1"/>
                        <a:pt x="110" y="0"/>
                      </a:cubicBezTo>
                      <a:cubicBezTo>
                        <a:pt x="121" y="1"/>
                        <a:pt x="132" y="0"/>
                        <a:pt x="142" y="2"/>
                      </a:cubicBezTo>
                      <a:cubicBezTo>
                        <a:pt x="148" y="3"/>
                        <a:pt x="153" y="16"/>
                        <a:pt x="162" y="18"/>
                      </a:cubicBezTo>
                      <a:cubicBezTo>
                        <a:pt x="166" y="30"/>
                        <a:pt x="178" y="29"/>
                        <a:pt x="188" y="34"/>
                      </a:cubicBezTo>
                      <a:cubicBezTo>
                        <a:pt x="208" y="45"/>
                        <a:pt x="226" y="73"/>
                        <a:pt x="246" y="78"/>
                      </a:cubicBezTo>
                      <a:cubicBezTo>
                        <a:pt x="252" y="82"/>
                        <a:pt x="259" y="87"/>
                        <a:pt x="262" y="94"/>
                      </a:cubicBezTo>
                      <a:cubicBezTo>
                        <a:pt x="264" y="100"/>
                        <a:pt x="263" y="108"/>
                        <a:pt x="268" y="112"/>
                      </a:cubicBezTo>
                      <a:cubicBezTo>
                        <a:pt x="276" y="117"/>
                        <a:pt x="284" y="123"/>
                        <a:pt x="292" y="128"/>
                      </a:cubicBezTo>
                      <a:cubicBezTo>
                        <a:pt x="296" y="131"/>
                        <a:pt x="302" y="130"/>
                        <a:pt x="306" y="132"/>
                      </a:cubicBezTo>
                      <a:cubicBezTo>
                        <a:pt x="315" y="137"/>
                        <a:pt x="330" y="144"/>
                        <a:pt x="338" y="150"/>
                      </a:cubicBezTo>
                      <a:cubicBezTo>
                        <a:pt x="344" y="154"/>
                        <a:pt x="356" y="164"/>
                        <a:pt x="356" y="164"/>
                      </a:cubicBezTo>
                      <a:cubicBezTo>
                        <a:pt x="367" y="181"/>
                        <a:pt x="378" y="180"/>
                        <a:pt x="398" y="182"/>
                      </a:cubicBezTo>
                      <a:cubicBezTo>
                        <a:pt x="417" y="195"/>
                        <a:pt x="432" y="214"/>
                        <a:pt x="450" y="226"/>
                      </a:cubicBezTo>
                      <a:cubicBezTo>
                        <a:pt x="453" y="282"/>
                        <a:pt x="459" y="281"/>
                        <a:pt x="512" y="284"/>
                      </a:cubicBezTo>
                      <a:cubicBezTo>
                        <a:pt x="531" y="296"/>
                        <a:pt x="518" y="323"/>
                        <a:pt x="534" y="334"/>
                      </a:cubicBezTo>
                      <a:cubicBezTo>
                        <a:pt x="548" y="333"/>
                        <a:pt x="578" y="325"/>
                        <a:pt x="588" y="340"/>
                      </a:cubicBezTo>
                      <a:cubicBezTo>
                        <a:pt x="581" y="367"/>
                        <a:pt x="579" y="373"/>
                        <a:pt x="606" y="382"/>
                      </a:cubicBezTo>
                      <a:cubicBezTo>
                        <a:pt x="611" y="389"/>
                        <a:pt x="615" y="393"/>
                        <a:pt x="622" y="398"/>
                      </a:cubicBezTo>
                      <a:cubicBezTo>
                        <a:pt x="627" y="412"/>
                        <a:pt x="639" y="423"/>
                        <a:pt x="650" y="434"/>
                      </a:cubicBezTo>
                      <a:cubicBezTo>
                        <a:pt x="660" y="444"/>
                        <a:pt x="665" y="467"/>
                        <a:pt x="674" y="476"/>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8" name="Freeform 107"/>
                <p:cNvSpPr>
                  <a:spLocks/>
                </p:cNvSpPr>
                <p:nvPr/>
              </p:nvSpPr>
              <p:spPr bwMode="auto">
                <a:xfrm>
                  <a:off x="3740" y="804"/>
                  <a:ext cx="60" cy="294"/>
                </a:xfrm>
                <a:custGeom>
                  <a:avLst/>
                  <a:gdLst>
                    <a:gd name="T0" fmla="*/ 0 w 60"/>
                    <a:gd name="T1" fmla="*/ 0 h 294"/>
                    <a:gd name="T2" fmla="*/ 18 w 60"/>
                    <a:gd name="T3" fmla="*/ 24 h 294"/>
                    <a:gd name="T4" fmla="*/ 20 w 60"/>
                    <a:gd name="T5" fmla="*/ 64 h 294"/>
                    <a:gd name="T6" fmla="*/ 30 w 60"/>
                    <a:gd name="T7" fmla="*/ 88 h 294"/>
                    <a:gd name="T8" fmla="*/ 40 w 60"/>
                    <a:gd name="T9" fmla="*/ 186 h 294"/>
                    <a:gd name="T10" fmla="*/ 38 w 60"/>
                    <a:gd name="T11" fmla="*/ 270 h 294"/>
                    <a:gd name="T12" fmla="*/ 30 w 60"/>
                    <a:gd name="T13" fmla="*/ 282 h 294"/>
                    <a:gd name="T14" fmla="*/ 26 w 60"/>
                    <a:gd name="T15" fmla="*/ 294 h 294"/>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294"/>
                    <a:gd name="T26" fmla="*/ 60 w 60"/>
                    <a:gd name="T27" fmla="*/ 294 h 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294">
                      <a:moveTo>
                        <a:pt x="0" y="0"/>
                      </a:moveTo>
                      <a:cubicBezTo>
                        <a:pt x="3" y="9"/>
                        <a:pt x="18" y="24"/>
                        <a:pt x="18" y="24"/>
                      </a:cubicBezTo>
                      <a:cubicBezTo>
                        <a:pt x="19" y="37"/>
                        <a:pt x="19" y="51"/>
                        <a:pt x="20" y="64"/>
                      </a:cubicBezTo>
                      <a:cubicBezTo>
                        <a:pt x="21" y="73"/>
                        <a:pt x="30" y="88"/>
                        <a:pt x="30" y="88"/>
                      </a:cubicBezTo>
                      <a:cubicBezTo>
                        <a:pt x="32" y="121"/>
                        <a:pt x="35" y="153"/>
                        <a:pt x="40" y="186"/>
                      </a:cubicBezTo>
                      <a:cubicBezTo>
                        <a:pt x="41" y="208"/>
                        <a:pt x="60" y="256"/>
                        <a:pt x="38" y="270"/>
                      </a:cubicBezTo>
                      <a:cubicBezTo>
                        <a:pt x="35" y="274"/>
                        <a:pt x="32" y="277"/>
                        <a:pt x="30" y="282"/>
                      </a:cubicBezTo>
                      <a:cubicBezTo>
                        <a:pt x="29" y="286"/>
                        <a:pt x="26" y="294"/>
                        <a:pt x="26" y="294"/>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9" name="Freeform 108"/>
                <p:cNvSpPr>
                  <a:spLocks/>
                </p:cNvSpPr>
                <p:nvPr/>
              </p:nvSpPr>
              <p:spPr bwMode="auto">
                <a:xfrm>
                  <a:off x="3702" y="1080"/>
                  <a:ext cx="83" cy="120"/>
                </a:xfrm>
                <a:custGeom>
                  <a:avLst/>
                  <a:gdLst>
                    <a:gd name="T0" fmla="*/ 74 w 83"/>
                    <a:gd name="T1" fmla="*/ 0 h 120"/>
                    <a:gd name="T2" fmla="*/ 32 w 83"/>
                    <a:gd name="T3" fmla="*/ 100 h 120"/>
                    <a:gd name="T4" fmla="*/ 0 w 83"/>
                    <a:gd name="T5" fmla="*/ 120 h 120"/>
                    <a:gd name="T6" fmla="*/ 0 60000 65536"/>
                    <a:gd name="T7" fmla="*/ 0 60000 65536"/>
                    <a:gd name="T8" fmla="*/ 0 60000 65536"/>
                    <a:gd name="T9" fmla="*/ 0 w 83"/>
                    <a:gd name="T10" fmla="*/ 0 h 120"/>
                    <a:gd name="T11" fmla="*/ 83 w 83"/>
                    <a:gd name="T12" fmla="*/ 120 h 120"/>
                  </a:gdLst>
                  <a:ahLst/>
                  <a:cxnLst>
                    <a:cxn ang="T6">
                      <a:pos x="T0" y="T1"/>
                    </a:cxn>
                    <a:cxn ang="T7">
                      <a:pos x="T2" y="T3"/>
                    </a:cxn>
                    <a:cxn ang="T8">
                      <a:pos x="T4" y="T5"/>
                    </a:cxn>
                  </a:cxnLst>
                  <a:rect l="T9" t="T10" r="T11" b="T12"/>
                  <a:pathLst>
                    <a:path w="83" h="120">
                      <a:moveTo>
                        <a:pt x="74" y="0"/>
                      </a:moveTo>
                      <a:cubicBezTo>
                        <a:pt x="48" y="38"/>
                        <a:pt x="83" y="83"/>
                        <a:pt x="32" y="100"/>
                      </a:cubicBezTo>
                      <a:cubicBezTo>
                        <a:pt x="26" y="110"/>
                        <a:pt x="12" y="120"/>
                        <a:pt x="0" y="120"/>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0" name="Freeform 109"/>
                <p:cNvSpPr>
                  <a:spLocks/>
                </p:cNvSpPr>
                <p:nvPr/>
              </p:nvSpPr>
              <p:spPr bwMode="auto">
                <a:xfrm>
                  <a:off x="3679" y="1206"/>
                  <a:ext cx="85" cy="104"/>
                </a:xfrm>
                <a:custGeom>
                  <a:avLst/>
                  <a:gdLst>
                    <a:gd name="T0" fmla="*/ 27 w 85"/>
                    <a:gd name="T1" fmla="*/ 0 h 104"/>
                    <a:gd name="T2" fmla="*/ 9 w 85"/>
                    <a:gd name="T3" fmla="*/ 14 h 104"/>
                    <a:gd name="T4" fmla="*/ 1 w 85"/>
                    <a:gd name="T5" fmla="*/ 40 h 104"/>
                    <a:gd name="T6" fmla="*/ 3 w 85"/>
                    <a:gd name="T7" fmla="*/ 68 h 104"/>
                    <a:gd name="T8" fmla="*/ 15 w 85"/>
                    <a:gd name="T9" fmla="*/ 76 h 104"/>
                    <a:gd name="T10" fmla="*/ 85 w 85"/>
                    <a:gd name="T11" fmla="*/ 90 h 104"/>
                    <a:gd name="T12" fmla="*/ 0 60000 65536"/>
                    <a:gd name="T13" fmla="*/ 0 60000 65536"/>
                    <a:gd name="T14" fmla="*/ 0 60000 65536"/>
                    <a:gd name="T15" fmla="*/ 0 60000 65536"/>
                    <a:gd name="T16" fmla="*/ 0 60000 65536"/>
                    <a:gd name="T17" fmla="*/ 0 60000 65536"/>
                    <a:gd name="T18" fmla="*/ 0 w 85"/>
                    <a:gd name="T19" fmla="*/ 0 h 104"/>
                    <a:gd name="T20" fmla="*/ 85 w 85"/>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85" h="104">
                      <a:moveTo>
                        <a:pt x="27" y="0"/>
                      </a:moveTo>
                      <a:cubicBezTo>
                        <a:pt x="24" y="12"/>
                        <a:pt x="21" y="12"/>
                        <a:pt x="9" y="14"/>
                      </a:cubicBezTo>
                      <a:cubicBezTo>
                        <a:pt x="7" y="26"/>
                        <a:pt x="7" y="31"/>
                        <a:pt x="1" y="40"/>
                      </a:cubicBezTo>
                      <a:cubicBezTo>
                        <a:pt x="2" y="49"/>
                        <a:pt x="0" y="59"/>
                        <a:pt x="3" y="68"/>
                      </a:cubicBezTo>
                      <a:cubicBezTo>
                        <a:pt x="5" y="72"/>
                        <a:pt x="15" y="76"/>
                        <a:pt x="15" y="76"/>
                      </a:cubicBezTo>
                      <a:cubicBezTo>
                        <a:pt x="24" y="104"/>
                        <a:pt x="58" y="90"/>
                        <a:pt x="85" y="90"/>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1" name="Freeform 110"/>
                <p:cNvSpPr>
                  <a:spLocks/>
                </p:cNvSpPr>
                <p:nvPr/>
              </p:nvSpPr>
              <p:spPr bwMode="auto">
                <a:xfrm>
                  <a:off x="3888" y="1134"/>
                  <a:ext cx="246" cy="108"/>
                </a:xfrm>
                <a:custGeom>
                  <a:avLst/>
                  <a:gdLst>
                    <a:gd name="T0" fmla="*/ 0 w 246"/>
                    <a:gd name="T1" fmla="*/ 108 h 108"/>
                    <a:gd name="T2" fmla="*/ 32 w 246"/>
                    <a:gd name="T3" fmla="*/ 96 h 108"/>
                    <a:gd name="T4" fmla="*/ 44 w 246"/>
                    <a:gd name="T5" fmla="*/ 92 h 108"/>
                    <a:gd name="T6" fmla="*/ 78 w 246"/>
                    <a:gd name="T7" fmla="*/ 76 h 108"/>
                    <a:gd name="T8" fmla="*/ 100 w 246"/>
                    <a:gd name="T9" fmla="*/ 68 h 108"/>
                    <a:gd name="T10" fmla="*/ 106 w 246"/>
                    <a:gd name="T11" fmla="*/ 62 h 108"/>
                    <a:gd name="T12" fmla="*/ 120 w 246"/>
                    <a:gd name="T13" fmla="*/ 58 h 108"/>
                    <a:gd name="T14" fmla="*/ 174 w 246"/>
                    <a:gd name="T15" fmla="*/ 36 h 108"/>
                    <a:gd name="T16" fmla="*/ 200 w 246"/>
                    <a:gd name="T17" fmla="*/ 28 h 108"/>
                    <a:gd name="T18" fmla="*/ 216 w 246"/>
                    <a:gd name="T19" fmla="*/ 16 h 108"/>
                    <a:gd name="T20" fmla="*/ 234 w 246"/>
                    <a:gd name="T21" fmla="*/ 12 h 108"/>
                    <a:gd name="T22" fmla="*/ 246 w 246"/>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108"/>
                    <a:gd name="T38" fmla="*/ 246 w 246"/>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108">
                      <a:moveTo>
                        <a:pt x="0" y="108"/>
                      </a:moveTo>
                      <a:cubicBezTo>
                        <a:pt x="10" y="101"/>
                        <a:pt x="21" y="99"/>
                        <a:pt x="32" y="96"/>
                      </a:cubicBezTo>
                      <a:cubicBezTo>
                        <a:pt x="36" y="95"/>
                        <a:pt x="44" y="92"/>
                        <a:pt x="44" y="92"/>
                      </a:cubicBezTo>
                      <a:cubicBezTo>
                        <a:pt x="52" y="80"/>
                        <a:pt x="65" y="80"/>
                        <a:pt x="78" y="76"/>
                      </a:cubicBezTo>
                      <a:cubicBezTo>
                        <a:pt x="99" y="60"/>
                        <a:pt x="70" y="80"/>
                        <a:pt x="100" y="68"/>
                      </a:cubicBezTo>
                      <a:cubicBezTo>
                        <a:pt x="103" y="67"/>
                        <a:pt x="104" y="63"/>
                        <a:pt x="106" y="62"/>
                      </a:cubicBezTo>
                      <a:cubicBezTo>
                        <a:pt x="110" y="60"/>
                        <a:pt x="116" y="60"/>
                        <a:pt x="120" y="58"/>
                      </a:cubicBezTo>
                      <a:cubicBezTo>
                        <a:pt x="138" y="48"/>
                        <a:pt x="154" y="41"/>
                        <a:pt x="174" y="36"/>
                      </a:cubicBezTo>
                      <a:cubicBezTo>
                        <a:pt x="183" y="30"/>
                        <a:pt x="188" y="30"/>
                        <a:pt x="200" y="28"/>
                      </a:cubicBezTo>
                      <a:cubicBezTo>
                        <a:pt x="208" y="25"/>
                        <a:pt x="208" y="19"/>
                        <a:pt x="216" y="16"/>
                      </a:cubicBezTo>
                      <a:cubicBezTo>
                        <a:pt x="222" y="14"/>
                        <a:pt x="228" y="14"/>
                        <a:pt x="234" y="12"/>
                      </a:cubicBezTo>
                      <a:cubicBezTo>
                        <a:pt x="236" y="5"/>
                        <a:pt x="239" y="3"/>
                        <a:pt x="246" y="0"/>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2" name="Freeform 111"/>
                <p:cNvSpPr>
                  <a:spLocks/>
                </p:cNvSpPr>
                <p:nvPr/>
              </p:nvSpPr>
              <p:spPr bwMode="auto">
                <a:xfrm>
                  <a:off x="4124" y="1076"/>
                  <a:ext cx="15" cy="50"/>
                </a:xfrm>
                <a:custGeom>
                  <a:avLst/>
                  <a:gdLst>
                    <a:gd name="T0" fmla="*/ 0 w 15"/>
                    <a:gd name="T1" fmla="*/ 0 h 50"/>
                    <a:gd name="T2" fmla="*/ 2 w 15"/>
                    <a:gd name="T3" fmla="*/ 10 h 50"/>
                    <a:gd name="T4" fmla="*/ 8 w 15"/>
                    <a:gd name="T5" fmla="*/ 12 h 50"/>
                    <a:gd name="T6" fmla="*/ 14 w 15"/>
                    <a:gd name="T7" fmla="*/ 50 h 50"/>
                    <a:gd name="T8" fmla="*/ 0 60000 65536"/>
                    <a:gd name="T9" fmla="*/ 0 60000 65536"/>
                    <a:gd name="T10" fmla="*/ 0 60000 65536"/>
                    <a:gd name="T11" fmla="*/ 0 60000 65536"/>
                    <a:gd name="T12" fmla="*/ 0 w 15"/>
                    <a:gd name="T13" fmla="*/ 0 h 50"/>
                    <a:gd name="T14" fmla="*/ 15 w 15"/>
                    <a:gd name="T15" fmla="*/ 50 h 50"/>
                  </a:gdLst>
                  <a:ahLst/>
                  <a:cxnLst>
                    <a:cxn ang="T8">
                      <a:pos x="T0" y="T1"/>
                    </a:cxn>
                    <a:cxn ang="T9">
                      <a:pos x="T2" y="T3"/>
                    </a:cxn>
                    <a:cxn ang="T10">
                      <a:pos x="T4" y="T5"/>
                    </a:cxn>
                    <a:cxn ang="T11">
                      <a:pos x="T6" y="T7"/>
                    </a:cxn>
                  </a:cxnLst>
                  <a:rect l="T12" t="T13" r="T14" b="T15"/>
                  <a:pathLst>
                    <a:path w="15" h="50">
                      <a:moveTo>
                        <a:pt x="0" y="0"/>
                      </a:moveTo>
                      <a:cubicBezTo>
                        <a:pt x="1" y="3"/>
                        <a:pt x="0" y="7"/>
                        <a:pt x="2" y="10"/>
                      </a:cubicBezTo>
                      <a:cubicBezTo>
                        <a:pt x="3" y="12"/>
                        <a:pt x="7" y="10"/>
                        <a:pt x="8" y="12"/>
                      </a:cubicBezTo>
                      <a:cubicBezTo>
                        <a:pt x="15" y="22"/>
                        <a:pt x="14" y="40"/>
                        <a:pt x="14" y="50"/>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3" name="Freeform 112"/>
                <p:cNvSpPr>
                  <a:spLocks/>
                </p:cNvSpPr>
                <p:nvPr/>
              </p:nvSpPr>
              <p:spPr bwMode="auto">
                <a:xfrm>
                  <a:off x="4130" y="1018"/>
                  <a:ext cx="64" cy="32"/>
                </a:xfrm>
                <a:custGeom>
                  <a:avLst/>
                  <a:gdLst>
                    <a:gd name="T0" fmla="*/ 0 w 64"/>
                    <a:gd name="T1" fmla="*/ 32 h 32"/>
                    <a:gd name="T2" fmla="*/ 2 w 64"/>
                    <a:gd name="T3" fmla="*/ 14 h 32"/>
                    <a:gd name="T4" fmla="*/ 64 w 64"/>
                    <a:gd name="T5" fmla="*/ 4 h 32"/>
                    <a:gd name="T6" fmla="*/ 0 60000 65536"/>
                    <a:gd name="T7" fmla="*/ 0 60000 65536"/>
                    <a:gd name="T8" fmla="*/ 0 60000 65536"/>
                    <a:gd name="T9" fmla="*/ 0 w 64"/>
                    <a:gd name="T10" fmla="*/ 0 h 32"/>
                    <a:gd name="T11" fmla="*/ 64 w 64"/>
                    <a:gd name="T12" fmla="*/ 32 h 32"/>
                  </a:gdLst>
                  <a:ahLst/>
                  <a:cxnLst>
                    <a:cxn ang="T6">
                      <a:pos x="T0" y="T1"/>
                    </a:cxn>
                    <a:cxn ang="T7">
                      <a:pos x="T2" y="T3"/>
                    </a:cxn>
                    <a:cxn ang="T8">
                      <a:pos x="T4" y="T5"/>
                    </a:cxn>
                  </a:cxnLst>
                  <a:rect l="T9" t="T10" r="T11" b="T12"/>
                  <a:pathLst>
                    <a:path w="64" h="32">
                      <a:moveTo>
                        <a:pt x="0" y="32"/>
                      </a:moveTo>
                      <a:cubicBezTo>
                        <a:pt x="1" y="26"/>
                        <a:pt x="0" y="20"/>
                        <a:pt x="2" y="14"/>
                      </a:cubicBezTo>
                      <a:cubicBezTo>
                        <a:pt x="7" y="0"/>
                        <a:pt x="62" y="4"/>
                        <a:pt x="64" y="4"/>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4" name="Freeform 113"/>
                <p:cNvSpPr>
                  <a:spLocks/>
                </p:cNvSpPr>
                <p:nvPr/>
              </p:nvSpPr>
              <p:spPr bwMode="auto">
                <a:xfrm>
                  <a:off x="4374" y="899"/>
                  <a:ext cx="64" cy="85"/>
                </a:xfrm>
                <a:custGeom>
                  <a:avLst/>
                  <a:gdLst>
                    <a:gd name="T0" fmla="*/ 0 w 64"/>
                    <a:gd name="T1" fmla="*/ 85 h 85"/>
                    <a:gd name="T2" fmla="*/ 24 w 64"/>
                    <a:gd name="T3" fmla="*/ 53 h 85"/>
                    <a:gd name="T4" fmla="*/ 40 w 64"/>
                    <a:gd name="T5" fmla="*/ 21 h 85"/>
                    <a:gd name="T6" fmla="*/ 60 w 64"/>
                    <a:gd name="T7" fmla="*/ 7 h 85"/>
                    <a:gd name="T8" fmla="*/ 64 w 64"/>
                    <a:gd name="T9" fmla="*/ 1 h 85"/>
                    <a:gd name="T10" fmla="*/ 0 60000 65536"/>
                    <a:gd name="T11" fmla="*/ 0 60000 65536"/>
                    <a:gd name="T12" fmla="*/ 0 60000 65536"/>
                    <a:gd name="T13" fmla="*/ 0 60000 65536"/>
                    <a:gd name="T14" fmla="*/ 0 60000 65536"/>
                    <a:gd name="T15" fmla="*/ 0 w 64"/>
                    <a:gd name="T16" fmla="*/ 0 h 85"/>
                    <a:gd name="T17" fmla="*/ 64 w 64"/>
                    <a:gd name="T18" fmla="*/ 85 h 85"/>
                  </a:gdLst>
                  <a:ahLst/>
                  <a:cxnLst>
                    <a:cxn ang="T10">
                      <a:pos x="T0" y="T1"/>
                    </a:cxn>
                    <a:cxn ang="T11">
                      <a:pos x="T2" y="T3"/>
                    </a:cxn>
                    <a:cxn ang="T12">
                      <a:pos x="T4" y="T5"/>
                    </a:cxn>
                    <a:cxn ang="T13">
                      <a:pos x="T6" y="T7"/>
                    </a:cxn>
                    <a:cxn ang="T14">
                      <a:pos x="T8" y="T9"/>
                    </a:cxn>
                  </a:cxnLst>
                  <a:rect l="T15" t="T16" r="T17" b="T18"/>
                  <a:pathLst>
                    <a:path w="64" h="85">
                      <a:moveTo>
                        <a:pt x="0" y="85"/>
                      </a:moveTo>
                      <a:cubicBezTo>
                        <a:pt x="11" y="74"/>
                        <a:pt x="11" y="62"/>
                        <a:pt x="24" y="53"/>
                      </a:cubicBezTo>
                      <a:cubicBezTo>
                        <a:pt x="31" y="43"/>
                        <a:pt x="30" y="28"/>
                        <a:pt x="40" y="21"/>
                      </a:cubicBezTo>
                      <a:cubicBezTo>
                        <a:pt x="48" y="9"/>
                        <a:pt x="42" y="10"/>
                        <a:pt x="60" y="7"/>
                      </a:cubicBezTo>
                      <a:cubicBezTo>
                        <a:pt x="62" y="0"/>
                        <a:pt x="60" y="1"/>
                        <a:pt x="64" y="1"/>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5" name="Freeform 114"/>
                <p:cNvSpPr>
                  <a:spLocks/>
                </p:cNvSpPr>
                <p:nvPr/>
              </p:nvSpPr>
              <p:spPr bwMode="auto">
                <a:xfrm>
                  <a:off x="4584" y="372"/>
                  <a:ext cx="821" cy="422"/>
                </a:xfrm>
                <a:custGeom>
                  <a:avLst/>
                  <a:gdLst>
                    <a:gd name="T0" fmla="*/ 0 w 821"/>
                    <a:gd name="T1" fmla="*/ 422 h 422"/>
                    <a:gd name="T2" fmla="*/ 42 w 821"/>
                    <a:gd name="T3" fmla="*/ 414 h 422"/>
                    <a:gd name="T4" fmla="*/ 180 w 821"/>
                    <a:gd name="T5" fmla="*/ 414 h 422"/>
                    <a:gd name="T6" fmla="*/ 200 w 821"/>
                    <a:gd name="T7" fmla="*/ 394 h 422"/>
                    <a:gd name="T8" fmla="*/ 276 w 821"/>
                    <a:gd name="T9" fmla="*/ 392 h 422"/>
                    <a:gd name="T10" fmla="*/ 296 w 821"/>
                    <a:gd name="T11" fmla="*/ 388 h 422"/>
                    <a:gd name="T12" fmla="*/ 308 w 821"/>
                    <a:gd name="T13" fmla="*/ 384 h 422"/>
                    <a:gd name="T14" fmla="*/ 328 w 821"/>
                    <a:gd name="T15" fmla="*/ 368 h 422"/>
                    <a:gd name="T16" fmla="*/ 330 w 821"/>
                    <a:gd name="T17" fmla="*/ 350 h 422"/>
                    <a:gd name="T18" fmla="*/ 352 w 821"/>
                    <a:gd name="T19" fmla="*/ 344 h 422"/>
                    <a:gd name="T20" fmla="*/ 390 w 821"/>
                    <a:gd name="T21" fmla="*/ 328 h 422"/>
                    <a:gd name="T22" fmla="*/ 398 w 821"/>
                    <a:gd name="T23" fmla="*/ 302 h 422"/>
                    <a:gd name="T24" fmla="*/ 416 w 821"/>
                    <a:gd name="T25" fmla="*/ 292 h 422"/>
                    <a:gd name="T26" fmla="*/ 432 w 821"/>
                    <a:gd name="T27" fmla="*/ 266 h 422"/>
                    <a:gd name="T28" fmla="*/ 444 w 821"/>
                    <a:gd name="T29" fmla="*/ 262 h 422"/>
                    <a:gd name="T30" fmla="*/ 446 w 821"/>
                    <a:gd name="T31" fmla="*/ 256 h 422"/>
                    <a:gd name="T32" fmla="*/ 450 w 821"/>
                    <a:gd name="T33" fmla="*/ 250 h 422"/>
                    <a:gd name="T34" fmla="*/ 454 w 821"/>
                    <a:gd name="T35" fmla="*/ 238 h 422"/>
                    <a:gd name="T36" fmla="*/ 488 w 821"/>
                    <a:gd name="T37" fmla="*/ 112 h 422"/>
                    <a:gd name="T38" fmla="*/ 506 w 821"/>
                    <a:gd name="T39" fmla="*/ 76 h 422"/>
                    <a:gd name="T40" fmla="*/ 520 w 821"/>
                    <a:gd name="T41" fmla="*/ 46 h 422"/>
                    <a:gd name="T42" fmla="*/ 526 w 821"/>
                    <a:gd name="T43" fmla="*/ 28 h 422"/>
                    <a:gd name="T44" fmla="*/ 548 w 821"/>
                    <a:gd name="T45" fmla="*/ 0 h 422"/>
                    <a:gd name="T46" fmla="*/ 570 w 821"/>
                    <a:gd name="T47" fmla="*/ 20 h 422"/>
                    <a:gd name="T48" fmla="*/ 624 w 821"/>
                    <a:gd name="T49" fmla="*/ 10 h 422"/>
                    <a:gd name="T50" fmla="*/ 718 w 821"/>
                    <a:gd name="T51" fmla="*/ 44 h 422"/>
                    <a:gd name="T52" fmla="*/ 732 w 821"/>
                    <a:gd name="T53" fmla="*/ 94 h 422"/>
                    <a:gd name="T54" fmla="*/ 762 w 821"/>
                    <a:gd name="T55" fmla="*/ 244 h 422"/>
                    <a:gd name="T56" fmla="*/ 776 w 821"/>
                    <a:gd name="T57" fmla="*/ 252 h 422"/>
                    <a:gd name="T58" fmla="*/ 814 w 821"/>
                    <a:gd name="T59" fmla="*/ 304 h 422"/>
                    <a:gd name="T60" fmla="*/ 820 w 821"/>
                    <a:gd name="T61" fmla="*/ 304 h 4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21"/>
                    <a:gd name="T94" fmla="*/ 0 h 422"/>
                    <a:gd name="T95" fmla="*/ 821 w 821"/>
                    <a:gd name="T96" fmla="*/ 422 h 4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21" h="422">
                      <a:moveTo>
                        <a:pt x="0" y="422"/>
                      </a:moveTo>
                      <a:cubicBezTo>
                        <a:pt x="15" y="418"/>
                        <a:pt x="27" y="416"/>
                        <a:pt x="42" y="414"/>
                      </a:cubicBezTo>
                      <a:cubicBezTo>
                        <a:pt x="51" y="414"/>
                        <a:pt x="159" y="419"/>
                        <a:pt x="180" y="414"/>
                      </a:cubicBezTo>
                      <a:cubicBezTo>
                        <a:pt x="208" y="408"/>
                        <a:pt x="166" y="395"/>
                        <a:pt x="200" y="394"/>
                      </a:cubicBezTo>
                      <a:cubicBezTo>
                        <a:pt x="225" y="393"/>
                        <a:pt x="251" y="393"/>
                        <a:pt x="276" y="392"/>
                      </a:cubicBezTo>
                      <a:cubicBezTo>
                        <a:pt x="283" y="390"/>
                        <a:pt x="289" y="390"/>
                        <a:pt x="296" y="388"/>
                      </a:cubicBezTo>
                      <a:cubicBezTo>
                        <a:pt x="300" y="387"/>
                        <a:pt x="308" y="384"/>
                        <a:pt x="308" y="384"/>
                      </a:cubicBezTo>
                      <a:cubicBezTo>
                        <a:pt x="311" y="374"/>
                        <a:pt x="320" y="374"/>
                        <a:pt x="328" y="368"/>
                      </a:cubicBezTo>
                      <a:cubicBezTo>
                        <a:pt x="329" y="362"/>
                        <a:pt x="327" y="355"/>
                        <a:pt x="330" y="350"/>
                      </a:cubicBezTo>
                      <a:cubicBezTo>
                        <a:pt x="332" y="347"/>
                        <a:pt x="349" y="345"/>
                        <a:pt x="352" y="344"/>
                      </a:cubicBezTo>
                      <a:cubicBezTo>
                        <a:pt x="366" y="340"/>
                        <a:pt x="376" y="331"/>
                        <a:pt x="390" y="328"/>
                      </a:cubicBezTo>
                      <a:cubicBezTo>
                        <a:pt x="395" y="320"/>
                        <a:pt x="393" y="310"/>
                        <a:pt x="398" y="302"/>
                      </a:cubicBezTo>
                      <a:cubicBezTo>
                        <a:pt x="401" y="298"/>
                        <a:pt x="412" y="295"/>
                        <a:pt x="416" y="292"/>
                      </a:cubicBezTo>
                      <a:cubicBezTo>
                        <a:pt x="418" y="283"/>
                        <a:pt x="423" y="271"/>
                        <a:pt x="432" y="266"/>
                      </a:cubicBezTo>
                      <a:cubicBezTo>
                        <a:pt x="436" y="264"/>
                        <a:pt x="444" y="262"/>
                        <a:pt x="444" y="262"/>
                      </a:cubicBezTo>
                      <a:cubicBezTo>
                        <a:pt x="445" y="260"/>
                        <a:pt x="445" y="258"/>
                        <a:pt x="446" y="256"/>
                      </a:cubicBezTo>
                      <a:cubicBezTo>
                        <a:pt x="447" y="254"/>
                        <a:pt x="449" y="252"/>
                        <a:pt x="450" y="250"/>
                      </a:cubicBezTo>
                      <a:cubicBezTo>
                        <a:pt x="452" y="246"/>
                        <a:pt x="454" y="238"/>
                        <a:pt x="454" y="238"/>
                      </a:cubicBezTo>
                      <a:cubicBezTo>
                        <a:pt x="455" y="203"/>
                        <a:pt x="453" y="135"/>
                        <a:pt x="488" y="112"/>
                      </a:cubicBezTo>
                      <a:cubicBezTo>
                        <a:pt x="492" y="101"/>
                        <a:pt x="497" y="82"/>
                        <a:pt x="506" y="76"/>
                      </a:cubicBezTo>
                      <a:cubicBezTo>
                        <a:pt x="510" y="65"/>
                        <a:pt x="516" y="57"/>
                        <a:pt x="520" y="46"/>
                      </a:cubicBezTo>
                      <a:cubicBezTo>
                        <a:pt x="522" y="40"/>
                        <a:pt x="526" y="28"/>
                        <a:pt x="526" y="28"/>
                      </a:cubicBezTo>
                      <a:cubicBezTo>
                        <a:pt x="528" y="6"/>
                        <a:pt x="530" y="6"/>
                        <a:pt x="548" y="0"/>
                      </a:cubicBezTo>
                      <a:cubicBezTo>
                        <a:pt x="569" y="5"/>
                        <a:pt x="566" y="2"/>
                        <a:pt x="570" y="20"/>
                      </a:cubicBezTo>
                      <a:cubicBezTo>
                        <a:pt x="594" y="18"/>
                        <a:pt x="604" y="17"/>
                        <a:pt x="624" y="10"/>
                      </a:cubicBezTo>
                      <a:cubicBezTo>
                        <a:pt x="685" y="12"/>
                        <a:pt x="690" y="2"/>
                        <a:pt x="718" y="44"/>
                      </a:cubicBezTo>
                      <a:cubicBezTo>
                        <a:pt x="720" y="74"/>
                        <a:pt x="724" y="71"/>
                        <a:pt x="732" y="94"/>
                      </a:cubicBezTo>
                      <a:cubicBezTo>
                        <a:pt x="734" y="131"/>
                        <a:pt x="717" y="226"/>
                        <a:pt x="762" y="244"/>
                      </a:cubicBezTo>
                      <a:cubicBezTo>
                        <a:pt x="771" y="241"/>
                        <a:pt x="773" y="244"/>
                        <a:pt x="776" y="252"/>
                      </a:cubicBezTo>
                      <a:cubicBezTo>
                        <a:pt x="778" y="303"/>
                        <a:pt x="771" y="300"/>
                        <a:pt x="814" y="304"/>
                      </a:cubicBezTo>
                      <a:cubicBezTo>
                        <a:pt x="821" y="306"/>
                        <a:pt x="820" y="308"/>
                        <a:pt x="820" y="304"/>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6" name="Freeform 115"/>
                <p:cNvSpPr>
                  <a:spLocks/>
                </p:cNvSpPr>
                <p:nvPr/>
              </p:nvSpPr>
              <p:spPr bwMode="auto">
                <a:xfrm>
                  <a:off x="4438" y="787"/>
                  <a:ext cx="122" cy="103"/>
                </a:xfrm>
                <a:custGeom>
                  <a:avLst/>
                  <a:gdLst>
                    <a:gd name="T0" fmla="*/ 122 w 122"/>
                    <a:gd name="T1" fmla="*/ 1 h 103"/>
                    <a:gd name="T2" fmla="*/ 102 w 122"/>
                    <a:gd name="T3" fmla="*/ 5 h 103"/>
                    <a:gd name="T4" fmla="*/ 96 w 122"/>
                    <a:gd name="T5" fmla="*/ 31 h 103"/>
                    <a:gd name="T6" fmla="*/ 64 w 122"/>
                    <a:gd name="T7" fmla="*/ 49 h 103"/>
                    <a:gd name="T8" fmla="*/ 52 w 122"/>
                    <a:gd name="T9" fmla="*/ 57 h 103"/>
                    <a:gd name="T10" fmla="*/ 28 w 122"/>
                    <a:gd name="T11" fmla="*/ 75 h 103"/>
                    <a:gd name="T12" fmla="*/ 16 w 122"/>
                    <a:gd name="T13" fmla="*/ 83 h 103"/>
                    <a:gd name="T14" fmla="*/ 0 w 122"/>
                    <a:gd name="T15" fmla="*/ 103 h 103"/>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03"/>
                    <a:gd name="T26" fmla="*/ 122 w 122"/>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03">
                      <a:moveTo>
                        <a:pt x="122" y="1"/>
                      </a:moveTo>
                      <a:cubicBezTo>
                        <a:pt x="116" y="3"/>
                        <a:pt x="107" y="0"/>
                        <a:pt x="102" y="5"/>
                      </a:cubicBezTo>
                      <a:cubicBezTo>
                        <a:pt x="96" y="11"/>
                        <a:pt x="99" y="23"/>
                        <a:pt x="96" y="31"/>
                      </a:cubicBezTo>
                      <a:cubicBezTo>
                        <a:pt x="94" y="38"/>
                        <a:pt x="70" y="46"/>
                        <a:pt x="64" y="49"/>
                      </a:cubicBezTo>
                      <a:cubicBezTo>
                        <a:pt x="60" y="51"/>
                        <a:pt x="52" y="57"/>
                        <a:pt x="52" y="57"/>
                      </a:cubicBezTo>
                      <a:cubicBezTo>
                        <a:pt x="47" y="65"/>
                        <a:pt x="36" y="69"/>
                        <a:pt x="28" y="75"/>
                      </a:cubicBezTo>
                      <a:cubicBezTo>
                        <a:pt x="24" y="78"/>
                        <a:pt x="16" y="83"/>
                        <a:pt x="16" y="83"/>
                      </a:cubicBezTo>
                      <a:cubicBezTo>
                        <a:pt x="11" y="90"/>
                        <a:pt x="8" y="99"/>
                        <a:pt x="0" y="103"/>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57" name="Freeform 116"/>
                <p:cNvSpPr>
                  <a:spLocks/>
                </p:cNvSpPr>
                <p:nvPr/>
              </p:nvSpPr>
              <p:spPr bwMode="auto">
                <a:xfrm>
                  <a:off x="2624" y="2894"/>
                  <a:ext cx="1248" cy="116"/>
                </a:xfrm>
                <a:custGeom>
                  <a:avLst/>
                  <a:gdLst>
                    <a:gd name="T0" fmla="*/ 0 w 1248"/>
                    <a:gd name="T1" fmla="*/ 0 h 116"/>
                    <a:gd name="T2" fmla="*/ 86 w 1248"/>
                    <a:gd name="T3" fmla="*/ 8 h 116"/>
                    <a:gd name="T4" fmla="*/ 326 w 1248"/>
                    <a:gd name="T5" fmla="*/ 6 h 116"/>
                    <a:gd name="T6" fmla="*/ 594 w 1248"/>
                    <a:gd name="T7" fmla="*/ 18 h 116"/>
                    <a:gd name="T8" fmla="*/ 758 w 1248"/>
                    <a:gd name="T9" fmla="*/ 30 h 116"/>
                    <a:gd name="T10" fmla="*/ 790 w 1248"/>
                    <a:gd name="T11" fmla="*/ 40 h 116"/>
                    <a:gd name="T12" fmla="*/ 910 w 1248"/>
                    <a:gd name="T13" fmla="*/ 74 h 116"/>
                    <a:gd name="T14" fmla="*/ 1094 w 1248"/>
                    <a:gd name="T15" fmla="*/ 76 h 116"/>
                    <a:gd name="T16" fmla="*/ 1130 w 1248"/>
                    <a:gd name="T17" fmla="*/ 90 h 116"/>
                    <a:gd name="T18" fmla="*/ 1156 w 1248"/>
                    <a:gd name="T19" fmla="*/ 100 h 116"/>
                    <a:gd name="T20" fmla="*/ 1178 w 1248"/>
                    <a:gd name="T21" fmla="*/ 110 h 116"/>
                    <a:gd name="T22" fmla="*/ 1204 w 1248"/>
                    <a:gd name="T23" fmla="*/ 74 h 116"/>
                    <a:gd name="T24" fmla="*/ 1248 w 1248"/>
                    <a:gd name="T25" fmla="*/ 70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8"/>
                    <a:gd name="T40" fmla="*/ 0 h 116"/>
                    <a:gd name="T41" fmla="*/ 1248 w 124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8" h="116">
                      <a:moveTo>
                        <a:pt x="0" y="0"/>
                      </a:moveTo>
                      <a:cubicBezTo>
                        <a:pt x="32" y="5"/>
                        <a:pt x="48" y="7"/>
                        <a:pt x="86" y="8"/>
                      </a:cubicBezTo>
                      <a:cubicBezTo>
                        <a:pt x="167" y="7"/>
                        <a:pt x="245" y="4"/>
                        <a:pt x="326" y="6"/>
                      </a:cubicBezTo>
                      <a:cubicBezTo>
                        <a:pt x="414" y="24"/>
                        <a:pt x="504" y="17"/>
                        <a:pt x="594" y="18"/>
                      </a:cubicBezTo>
                      <a:cubicBezTo>
                        <a:pt x="677" y="28"/>
                        <a:pt x="574" y="27"/>
                        <a:pt x="758" y="30"/>
                      </a:cubicBezTo>
                      <a:cubicBezTo>
                        <a:pt x="767" y="36"/>
                        <a:pt x="779" y="37"/>
                        <a:pt x="790" y="40"/>
                      </a:cubicBezTo>
                      <a:cubicBezTo>
                        <a:pt x="805" y="85"/>
                        <a:pt x="878" y="73"/>
                        <a:pt x="910" y="74"/>
                      </a:cubicBezTo>
                      <a:cubicBezTo>
                        <a:pt x="971" y="75"/>
                        <a:pt x="1033" y="75"/>
                        <a:pt x="1094" y="76"/>
                      </a:cubicBezTo>
                      <a:cubicBezTo>
                        <a:pt x="1107" y="84"/>
                        <a:pt x="1115" y="88"/>
                        <a:pt x="1130" y="90"/>
                      </a:cubicBezTo>
                      <a:cubicBezTo>
                        <a:pt x="1138" y="95"/>
                        <a:pt x="1147" y="97"/>
                        <a:pt x="1156" y="100"/>
                      </a:cubicBezTo>
                      <a:cubicBezTo>
                        <a:pt x="1167" y="116"/>
                        <a:pt x="1159" y="113"/>
                        <a:pt x="1178" y="110"/>
                      </a:cubicBezTo>
                      <a:cubicBezTo>
                        <a:pt x="1191" y="91"/>
                        <a:pt x="1178" y="81"/>
                        <a:pt x="1204" y="74"/>
                      </a:cubicBezTo>
                      <a:cubicBezTo>
                        <a:pt x="1213" y="61"/>
                        <a:pt x="1233" y="70"/>
                        <a:pt x="1248" y="70"/>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536" name="Text Box 117"/>
              <p:cNvSpPr txBox="1">
                <a:spLocks noChangeArrowheads="1"/>
              </p:cNvSpPr>
              <p:nvPr/>
            </p:nvSpPr>
            <p:spPr bwMode="auto">
              <a:xfrm rot="-5400000">
                <a:off x="2174" y="1493"/>
                <a:ext cx="8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200" b="1">
                    <a:solidFill>
                      <a:srgbClr val="000000"/>
                    </a:solidFill>
                    <a:latin typeface="Calibri" pitchFamily="34" charset="0"/>
                  </a:rPr>
                  <a:t>LU  DI  A  NA</a:t>
                </a:r>
              </a:p>
            </p:txBody>
          </p:sp>
          <p:sp>
            <p:nvSpPr>
              <p:cNvPr id="63537" name="Text Box 118"/>
              <p:cNvSpPr txBox="1">
                <a:spLocks noChangeArrowheads="1"/>
              </p:cNvSpPr>
              <p:nvPr/>
            </p:nvSpPr>
            <p:spPr bwMode="auto">
              <a:xfrm>
                <a:off x="3552" y="355"/>
                <a:ext cx="96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200" b="1">
                    <a:solidFill>
                      <a:srgbClr val="000000"/>
                    </a:solidFill>
                    <a:latin typeface="Calibri" pitchFamily="34" charset="0"/>
                  </a:rPr>
                  <a:t>CA      NA        ĐA</a:t>
                </a:r>
              </a:p>
            </p:txBody>
          </p:sp>
          <p:sp>
            <p:nvSpPr>
              <p:cNvPr id="63538" name="Text Box 119"/>
              <p:cNvSpPr txBox="1">
                <a:spLocks noChangeArrowheads="1"/>
              </p:cNvSpPr>
              <p:nvPr/>
            </p:nvSpPr>
            <p:spPr bwMode="auto">
              <a:xfrm rot="-3264082">
                <a:off x="3596" y="1526"/>
                <a:ext cx="52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b="1">
                    <a:solidFill>
                      <a:srgbClr val="0033CC"/>
                    </a:solidFill>
                    <a:latin typeface="Calibri" pitchFamily="34" charset="0"/>
                  </a:rPr>
                  <a:t>S. Ô-hai-ô</a:t>
                </a:r>
              </a:p>
            </p:txBody>
          </p:sp>
          <p:sp>
            <p:nvSpPr>
              <p:cNvPr id="63539" name="Text Box 120"/>
              <p:cNvSpPr txBox="1">
                <a:spLocks noChangeArrowheads="1"/>
              </p:cNvSpPr>
              <p:nvPr/>
            </p:nvSpPr>
            <p:spPr bwMode="auto">
              <a:xfrm rot="-3671353">
                <a:off x="2509" y="2098"/>
                <a:ext cx="62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b="1">
                    <a:solidFill>
                      <a:srgbClr val="0033CC"/>
                    </a:solidFill>
                    <a:latin typeface="Calibri" pitchFamily="34" charset="0"/>
                  </a:rPr>
                  <a:t>S. Mit-si-xi-pi</a:t>
                </a:r>
              </a:p>
            </p:txBody>
          </p:sp>
          <p:sp>
            <p:nvSpPr>
              <p:cNvPr id="63540" name="Text Box 121"/>
              <p:cNvSpPr txBox="1">
                <a:spLocks noChangeArrowheads="1"/>
              </p:cNvSpPr>
              <p:nvPr/>
            </p:nvSpPr>
            <p:spPr bwMode="auto">
              <a:xfrm>
                <a:off x="2732" y="2900"/>
                <a:ext cx="8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200" b="1">
                    <a:solidFill>
                      <a:srgbClr val="000000"/>
                    </a:solidFill>
                    <a:latin typeface="Calibri" pitchFamily="34" charset="0"/>
                  </a:rPr>
                  <a:t>PHLO   RI   ĐA</a:t>
                </a:r>
              </a:p>
            </p:txBody>
          </p:sp>
          <p:sp>
            <p:nvSpPr>
              <p:cNvPr id="63541" name="Text Box 122"/>
              <p:cNvSpPr txBox="1">
                <a:spLocks noChangeArrowheads="1"/>
              </p:cNvSpPr>
              <p:nvPr/>
            </p:nvSpPr>
            <p:spPr bwMode="auto">
              <a:xfrm>
                <a:off x="2880" y="3075"/>
                <a:ext cx="105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a:solidFill>
                      <a:srgbClr val="0033CC"/>
                    </a:solidFill>
                    <a:latin typeface="Calibri" pitchFamily="34" charset="0"/>
                  </a:rPr>
                  <a:t>VỊNH MÊ HI CÔ</a:t>
                </a:r>
              </a:p>
            </p:txBody>
          </p:sp>
          <p:sp>
            <p:nvSpPr>
              <p:cNvPr id="63542" name="Text Box 123"/>
              <p:cNvSpPr txBox="1">
                <a:spLocks noChangeArrowheads="1"/>
              </p:cNvSpPr>
              <p:nvPr/>
            </p:nvSpPr>
            <p:spPr bwMode="auto">
              <a:xfrm>
                <a:off x="4848" y="1776"/>
                <a:ext cx="480"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a:solidFill>
                      <a:srgbClr val="0033CC"/>
                    </a:solidFill>
                    <a:latin typeface="Calibri" pitchFamily="34" charset="0"/>
                  </a:rPr>
                  <a:t>       ĐẠI </a:t>
                </a:r>
              </a:p>
              <a:p>
                <a:pPr eaLnBrk="1" hangingPunct="1">
                  <a:spcBef>
                    <a:spcPct val="50000"/>
                  </a:spcBef>
                </a:pPr>
                <a:endParaRPr lang="en-US" altLang="en-US" sz="800" b="1">
                  <a:solidFill>
                    <a:srgbClr val="0033CC"/>
                  </a:solidFill>
                  <a:latin typeface="Calibri" pitchFamily="34" charset="0"/>
                </a:endParaRPr>
              </a:p>
              <a:p>
                <a:pPr eaLnBrk="1" hangingPunct="1">
                  <a:spcBef>
                    <a:spcPct val="50000"/>
                  </a:spcBef>
                </a:pPr>
                <a:r>
                  <a:rPr lang="en-US" altLang="en-US" sz="1100" b="1">
                    <a:solidFill>
                      <a:srgbClr val="0033CC"/>
                    </a:solidFill>
                    <a:latin typeface="Calibri" pitchFamily="34" charset="0"/>
                  </a:rPr>
                  <a:t>       TÂY </a:t>
                </a:r>
              </a:p>
              <a:p>
                <a:pPr eaLnBrk="1" hangingPunct="1">
                  <a:spcBef>
                    <a:spcPct val="50000"/>
                  </a:spcBef>
                </a:pPr>
                <a:endParaRPr lang="en-US" altLang="en-US" sz="800" b="1">
                  <a:solidFill>
                    <a:srgbClr val="0033CC"/>
                  </a:solidFill>
                  <a:latin typeface="Calibri" pitchFamily="34" charset="0"/>
                </a:endParaRPr>
              </a:p>
              <a:p>
                <a:pPr eaLnBrk="1" hangingPunct="1">
                  <a:spcBef>
                    <a:spcPct val="50000"/>
                  </a:spcBef>
                </a:pPr>
                <a:r>
                  <a:rPr lang="en-US" altLang="en-US" sz="1100" b="1">
                    <a:solidFill>
                      <a:srgbClr val="0033CC"/>
                    </a:solidFill>
                    <a:latin typeface="Calibri" pitchFamily="34" charset="0"/>
                  </a:rPr>
                  <a:t>DƯƠNG</a:t>
                </a:r>
              </a:p>
            </p:txBody>
          </p:sp>
          <p:sp>
            <p:nvSpPr>
              <p:cNvPr id="63543" name="Freeform 124"/>
              <p:cNvSpPr>
                <a:spLocks/>
              </p:cNvSpPr>
              <p:nvPr/>
            </p:nvSpPr>
            <p:spPr bwMode="auto">
              <a:xfrm>
                <a:off x="3768" y="1252"/>
                <a:ext cx="112" cy="36"/>
              </a:xfrm>
              <a:custGeom>
                <a:avLst/>
                <a:gdLst>
                  <a:gd name="T0" fmla="*/ 0 w 112"/>
                  <a:gd name="T1" fmla="*/ 36 h 36"/>
                  <a:gd name="T2" fmla="*/ 72 w 112"/>
                  <a:gd name="T3" fmla="*/ 12 h 36"/>
                  <a:gd name="T4" fmla="*/ 96 w 112"/>
                  <a:gd name="T5" fmla="*/ 4 h 36"/>
                  <a:gd name="T6" fmla="*/ 104 w 112"/>
                  <a:gd name="T7" fmla="*/ 0 h 36"/>
                  <a:gd name="T8" fmla="*/ 0 60000 65536"/>
                  <a:gd name="T9" fmla="*/ 0 60000 65536"/>
                  <a:gd name="T10" fmla="*/ 0 60000 65536"/>
                  <a:gd name="T11" fmla="*/ 0 60000 65536"/>
                  <a:gd name="T12" fmla="*/ 0 w 112"/>
                  <a:gd name="T13" fmla="*/ 0 h 36"/>
                  <a:gd name="T14" fmla="*/ 112 w 112"/>
                  <a:gd name="T15" fmla="*/ 36 h 36"/>
                </a:gdLst>
                <a:ahLst/>
                <a:cxnLst>
                  <a:cxn ang="T8">
                    <a:pos x="T0" y="T1"/>
                  </a:cxn>
                  <a:cxn ang="T9">
                    <a:pos x="T2" y="T3"/>
                  </a:cxn>
                  <a:cxn ang="T10">
                    <a:pos x="T4" y="T5"/>
                  </a:cxn>
                  <a:cxn ang="T11">
                    <a:pos x="T6" y="T7"/>
                  </a:cxn>
                </a:cxnLst>
                <a:rect l="T12" t="T13" r="T14" b="T15"/>
                <a:pathLst>
                  <a:path w="112" h="36">
                    <a:moveTo>
                      <a:pt x="0" y="36"/>
                    </a:moveTo>
                    <a:cubicBezTo>
                      <a:pt x="25" y="30"/>
                      <a:pt x="46" y="19"/>
                      <a:pt x="72" y="12"/>
                    </a:cubicBezTo>
                    <a:cubicBezTo>
                      <a:pt x="80" y="10"/>
                      <a:pt x="88" y="7"/>
                      <a:pt x="96" y="4"/>
                    </a:cubicBezTo>
                    <a:cubicBezTo>
                      <a:pt x="109" y="0"/>
                      <a:pt x="112" y="0"/>
                      <a:pt x="104" y="0"/>
                    </a:cubicBezTo>
                  </a:path>
                </a:pathLst>
              </a:cu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4" name="Rectangle 125"/>
              <p:cNvSpPr>
                <a:spLocks noChangeArrowheads="1"/>
              </p:cNvSpPr>
              <p:nvPr/>
            </p:nvSpPr>
            <p:spPr bwMode="auto">
              <a:xfrm>
                <a:off x="2488" y="3224"/>
                <a:ext cx="2976" cy="259"/>
              </a:xfrm>
              <a:prstGeom prst="rect">
                <a:avLst/>
              </a:prstGeom>
              <a:solidFill>
                <a:schemeClr val="bg1"/>
              </a:solidFill>
              <a:ln w="19050">
                <a:solidFill>
                  <a:srgbClr val="000099"/>
                </a:solidFill>
                <a:miter lim="800000"/>
                <a:headEnd/>
                <a:tailEnd/>
              </a:ln>
            </p:spPr>
            <p:txBody>
              <a:bodyPr wrap="none" anchor="ctr"/>
              <a:lstStyle/>
              <a:p>
                <a:pPr eaLnBrk="1" hangingPunct="1"/>
                <a:endParaRPr lang="en-US" altLang="en-US" sz="800" b="1">
                  <a:solidFill>
                    <a:srgbClr val="000099"/>
                  </a:solidFill>
                  <a:latin typeface="Calibri" pitchFamily="34" charset="0"/>
                </a:endParaRPr>
              </a:p>
              <a:p>
                <a:pPr eaLnBrk="1" hangingPunct="1"/>
                <a:r>
                  <a:rPr lang="en-US" altLang="en-US" sz="1000" b="1">
                    <a:solidFill>
                      <a:srgbClr val="0000FF"/>
                    </a:solidFill>
                    <a:cs typeface="Times New Roman" pitchFamily="18" charset="0"/>
                  </a:rPr>
                  <a:t>CHIẾN TRANH GIÀNH ĐỘC LẬP CỦA 13 THUỘC ĐỊA ANH Ở BẮC MĨ  </a:t>
                </a:r>
              </a:p>
              <a:p>
                <a:pPr eaLnBrk="1" hangingPunct="1"/>
                <a:r>
                  <a:rPr lang="en-US" altLang="en-US" sz="1000" b="1">
                    <a:solidFill>
                      <a:srgbClr val="0000FF"/>
                    </a:solidFill>
                    <a:cs typeface="Times New Roman" pitchFamily="18" charset="0"/>
                  </a:rPr>
                  <a:t>VÀ SỰ THÀNH LẬP HỢP CHÚNG QUỐC MĨ (1775-17830</a:t>
                </a:r>
              </a:p>
            </p:txBody>
          </p:sp>
        </p:grpSp>
        <p:grpSp>
          <p:nvGrpSpPr>
            <p:cNvPr id="63508" name="Group 126"/>
            <p:cNvGrpSpPr>
              <a:grpSpLocks/>
            </p:cNvGrpSpPr>
            <p:nvPr/>
          </p:nvGrpSpPr>
          <p:grpSpPr bwMode="auto">
            <a:xfrm>
              <a:off x="3824" y="1416"/>
              <a:ext cx="1632" cy="2472"/>
              <a:chOff x="3824" y="1416"/>
              <a:chExt cx="1632" cy="2472"/>
            </a:xfrm>
          </p:grpSpPr>
          <p:sp>
            <p:nvSpPr>
              <p:cNvPr id="63523" name="Freeform 127"/>
              <p:cNvSpPr>
                <a:spLocks/>
              </p:cNvSpPr>
              <p:nvPr/>
            </p:nvSpPr>
            <p:spPr bwMode="auto">
              <a:xfrm>
                <a:off x="3824" y="1416"/>
                <a:ext cx="1632" cy="2472"/>
              </a:xfrm>
              <a:custGeom>
                <a:avLst/>
                <a:gdLst>
                  <a:gd name="T0" fmla="*/ 1632 w 1632"/>
                  <a:gd name="T1" fmla="*/ 0 h 2472"/>
                  <a:gd name="T2" fmla="*/ 1568 w 1632"/>
                  <a:gd name="T3" fmla="*/ 48 h 2472"/>
                  <a:gd name="T4" fmla="*/ 1496 w 1632"/>
                  <a:gd name="T5" fmla="*/ 200 h 2472"/>
                  <a:gd name="T6" fmla="*/ 1448 w 1632"/>
                  <a:gd name="T7" fmla="*/ 264 h 2472"/>
                  <a:gd name="T8" fmla="*/ 1384 w 1632"/>
                  <a:gd name="T9" fmla="*/ 320 h 2472"/>
                  <a:gd name="T10" fmla="*/ 1360 w 1632"/>
                  <a:gd name="T11" fmla="*/ 336 h 2472"/>
                  <a:gd name="T12" fmla="*/ 1304 w 1632"/>
                  <a:gd name="T13" fmla="*/ 432 h 2472"/>
                  <a:gd name="T14" fmla="*/ 1272 w 1632"/>
                  <a:gd name="T15" fmla="*/ 480 h 2472"/>
                  <a:gd name="T16" fmla="*/ 1232 w 1632"/>
                  <a:gd name="T17" fmla="*/ 552 h 2472"/>
                  <a:gd name="T18" fmla="*/ 1152 w 1632"/>
                  <a:gd name="T19" fmla="*/ 456 h 2472"/>
                  <a:gd name="T20" fmla="*/ 1080 w 1632"/>
                  <a:gd name="T21" fmla="*/ 544 h 2472"/>
                  <a:gd name="T22" fmla="*/ 1016 w 1632"/>
                  <a:gd name="T23" fmla="*/ 608 h 2472"/>
                  <a:gd name="T24" fmla="*/ 752 w 1632"/>
                  <a:gd name="T25" fmla="*/ 728 h 2472"/>
                  <a:gd name="T26" fmla="*/ 784 w 1632"/>
                  <a:gd name="T27" fmla="*/ 824 h 2472"/>
                  <a:gd name="T28" fmla="*/ 704 w 1632"/>
                  <a:gd name="T29" fmla="*/ 896 h 2472"/>
                  <a:gd name="T30" fmla="*/ 648 w 1632"/>
                  <a:gd name="T31" fmla="*/ 968 h 2472"/>
                  <a:gd name="T32" fmla="*/ 608 w 1632"/>
                  <a:gd name="T33" fmla="*/ 1072 h 2472"/>
                  <a:gd name="T34" fmla="*/ 584 w 1632"/>
                  <a:gd name="T35" fmla="*/ 1240 h 2472"/>
                  <a:gd name="T36" fmla="*/ 552 w 1632"/>
                  <a:gd name="T37" fmla="*/ 1336 h 2472"/>
                  <a:gd name="T38" fmla="*/ 520 w 1632"/>
                  <a:gd name="T39" fmla="*/ 1384 h 2472"/>
                  <a:gd name="T40" fmla="*/ 472 w 1632"/>
                  <a:gd name="T41" fmla="*/ 1528 h 2472"/>
                  <a:gd name="T42" fmla="*/ 400 w 1632"/>
                  <a:gd name="T43" fmla="*/ 1624 h 2472"/>
                  <a:gd name="T44" fmla="*/ 320 w 1632"/>
                  <a:gd name="T45" fmla="*/ 1696 h 2472"/>
                  <a:gd name="T46" fmla="*/ 296 w 1632"/>
                  <a:gd name="T47" fmla="*/ 1744 h 2472"/>
                  <a:gd name="T48" fmla="*/ 280 w 1632"/>
                  <a:gd name="T49" fmla="*/ 1792 h 2472"/>
                  <a:gd name="T50" fmla="*/ 232 w 1632"/>
                  <a:gd name="T51" fmla="*/ 1832 h 2472"/>
                  <a:gd name="T52" fmla="*/ 192 w 1632"/>
                  <a:gd name="T53" fmla="*/ 1896 h 2472"/>
                  <a:gd name="T54" fmla="*/ 152 w 1632"/>
                  <a:gd name="T55" fmla="*/ 1992 h 2472"/>
                  <a:gd name="T56" fmla="*/ 104 w 1632"/>
                  <a:gd name="T57" fmla="*/ 2016 h 2472"/>
                  <a:gd name="T58" fmla="*/ 48 w 1632"/>
                  <a:gd name="T59" fmla="*/ 2112 h 2472"/>
                  <a:gd name="T60" fmla="*/ 0 w 1632"/>
                  <a:gd name="T61" fmla="*/ 2144 h 2472"/>
                  <a:gd name="T62" fmla="*/ 8 w 1632"/>
                  <a:gd name="T63" fmla="*/ 2248 h 2472"/>
                  <a:gd name="T64" fmla="*/ 176 w 1632"/>
                  <a:gd name="T65" fmla="*/ 2392 h 2472"/>
                  <a:gd name="T66" fmla="*/ 216 w 1632"/>
                  <a:gd name="T67" fmla="*/ 2472 h 24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2"/>
                  <a:gd name="T103" fmla="*/ 0 h 2472"/>
                  <a:gd name="T104" fmla="*/ 1632 w 1632"/>
                  <a:gd name="T105" fmla="*/ 2472 h 24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2" h="2472">
                    <a:moveTo>
                      <a:pt x="1632" y="0"/>
                    </a:moveTo>
                    <a:cubicBezTo>
                      <a:pt x="1604" y="19"/>
                      <a:pt x="1587" y="19"/>
                      <a:pt x="1568" y="48"/>
                    </a:cubicBezTo>
                    <a:cubicBezTo>
                      <a:pt x="1561" y="129"/>
                      <a:pt x="1561" y="156"/>
                      <a:pt x="1496" y="200"/>
                    </a:cubicBezTo>
                    <a:cubicBezTo>
                      <a:pt x="1477" y="228"/>
                      <a:pt x="1477" y="245"/>
                      <a:pt x="1448" y="264"/>
                    </a:cubicBezTo>
                    <a:cubicBezTo>
                      <a:pt x="1421" y="304"/>
                      <a:pt x="1440" y="283"/>
                      <a:pt x="1384" y="320"/>
                    </a:cubicBezTo>
                    <a:cubicBezTo>
                      <a:pt x="1376" y="325"/>
                      <a:pt x="1360" y="336"/>
                      <a:pt x="1360" y="336"/>
                    </a:cubicBezTo>
                    <a:cubicBezTo>
                      <a:pt x="1339" y="368"/>
                      <a:pt x="1326" y="399"/>
                      <a:pt x="1304" y="432"/>
                    </a:cubicBezTo>
                    <a:cubicBezTo>
                      <a:pt x="1293" y="448"/>
                      <a:pt x="1278" y="462"/>
                      <a:pt x="1272" y="480"/>
                    </a:cubicBezTo>
                    <a:cubicBezTo>
                      <a:pt x="1261" y="514"/>
                      <a:pt x="1263" y="531"/>
                      <a:pt x="1232" y="552"/>
                    </a:cubicBezTo>
                    <a:cubicBezTo>
                      <a:pt x="1216" y="503"/>
                      <a:pt x="1202" y="473"/>
                      <a:pt x="1152" y="456"/>
                    </a:cubicBezTo>
                    <a:cubicBezTo>
                      <a:pt x="1116" y="480"/>
                      <a:pt x="1107" y="526"/>
                      <a:pt x="1080" y="544"/>
                    </a:cubicBezTo>
                    <a:cubicBezTo>
                      <a:pt x="1052" y="563"/>
                      <a:pt x="1039" y="587"/>
                      <a:pt x="1016" y="608"/>
                    </a:cubicBezTo>
                    <a:cubicBezTo>
                      <a:pt x="939" y="675"/>
                      <a:pt x="850" y="708"/>
                      <a:pt x="752" y="728"/>
                    </a:cubicBezTo>
                    <a:cubicBezTo>
                      <a:pt x="720" y="777"/>
                      <a:pt x="757" y="783"/>
                      <a:pt x="784" y="824"/>
                    </a:cubicBezTo>
                    <a:cubicBezTo>
                      <a:pt x="769" y="869"/>
                      <a:pt x="740" y="872"/>
                      <a:pt x="704" y="896"/>
                    </a:cubicBezTo>
                    <a:cubicBezTo>
                      <a:pt x="666" y="953"/>
                      <a:pt x="686" y="930"/>
                      <a:pt x="648" y="968"/>
                    </a:cubicBezTo>
                    <a:cubicBezTo>
                      <a:pt x="633" y="1014"/>
                      <a:pt x="652" y="1042"/>
                      <a:pt x="608" y="1072"/>
                    </a:cubicBezTo>
                    <a:cubicBezTo>
                      <a:pt x="565" y="1137"/>
                      <a:pt x="595" y="1083"/>
                      <a:pt x="584" y="1240"/>
                    </a:cubicBezTo>
                    <a:cubicBezTo>
                      <a:pt x="577" y="1336"/>
                      <a:pt x="603" y="1319"/>
                      <a:pt x="552" y="1336"/>
                    </a:cubicBezTo>
                    <a:cubicBezTo>
                      <a:pt x="541" y="1352"/>
                      <a:pt x="531" y="1368"/>
                      <a:pt x="520" y="1384"/>
                    </a:cubicBezTo>
                    <a:cubicBezTo>
                      <a:pt x="447" y="1494"/>
                      <a:pt x="565" y="1466"/>
                      <a:pt x="472" y="1528"/>
                    </a:cubicBezTo>
                    <a:cubicBezTo>
                      <a:pt x="448" y="1564"/>
                      <a:pt x="426" y="1591"/>
                      <a:pt x="400" y="1624"/>
                    </a:cubicBezTo>
                    <a:cubicBezTo>
                      <a:pt x="366" y="1668"/>
                      <a:pt x="371" y="1679"/>
                      <a:pt x="320" y="1696"/>
                    </a:cubicBezTo>
                    <a:cubicBezTo>
                      <a:pt x="291" y="1784"/>
                      <a:pt x="337" y="1651"/>
                      <a:pt x="296" y="1744"/>
                    </a:cubicBezTo>
                    <a:cubicBezTo>
                      <a:pt x="289" y="1759"/>
                      <a:pt x="294" y="1783"/>
                      <a:pt x="280" y="1792"/>
                    </a:cubicBezTo>
                    <a:cubicBezTo>
                      <a:pt x="247" y="1814"/>
                      <a:pt x="263" y="1801"/>
                      <a:pt x="232" y="1832"/>
                    </a:cubicBezTo>
                    <a:cubicBezTo>
                      <a:pt x="213" y="1889"/>
                      <a:pt x="230" y="1871"/>
                      <a:pt x="192" y="1896"/>
                    </a:cubicBezTo>
                    <a:cubicBezTo>
                      <a:pt x="185" y="1918"/>
                      <a:pt x="175" y="1974"/>
                      <a:pt x="152" y="1992"/>
                    </a:cubicBezTo>
                    <a:cubicBezTo>
                      <a:pt x="138" y="2003"/>
                      <a:pt x="119" y="2006"/>
                      <a:pt x="104" y="2016"/>
                    </a:cubicBezTo>
                    <a:cubicBezTo>
                      <a:pt x="83" y="2048"/>
                      <a:pt x="70" y="2079"/>
                      <a:pt x="48" y="2112"/>
                    </a:cubicBezTo>
                    <a:cubicBezTo>
                      <a:pt x="37" y="2128"/>
                      <a:pt x="0" y="2144"/>
                      <a:pt x="0" y="2144"/>
                    </a:cubicBezTo>
                    <a:cubicBezTo>
                      <a:pt x="3" y="2179"/>
                      <a:pt x="3" y="2214"/>
                      <a:pt x="8" y="2248"/>
                    </a:cubicBezTo>
                    <a:cubicBezTo>
                      <a:pt x="25" y="2355"/>
                      <a:pt x="86" y="2362"/>
                      <a:pt x="176" y="2392"/>
                    </a:cubicBezTo>
                    <a:cubicBezTo>
                      <a:pt x="183" y="2413"/>
                      <a:pt x="201" y="2457"/>
                      <a:pt x="216" y="2472"/>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3524" name="Group 128"/>
              <p:cNvGrpSpPr>
                <a:grpSpLocks/>
              </p:cNvGrpSpPr>
              <p:nvPr/>
            </p:nvGrpSpPr>
            <p:grpSpPr bwMode="auto">
              <a:xfrm>
                <a:off x="4032" y="1716"/>
                <a:ext cx="1309" cy="1929"/>
                <a:chOff x="4032" y="1716"/>
                <a:chExt cx="1309" cy="1929"/>
              </a:xfrm>
            </p:grpSpPr>
            <p:sp>
              <p:nvSpPr>
                <p:cNvPr id="63525" name="Freeform 129"/>
                <p:cNvSpPr>
                  <a:spLocks/>
                </p:cNvSpPr>
                <p:nvPr/>
              </p:nvSpPr>
              <p:spPr bwMode="auto">
                <a:xfrm>
                  <a:off x="4032" y="3318"/>
                  <a:ext cx="285" cy="327"/>
                </a:xfrm>
                <a:custGeom>
                  <a:avLst/>
                  <a:gdLst>
                    <a:gd name="T0" fmla="*/ 0 w 285"/>
                    <a:gd name="T1" fmla="*/ 0 h 327"/>
                    <a:gd name="T2" fmla="*/ 24 w 285"/>
                    <a:gd name="T3" fmla="*/ 21 h 327"/>
                    <a:gd name="T4" fmla="*/ 39 w 285"/>
                    <a:gd name="T5" fmla="*/ 36 h 327"/>
                    <a:gd name="T6" fmla="*/ 84 w 285"/>
                    <a:gd name="T7" fmla="*/ 81 h 327"/>
                    <a:gd name="T8" fmla="*/ 120 w 285"/>
                    <a:gd name="T9" fmla="*/ 105 h 327"/>
                    <a:gd name="T10" fmla="*/ 138 w 285"/>
                    <a:gd name="T11" fmla="*/ 171 h 327"/>
                    <a:gd name="T12" fmla="*/ 180 w 285"/>
                    <a:gd name="T13" fmla="*/ 222 h 327"/>
                    <a:gd name="T14" fmla="*/ 222 w 285"/>
                    <a:gd name="T15" fmla="*/ 282 h 327"/>
                    <a:gd name="T16" fmla="*/ 255 w 285"/>
                    <a:gd name="T17" fmla="*/ 300 h 327"/>
                    <a:gd name="T18" fmla="*/ 285 w 285"/>
                    <a:gd name="T19" fmla="*/ 327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327"/>
                    <a:gd name="T32" fmla="*/ 285 w 285"/>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327">
                      <a:moveTo>
                        <a:pt x="0" y="0"/>
                      </a:moveTo>
                      <a:cubicBezTo>
                        <a:pt x="10" y="7"/>
                        <a:pt x="14" y="14"/>
                        <a:pt x="24" y="21"/>
                      </a:cubicBezTo>
                      <a:cubicBezTo>
                        <a:pt x="28" y="27"/>
                        <a:pt x="37" y="29"/>
                        <a:pt x="39" y="36"/>
                      </a:cubicBezTo>
                      <a:cubicBezTo>
                        <a:pt x="55" y="83"/>
                        <a:pt x="19" y="75"/>
                        <a:pt x="84" y="81"/>
                      </a:cubicBezTo>
                      <a:cubicBezTo>
                        <a:pt x="99" y="86"/>
                        <a:pt x="107" y="96"/>
                        <a:pt x="120" y="105"/>
                      </a:cubicBezTo>
                      <a:cubicBezTo>
                        <a:pt x="145" y="155"/>
                        <a:pt x="124" y="79"/>
                        <a:pt x="138" y="171"/>
                      </a:cubicBezTo>
                      <a:cubicBezTo>
                        <a:pt x="139" y="177"/>
                        <a:pt x="173" y="215"/>
                        <a:pt x="180" y="222"/>
                      </a:cubicBezTo>
                      <a:cubicBezTo>
                        <a:pt x="191" y="255"/>
                        <a:pt x="196" y="260"/>
                        <a:pt x="222" y="282"/>
                      </a:cubicBezTo>
                      <a:cubicBezTo>
                        <a:pt x="232" y="290"/>
                        <a:pt x="255" y="300"/>
                        <a:pt x="255" y="300"/>
                      </a:cubicBezTo>
                      <a:cubicBezTo>
                        <a:pt x="266" y="316"/>
                        <a:pt x="262" y="327"/>
                        <a:pt x="285" y="327"/>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6" name="Freeform 130"/>
                <p:cNvSpPr>
                  <a:spLocks/>
                </p:cNvSpPr>
                <p:nvPr/>
              </p:nvSpPr>
              <p:spPr bwMode="auto">
                <a:xfrm>
                  <a:off x="4098" y="3213"/>
                  <a:ext cx="475" cy="201"/>
                </a:xfrm>
                <a:custGeom>
                  <a:avLst/>
                  <a:gdLst>
                    <a:gd name="T0" fmla="*/ 0 w 475"/>
                    <a:gd name="T1" fmla="*/ 0 h 201"/>
                    <a:gd name="T2" fmla="*/ 75 w 475"/>
                    <a:gd name="T3" fmla="*/ 6 h 201"/>
                    <a:gd name="T4" fmla="*/ 117 w 475"/>
                    <a:gd name="T5" fmla="*/ 12 h 201"/>
                    <a:gd name="T6" fmla="*/ 159 w 475"/>
                    <a:gd name="T7" fmla="*/ 24 h 201"/>
                    <a:gd name="T8" fmla="*/ 165 w 475"/>
                    <a:gd name="T9" fmla="*/ 51 h 201"/>
                    <a:gd name="T10" fmla="*/ 195 w 475"/>
                    <a:gd name="T11" fmla="*/ 57 h 201"/>
                    <a:gd name="T12" fmla="*/ 279 w 475"/>
                    <a:gd name="T13" fmla="*/ 66 h 201"/>
                    <a:gd name="T14" fmla="*/ 384 w 475"/>
                    <a:gd name="T15" fmla="*/ 108 h 201"/>
                    <a:gd name="T16" fmla="*/ 408 w 475"/>
                    <a:gd name="T17" fmla="*/ 141 h 201"/>
                    <a:gd name="T18" fmla="*/ 435 w 475"/>
                    <a:gd name="T19" fmla="*/ 156 h 201"/>
                    <a:gd name="T20" fmla="*/ 441 w 475"/>
                    <a:gd name="T21" fmla="*/ 165 h 201"/>
                    <a:gd name="T22" fmla="*/ 450 w 475"/>
                    <a:gd name="T23" fmla="*/ 168 h 201"/>
                    <a:gd name="T24" fmla="*/ 465 w 475"/>
                    <a:gd name="T25" fmla="*/ 195 h 201"/>
                    <a:gd name="T26" fmla="*/ 474 w 475"/>
                    <a:gd name="T27" fmla="*/ 195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5"/>
                    <a:gd name="T43" fmla="*/ 0 h 201"/>
                    <a:gd name="T44" fmla="*/ 475 w 475"/>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5" h="201">
                      <a:moveTo>
                        <a:pt x="0" y="0"/>
                      </a:moveTo>
                      <a:cubicBezTo>
                        <a:pt x="26" y="2"/>
                        <a:pt x="49" y="3"/>
                        <a:pt x="75" y="6"/>
                      </a:cubicBezTo>
                      <a:cubicBezTo>
                        <a:pt x="89" y="8"/>
                        <a:pt x="117" y="12"/>
                        <a:pt x="117" y="12"/>
                      </a:cubicBezTo>
                      <a:cubicBezTo>
                        <a:pt x="132" y="22"/>
                        <a:pt x="140" y="22"/>
                        <a:pt x="159" y="24"/>
                      </a:cubicBezTo>
                      <a:cubicBezTo>
                        <a:pt x="162" y="33"/>
                        <a:pt x="160" y="43"/>
                        <a:pt x="165" y="51"/>
                      </a:cubicBezTo>
                      <a:cubicBezTo>
                        <a:pt x="170" y="60"/>
                        <a:pt x="185" y="55"/>
                        <a:pt x="195" y="57"/>
                      </a:cubicBezTo>
                      <a:cubicBezTo>
                        <a:pt x="229" y="63"/>
                        <a:pt x="233" y="64"/>
                        <a:pt x="279" y="66"/>
                      </a:cubicBezTo>
                      <a:cubicBezTo>
                        <a:pt x="315" y="75"/>
                        <a:pt x="353" y="87"/>
                        <a:pt x="384" y="108"/>
                      </a:cubicBezTo>
                      <a:cubicBezTo>
                        <a:pt x="390" y="120"/>
                        <a:pt x="395" y="137"/>
                        <a:pt x="408" y="141"/>
                      </a:cubicBezTo>
                      <a:cubicBezTo>
                        <a:pt x="415" y="148"/>
                        <a:pt x="435" y="156"/>
                        <a:pt x="435" y="156"/>
                      </a:cubicBezTo>
                      <a:cubicBezTo>
                        <a:pt x="437" y="159"/>
                        <a:pt x="438" y="163"/>
                        <a:pt x="441" y="165"/>
                      </a:cubicBezTo>
                      <a:cubicBezTo>
                        <a:pt x="443" y="167"/>
                        <a:pt x="448" y="166"/>
                        <a:pt x="450" y="168"/>
                      </a:cubicBezTo>
                      <a:cubicBezTo>
                        <a:pt x="461" y="179"/>
                        <a:pt x="439" y="186"/>
                        <a:pt x="465" y="195"/>
                      </a:cubicBezTo>
                      <a:cubicBezTo>
                        <a:pt x="475" y="198"/>
                        <a:pt x="474" y="201"/>
                        <a:pt x="474" y="195"/>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7" name="Freeform 131"/>
                <p:cNvSpPr>
                  <a:spLocks/>
                </p:cNvSpPr>
                <p:nvPr/>
              </p:nvSpPr>
              <p:spPr bwMode="auto">
                <a:xfrm>
                  <a:off x="4257" y="3012"/>
                  <a:ext cx="600" cy="20"/>
                </a:xfrm>
                <a:custGeom>
                  <a:avLst/>
                  <a:gdLst>
                    <a:gd name="T0" fmla="*/ 0 w 600"/>
                    <a:gd name="T1" fmla="*/ 0 h 20"/>
                    <a:gd name="T2" fmla="*/ 498 w 600"/>
                    <a:gd name="T3" fmla="*/ 9 h 20"/>
                    <a:gd name="T4" fmla="*/ 558 w 600"/>
                    <a:gd name="T5" fmla="*/ 18 h 20"/>
                    <a:gd name="T6" fmla="*/ 600 w 600"/>
                    <a:gd name="T7" fmla="*/ 12 h 20"/>
                    <a:gd name="T8" fmla="*/ 0 60000 65536"/>
                    <a:gd name="T9" fmla="*/ 0 60000 65536"/>
                    <a:gd name="T10" fmla="*/ 0 60000 65536"/>
                    <a:gd name="T11" fmla="*/ 0 60000 65536"/>
                    <a:gd name="T12" fmla="*/ 0 w 600"/>
                    <a:gd name="T13" fmla="*/ 0 h 20"/>
                    <a:gd name="T14" fmla="*/ 600 w 600"/>
                    <a:gd name="T15" fmla="*/ 20 h 20"/>
                  </a:gdLst>
                  <a:ahLst/>
                  <a:cxnLst>
                    <a:cxn ang="T8">
                      <a:pos x="T0" y="T1"/>
                    </a:cxn>
                    <a:cxn ang="T9">
                      <a:pos x="T2" y="T3"/>
                    </a:cxn>
                    <a:cxn ang="T10">
                      <a:pos x="T4" y="T5"/>
                    </a:cxn>
                    <a:cxn ang="T11">
                      <a:pos x="T6" y="T7"/>
                    </a:cxn>
                  </a:cxnLst>
                  <a:rect l="T12" t="T13" r="T14" b="T15"/>
                  <a:pathLst>
                    <a:path w="600" h="20">
                      <a:moveTo>
                        <a:pt x="0" y="0"/>
                      </a:moveTo>
                      <a:cubicBezTo>
                        <a:pt x="169" y="2"/>
                        <a:pt x="329" y="7"/>
                        <a:pt x="498" y="9"/>
                      </a:cubicBezTo>
                      <a:cubicBezTo>
                        <a:pt x="519" y="11"/>
                        <a:pt x="538" y="13"/>
                        <a:pt x="558" y="18"/>
                      </a:cubicBezTo>
                      <a:cubicBezTo>
                        <a:pt x="596" y="15"/>
                        <a:pt x="583" y="20"/>
                        <a:pt x="600" y="12"/>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8" name="Freeform 132"/>
                <p:cNvSpPr>
                  <a:spLocks/>
                </p:cNvSpPr>
                <p:nvPr/>
              </p:nvSpPr>
              <p:spPr bwMode="auto">
                <a:xfrm>
                  <a:off x="4404" y="2562"/>
                  <a:ext cx="396" cy="255"/>
                </a:xfrm>
                <a:custGeom>
                  <a:avLst/>
                  <a:gdLst>
                    <a:gd name="T0" fmla="*/ 0 w 396"/>
                    <a:gd name="T1" fmla="*/ 57 h 255"/>
                    <a:gd name="T2" fmla="*/ 27 w 396"/>
                    <a:gd name="T3" fmla="*/ 27 h 255"/>
                    <a:gd name="T4" fmla="*/ 48 w 396"/>
                    <a:gd name="T5" fmla="*/ 24 h 255"/>
                    <a:gd name="T6" fmla="*/ 120 w 396"/>
                    <a:gd name="T7" fmla="*/ 12 h 255"/>
                    <a:gd name="T8" fmla="*/ 171 w 396"/>
                    <a:gd name="T9" fmla="*/ 6 h 255"/>
                    <a:gd name="T10" fmla="*/ 201 w 396"/>
                    <a:gd name="T11" fmla="*/ 33 h 255"/>
                    <a:gd name="T12" fmla="*/ 213 w 396"/>
                    <a:gd name="T13" fmla="*/ 60 h 255"/>
                    <a:gd name="T14" fmla="*/ 240 w 396"/>
                    <a:gd name="T15" fmla="*/ 69 h 255"/>
                    <a:gd name="T16" fmla="*/ 258 w 396"/>
                    <a:gd name="T17" fmla="*/ 81 h 255"/>
                    <a:gd name="T18" fmla="*/ 267 w 396"/>
                    <a:gd name="T19" fmla="*/ 87 h 255"/>
                    <a:gd name="T20" fmla="*/ 261 w 396"/>
                    <a:gd name="T21" fmla="*/ 174 h 255"/>
                    <a:gd name="T22" fmla="*/ 354 w 396"/>
                    <a:gd name="T23" fmla="*/ 216 h 255"/>
                    <a:gd name="T24" fmla="*/ 396 w 396"/>
                    <a:gd name="T25" fmla="*/ 255 h 2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255"/>
                    <a:gd name="T41" fmla="*/ 396 w 396"/>
                    <a:gd name="T42" fmla="*/ 255 h 2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255">
                      <a:moveTo>
                        <a:pt x="0" y="57"/>
                      </a:moveTo>
                      <a:cubicBezTo>
                        <a:pt x="12" y="49"/>
                        <a:pt x="12" y="31"/>
                        <a:pt x="27" y="27"/>
                      </a:cubicBezTo>
                      <a:cubicBezTo>
                        <a:pt x="34" y="25"/>
                        <a:pt x="41" y="25"/>
                        <a:pt x="48" y="24"/>
                      </a:cubicBezTo>
                      <a:cubicBezTo>
                        <a:pt x="71" y="16"/>
                        <a:pt x="96" y="18"/>
                        <a:pt x="120" y="12"/>
                      </a:cubicBezTo>
                      <a:cubicBezTo>
                        <a:pt x="138" y="0"/>
                        <a:pt x="147" y="4"/>
                        <a:pt x="171" y="6"/>
                      </a:cubicBezTo>
                      <a:cubicBezTo>
                        <a:pt x="188" y="12"/>
                        <a:pt x="190" y="17"/>
                        <a:pt x="201" y="33"/>
                      </a:cubicBezTo>
                      <a:cubicBezTo>
                        <a:pt x="204" y="37"/>
                        <a:pt x="206" y="56"/>
                        <a:pt x="213" y="60"/>
                      </a:cubicBezTo>
                      <a:cubicBezTo>
                        <a:pt x="221" y="65"/>
                        <a:pt x="232" y="64"/>
                        <a:pt x="240" y="69"/>
                      </a:cubicBezTo>
                      <a:cubicBezTo>
                        <a:pt x="246" y="73"/>
                        <a:pt x="252" y="77"/>
                        <a:pt x="258" y="81"/>
                      </a:cubicBezTo>
                      <a:cubicBezTo>
                        <a:pt x="261" y="83"/>
                        <a:pt x="267" y="87"/>
                        <a:pt x="267" y="87"/>
                      </a:cubicBezTo>
                      <a:cubicBezTo>
                        <a:pt x="287" y="117"/>
                        <a:pt x="271" y="145"/>
                        <a:pt x="261" y="174"/>
                      </a:cubicBezTo>
                      <a:cubicBezTo>
                        <a:pt x="288" y="192"/>
                        <a:pt x="323" y="206"/>
                        <a:pt x="354" y="216"/>
                      </a:cubicBezTo>
                      <a:cubicBezTo>
                        <a:pt x="369" y="238"/>
                        <a:pt x="361" y="255"/>
                        <a:pt x="396" y="255"/>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9" name="Freeform 133"/>
                <p:cNvSpPr>
                  <a:spLocks/>
                </p:cNvSpPr>
                <p:nvPr/>
              </p:nvSpPr>
              <p:spPr bwMode="auto">
                <a:xfrm>
                  <a:off x="4413" y="2547"/>
                  <a:ext cx="516" cy="201"/>
                </a:xfrm>
                <a:custGeom>
                  <a:avLst/>
                  <a:gdLst>
                    <a:gd name="T0" fmla="*/ 0 w 516"/>
                    <a:gd name="T1" fmla="*/ 21 h 201"/>
                    <a:gd name="T2" fmla="*/ 126 w 516"/>
                    <a:gd name="T3" fmla="*/ 0 h 201"/>
                    <a:gd name="T4" fmla="*/ 234 w 516"/>
                    <a:gd name="T5" fmla="*/ 15 h 201"/>
                    <a:gd name="T6" fmla="*/ 417 w 516"/>
                    <a:gd name="T7" fmla="*/ 36 h 201"/>
                    <a:gd name="T8" fmla="*/ 426 w 516"/>
                    <a:gd name="T9" fmla="*/ 69 h 201"/>
                    <a:gd name="T10" fmla="*/ 429 w 516"/>
                    <a:gd name="T11" fmla="*/ 150 h 201"/>
                    <a:gd name="T12" fmla="*/ 516 w 516"/>
                    <a:gd name="T13" fmla="*/ 201 h 201"/>
                    <a:gd name="T14" fmla="*/ 0 60000 65536"/>
                    <a:gd name="T15" fmla="*/ 0 60000 65536"/>
                    <a:gd name="T16" fmla="*/ 0 60000 65536"/>
                    <a:gd name="T17" fmla="*/ 0 60000 65536"/>
                    <a:gd name="T18" fmla="*/ 0 60000 65536"/>
                    <a:gd name="T19" fmla="*/ 0 60000 65536"/>
                    <a:gd name="T20" fmla="*/ 0 60000 65536"/>
                    <a:gd name="T21" fmla="*/ 0 w 516"/>
                    <a:gd name="T22" fmla="*/ 0 h 201"/>
                    <a:gd name="T23" fmla="*/ 516 w 516"/>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6" h="201">
                      <a:moveTo>
                        <a:pt x="0" y="21"/>
                      </a:moveTo>
                      <a:cubicBezTo>
                        <a:pt x="75" y="18"/>
                        <a:pt x="74" y="17"/>
                        <a:pt x="126" y="0"/>
                      </a:cubicBezTo>
                      <a:cubicBezTo>
                        <a:pt x="163" y="2"/>
                        <a:pt x="198" y="6"/>
                        <a:pt x="234" y="15"/>
                      </a:cubicBezTo>
                      <a:cubicBezTo>
                        <a:pt x="291" y="53"/>
                        <a:pt x="335" y="34"/>
                        <a:pt x="417" y="36"/>
                      </a:cubicBezTo>
                      <a:cubicBezTo>
                        <a:pt x="421" y="47"/>
                        <a:pt x="426" y="69"/>
                        <a:pt x="426" y="69"/>
                      </a:cubicBezTo>
                      <a:cubicBezTo>
                        <a:pt x="427" y="96"/>
                        <a:pt x="427" y="123"/>
                        <a:pt x="429" y="150"/>
                      </a:cubicBezTo>
                      <a:cubicBezTo>
                        <a:pt x="433" y="195"/>
                        <a:pt x="486" y="186"/>
                        <a:pt x="516" y="201"/>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0" name="Freeform 134"/>
                <p:cNvSpPr>
                  <a:spLocks/>
                </p:cNvSpPr>
                <p:nvPr/>
              </p:nvSpPr>
              <p:spPr bwMode="auto">
                <a:xfrm>
                  <a:off x="4605" y="2199"/>
                  <a:ext cx="351" cy="357"/>
                </a:xfrm>
                <a:custGeom>
                  <a:avLst/>
                  <a:gdLst>
                    <a:gd name="T0" fmla="*/ 0 w 351"/>
                    <a:gd name="T1" fmla="*/ 24 h 357"/>
                    <a:gd name="T2" fmla="*/ 177 w 351"/>
                    <a:gd name="T3" fmla="*/ 12 h 357"/>
                    <a:gd name="T4" fmla="*/ 204 w 351"/>
                    <a:gd name="T5" fmla="*/ 0 h 357"/>
                    <a:gd name="T6" fmla="*/ 291 w 351"/>
                    <a:gd name="T7" fmla="*/ 15 h 357"/>
                    <a:gd name="T8" fmla="*/ 318 w 351"/>
                    <a:gd name="T9" fmla="*/ 39 h 357"/>
                    <a:gd name="T10" fmla="*/ 351 w 351"/>
                    <a:gd name="T11" fmla="*/ 87 h 357"/>
                    <a:gd name="T12" fmla="*/ 312 w 351"/>
                    <a:gd name="T13" fmla="*/ 114 h 357"/>
                    <a:gd name="T14" fmla="*/ 321 w 351"/>
                    <a:gd name="T15" fmla="*/ 201 h 357"/>
                    <a:gd name="T16" fmla="*/ 333 w 351"/>
                    <a:gd name="T17" fmla="*/ 228 h 357"/>
                    <a:gd name="T18" fmla="*/ 330 w 351"/>
                    <a:gd name="T19" fmla="*/ 270 h 357"/>
                    <a:gd name="T20" fmla="*/ 288 w 351"/>
                    <a:gd name="T21" fmla="*/ 333 h 357"/>
                    <a:gd name="T22" fmla="*/ 276 w 351"/>
                    <a:gd name="T23" fmla="*/ 357 h 3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1"/>
                    <a:gd name="T37" fmla="*/ 0 h 357"/>
                    <a:gd name="T38" fmla="*/ 351 w 351"/>
                    <a:gd name="T39" fmla="*/ 357 h 3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1" h="357">
                      <a:moveTo>
                        <a:pt x="0" y="24"/>
                      </a:moveTo>
                      <a:cubicBezTo>
                        <a:pt x="102" y="22"/>
                        <a:pt x="111" y="25"/>
                        <a:pt x="177" y="12"/>
                      </a:cubicBezTo>
                      <a:cubicBezTo>
                        <a:pt x="185" y="7"/>
                        <a:pt x="204" y="0"/>
                        <a:pt x="204" y="0"/>
                      </a:cubicBezTo>
                      <a:cubicBezTo>
                        <a:pt x="227" y="2"/>
                        <a:pt x="269" y="0"/>
                        <a:pt x="291" y="15"/>
                      </a:cubicBezTo>
                      <a:cubicBezTo>
                        <a:pt x="301" y="22"/>
                        <a:pt x="318" y="39"/>
                        <a:pt x="318" y="39"/>
                      </a:cubicBezTo>
                      <a:cubicBezTo>
                        <a:pt x="323" y="60"/>
                        <a:pt x="339" y="70"/>
                        <a:pt x="351" y="87"/>
                      </a:cubicBezTo>
                      <a:cubicBezTo>
                        <a:pt x="346" y="108"/>
                        <a:pt x="328" y="103"/>
                        <a:pt x="312" y="114"/>
                      </a:cubicBezTo>
                      <a:cubicBezTo>
                        <a:pt x="294" y="140"/>
                        <a:pt x="293" y="182"/>
                        <a:pt x="321" y="201"/>
                      </a:cubicBezTo>
                      <a:cubicBezTo>
                        <a:pt x="326" y="209"/>
                        <a:pt x="333" y="228"/>
                        <a:pt x="333" y="228"/>
                      </a:cubicBezTo>
                      <a:cubicBezTo>
                        <a:pt x="332" y="242"/>
                        <a:pt x="332" y="256"/>
                        <a:pt x="330" y="270"/>
                      </a:cubicBezTo>
                      <a:cubicBezTo>
                        <a:pt x="329" y="278"/>
                        <a:pt x="297" y="324"/>
                        <a:pt x="288" y="333"/>
                      </a:cubicBezTo>
                      <a:cubicBezTo>
                        <a:pt x="285" y="342"/>
                        <a:pt x="280" y="349"/>
                        <a:pt x="276" y="357"/>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1" name="Freeform 135"/>
                <p:cNvSpPr>
                  <a:spLocks/>
                </p:cNvSpPr>
                <p:nvPr/>
              </p:nvSpPr>
              <p:spPr bwMode="auto">
                <a:xfrm>
                  <a:off x="4950" y="2168"/>
                  <a:ext cx="286" cy="194"/>
                </a:xfrm>
                <a:custGeom>
                  <a:avLst/>
                  <a:gdLst>
                    <a:gd name="T0" fmla="*/ 0 w 286"/>
                    <a:gd name="T1" fmla="*/ 127 h 194"/>
                    <a:gd name="T2" fmla="*/ 48 w 286"/>
                    <a:gd name="T3" fmla="*/ 136 h 194"/>
                    <a:gd name="T4" fmla="*/ 66 w 286"/>
                    <a:gd name="T5" fmla="*/ 151 h 194"/>
                    <a:gd name="T6" fmla="*/ 87 w 286"/>
                    <a:gd name="T7" fmla="*/ 193 h 194"/>
                    <a:gd name="T8" fmla="*/ 123 w 286"/>
                    <a:gd name="T9" fmla="*/ 190 h 194"/>
                    <a:gd name="T10" fmla="*/ 129 w 286"/>
                    <a:gd name="T11" fmla="*/ 169 h 194"/>
                    <a:gd name="T12" fmla="*/ 135 w 286"/>
                    <a:gd name="T13" fmla="*/ 151 h 194"/>
                    <a:gd name="T14" fmla="*/ 132 w 286"/>
                    <a:gd name="T15" fmla="*/ 124 h 194"/>
                    <a:gd name="T16" fmla="*/ 126 w 286"/>
                    <a:gd name="T17" fmla="*/ 106 h 194"/>
                    <a:gd name="T18" fmla="*/ 258 w 286"/>
                    <a:gd name="T19" fmla="*/ 28 h 194"/>
                    <a:gd name="T20" fmla="*/ 282 w 286"/>
                    <a:gd name="T21" fmla="*/ 31 h 194"/>
                    <a:gd name="T22" fmla="*/ 285 w 286"/>
                    <a:gd name="T23" fmla="*/ 127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6"/>
                    <a:gd name="T37" fmla="*/ 0 h 194"/>
                    <a:gd name="T38" fmla="*/ 286 w 286"/>
                    <a:gd name="T39" fmla="*/ 194 h 1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6" h="194">
                      <a:moveTo>
                        <a:pt x="0" y="127"/>
                      </a:moveTo>
                      <a:cubicBezTo>
                        <a:pt x="16" y="129"/>
                        <a:pt x="32" y="131"/>
                        <a:pt x="48" y="136"/>
                      </a:cubicBezTo>
                      <a:cubicBezTo>
                        <a:pt x="54" y="142"/>
                        <a:pt x="62" y="144"/>
                        <a:pt x="66" y="151"/>
                      </a:cubicBezTo>
                      <a:cubicBezTo>
                        <a:pt x="75" y="165"/>
                        <a:pt x="70" y="187"/>
                        <a:pt x="87" y="193"/>
                      </a:cubicBezTo>
                      <a:cubicBezTo>
                        <a:pt x="99" y="192"/>
                        <a:pt x="111" y="194"/>
                        <a:pt x="123" y="190"/>
                      </a:cubicBezTo>
                      <a:cubicBezTo>
                        <a:pt x="130" y="188"/>
                        <a:pt x="127" y="176"/>
                        <a:pt x="129" y="169"/>
                      </a:cubicBezTo>
                      <a:cubicBezTo>
                        <a:pt x="131" y="163"/>
                        <a:pt x="135" y="151"/>
                        <a:pt x="135" y="151"/>
                      </a:cubicBezTo>
                      <a:cubicBezTo>
                        <a:pt x="134" y="142"/>
                        <a:pt x="134" y="133"/>
                        <a:pt x="132" y="124"/>
                      </a:cubicBezTo>
                      <a:cubicBezTo>
                        <a:pt x="131" y="118"/>
                        <a:pt x="126" y="106"/>
                        <a:pt x="126" y="106"/>
                      </a:cubicBezTo>
                      <a:cubicBezTo>
                        <a:pt x="131" y="0"/>
                        <a:pt x="131" y="31"/>
                        <a:pt x="258" y="28"/>
                      </a:cubicBezTo>
                      <a:cubicBezTo>
                        <a:pt x="279" y="21"/>
                        <a:pt x="272" y="17"/>
                        <a:pt x="282" y="31"/>
                      </a:cubicBezTo>
                      <a:cubicBezTo>
                        <a:pt x="286" y="101"/>
                        <a:pt x="285" y="69"/>
                        <a:pt x="285" y="127"/>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2" name="Freeform 136"/>
                <p:cNvSpPr>
                  <a:spLocks/>
                </p:cNvSpPr>
                <p:nvPr/>
              </p:nvSpPr>
              <p:spPr bwMode="auto">
                <a:xfrm>
                  <a:off x="5178" y="1716"/>
                  <a:ext cx="163" cy="364"/>
                </a:xfrm>
                <a:custGeom>
                  <a:avLst/>
                  <a:gdLst>
                    <a:gd name="T0" fmla="*/ 0 w 163"/>
                    <a:gd name="T1" fmla="*/ 357 h 364"/>
                    <a:gd name="T2" fmla="*/ 123 w 163"/>
                    <a:gd name="T3" fmla="*/ 360 h 364"/>
                    <a:gd name="T4" fmla="*/ 153 w 163"/>
                    <a:gd name="T5" fmla="*/ 357 h 364"/>
                    <a:gd name="T6" fmla="*/ 144 w 163"/>
                    <a:gd name="T7" fmla="*/ 312 h 364"/>
                    <a:gd name="T8" fmla="*/ 132 w 163"/>
                    <a:gd name="T9" fmla="*/ 222 h 364"/>
                    <a:gd name="T10" fmla="*/ 114 w 163"/>
                    <a:gd name="T11" fmla="*/ 114 h 364"/>
                    <a:gd name="T12" fmla="*/ 111 w 163"/>
                    <a:gd name="T13" fmla="*/ 78 h 364"/>
                    <a:gd name="T14" fmla="*/ 102 w 163"/>
                    <a:gd name="T15" fmla="*/ 51 h 364"/>
                    <a:gd name="T16" fmla="*/ 93 w 163"/>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364"/>
                    <a:gd name="T29" fmla="*/ 163 w 163"/>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364">
                      <a:moveTo>
                        <a:pt x="0" y="357"/>
                      </a:moveTo>
                      <a:cubicBezTo>
                        <a:pt x="41" y="358"/>
                        <a:pt x="82" y="360"/>
                        <a:pt x="123" y="360"/>
                      </a:cubicBezTo>
                      <a:cubicBezTo>
                        <a:pt x="133" y="360"/>
                        <a:pt x="146" y="364"/>
                        <a:pt x="153" y="357"/>
                      </a:cubicBezTo>
                      <a:cubicBezTo>
                        <a:pt x="163" y="346"/>
                        <a:pt x="144" y="312"/>
                        <a:pt x="144" y="312"/>
                      </a:cubicBezTo>
                      <a:cubicBezTo>
                        <a:pt x="141" y="282"/>
                        <a:pt x="136" y="252"/>
                        <a:pt x="132" y="222"/>
                      </a:cubicBezTo>
                      <a:cubicBezTo>
                        <a:pt x="131" y="199"/>
                        <a:pt x="139" y="131"/>
                        <a:pt x="114" y="114"/>
                      </a:cubicBezTo>
                      <a:cubicBezTo>
                        <a:pt x="113" y="102"/>
                        <a:pt x="113" y="90"/>
                        <a:pt x="111" y="78"/>
                      </a:cubicBezTo>
                      <a:cubicBezTo>
                        <a:pt x="109" y="69"/>
                        <a:pt x="102" y="51"/>
                        <a:pt x="102" y="51"/>
                      </a:cubicBezTo>
                      <a:cubicBezTo>
                        <a:pt x="101" y="31"/>
                        <a:pt x="103" y="0"/>
                        <a:pt x="93" y="0"/>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3" name="Freeform 137"/>
                <p:cNvSpPr>
                  <a:spLocks/>
                </p:cNvSpPr>
                <p:nvPr/>
              </p:nvSpPr>
              <p:spPr bwMode="auto">
                <a:xfrm>
                  <a:off x="5066" y="1728"/>
                  <a:ext cx="188" cy="486"/>
                </a:xfrm>
                <a:custGeom>
                  <a:avLst/>
                  <a:gdLst>
                    <a:gd name="T0" fmla="*/ 187 w 188"/>
                    <a:gd name="T1" fmla="*/ 0 h 486"/>
                    <a:gd name="T2" fmla="*/ 184 w 188"/>
                    <a:gd name="T3" fmla="*/ 99 h 486"/>
                    <a:gd name="T4" fmla="*/ 154 w 188"/>
                    <a:gd name="T5" fmla="*/ 123 h 486"/>
                    <a:gd name="T6" fmla="*/ 151 w 188"/>
                    <a:gd name="T7" fmla="*/ 132 h 486"/>
                    <a:gd name="T8" fmla="*/ 142 w 188"/>
                    <a:gd name="T9" fmla="*/ 138 h 486"/>
                    <a:gd name="T10" fmla="*/ 136 w 188"/>
                    <a:gd name="T11" fmla="*/ 156 h 486"/>
                    <a:gd name="T12" fmla="*/ 130 w 188"/>
                    <a:gd name="T13" fmla="*/ 165 h 486"/>
                    <a:gd name="T14" fmla="*/ 118 w 188"/>
                    <a:gd name="T15" fmla="*/ 282 h 486"/>
                    <a:gd name="T16" fmla="*/ 28 w 188"/>
                    <a:gd name="T17" fmla="*/ 354 h 486"/>
                    <a:gd name="T18" fmla="*/ 4 w 188"/>
                    <a:gd name="T19" fmla="*/ 372 h 486"/>
                    <a:gd name="T20" fmla="*/ 16 w 188"/>
                    <a:gd name="T21" fmla="*/ 474 h 486"/>
                    <a:gd name="T22" fmla="*/ 13 w 188"/>
                    <a:gd name="T23" fmla="*/ 486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486"/>
                    <a:gd name="T38" fmla="*/ 188 w 188"/>
                    <a:gd name="T39" fmla="*/ 486 h 4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486">
                      <a:moveTo>
                        <a:pt x="187" y="0"/>
                      </a:moveTo>
                      <a:cubicBezTo>
                        <a:pt x="186" y="33"/>
                        <a:pt x="188" y="66"/>
                        <a:pt x="184" y="99"/>
                      </a:cubicBezTo>
                      <a:cubicBezTo>
                        <a:pt x="182" y="112"/>
                        <a:pt x="154" y="123"/>
                        <a:pt x="154" y="123"/>
                      </a:cubicBezTo>
                      <a:cubicBezTo>
                        <a:pt x="153" y="126"/>
                        <a:pt x="153" y="130"/>
                        <a:pt x="151" y="132"/>
                      </a:cubicBezTo>
                      <a:cubicBezTo>
                        <a:pt x="149" y="135"/>
                        <a:pt x="144" y="135"/>
                        <a:pt x="142" y="138"/>
                      </a:cubicBezTo>
                      <a:cubicBezTo>
                        <a:pt x="139" y="143"/>
                        <a:pt x="140" y="151"/>
                        <a:pt x="136" y="156"/>
                      </a:cubicBezTo>
                      <a:cubicBezTo>
                        <a:pt x="134" y="159"/>
                        <a:pt x="132" y="162"/>
                        <a:pt x="130" y="165"/>
                      </a:cubicBezTo>
                      <a:cubicBezTo>
                        <a:pt x="128" y="206"/>
                        <a:pt x="131" y="244"/>
                        <a:pt x="118" y="282"/>
                      </a:cubicBezTo>
                      <a:cubicBezTo>
                        <a:pt x="113" y="366"/>
                        <a:pt x="117" y="350"/>
                        <a:pt x="28" y="354"/>
                      </a:cubicBezTo>
                      <a:cubicBezTo>
                        <a:pt x="17" y="358"/>
                        <a:pt x="14" y="365"/>
                        <a:pt x="4" y="372"/>
                      </a:cubicBezTo>
                      <a:cubicBezTo>
                        <a:pt x="8" y="484"/>
                        <a:pt x="0" y="427"/>
                        <a:pt x="16" y="474"/>
                      </a:cubicBezTo>
                      <a:cubicBezTo>
                        <a:pt x="15" y="478"/>
                        <a:pt x="13" y="486"/>
                        <a:pt x="13" y="486"/>
                      </a:cubicBezTo>
                    </a:path>
                  </a:pathLst>
                </a:custGeom>
                <a:noFill/>
                <a:ln w="31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4" name="Freeform 138"/>
                <p:cNvSpPr>
                  <a:spLocks/>
                </p:cNvSpPr>
                <p:nvPr/>
              </p:nvSpPr>
              <p:spPr bwMode="auto">
                <a:xfrm>
                  <a:off x="5226" y="2190"/>
                  <a:ext cx="105" cy="66"/>
                </a:xfrm>
                <a:custGeom>
                  <a:avLst/>
                  <a:gdLst>
                    <a:gd name="T0" fmla="*/ 0 w 105"/>
                    <a:gd name="T1" fmla="*/ 3 h 66"/>
                    <a:gd name="T2" fmla="*/ 60 w 105"/>
                    <a:gd name="T3" fmla="*/ 12 h 66"/>
                    <a:gd name="T4" fmla="*/ 96 w 105"/>
                    <a:gd name="T5" fmla="*/ 42 h 66"/>
                    <a:gd name="T6" fmla="*/ 105 w 105"/>
                    <a:gd name="T7" fmla="*/ 66 h 66"/>
                    <a:gd name="T8" fmla="*/ 0 60000 65536"/>
                    <a:gd name="T9" fmla="*/ 0 60000 65536"/>
                    <a:gd name="T10" fmla="*/ 0 60000 65536"/>
                    <a:gd name="T11" fmla="*/ 0 60000 65536"/>
                    <a:gd name="T12" fmla="*/ 0 w 105"/>
                    <a:gd name="T13" fmla="*/ 0 h 66"/>
                    <a:gd name="T14" fmla="*/ 105 w 105"/>
                    <a:gd name="T15" fmla="*/ 66 h 66"/>
                  </a:gdLst>
                  <a:ahLst/>
                  <a:cxnLst>
                    <a:cxn ang="T8">
                      <a:pos x="T0" y="T1"/>
                    </a:cxn>
                    <a:cxn ang="T9">
                      <a:pos x="T2" y="T3"/>
                    </a:cxn>
                    <a:cxn ang="T10">
                      <a:pos x="T4" y="T5"/>
                    </a:cxn>
                    <a:cxn ang="T11">
                      <a:pos x="T6" y="T7"/>
                    </a:cxn>
                  </a:cxnLst>
                  <a:rect l="T12" t="T13" r="T14" b="T15"/>
                  <a:pathLst>
                    <a:path w="105" h="66">
                      <a:moveTo>
                        <a:pt x="0" y="3"/>
                      </a:moveTo>
                      <a:cubicBezTo>
                        <a:pt x="32" y="0"/>
                        <a:pt x="34" y="3"/>
                        <a:pt x="60" y="12"/>
                      </a:cubicBezTo>
                      <a:cubicBezTo>
                        <a:pt x="69" y="25"/>
                        <a:pt x="83" y="33"/>
                        <a:pt x="96" y="42"/>
                      </a:cubicBezTo>
                      <a:cubicBezTo>
                        <a:pt x="101" y="49"/>
                        <a:pt x="105" y="66"/>
                        <a:pt x="105" y="66"/>
                      </a:cubicBezTo>
                    </a:path>
                  </a:pathLst>
                </a:cu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63509" name="Text Box 139"/>
            <p:cNvSpPr txBox="1">
              <a:spLocks noChangeArrowheads="1"/>
            </p:cNvSpPr>
            <p:nvPr/>
          </p:nvSpPr>
          <p:spPr bwMode="auto">
            <a:xfrm rot="-3941704">
              <a:off x="5079" y="1578"/>
              <a:ext cx="7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MA-XA-CHU-XÉT</a:t>
              </a:r>
            </a:p>
          </p:txBody>
        </p:sp>
        <p:sp>
          <p:nvSpPr>
            <p:cNvPr id="63510" name="Text Box 140"/>
            <p:cNvSpPr txBox="1">
              <a:spLocks noChangeArrowheads="1"/>
            </p:cNvSpPr>
            <p:nvPr/>
          </p:nvSpPr>
          <p:spPr bwMode="auto">
            <a:xfrm>
              <a:off x="4694" y="2016"/>
              <a:ext cx="4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spcBef>
                  <a:spcPct val="50000"/>
                </a:spcBef>
              </a:pPr>
              <a:r>
                <a:rPr lang="en-US" altLang="en-US" sz="500" b="1">
                  <a:solidFill>
                    <a:srgbClr val="000000"/>
                  </a:solidFill>
                  <a:latin typeface="Calibri" pitchFamily="34" charset="0"/>
                </a:rPr>
                <a:t>NIU-OÓC</a:t>
              </a:r>
            </a:p>
          </p:txBody>
        </p:sp>
        <p:sp>
          <p:nvSpPr>
            <p:cNvPr id="63511" name="Text Box 141"/>
            <p:cNvSpPr txBox="1">
              <a:spLocks noChangeArrowheads="1"/>
            </p:cNvSpPr>
            <p:nvPr/>
          </p:nvSpPr>
          <p:spPr bwMode="auto">
            <a:xfrm>
              <a:off x="5084" y="1930"/>
              <a:ext cx="57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en-US" altLang="en-US" sz="500" b="1">
                <a:solidFill>
                  <a:srgbClr val="000000"/>
                </a:solidFill>
                <a:latin typeface="Calibri" pitchFamily="34" charset="0"/>
              </a:endParaRPr>
            </a:p>
            <a:p>
              <a:pPr eaLnBrk="1" hangingPunct="1">
                <a:spcBef>
                  <a:spcPct val="50000"/>
                </a:spcBef>
              </a:pPr>
              <a:r>
                <a:rPr lang="en-US" altLang="en-US" sz="500" b="1">
                  <a:solidFill>
                    <a:srgbClr val="000000"/>
                  </a:solidFill>
                  <a:latin typeface="Calibri" pitchFamily="34" charset="0"/>
                </a:rPr>
                <a:t>NIU HĂM-SAI</a:t>
              </a:r>
            </a:p>
          </p:txBody>
        </p:sp>
        <p:sp>
          <p:nvSpPr>
            <p:cNvPr id="63512" name="Text Box 142"/>
            <p:cNvSpPr txBox="1">
              <a:spLocks noChangeArrowheads="1"/>
            </p:cNvSpPr>
            <p:nvPr/>
          </p:nvSpPr>
          <p:spPr bwMode="auto">
            <a:xfrm>
              <a:off x="5148" y="2230"/>
              <a:ext cx="5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RỐT AI-LEN</a:t>
              </a:r>
            </a:p>
          </p:txBody>
        </p:sp>
        <p:sp>
          <p:nvSpPr>
            <p:cNvPr id="63513" name="Text Box 143"/>
            <p:cNvSpPr txBox="1">
              <a:spLocks noChangeArrowheads="1"/>
            </p:cNvSpPr>
            <p:nvPr/>
          </p:nvSpPr>
          <p:spPr bwMode="auto">
            <a:xfrm>
              <a:off x="4982" y="2352"/>
              <a:ext cx="7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CON-NẾCH-TI-CỚT</a:t>
              </a:r>
            </a:p>
          </p:txBody>
        </p:sp>
        <p:sp>
          <p:nvSpPr>
            <p:cNvPr id="63514" name="Line 144"/>
            <p:cNvSpPr>
              <a:spLocks noChangeShapeType="1"/>
            </p:cNvSpPr>
            <p:nvPr/>
          </p:nvSpPr>
          <p:spPr bwMode="auto">
            <a:xfrm>
              <a:off x="5126" y="2304"/>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5" name="Text Box 145"/>
            <p:cNvSpPr txBox="1">
              <a:spLocks noChangeArrowheads="1"/>
            </p:cNvSpPr>
            <p:nvPr/>
          </p:nvSpPr>
          <p:spPr bwMode="auto">
            <a:xfrm>
              <a:off x="4268" y="2375"/>
              <a:ext cx="7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spcBef>
                  <a:spcPct val="50000"/>
                </a:spcBef>
              </a:pPr>
              <a:r>
                <a:rPr lang="en-US" altLang="en-US" sz="500" b="1">
                  <a:solidFill>
                    <a:srgbClr val="000000"/>
                  </a:solidFill>
                  <a:latin typeface="Calibri" pitchFamily="34" charset="0"/>
                </a:rPr>
                <a:t>  PEN-XIN-VA-NI-A</a:t>
              </a:r>
            </a:p>
          </p:txBody>
        </p:sp>
        <p:sp>
          <p:nvSpPr>
            <p:cNvPr id="63516" name="Text Box 146"/>
            <p:cNvSpPr txBox="1">
              <a:spLocks noChangeArrowheads="1"/>
            </p:cNvSpPr>
            <p:nvPr/>
          </p:nvSpPr>
          <p:spPr bwMode="auto">
            <a:xfrm>
              <a:off x="4790" y="2448"/>
              <a:ext cx="5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NIU-GIƠ-XI</a:t>
              </a:r>
            </a:p>
          </p:txBody>
        </p:sp>
        <p:sp>
          <p:nvSpPr>
            <p:cNvPr id="63517" name="Text Box 147"/>
            <p:cNvSpPr txBox="1">
              <a:spLocks noChangeArrowheads="1"/>
            </p:cNvSpPr>
            <p:nvPr/>
          </p:nvSpPr>
          <p:spPr bwMode="auto">
            <a:xfrm>
              <a:off x="4790" y="2638"/>
              <a:ext cx="48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ĐƠ-LA-OA</a:t>
              </a:r>
            </a:p>
          </p:txBody>
        </p:sp>
        <p:sp>
          <p:nvSpPr>
            <p:cNvPr id="63518" name="Text Box 148"/>
            <p:cNvSpPr txBox="1">
              <a:spLocks noChangeArrowheads="1"/>
            </p:cNvSpPr>
            <p:nvPr/>
          </p:nvSpPr>
          <p:spPr bwMode="auto">
            <a:xfrm>
              <a:off x="4744" y="2752"/>
              <a:ext cx="5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MÊ-RI-LEN</a:t>
              </a:r>
            </a:p>
          </p:txBody>
        </p:sp>
        <p:sp>
          <p:nvSpPr>
            <p:cNvPr id="63519" name="Text Box 149"/>
            <p:cNvSpPr txBox="1">
              <a:spLocks noChangeArrowheads="1"/>
            </p:cNvSpPr>
            <p:nvPr/>
          </p:nvSpPr>
          <p:spPr bwMode="auto">
            <a:xfrm>
              <a:off x="4214" y="2835"/>
              <a:ext cx="62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VIẾC-GI-NI-A</a:t>
              </a:r>
            </a:p>
          </p:txBody>
        </p:sp>
        <p:sp>
          <p:nvSpPr>
            <p:cNvPr id="63520" name="Text Box 150"/>
            <p:cNvSpPr txBox="1">
              <a:spLocks noChangeArrowheads="1"/>
            </p:cNvSpPr>
            <p:nvPr/>
          </p:nvSpPr>
          <p:spPr bwMode="auto">
            <a:xfrm>
              <a:off x="4022" y="3081"/>
              <a:ext cx="8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CA-RÔ-LIN-NA BẮC</a:t>
              </a:r>
            </a:p>
          </p:txBody>
        </p:sp>
        <p:sp>
          <p:nvSpPr>
            <p:cNvPr id="63521" name="Text Box 151"/>
            <p:cNvSpPr txBox="1">
              <a:spLocks noChangeArrowheads="1"/>
            </p:cNvSpPr>
            <p:nvPr/>
          </p:nvSpPr>
          <p:spPr bwMode="auto">
            <a:xfrm>
              <a:off x="3974" y="3360"/>
              <a:ext cx="67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a:t>
              </a:r>
            </a:p>
            <a:p>
              <a:pPr eaLnBrk="1" hangingPunct="1">
                <a:spcBef>
                  <a:spcPct val="50000"/>
                </a:spcBef>
              </a:pPr>
              <a:r>
                <a:rPr lang="en-US" altLang="en-US" sz="500" b="1">
                  <a:solidFill>
                    <a:srgbClr val="000000"/>
                  </a:solidFill>
                  <a:latin typeface="Calibri" pitchFamily="34" charset="0"/>
                </a:rPr>
                <a:t>  CA-RÔ-LIN-NA </a:t>
              </a:r>
            </a:p>
            <a:p>
              <a:pPr eaLnBrk="1" hangingPunct="1">
                <a:spcBef>
                  <a:spcPct val="50000"/>
                </a:spcBef>
              </a:pPr>
              <a:r>
                <a:rPr lang="en-US" altLang="en-US" sz="500" b="1">
                  <a:solidFill>
                    <a:srgbClr val="000000"/>
                  </a:solidFill>
                  <a:latin typeface="Calibri" pitchFamily="34" charset="0"/>
                </a:rPr>
                <a:t>NAM</a:t>
              </a:r>
            </a:p>
          </p:txBody>
        </p:sp>
        <p:sp>
          <p:nvSpPr>
            <p:cNvPr id="63522" name="Text Box 152"/>
            <p:cNvSpPr txBox="1">
              <a:spLocks noChangeArrowheads="1"/>
            </p:cNvSpPr>
            <p:nvPr/>
          </p:nvSpPr>
          <p:spPr bwMode="auto">
            <a:xfrm>
              <a:off x="3744" y="3644"/>
              <a:ext cx="5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500" b="1">
                  <a:solidFill>
                    <a:srgbClr val="000000"/>
                  </a:solidFill>
                  <a:latin typeface="Calibri" pitchFamily="34" charset="0"/>
                </a:rPr>
                <a:t>  GIOÓC-GI-A</a:t>
              </a:r>
            </a:p>
          </p:txBody>
        </p:sp>
      </p:grpSp>
      <p:sp>
        <p:nvSpPr>
          <p:cNvPr id="63491" name="AutoShape 153"/>
          <p:cNvSpPr>
            <a:spLocks noChangeArrowheads="1"/>
          </p:cNvSpPr>
          <p:nvPr/>
        </p:nvSpPr>
        <p:spPr bwMode="auto">
          <a:xfrm>
            <a:off x="9677400" y="1371600"/>
            <a:ext cx="304800" cy="304800"/>
          </a:xfrm>
          <a:prstGeom prst="sun">
            <a:avLst>
              <a:gd name="adj" fmla="val 25000"/>
            </a:avLst>
          </a:prstGeom>
          <a:solidFill>
            <a:srgbClr val="FF0000"/>
          </a:solidFill>
          <a:ln w="9525">
            <a:solidFill>
              <a:schemeClr val="tx1"/>
            </a:solidFill>
            <a:miter lim="800000"/>
            <a:headEnd/>
            <a:tailEnd/>
          </a:ln>
        </p:spPr>
        <p:txBody>
          <a:bodyPr wrap="none" anchor="ctr"/>
          <a:lstStyle/>
          <a:p>
            <a:pPr eaLnBrk="1" hangingPunct="1"/>
            <a:endParaRPr lang="en-US" altLang="en-US" sz="1800">
              <a:solidFill>
                <a:srgbClr val="000000"/>
              </a:solidFill>
              <a:latin typeface="VNI-Helve" pitchFamily="2" charset="0"/>
            </a:endParaRPr>
          </a:p>
        </p:txBody>
      </p:sp>
      <p:sp>
        <p:nvSpPr>
          <p:cNvPr id="63492" name="Text Box 154"/>
          <p:cNvSpPr txBox="1">
            <a:spLocks noChangeArrowheads="1"/>
          </p:cNvSpPr>
          <p:nvPr/>
        </p:nvSpPr>
        <p:spPr bwMode="auto">
          <a:xfrm>
            <a:off x="9906000" y="1600200"/>
            <a:ext cx="1143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b="1">
                <a:solidFill>
                  <a:srgbClr val="000000"/>
                </a:solidFill>
                <a:latin typeface="Calibri" pitchFamily="34" charset="0"/>
              </a:rPr>
              <a:t>BÔ-XTƠN</a:t>
            </a:r>
          </a:p>
        </p:txBody>
      </p:sp>
      <p:sp>
        <p:nvSpPr>
          <p:cNvPr id="63493" name="AutoShape 155"/>
          <p:cNvSpPr>
            <a:spLocks noChangeArrowheads="1"/>
          </p:cNvSpPr>
          <p:nvPr/>
        </p:nvSpPr>
        <p:spPr bwMode="auto">
          <a:xfrm>
            <a:off x="9144000" y="1905000"/>
            <a:ext cx="152400" cy="234950"/>
          </a:xfrm>
          <a:prstGeom prst="flowChartInputOutput">
            <a:avLst/>
          </a:prstGeom>
          <a:solidFill>
            <a:srgbClr val="FF3399"/>
          </a:solidFill>
          <a:ln w="9525">
            <a:solidFill>
              <a:schemeClr val="tx1"/>
            </a:solidFill>
            <a:miter lim="800000"/>
            <a:headEnd/>
            <a:tailEnd/>
          </a:ln>
        </p:spPr>
        <p:txBody>
          <a:bodyPr wrap="none" anchor="ctr"/>
          <a:lstStyle/>
          <a:p>
            <a:pPr eaLnBrk="1" hangingPunct="1"/>
            <a:endParaRPr lang="en-US" altLang="en-US" sz="1800">
              <a:solidFill>
                <a:srgbClr val="000000"/>
              </a:solidFill>
              <a:latin typeface="Calibri" pitchFamily="34" charset="0"/>
            </a:endParaRPr>
          </a:p>
        </p:txBody>
      </p:sp>
      <p:sp>
        <p:nvSpPr>
          <p:cNvPr id="63494" name="Text Box 156"/>
          <p:cNvSpPr txBox="1">
            <a:spLocks noChangeArrowheads="1"/>
          </p:cNvSpPr>
          <p:nvPr/>
        </p:nvSpPr>
        <p:spPr bwMode="auto">
          <a:xfrm>
            <a:off x="8077200" y="1981200"/>
            <a:ext cx="1143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spcBef>
                <a:spcPct val="50000"/>
              </a:spcBef>
            </a:pPr>
            <a:r>
              <a:rPr lang="en-US" altLang="en-US" sz="800" b="1">
                <a:solidFill>
                  <a:srgbClr val="000000"/>
                </a:solidFill>
                <a:latin typeface="Calibri" pitchFamily="34" charset="0"/>
              </a:rPr>
              <a:t>PHI-LA-ĐEN-PHI-A</a:t>
            </a:r>
          </a:p>
        </p:txBody>
      </p:sp>
      <p:grpSp>
        <p:nvGrpSpPr>
          <p:cNvPr id="63495" name="Group 157"/>
          <p:cNvGrpSpPr>
            <a:grpSpLocks/>
          </p:cNvGrpSpPr>
          <p:nvPr/>
        </p:nvGrpSpPr>
        <p:grpSpPr bwMode="auto">
          <a:xfrm>
            <a:off x="8229600" y="5646738"/>
            <a:ext cx="2614613" cy="1211262"/>
            <a:chOff x="4912" y="3296"/>
            <a:chExt cx="930" cy="640"/>
          </a:xfrm>
        </p:grpSpPr>
        <p:sp>
          <p:nvSpPr>
            <p:cNvPr id="63500" name="Rectangle 158"/>
            <p:cNvSpPr>
              <a:spLocks noChangeArrowheads="1"/>
            </p:cNvSpPr>
            <p:nvPr/>
          </p:nvSpPr>
          <p:spPr bwMode="auto">
            <a:xfrm>
              <a:off x="4912" y="3296"/>
              <a:ext cx="867" cy="640"/>
            </a:xfrm>
            <a:prstGeom prst="rect">
              <a:avLst/>
            </a:prstGeom>
            <a:solidFill>
              <a:schemeClr val="bg1"/>
            </a:solidFill>
            <a:ln w="9525">
              <a:solidFill>
                <a:schemeClr val="tx1"/>
              </a:solidFill>
              <a:miter lim="800000"/>
              <a:headEnd/>
              <a:tailEnd/>
            </a:ln>
          </p:spPr>
          <p:txBody>
            <a:bodyPr wrap="none" anchor="ctr"/>
            <a:lstStyle/>
            <a:p>
              <a:pPr eaLnBrk="1" hangingPunct="1"/>
              <a:endParaRPr lang="en-US" altLang="en-US" sz="1800">
                <a:solidFill>
                  <a:srgbClr val="000000"/>
                </a:solidFill>
                <a:latin typeface="Calibri" pitchFamily="34" charset="0"/>
              </a:endParaRPr>
            </a:p>
          </p:txBody>
        </p:sp>
        <p:sp>
          <p:nvSpPr>
            <p:cNvPr id="63501" name="AutoShape 159"/>
            <p:cNvSpPr>
              <a:spLocks noChangeArrowheads="1"/>
            </p:cNvSpPr>
            <p:nvPr/>
          </p:nvSpPr>
          <p:spPr bwMode="auto">
            <a:xfrm>
              <a:off x="4944" y="3344"/>
              <a:ext cx="96" cy="96"/>
            </a:xfrm>
            <a:prstGeom prst="sun">
              <a:avLst>
                <a:gd name="adj" fmla="val 25000"/>
              </a:avLst>
            </a:prstGeom>
            <a:solidFill>
              <a:srgbClr val="FF0000"/>
            </a:solidFill>
            <a:ln w="9525">
              <a:solidFill>
                <a:schemeClr val="tx1"/>
              </a:solidFill>
              <a:miter lim="800000"/>
              <a:headEnd/>
              <a:tailEnd/>
            </a:ln>
          </p:spPr>
          <p:txBody>
            <a:bodyPr wrap="none" anchor="ctr"/>
            <a:lstStyle/>
            <a:p>
              <a:pPr eaLnBrk="1" hangingPunct="1"/>
              <a:endParaRPr lang="en-US" altLang="en-US" sz="1800">
                <a:solidFill>
                  <a:srgbClr val="000000"/>
                </a:solidFill>
                <a:latin typeface="VNI-Helve" pitchFamily="2" charset="0"/>
              </a:endParaRPr>
            </a:p>
          </p:txBody>
        </p:sp>
        <p:sp>
          <p:nvSpPr>
            <p:cNvPr id="63502" name="AutoShape 160"/>
            <p:cNvSpPr>
              <a:spLocks noChangeArrowheads="1"/>
            </p:cNvSpPr>
            <p:nvPr/>
          </p:nvSpPr>
          <p:spPr bwMode="auto">
            <a:xfrm>
              <a:off x="4944" y="3548"/>
              <a:ext cx="96" cy="100"/>
            </a:xfrm>
            <a:prstGeom prst="flowChartInputOutput">
              <a:avLst/>
            </a:prstGeom>
            <a:solidFill>
              <a:srgbClr val="FF3399"/>
            </a:solidFill>
            <a:ln w="9525">
              <a:solidFill>
                <a:schemeClr val="tx1"/>
              </a:solidFill>
              <a:miter lim="800000"/>
              <a:headEnd/>
              <a:tailEnd/>
            </a:ln>
          </p:spPr>
          <p:txBody>
            <a:bodyPr wrap="none" anchor="ctr"/>
            <a:lstStyle/>
            <a:p>
              <a:pPr eaLnBrk="1" hangingPunct="1"/>
              <a:endParaRPr lang="en-US" altLang="en-US" sz="1800">
                <a:solidFill>
                  <a:srgbClr val="000000"/>
                </a:solidFill>
                <a:latin typeface="Calibri" pitchFamily="34" charset="0"/>
              </a:endParaRPr>
            </a:p>
          </p:txBody>
        </p:sp>
        <p:sp>
          <p:nvSpPr>
            <p:cNvPr id="63503" name="AutoShape 161"/>
            <p:cNvSpPr>
              <a:spLocks noChangeArrowheads="1"/>
            </p:cNvSpPr>
            <p:nvPr/>
          </p:nvSpPr>
          <p:spPr bwMode="auto">
            <a:xfrm rot="-5400000">
              <a:off x="4920" y="3766"/>
              <a:ext cx="144" cy="96"/>
            </a:xfrm>
            <a:prstGeom prst="flowChartPunchedTape">
              <a:avLst/>
            </a:prstGeom>
            <a:solidFill>
              <a:srgbClr val="FF3399"/>
            </a:solidFill>
            <a:ln w="9525">
              <a:solidFill>
                <a:schemeClr val="tx1"/>
              </a:solidFill>
              <a:miter lim="800000"/>
              <a:headEnd/>
              <a:tailEnd/>
            </a:ln>
          </p:spPr>
          <p:txBody>
            <a:bodyPr wrap="none" anchor="ctr"/>
            <a:lstStyle/>
            <a:p>
              <a:pPr eaLnBrk="1" hangingPunct="1"/>
              <a:endParaRPr lang="en-US" altLang="en-US" sz="1800">
                <a:solidFill>
                  <a:srgbClr val="000000"/>
                </a:solidFill>
                <a:latin typeface="Calibri" pitchFamily="34" charset="0"/>
              </a:endParaRPr>
            </a:p>
          </p:txBody>
        </p:sp>
        <p:sp>
          <p:nvSpPr>
            <p:cNvPr id="63504" name="Text Box 162"/>
            <p:cNvSpPr txBox="1">
              <a:spLocks noChangeArrowheads="1"/>
            </p:cNvSpPr>
            <p:nvPr/>
          </p:nvSpPr>
          <p:spPr bwMode="auto">
            <a:xfrm>
              <a:off x="5026" y="3344"/>
              <a:ext cx="72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pPr>
              <a:r>
                <a:rPr lang="en-US" altLang="en-US" sz="900">
                  <a:solidFill>
                    <a:srgbClr val="000000"/>
                  </a:solidFill>
                  <a:latin typeface="Calibri" pitchFamily="34" charset="0"/>
                </a:rPr>
                <a:t>Sự kiện “chè Bô-xtơn”</a:t>
              </a:r>
            </a:p>
          </p:txBody>
        </p:sp>
        <p:sp>
          <p:nvSpPr>
            <p:cNvPr id="63505" name="Text Box 163"/>
            <p:cNvSpPr txBox="1">
              <a:spLocks noChangeArrowheads="1"/>
            </p:cNvSpPr>
            <p:nvPr/>
          </p:nvSpPr>
          <p:spPr bwMode="auto">
            <a:xfrm>
              <a:off x="5034" y="3537"/>
              <a:ext cx="80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900">
                  <a:solidFill>
                    <a:srgbClr val="000000"/>
                  </a:solidFill>
                  <a:latin typeface="Calibri" pitchFamily="34" charset="0"/>
                </a:rPr>
                <a:t>Đại hội lục địa lần thứ nhất (1774)</a:t>
              </a:r>
            </a:p>
          </p:txBody>
        </p:sp>
        <p:sp>
          <p:nvSpPr>
            <p:cNvPr id="63506" name="Text Box 164"/>
            <p:cNvSpPr txBox="1">
              <a:spLocks noChangeArrowheads="1"/>
            </p:cNvSpPr>
            <p:nvPr/>
          </p:nvSpPr>
          <p:spPr bwMode="auto">
            <a:xfrm>
              <a:off x="5012" y="3729"/>
              <a:ext cx="80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900">
                  <a:solidFill>
                    <a:srgbClr val="000000"/>
                  </a:solidFill>
                  <a:latin typeface="Calibri" pitchFamily="34" charset="0"/>
                </a:rPr>
                <a:t>Nơi thông qua </a:t>
              </a:r>
              <a:r>
                <a:rPr lang="en-US" altLang="en-US" sz="900" i="1">
                  <a:solidFill>
                    <a:srgbClr val="000000"/>
                  </a:solidFill>
                  <a:latin typeface="Calibri" pitchFamily="34" charset="0"/>
                </a:rPr>
                <a:t>Tuyên ngôn độc lập</a:t>
              </a:r>
              <a:r>
                <a:rPr lang="en-US" altLang="en-US" sz="900">
                  <a:solidFill>
                    <a:srgbClr val="000000"/>
                  </a:solidFill>
                  <a:latin typeface="Calibri" pitchFamily="34" charset="0"/>
                </a:rPr>
                <a:t> (1776)</a:t>
              </a:r>
            </a:p>
          </p:txBody>
        </p:sp>
      </p:grpSp>
      <p:sp>
        <p:nvSpPr>
          <p:cNvPr id="63496" name="AutoShape 165"/>
          <p:cNvSpPr>
            <a:spLocks noChangeArrowheads="1"/>
          </p:cNvSpPr>
          <p:nvPr/>
        </p:nvSpPr>
        <p:spPr bwMode="auto">
          <a:xfrm>
            <a:off x="7848600" y="2590800"/>
            <a:ext cx="1371600" cy="381000"/>
          </a:xfrm>
          <a:prstGeom prst="wedgeRoundRectCallout">
            <a:avLst>
              <a:gd name="adj1" fmla="val 46875"/>
              <a:gd name="adj2" fmla="val -102500"/>
              <a:gd name="adj3" fmla="val 16667"/>
            </a:avLst>
          </a:prstGeom>
          <a:solidFill>
            <a:schemeClr val="bg1"/>
          </a:solidFill>
          <a:ln w="9525">
            <a:solidFill>
              <a:schemeClr val="tx1"/>
            </a:solidFill>
            <a:miter lim="800000"/>
            <a:headEnd/>
            <a:tailEnd/>
          </a:ln>
        </p:spPr>
        <p:txBody>
          <a:bodyPr/>
          <a:lstStyle/>
          <a:p>
            <a:pPr eaLnBrk="1" hangingPunct="1">
              <a:spcBef>
                <a:spcPct val="50000"/>
              </a:spcBef>
            </a:pPr>
            <a:r>
              <a:rPr lang="en-US" altLang="en-US" sz="2000" b="1">
                <a:solidFill>
                  <a:srgbClr val="000066"/>
                </a:solidFill>
                <a:latin typeface="Calibri" pitchFamily="34" charset="0"/>
              </a:rPr>
              <a:t>4-7-1776</a:t>
            </a:r>
          </a:p>
          <a:p>
            <a:pPr algn="r" eaLnBrk="1" hangingPunct="1">
              <a:spcBef>
                <a:spcPct val="50000"/>
              </a:spcBef>
            </a:pPr>
            <a:endParaRPr lang="en-US" altLang="en-US" sz="1200">
              <a:solidFill>
                <a:srgbClr val="000066"/>
              </a:solidFill>
              <a:latin typeface="Calibri" pitchFamily="34" charset="0"/>
            </a:endParaRPr>
          </a:p>
        </p:txBody>
      </p:sp>
      <p:sp>
        <p:nvSpPr>
          <p:cNvPr id="63497" name="AutoShape 166"/>
          <p:cNvSpPr>
            <a:spLocks noChangeArrowheads="1"/>
          </p:cNvSpPr>
          <p:nvPr/>
        </p:nvSpPr>
        <p:spPr bwMode="auto">
          <a:xfrm rot="-5400000">
            <a:off x="9182100" y="2324100"/>
            <a:ext cx="304800" cy="228600"/>
          </a:xfrm>
          <a:prstGeom prst="flowChartPunchedTape">
            <a:avLst/>
          </a:prstGeom>
          <a:solidFill>
            <a:srgbClr val="FF3399"/>
          </a:solidFill>
          <a:ln w="9525">
            <a:solidFill>
              <a:schemeClr val="tx1"/>
            </a:solidFill>
            <a:miter lim="800000"/>
            <a:headEnd/>
            <a:tailEnd/>
          </a:ln>
        </p:spPr>
        <p:txBody>
          <a:bodyPr wrap="none" anchor="ctr"/>
          <a:lstStyle/>
          <a:p>
            <a:pPr eaLnBrk="1" hangingPunct="1"/>
            <a:endParaRPr lang="en-US" altLang="en-US" sz="1800">
              <a:solidFill>
                <a:srgbClr val="000000"/>
              </a:solidFill>
              <a:latin typeface="Calibri" pitchFamily="34" charset="0"/>
            </a:endParaRPr>
          </a:p>
        </p:txBody>
      </p:sp>
      <p:sp>
        <p:nvSpPr>
          <p:cNvPr id="65703" name="Rectangle 167"/>
          <p:cNvSpPr>
            <a:spLocks noChangeArrowheads="1"/>
          </p:cNvSpPr>
          <p:nvPr/>
        </p:nvSpPr>
        <p:spPr bwMode="auto">
          <a:xfrm>
            <a:off x="658813" y="155575"/>
            <a:ext cx="4495800" cy="5632450"/>
          </a:xfrm>
          <a:prstGeom prst="rect">
            <a:avLst/>
          </a:prstGeom>
          <a:solidFill>
            <a:schemeClr val="accent2">
              <a:lumMod val="20000"/>
              <a:lumOff val="80000"/>
            </a:schemeClr>
          </a:solidFill>
          <a:ln w="9525">
            <a:solidFill>
              <a:schemeClr val="tx1"/>
            </a:solidFill>
            <a:miter lim="800000"/>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r>
              <a:rPr lang="en-US" altLang="en-US" sz="2400" u="sng" dirty="0" err="1">
                <a:solidFill>
                  <a:srgbClr val="000000"/>
                </a:solidFill>
              </a:rPr>
              <a:t>Tuyên</a:t>
            </a:r>
            <a:r>
              <a:rPr lang="en-US" altLang="en-US" sz="2400" u="sng" dirty="0">
                <a:solidFill>
                  <a:srgbClr val="000000"/>
                </a:solidFill>
              </a:rPr>
              <a:t> </a:t>
            </a:r>
            <a:r>
              <a:rPr lang="en-US" altLang="en-US" sz="2400" u="sng" dirty="0" err="1">
                <a:solidFill>
                  <a:srgbClr val="000000"/>
                </a:solidFill>
              </a:rPr>
              <a:t>ngôn</a:t>
            </a:r>
            <a:r>
              <a:rPr lang="en-US" altLang="en-US" sz="2400" u="sng" dirty="0">
                <a:solidFill>
                  <a:srgbClr val="000000"/>
                </a:solidFill>
              </a:rPr>
              <a:t> </a:t>
            </a:r>
            <a:r>
              <a:rPr lang="en-US" altLang="en-US" sz="2400" u="sng" dirty="0" err="1">
                <a:solidFill>
                  <a:srgbClr val="000000"/>
                </a:solidFill>
              </a:rPr>
              <a:t>khẳng</a:t>
            </a:r>
            <a:r>
              <a:rPr lang="en-US" altLang="en-US" sz="2400" u="sng" dirty="0">
                <a:solidFill>
                  <a:srgbClr val="000000"/>
                </a:solidFill>
              </a:rPr>
              <a:t> </a:t>
            </a:r>
            <a:r>
              <a:rPr lang="en-US" altLang="en-US" sz="2400" u="sng" dirty="0" err="1">
                <a:solidFill>
                  <a:srgbClr val="000000"/>
                </a:solidFill>
              </a:rPr>
              <a:t>định</a:t>
            </a:r>
            <a:r>
              <a:rPr lang="en-US" altLang="en-US" sz="2400" dirty="0">
                <a:solidFill>
                  <a:srgbClr val="000000"/>
                </a:solidFill>
              </a:rPr>
              <a:t>: </a:t>
            </a:r>
            <a:r>
              <a:rPr lang="en-US" altLang="en-US" sz="2400" b="1" i="1" dirty="0">
                <a:solidFill>
                  <a:srgbClr val="000000"/>
                </a:solidFill>
              </a:rPr>
              <a:t>“</a:t>
            </a:r>
            <a:r>
              <a:rPr lang="en-US" altLang="en-US" sz="2400" b="1" i="1" dirty="0" err="1">
                <a:solidFill>
                  <a:srgbClr val="000000"/>
                </a:solidFill>
              </a:rPr>
              <a:t>Tất</a:t>
            </a:r>
            <a:r>
              <a:rPr lang="en-US" altLang="en-US" sz="2400" b="1" i="1" dirty="0">
                <a:solidFill>
                  <a:srgbClr val="000000"/>
                </a:solidFill>
              </a:rPr>
              <a:t> </a:t>
            </a:r>
            <a:r>
              <a:rPr lang="en-US" altLang="en-US" sz="2400" b="1" i="1" dirty="0" err="1">
                <a:solidFill>
                  <a:srgbClr val="000000"/>
                </a:solidFill>
              </a:rPr>
              <a:t>cả</a:t>
            </a:r>
            <a:r>
              <a:rPr lang="en-US" altLang="en-US" sz="2400" b="1" i="1" dirty="0">
                <a:solidFill>
                  <a:srgbClr val="000000"/>
                </a:solidFill>
              </a:rPr>
              <a:t> </a:t>
            </a:r>
            <a:r>
              <a:rPr lang="en-US" altLang="en-US" sz="2400" b="1" i="1" dirty="0" err="1">
                <a:solidFill>
                  <a:srgbClr val="000000"/>
                </a:solidFill>
              </a:rPr>
              <a:t>mọi</a:t>
            </a:r>
            <a:r>
              <a:rPr lang="en-US" altLang="en-US" sz="2400" b="1" i="1" dirty="0">
                <a:solidFill>
                  <a:srgbClr val="000000"/>
                </a:solidFill>
              </a:rPr>
              <a:t> </a:t>
            </a:r>
            <a:r>
              <a:rPr lang="en-US" altLang="en-US" sz="2400" b="1" i="1" dirty="0" err="1">
                <a:solidFill>
                  <a:srgbClr val="000000"/>
                </a:solidFill>
              </a:rPr>
              <a:t>người</a:t>
            </a:r>
            <a:r>
              <a:rPr lang="en-US" altLang="en-US" sz="2400" b="1" i="1" dirty="0">
                <a:solidFill>
                  <a:srgbClr val="000000"/>
                </a:solidFill>
              </a:rPr>
              <a:t> </a:t>
            </a:r>
            <a:r>
              <a:rPr lang="en-US" altLang="en-US" sz="2400" b="1" i="1" dirty="0" err="1">
                <a:solidFill>
                  <a:srgbClr val="000000"/>
                </a:solidFill>
              </a:rPr>
              <a:t>sinh</a:t>
            </a:r>
            <a:r>
              <a:rPr lang="en-US" altLang="en-US" sz="2400" b="1" i="1" dirty="0">
                <a:solidFill>
                  <a:srgbClr val="000000"/>
                </a:solidFill>
              </a:rPr>
              <a:t> </a:t>
            </a:r>
            <a:r>
              <a:rPr lang="en-US" altLang="en-US" sz="2400" b="1" i="1" dirty="0" err="1">
                <a:solidFill>
                  <a:srgbClr val="000000"/>
                </a:solidFill>
              </a:rPr>
              <a:t>ra</a:t>
            </a:r>
            <a:r>
              <a:rPr lang="en-US" altLang="en-US" sz="2400" b="1" i="1" dirty="0">
                <a:solidFill>
                  <a:srgbClr val="000000"/>
                </a:solidFill>
              </a:rPr>
              <a:t> </a:t>
            </a:r>
            <a:r>
              <a:rPr lang="en-US" altLang="en-US" sz="2400" b="1" i="1" dirty="0" err="1">
                <a:solidFill>
                  <a:srgbClr val="000000"/>
                </a:solidFill>
              </a:rPr>
              <a:t>đều</a:t>
            </a:r>
            <a:r>
              <a:rPr lang="en-US" altLang="en-US" sz="2400" b="1" i="1" dirty="0">
                <a:solidFill>
                  <a:srgbClr val="000000"/>
                </a:solidFill>
              </a:rPr>
              <a:t> </a:t>
            </a:r>
            <a:r>
              <a:rPr lang="en-US" altLang="en-US" sz="2400" b="1" i="1" dirty="0" err="1">
                <a:solidFill>
                  <a:srgbClr val="000000"/>
                </a:solidFill>
              </a:rPr>
              <a:t>có</a:t>
            </a:r>
            <a:r>
              <a:rPr lang="en-US" altLang="en-US" sz="2400" b="1" i="1" dirty="0">
                <a:solidFill>
                  <a:srgbClr val="000000"/>
                </a:solidFill>
              </a:rPr>
              <a:t> </a:t>
            </a:r>
            <a:r>
              <a:rPr lang="en-US" altLang="en-US" sz="2400" b="1" i="1" dirty="0" err="1">
                <a:solidFill>
                  <a:srgbClr val="000000"/>
                </a:solidFill>
              </a:rPr>
              <a:t>quyền</a:t>
            </a:r>
            <a:r>
              <a:rPr lang="en-US" altLang="en-US" sz="2400" b="1" i="1" dirty="0">
                <a:solidFill>
                  <a:srgbClr val="000000"/>
                </a:solidFill>
              </a:rPr>
              <a:t> </a:t>
            </a:r>
            <a:r>
              <a:rPr lang="en-US" altLang="en-US" sz="2400" b="1" i="1" dirty="0" err="1">
                <a:solidFill>
                  <a:srgbClr val="000000"/>
                </a:solidFill>
              </a:rPr>
              <a:t>bình</a:t>
            </a:r>
            <a:r>
              <a:rPr lang="en-US" altLang="en-US" sz="2400" b="1" i="1" dirty="0">
                <a:solidFill>
                  <a:srgbClr val="000000"/>
                </a:solidFill>
              </a:rPr>
              <a:t> </a:t>
            </a:r>
            <a:r>
              <a:rPr lang="en-US" altLang="en-US" sz="2400" b="1" i="1" dirty="0" err="1">
                <a:solidFill>
                  <a:srgbClr val="000000"/>
                </a:solidFill>
              </a:rPr>
              <a:t>đẳng</a:t>
            </a:r>
            <a:r>
              <a:rPr lang="en-US" altLang="en-US" sz="2400" b="1" i="1" dirty="0">
                <a:solidFill>
                  <a:srgbClr val="000000"/>
                </a:solidFill>
              </a:rPr>
              <a:t>. </a:t>
            </a:r>
            <a:r>
              <a:rPr lang="en-US" altLang="en-US" sz="2400" b="1" i="1" dirty="0" err="1">
                <a:solidFill>
                  <a:srgbClr val="000000"/>
                </a:solidFill>
              </a:rPr>
              <a:t>Tạo</a:t>
            </a:r>
            <a:r>
              <a:rPr lang="en-US" altLang="en-US" sz="2400" b="1" i="1" dirty="0">
                <a:solidFill>
                  <a:srgbClr val="000000"/>
                </a:solidFill>
              </a:rPr>
              <a:t> </a:t>
            </a:r>
            <a:r>
              <a:rPr lang="en-US" altLang="en-US" sz="2400" b="1" i="1" dirty="0" err="1">
                <a:solidFill>
                  <a:srgbClr val="000000"/>
                </a:solidFill>
              </a:rPr>
              <a:t>hóa</a:t>
            </a:r>
            <a:r>
              <a:rPr lang="en-US" altLang="en-US" sz="2400" b="1" i="1" dirty="0">
                <a:solidFill>
                  <a:srgbClr val="000000"/>
                </a:solidFill>
              </a:rPr>
              <a:t> </a:t>
            </a:r>
            <a:r>
              <a:rPr lang="en-US" altLang="en-US" sz="2400" b="1" i="1" dirty="0" err="1">
                <a:solidFill>
                  <a:srgbClr val="000000"/>
                </a:solidFill>
              </a:rPr>
              <a:t>đã</a:t>
            </a:r>
            <a:r>
              <a:rPr lang="en-US" altLang="en-US" sz="2400" b="1" i="1" dirty="0">
                <a:solidFill>
                  <a:srgbClr val="000000"/>
                </a:solidFill>
              </a:rPr>
              <a:t> ban cho </a:t>
            </a:r>
            <a:r>
              <a:rPr lang="en-US" altLang="en-US" sz="2400" b="1" i="1" dirty="0" err="1">
                <a:solidFill>
                  <a:srgbClr val="000000"/>
                </a:solidFill>
              </a:rPr>
              <a:t>họ</a:t>
            </a:r>
            <a:r>
              <a:rPr lang="en-US" altLang="en-US" sz="2400" b="1" i="1" dirty="0">
                <a:solidFill>
                  <a:srgbClr val="000000"/>
                </a:solidFill>
              </a:rPr>
              <a:t> </a:t>
            </a:r>
            <a:r>
              <a:rPr lang="en-US" altLang="en-US" sz="2400" b="1" i="1" dirty="0" err="1">
                <a:solidFill>
                  <a:srgbClr val="000000"/>
                </a:solidFill>
              </a:rPr>
              <a:t>những</a:t>
            </a:r>
            <a:r>
              <a:rPr lang="en-US" altLang="en-US" sz="2400" b="1" i="1" dirty="0">
                <a:solidFill>
                  <a:srgbClr val="000000"/>
                </a:solidFill>
              </a:rPr>
              <a:t> </a:t>
            </a:r>
            <a:r>
              <a:rPr lang="en-US" altLang="en-US" sz="2400" b="1" i="1" dirty="0" err="1">
                <a:solidFill>
                  <a:srgbClr val="000000"/>
                </a:solidFill>
              </a:rPr>
              <a:t>quyền</a:t>
            </a:r>
            <a:r>
              <a:rPr lang="en-US" altLang="en-US" sz="2400" b="1" i="1" dirty="0">
                <a:solidFill>
                  <a:srgbClr val="000000"/>
                </a:solidFill>
              </a:rPr>
              <a:t> </a:t>
            </a:r>
            <a:r>
              <a:rPr lang="en-US" altLang="en-US" sz="2400" b="1" i="1" dirty="0" err="1">
                <a:solidFill>
                  <a:srgbClr val="000000"/>
                </a:solidFill>
              </a:rPr>
              <a:t>không</a:t>
            </a:r>
            <a:r>
              <a:rPr lang="en-US" altLang="en-US" sz="2400" b="1" i="1" dirty="0">
                <a:solidFill>
                  <a:srgbClr val="000000"/>
                </a:solidFill>
              </a:rPr>
              <a:t> </a:t>
            </a:r>
            <a:r>
              <a:rPr lang="en-US" altLang="en-US" sz="2400" b="1" i="1" dirty="0" err="1">
                <a:solidFill>
                  <a:srgbClr val="000000"/>
                </a:solidFill>
              </a:rPr>
              <a:t>thể</a:t>
            </a:r>
            <a:r>
              <a:rPr lang="en-US" altLang="en-US" sz="2400" b="1" i="1" dirty="0">
                <a:solidFill>
                  <a:srgbClr val="000000"/>
                </a:solidFill>
              </a:rPr>
              <a:t> </a:t>
            </a:r>
            <a:r>
              <a:rPr lang="en-US" altLang="en-US" sz="2400" b="1" i="1" dirty="0" err="1">
                <a:solidFill>
                  <a:srgbClr val="000000"/>
                </a:solidFill>
              </a:rPr>
              <a:t>tước</a:t>
            </a:r>
            <a:r>
              <a:rPr lang="en-US" altLang="en-US" sz="2400" b="1" i="1" dirty="0">
                <a:solidFill>
                  <a:srgbClr val="000000"/>
                </a:solidFill>
              </a:rPr>
              <a:t> </a:t>
            </a:r>
            <a:r>
              <a:rPr lang="en-US" altLang="en-US" sz="2400" b="1" i="1" dirty="0" err="1">
                <a:solidFill>
                  <a:srgbClr val="000000"/>
                </a:solidFill>
              </a:rPr>
              <a:t>bỏ</a:t>
            </a:r>
            <a:r>
              <a:rPr lang="en-US" altLang="en-US" sz="2400" b="1" i="1" dirty="0">
                <a:solidFill>
                  <a:srgbClr val="000000"/>
                </a:solidFill>
              </a:rPr>
              <a:t>. </a:t>
            </a:r>
            <a:r>
              <a:rPr lang="en-US" altLang="en-US" sz="2400" b="1" i="1" dirty="0" err="1">
                <a:solidFill>
                  <a:srgbClr val="000000"/>
                </a:solidFill>
              </a:rPr>
              <a:t>Trong</a:t>
            </a:r>
            <a:r>
              <a:rPr lang="en-US" altLang="en-US" sz="2400" b="1" i="1" dirty="0">
                <a:solidFill>
                  <a:srgbClr val="000000"/>
                </a:solidFill>
              </a:rPr>
              <a:t> </a:t>
            </a:r>
            <a:r>
              <a:rPr lang="en-US" altLang="en-US" sz="2400" b="1" i="1" dirty="0" err="1">
                <a:solidFill>
                  <a:srgbClr val="000000"/>
                </a:solidFill>
              </a:rPr>
              <a:t>số</a:t>
            </a:r>
            <a:r>
              <a:rPr lang="en-US" altLang="en-US" sz="2400" b="1" i="1" dirty="0">
                <a:solidFill>
                  <a:srgbClr val="000000"/>
                </a:solidFill>
              </a:rPr>
              <a:t> </a:t>
            </a:r>
            <a:r>
              <a:rPr lang="en-US" altLang="en-US" sz="2400" b="1" i="1" dirty="0" err="1">
                <a:solidFill>
                  <a:srgbClr val="000000"/>
                </a:solidFill>
              </a:rPr>
              <a:t>những</a:t>
            </a:r>
            <a:r>
              <a:rPr lang="en-US" altLang="en-US" sz="2400" b="1" i="1" dirty="0">
                <a:solidFill>
                  <a:srgbClr val="000000"/>
                </a:solidFill>
              </a:rPr>
              <a:t> </a:t>
            </a:r>
            <a:r>
              <a:rPr lang="en-US" altLang="en-US" sz="2400" b="1" i="1" dirty="0" err="1">
                <a:solidFill>
                  <a:srgbClr val="000000"/>
                </a:solidFill>
              </a:rPr>
              <a:t>quyền</a:t>
            </a:r>
            <a:r>
              <a:rPr lang="en-US" altLang="en-US" sz="2400" b="1" i="1" dirty="0">
                <a:solidFill>
                  <a:srgbClr val="000000"/>
                </a:solidFill>
              </a:rPr>
              <a:t> </a:t>
            </a:r>
            <a:r>
              <a:rPr lang="en-US" altLang="en-US" sz="2400" b="1" i="1" dirty="0" err="1">
                <a:solidFill>
                  <a:srgbClr val="000000"/>
                </a:solidFill>
              </a:rPr>
              <a:t>ấy</a:t>
            </a:r>
            <a:r>
              <a:rPr lang="en-US" altLang="en-US" sz="2400" b="1" i="1" dirty="0">
                <a:solidFill>
                  <a:srgbClr val="000000"/>
                </a:solidFill>
              </a:rPr>
              <a:t>  </a:t>
            </a:r>
            <a:r>
              <a:rPr lang="en-US" altLang="en-US" sz="2400" b="1" i="1" dirty="0" err="1">
                <a:solidFill>
                  <a:srgbClr val="000000"/>
                </a:solidFill>
              </a:rPr>
              <a:t>có</a:t>
            </a:r>
            <a:r>
              <a:rPr lang="en-US" altLang="en-US" sz="2400" b="1" i="1" dirty="0">
                <a:solidFill>
                  <a:srgbClr val="000000"/>
                </a:solidFill>
              </a:rPr>
              <a:t> </a:t>
            </a:r>
            <a:r>
              <a:rPr lang="en-US" altLang="en-US" sz="2400" b="1" i="1" dirty="0" err="1">
                <a:solidFill>
                  <a:srgbClr val="000000"/>
                </a:solidFill>
              </a:rPr>
              <a:t>quyền</a:t>
            </a:r>
            <a:r>
              <a:rPr lang="en-US" altLang="en-US" sz="2400" b="1" i="1" dirty="0">
                <a:solidFill>
                  <a:srgbClr val="000000"/>
                </a:solidFill>
              </a:rPr>
              <a:t> </a:t>
            </a:r>
            <a:r>
              <a:rPr lang="en-US" altLang="en-US" sz="2400" b="1" i="1" dirty="0" err="1">
                <a:solidFill>
                  <a:srgbClr val="000000"/>
                </a:solidFill>
              </a:rPr>
              <a:t>được</a:t>
            </a:r>
            <a:r>
              <a:rPr lang="en-US" altLang="en-US" sz="2400" b="1" i="1" dirty="0">
                <a:solidFill>
                  <a:srgbClr val="000000"/>
                </a:solidFill>
              </a:rPr>
              <a:t> </a:t>
            </a:r>
            <a:r>
              <a:rPr lang="en-US" altLang="en-US" sz="2400" b="1" i="1" dirty="0" err="1">
                <a:solidFill>
                  <a:srgbClr val="000000"/>
                </a:solidFill>
              </a:rPr>
              <a:t>sống</a:t>
            </a:r>
            <a:r>
              <a:rPr lang="en-US" altLang="en-US" sz="2400" b="1" i="1" dirty="0">
                <a:solidFill>
                  <a:srgbClr val="000000"/>
                </a:solidFill>
              </a:rPr>
              <a:t>, </a:t>
            </a:r>
            <a:r>
              <a:rPr lang="en-US" altLang="en-US" sz="2400" b="1" i="1" dirty="0" err="1">
                <a:solidFill>
                  <a:srgbClr val="000000"/>
                </a:solidFill>
              </a:rPr>
              <a:t>quyền</a:t>
            </a:r>
            <a:r>
              <a:rPr lang="en-US" altLang="en-US" sz="2400" b="1" i="1" dirty="0">
                <a:solidFill>
                  <a:srgbClr val="000000"/>
                </a:solidFill>
              </a:rPr>
              <a:t> </a:t>
            </a:r>
            <a:r>
              <a:rPr lang="en-US" altLang="en-US" sz="2400" b="1" i="1" dirty="0" err="1">
                <a:solidFill>
                  <a:srgbClr val="000000"/>
                </a:solidFill>
              </a:rPr>
              <a:t>được</a:t>
            </a:r>
            <a:r>
              <a:rPr lang="en-US" altLang="en-US" sz="2400" b="1" i="1" dirty="0">
                <a:solidFill>
                  <a:srgbClr val="000000"/>
                </a:solidFill>
              </a:rPr>
              <a:t> </a:t>
            </a:r>
            <a:r>
              <a:rPr lang="en-US" altLang="en-US" sz="2400" b="1" i="1" dirty="0" err="1">
                <a:solidFill>
                  <a:srgbClr val="000000"/>
                </a:solidFill>
              </a:rPr>
              <a:t>tự</a:t>
            </a:r>
            <a:r>
              <a:rPr lang="en-US" altLang="en-US" sz="2400" b="1" i="1" dirty="0">
                <a:solidFill>
                  <a:srgbClr val="000000"/>
                </a:solidFill>
              </a:rPr>
              <a:t> do </a:t>
            </a:r>
            <a:r>
              <a:rPr lang="en-US" altLang="en-US" sz="2400" b="1" i="1" dirty="0" err="1">
                <a:solidFill>
                  <a:srgbClr val="000000"/>
                </a:solidFill>
              </a:rPr>
              <a:t>và</a:t>
            </a:r>
            <a:r>
              <a:rPr lang="en-US" altLang="en-US" sz="2400" b="1" i="1" dirty="0">
                <a:solidFill>
                  <a:srgbClr val="000000"/>
                </a:solidFill>
              </a:rPr>
              <a:t> </a:t>
            </a:r>
            <a:r>
              <a:rPr lang="en-US" altLang="en-US" sz="2400" b="1" i="1" dirty="0" err="1">
                <a:solidFill>
                  <a:srgbClr val="000000"/>
                </a:solidFill>
              </a:rPr>
              <a:t>quyền</a:t>
            </a:r>
            <a:r>
              <a:rPr lang="en-US" altLang="en-US" sz="2400" b="1" i="1" dirty="0">
                <a:solidFill>
                  <a:srgbClr val="000000"/>
                </a:solidFill>
              </a:rPr>
              <a:t> </a:t>
            </a:r>
            <a:r>
              <a:rPr lang="en-US" altLang="en-US" sz="2400" b="1" i="1" dirty="0" err="1">
                <a:solidFill>
                  <a:srgbClr val="000000"/>
                </a:solidFill>
              </a:rPr>
              <a:t>mưu</a:t>
            </a:r>
            <a:r>
              <a:rPr lang="en-US" altLang="en-US" sz="2400" b="1" i="1" dirty="0">
                <a:solidFill>
                  <a:srgbClr val="000000"/>
                </a:solidFill>
              </a:rPr>
              <a:t> </a:t>
            </a:r>
            <a:r>
              <a:rPr lang="en-US" altLang="en-US" sz="2400" b="1" i="1" dirty="0" err="1">
                <a:solidFill>
                  <a:srgbClr val="000000"/>
                </a:solidFill>
              </a:rPr>
              <a:t>cầu</a:t>
            </a:r>
            <a:r>
              <a:rPr lang="en-US" altLang="en-US" sz="2400" b="1" i="1" dirty="0">
                <a:solidFill>
                  <a:srgbClr val="000000"/>
                </a:solidFill>
              </a:rPr>
              <a:t> </a:t>
            </a:r>
            <a:r>
              <a:rPr lang="en-US" altLang="en-US" sz="2400" b="1" i="1" dirty="0" err="1">
                <a:solidFill>
                  <a:srgbClr val="000000"/>
                </a:solidFill>
              </a:rPr>
              <a:t>hạnh</a:t>
            </a:r>
            <a:r>
              <a:rPr lang="en-US" altLang="en-US" sz="2400" b="1" i="1" dirty="0">
                <a:solidFill>
                  <a:srgbClr val="000000"/>
                </a:solidFill>
              </a:rPr>
              <a:t> </a:t>
            </a:r>
            <a:r>
              <a:rPr lang="en-US" altLang="en-US" sz="2400" b="1" i="1" dirty="0" err="1">
                <a:solidFill>
                  <a:srgbClr val="000000"/>
                </a:solidFill>
              </a:rPr>
              <a:t>phúc</a:t>
            </a:r>
            <a:r>
              <a:rPr lang="en-US" altLang="en-US" sz="2400" b="1" i="1" dirty="0">
                <a:solidFill>
                  <a:srgbClr val="000000"/>
                </a:solidFill>
              </a:rPr>
              <a:t>”. </a:t>
            </a:r>
            <a:r>
              <a:rPr lang="en-US" altLang="en-US" sz="2400" dirty="0" err="1">
                <a:solidFill>
                  <a:srgbClr val="000000"/>
                </a:solidFill>
              </a:rPr>
              <a:t>Tuyên</a:t>
            </a:r>
            <a:r>
              <a:rPr lang="en-US" altLang="en-US" sz="2400" dirty="0">
                <a:solidFill>
                  <a:srgbClr val="000000"/>
                </a:solidFill>
              </a:rPr>
              <a:t> </a:t>
            </a:r>
            <a:r>
              <a:rPr lang="en-US" altLang="en-US" sz="2400" dirty="0" err="1">
                <a:solidFill>
                  <a:srgbClr val="000000"/>
                </a:solidFill>
              </a:rPr>
              <a:t>ngôn</a:t>
            </a:r>
            <a:r>
              <a:rPr lang="en-US" altLang="en-US" sz="2400" dirty="0">
                <a:solidFill>
                  <a:srgbClr val="000000"/>
                </a:solidFill>
              </a:rPr>
              <a:t> </a:t>
            </a:r>
            <a:r>
              <a:rPr lang="en-US" altLang="en-US" sz="2400" dirty="0" err="1">
                <a:solidFill>
                  <a:srgbClr val="000000"/>
                </a:solidFill>
              </a:rPr>
              <a:t>xác</a:t>
            </a:r>
            <a:r>
              <a:rPr lang="en-US" altLang="en-US" sz="2400" dirty="0">
                <a:solidFill>
                  <a:srgbClr val="000000"/>
                </a:solidFill>
              </a:rPr>
              <a:t> </a:t>
            </a:r>
            <a:r>
              <a:rPr lang="en-US" altLang="en-US" sz="2400" dirty="0" err="1">
                <a:solidFill>
                  <a:srgbClr val="000000"/>
                </a:solidFill>
              </a:rPr>
              <a:t>nhận</a:t>
            </a:r>
            <a:r>
              <a:rPr lang="en-US" altLang="en-US" sz="2400" dirty="0">
                <a:solidFill>
                  <a:srgbClr val="000000"/>
                </a:solidFill>
              </a:rPr>
              <a:t> </a:t>
            </a:r>
            <a:r>
              <a:rPr lang="en-US" altLang="en-US" sz="2400" dirty="0" err="1">
                <a:solidFill>
                  <a:srgbClr val="000000"/>
                </a:solidFill>
              </a:rPr>
              <a:t>nhân</a:t>
            </a:r>
            <a:r>
              <a:rPr lang="en-US" altLang="en-US" sz="2400" dirty="0">
                <a:solidFill>
                  <a:srgbClr val="000000"/>
                </a:solidFill>
              </a:rPr>
              <a:t> </a:t>
            </a:r>
            <a:r>
              <a:rPr lang="en-US" altLang="en-US" sz="2400" dirty="0" err="1">
                <a:solidFill>
                  <a:srgbClr val="000000"/>
                </a:solidFill>
              </a:rPr>
              <a:t>dân</a:t>
            </a:r>
            <a:r>
              <a:rPr lang="en-US" altLang="en-US" sz="2400" dirty="0">
                <a:solidFill>
                  <a:srgbClr val="000000"/>
                </a:solidFill>
              </a:rPr>
              <a:t> </a:t>
            </a:r>
            <a:r>
              <a:rPr lang="en-US" altLang="en-US" sz="2400" dirty="0" err="1">
                <a:solidFill>
                  <a:srgbClr val="000000"/>
                </a:solidFill>
              </a:rPr>
              <a:t>là</a:t>
            </a:r>
            <a:r>
              <a:rPr lang="en-US" altLang="en-US" sz="2400" dirty="0">
                <a:solidFill>
                  <a:srgbClr val="000000"/>
                </a:solidFill>
              </a:rPr>
              <a:t> </a:t>
            </a:r>
            <a:r>
              <a:rPr lang="en-US" altLang="en-US" sz="2400" dirty="0" err="1">
                <a:solidFill>
                  <a:srgbClr val="000000"/>
                </a:solidFill>
              </a:rPr>
              <a:t>gốc</a:t>
            </a:r>
            <a:r>
              <a:rPr lang="en-US" altLang="en-US" sz="2400" dirty="0">
                <a:solidFill>
                  <a:srgbClr val="000000"/>
                </a:solidFill>
              </a:rPr>
              <a:t> </a:t>
            </a:r>
            <a:r>
              <a:rPr lang="en-US" altLang="en-US" sz="2400" dirty="0" err="1">
                <a:solidFill>
                  <a:srgbClr val="000000"/>
                </a:solidFill>
              </a:rPr>
              <a:t>của</a:t>
            </a:r>
            <a:r>
              <a:rPr lang="en-US" altLang="en-US" sz="2400" dirty="0">
                <a:solidFill>
                  <a:srgbClr val="000000"/>
                </a:solidFill>
              </a:rPr>
              <a:t> </a:t>
            </a:r>
            <a:r>
              <a:rPr lang="en-US" altLang="en-US" sz="2400" dirty="0" err="1">
                <a:solidFill>
                  <a:srgbClr val="000000"/>
                </a:solidFill>
              </a:rPr>
              <a:t>chính</a:t>
            </a:r>
            <a:r>
              <a:rPr lang="en-US" altLang="en-US" sz="2400" dirty="0">
                <a:solidFill>
                  <a:srgbClr val="000000"/>
                </a:solidFill>
              </a:rPr>
              <a:t> </a:t>
            </a:r>
            <a:r>
              <a:rPr lang="en-US" altLang="en-US" sz="2400" dirty="0" err="1">
                <a:solidFill>
                  <a:srgbClr val="000000"/>
                </a:solidFill>
              </a:rPr>
              <a:t>quyền</a:t>
            </a:r>
            <a:r>
              <a:rPr lang="en-US" altLang="en-US" sz="2400" dirty="0">
                <a:solidFill>
                  <a:srgbClr val="000000"/>
                </a:solidFill>
              </a:rPr>
              <a:t>, </a:t>
            </a:r>
            <a:r>
              <a:rPr lang="en-US" altLang="en-US" sz="2400" dirty="0" err="1">
                <a:solidFill>
                  <a:srgbClr val="000000"/>
                </a:solidFill>
              </a:rPr>
              <a:t>nhân</a:t>
            </a:r>
            <a:r>
              <a:rPr lang="en-US" altLang="en-US" sz="2400" dirty="0">
                <a:solidFill>
                  <a:srgbClr val="000000"/>
                </a:solidFill>
              </a:rPr>
              <a:t> </a:t>
            </a:r>
            <a:r>
              <a:rPr lang="en-US" altLang="en-US" sz="2400" dirty="0" err="1">
                <a:solidFill>
                  <a:srgbClr val="000000"/>
                </a:solidFill>
              </a:rPr>
              <a:t>dân</a:t>
            </a:r>
            <a:r>
              <a:rPr lang="en-US" altLang="en-US" sz="2400" dirty="0">
                <a:solidFill>
                  <a:srgbClr val="000000"/>
                </a:solidFill>
              </a:rPr>
              <a:t> </a:t>
            </a:r>
            <a:r>
              <a:rPr lang="en-US" altLang="en-US" sz="2400" dirty="0" err="1">
                <a:solidFill>
                  <a:srgbClr val="000000"/>
                </a:solidFill>
              </a:rPr>
              <a:t>có</a:t>
            </a:r>
            <a:r>
              <a:rPr lang="en-US" altLang="en-US" sz="2400" dirty="0">
                <a:solidFill>
                  <a:srgbClr val="000000"/>
                </a:solidFill>
              </a:rPr>
              <a:t> </a:t>
            </a:r>
            <a:r>
              <a:rPr lang="en-US" altLang="en-US" sz="2400" dirty="0" err="1">
                <a:solidFill>
                  <a:srgbClr val="000000"/>
                </a:solidFill>
              </a:rPr>
              <a:t>quyền</a:t>
            </a:r>
            <a:r>
              <a:rPr lang="en-US" altLang="en-US" sz="2400" dirty="0">
                <a:solidFill>
                  <a:srgbClr val="000000"/>
                </a:solidFill>
              </a:rPr>
              <a:t> </a:t>
            </a:r>
            <a:r>
              <a:rPr lang="en-US" altLang="en-US" sz="2400" dirty="0" err="1">
                <a:solidFill>
                  <a:srgbClr val="000000"/>
                </a:solidFill>
              </a:rPr>
              <a:t>thiết</a:t>
            </a:r>
            <a:r>
              <a:rPr lang="en-US" altLang="en-US" sz="2400" dirty="0">
                <a:solidFill>
                  <a:srgbClr val="000000"/>
                </a:solidFill>
              </a:rPr>
              <a:t> </a:t>
            </a:r>
            <a:r>
              <a:rPr lang="en-US" altLang="en-US" sz="2400" dirty="0" err="1">
                <a:solidFill>
                  <a:srgbClr val="000000"/>
                </a:solidFill>
              </a:rPr>
              <a:t>lập</a:t>
            </a:r>
            <a:r>
              <a:rPr lang="en-US" altLang="en-US" sz="2400" dirty="0">
                <a:solidFill>
                  <a:srgbClr val="000000"/>
                </a:solidFill>
              </a:rPr>
              <a:t> </a:t>
            </a:r>
            <a:r>
              <a:rPr lang="en-US" altLang="en-US" sz="2400" dirty="0" err="1">
                <a:solidFill>
                  <a:srgbClr val="000000"/>
                </a:solidFill>
              </a:rPr>
              <a:t>bộ</a:t>
            </a:r>
            <a:r>
              <a:rPr lang="en-US" altLang="en-US" sz="2400" dirty="0">
                <a:solidFill>
                  <a:srgbClr val="000000"/>
                </a:solidFill>
              </a:rPr>
              <a:t> </a:t>
            </a:r>
            <a:r>
              <a:rPr lang="en-US" altLang="en-US" sz="2400" dirty="0" err="1">
                <a:solidFill>
                  <a:srgbClr val="000000"/>
                </a:solidFill>
              </a:rPr>
              <a:t>máy</a:t>
            </a:r>
            <a:r>
              <a:rPr lang="en-US" altLang="en-US" sz="2400" dirty="0">
                <a:solidFill>
                  <a:srgbClr val="000000"/>
                </a:solidFill>
              </a:rPr>
              <a:t> </a:t>
            </a:r>
            <a:r>
              <a:rPr lang="en-US" altLang="en-US" sz="2400" dirty="0" err="1">
                <a:solidFill>
                  <a:srgbClr val="000000"/>
                </a:solidFill>
              </a:rPr>
              <a:t>Nhà</a:t>
            </a:r>
            <a:r>
              <a:rPr lang="en-US" altLang="en-US" sz="2400" dirty="0">
                <a:solidFill>
                  <a:srgbClr val="000000"/>
                </a:solidFill>
              </a:rPr>
              <a:t> </a:t>
            </a:r>
            <a:r>
              <a:rPr lang="en-US" altLang="en-US" sz="2400" dirty="0" err="1">
                <a:solidFill>
                  <a:srgbClr val="000000"/>
                </a:solidFill>
              </a:rPr>
              <a:t>nước</a:t>
            </a:r>
            <a:r>
              <a:rPr lang="en-US" altLang="en-US" sz="2400" dirty="0">
                <a:solidFill>
                  <a:srgbClr val="000000"/>
                </a:solidFill>
              </a:rPr>
              <a:t>. </a:t>
            </a:r>
            <a:r>
              <a:rPr lang="en-US" altLang="en-US" sz="2400" dirty="0" err="1">
                <a:solidFill>
                  <a:srgbClr val="000000"/>
                </a:solidFill>
              </a:rPr>
              <a:t>Mặt</a:t>
            </a:r>
            <a:r>
              <a:rPr lang="en-US" altLang="en-US" sz="2400" dirty="0">
                <a:solidFill>
                  <a:srgbClr val="000000"/>
                </a:solidFill>
              </a:rPr>
              <a:t> </a:t>
            </a:r>
            <a:r>
              <a:rPr lang="en-US" altLang="en-US" sz="2400" dirty="0" err="1">
                <a:solidFill>
                  <a:srgbClr val="000000"/>
                </a:solidFill>
              </a:rPr>
              <a:t>khác</a:t>
            </a:r>
            <a:r>
              <a:rPr lang="en-US" altLang="en-US" sz="2400" dirty="0">
                <a:solidFill>
                  <a:srgbClr val="000000"/>
                </a:solidFill>
              </a:rPr>
              <a:t>, </a:t>
            </a:r>
            <a:r>
              <a:rPr lang="en-US" altLang="en-US" sz="2400" dirty="0" err="1">
                <a:solidFill>
                  <a:srgbClr val="000000"/>
                </a:solidFill>
              </a:rPr>
              <a:t>Tuyên</a:t>
            </a:r>
            <a:r>
              <a:rPr lang="en-US" altLang="en-US" sz="2400" dirty="0">
                <a:solidFill>
                  <a:srgbClr val="000000"/>
                </a:solidFill>
              </a:rPr>
              <a:t> </a:t>
            </a:r>
            <a:r>
              <a:rPr lang="en-US" altLang="en-US" sz="2400" dirty="0" err="1">
                <a:solidFill>
                  <a:srgbClr val="000000"/>
                </a:solidFill>
              </a:rPr>
              <a:t>ngôn</a:t>
            </a:r>
            <a:r>
              <a:rPr lang="en-US" altLang="en-US" sz="2400" dirty="0">
                <a:solidFill>
                  <a:srgbClr val="000000"/>
                </a:solidFill>
              </a:rPr>
              <a:t> </a:t>
            </a:r>
            <a:r>
              <a:rPr lang="en-US" altLang="en-US" sz="2400" dirty="0" err="1">
                <a:solidFill>
                  <a:srgbClr val="000000"/>
                </a:solidFill>
              </a:rPr>
              <a:t>lại</a:t>
            </a:r>
            <a:r>
              <a:rPr lang="en-US" altLang="en-US" sz="2400" dirty="0">
                <a:solidFill>
                  <a:srgbClr val="000000"/>
                </a:solidFill>
              </a:rPr>
              <a:t> </a:t>
            </a:r>
            <a:r>
              <a:rPr lang="en-US" altLang="en-US" sz="2400" dirty="0" err="1">
                <a:solidFill>
                  <a:srgbClr val="000000"/>
                </a:solidFill>
              </a:rPr>
              <a:t>khẳng</a:t>
            </a:r>
            <a:r>
              <a:rPr lang="en-US" altLang="en-US" sz="2400" dirty="0">
                <a:solidFill>
                  <a:srgbClr val="000000"/>
                </a:solidFill>
              </a:rPr>
              <a:t> </a:t>
            </a:r>
            <a:r>
              <a:rPr lang="en-US" altLang="en-US" sz="2400" dirty="0" err="1">
                <a:solidFill>
                  <a:srgbClr val="000000"/>
                </a:solidFill>
              </a:rPr>
              <a:t>định</a:t>
            </a:r>
            <a:r>
              <a:rPr lang="en-US" altLang="en-US" sz="2400" dirty="0">
                <a:solidFill>
                  <a:srgbClr val="000000"/>
                </a:solidFill>
              </a:rPr>
              <a:t> </a:t>
            </a:r>
            <a:r>
              <a:rPr lang="en-US" altLang="en-US" sz="2400" dirty="0" err="1">
                <a:solidFill>
                  <a:srgbClr val="000000"/>
                </a:solidFill>
              </a:rPr>
              <a:t>quyền</a:t>
            </a:r>
            <a:r>
              <a:rPr lang="en-US" altLang="en-US" sz="2400" dirty="0">
                <a:solidFill>
                  <a:srgbClr val="000000"/>
                </a:solidFill>
              </a:rPr>
              <a:t> </a:t>
            </a:r>
            <a:r>
              <a:rPr lang="en-US" altLang="en-US" sz="2400" dirty="0" err="1">
                <a:solidFill>
                  <a:srgbClr val="000000"/>
                </a:solidFill>
              </a:rPr>
              <a:t>lực</a:t>
            </a:r>
            <a:r>
              <a:rPr lang="en-US" altLang="en-US" sz="2400" dirty="0">
                <a:solidFill>
                  <a:srgbClr val="000000"/>
                </a:solidFill>
              </a:rPr>
              <a:t> </a:t>
            </a:r>
            <a:r>
              <a:rPr lang="en-US" altLang="en-US" sz="2400" dirty="0" err="1">
                <a:solidFill>
                  <a:srgbClr val="000000"/>
                </a:solidFill>
              </a:rPr>
              <a:t>của</a:t>
            </a:r>
            <a:r>
              <a:rPr lang="en-US" altLang="en-US" sz="2400" dirty="0">
                <a:solidFill>
                  <a:srgbClr val="000000"/>
                </a:solidFill>
              </a:rPr>
              <a:t> </a:t>
            </a:r>
            <a:r>
              <a:rPr lang="en-US" altLang="en-US" sz="2400" dirty="0" err="1">
                <a:solidFill>
                  <a:srgbClr val="000000"/>
                </a:solidFill>
              </a:rPr>
              <a:t>giai</a:t>
            </a:r>
            <a:r>
              <a:rPr lang="en-US" altLang="en-US" sz="2400" dirty="0">
                <a:solidFill>
                  <a:srgbClr val="000000"/>
                </a:solidFill>
              </a:rPr>
              <a:t> </a:t>
            </a:r>
            <a:r>
              <a:rPr lang="en-US" altLang="en-US" sz="2400" dirty="0" err="1">
                <a:solidFill>
                  <a:srgbClr val="000000"/>
                </a:solidFill>
              </a:rPr>
              <a:t>cấp</a:t>
            </a:r>
            <a:r>
              <a:rPr lang="en-US" altLang="en-US" sz="2400" dirty="0">
                <a:solidFill>
                  <a:srgbClr val="000000"/>
                </a:solidFill>
              </a:rPr>
              <a:t> </a:t>
            </a:r>
            <a:r>
              <a:rPr lang="en-US" altLang="en-US" sz="2400" dirty="0" err="1">
                <a:solidFill>
                  <a:srgbClr val="000000"/>
                </a:solidFill>
              </a:rPr>
              <a:t>tư</a:t>
            </a:r>
            <a:r>
              <a:rPr lang="en-US" altLang="en-US" sz="2400" dirty="0">
                <a:solidFill>
                  <a:srgbClr val="000000"/>
                </a:solidFill>
              </a:rPr>
              <a:t> </a:t>
            </a:r>
            <a:r>
              <a:rPr lang="en-US" altLang="en-US" sz="2400" dirty="0" err="1">
                <a:solidFill>
                  <a:srgbClr val="000000"/>
                </a:solidFill>
              </a:rPr>
              <a:t>sản</a:t>
            </a:r>
            <a:r>
              <a:rPr lang="en-US" altLang="en-US" sz="2400" dirty="0">
                <a:solidFill>
                  <a:srgbClr val="000000"/>
                </a:solidFill>
              </a:rPr>
              <a:t> </a:t>
            </a:r>
            <a:r>
              <a:rPr lang="en-US" altLang="en-US" sz="2400" dirty="0" err="1">
                <a:solidFill>
                  <a:srgbClr val="000000"/>
                </a:solidFill>
              </a:rPr>
              <a:t>và</a:t>
            </a:r>
            <a:r>
              <a:rPr lang="en-US" altLang="en-US" sz="2400" dirty="0">
                <a:solidFill>
                  <a:srgbClr val="000000"/>
                </a:solidFill>
              </a:rPr>
              <a:t> </a:t>
            </a:r>
            <a:r>
              <a:rPr lang="en-US" altLang="en-US" sz="2400" dirty="0" err="1">
                <a:solidFill>
                  <a:srgbClr val="000000"/>
                </a:solidFill>
              </a:rPr>
              <a:t>của</a:t>
            </a:r>
            <a:r>
              <a:rPr lang="en-US" altLang="en-US" sz="2400" dirty="0">
                <a:solidFill>
                  <a:srgbClr val="000000"/>
                </a:solidFill>
              </a:rPr>
              <a:t> </a:t>
            </a:r>
            <a:r>
              <a:rPr lang="en-US" altLang="en-US" sz="2400" dirty="0" err="1">
                <a:solidFill>
                  <a:srgbClr val="000000"/>
                </a:solidFill>
              </a:rPr>
              <a:t>người</a:t>
            </a:r>
            <a:r>
              <a:rPr lang="en-US" altLang="en-US" sz="2400" dirty="0">
                <a:solidFill>
                  <a:srgbClr val="000000"/>
                </a:solidFill>
              </a:rPr>
              <a:t> da </a:t>
            </a:r>
            <a:r>
              <a:rPr lang="en-US" altLang="en-US" sz="2400" dirty="0" err="1">
                <a:solidFill>
                  <a:srgbClr val="000000"/>
                </a:solidFill>
              </a:rPr>
              <a:t>trắng</a:t>
            </a:r>
            <a:r>
              <a:rPr lang="en-US" altLang="en-US" sz="2400" dirty="0">
                <a:solidFill>
                  <a:srgbClr val="000000"/>
                </a:solidFill>
              </a:rPr>
              <a:t>, </a:t>
            </a:r>
            <a:r>
              <a:rPr lang="en-US" altLang="en-US" sz="2400" dirty="0" err="1">
                <a:solidFill>
                  <a:srgbClr val="000000"/>
                </a:solidFill>
              </a:rPr>
              <a:t>không</a:t>
            </a:r>
            <a:r>
              <a:rPr lang="en-US" altLang="en-US" sz="2400" dirty="0">
                <a:solidFill>
                  <a:srgbClr val="000000"/>
                </a:solidFill>
              </a:rPr>
              <a:t> </a:t>
            </a:r>
            <a:r>
              <a:rPr lang="en-US" altLang="en-US" sz="2400" dirty="0" err="1">
                <a:solidFill>
                  <a:srgbClr val="000000"/>
                </a:solidFill>
              </a:rPr>
              <a:t>xóa</a:t>
            </a:r>
            <a:r>
              <a:rPr lang="en-US" altLang="en-US" sz="2400" dirty="0">
                <a:solidFill>
                  <a:srgbClr val="000000"/>
                </a:solidFill>
              </a:rPr>
              <a:t> </a:t>
            </a:r>
            <a:r>
              <a:rPr lang="en-US" altLang="en-US" sz="2400" dirty="0" err="1">
                <a:solidFill>
                  <a:srgbClr val="000000"/>
                </a:solidFill>
              </a:rPr>
              <a:t>bỏ</a:t>
            </a:r>
            <a:r>
              <a:rPr lang="en-US" altLang="en-US" sz="2400" dirty="0">
                <a:solidFill>
                  <a:srgbClr val="000000"/>
                </a:solidFill>
              </a:rPr>
              <a:t> </a:t>
            </a:r>
            <a:r>
              <a:rPr lang="en-US" altLang="en-US" sz="2400" dirty="0" err="1">
                <a:solidFill>
                  <a:srgbClr val="000000"/>
                </a:solidFill>
              </a:rPr>
              <a:t>chế</a:t>
            </a:r>
            <a:r>
              <a:rPr lang="en-US" altLang="en-US" sz="2400" dirty="0">
                <a:solidFill>
                  <a:srgbClr val="000000"/>
                </a:solidFill>
              </a:rPr>
              <a:t> </a:t>
            </a:r>
            <a:r>
              <a:rPr lang="en-US" altLang="en-US" sz="2400" dirty="0" err="1">
                <a:solidFill>
                  <a:srgbClr val="000000"/>
                </a:solidFill>
              </a:rPr>
              <a:t>độ</a:t>
            </a:r>
            <a:r>
              <a:rPr lang="en-US" altLang="en-US" sz="2400" dirty="0">
                <a:solidFill>
                  <a:srgbClr val="000000"/>
                </a:solidFill>
              </a:rPr>
              <a:t> </a:t>
            </a:r>
            <a:r>
              <a:rPr lang="en-US" altLang="en-US" sz="2400" dirty="0" err="1">
                <a:solidFill>
                  <a:srgbClr val="000000"/>
                </a:solidFill>
              </a:rPr>
              <a:t>nô</a:t>
            </a:r>
            <a:r>
              <a:rPr lang="en-US" altLang="en-US" sz="2400" dirty="0">
                <a:solidFill>
                  <a:srgbClr val="000000"/>
                </a:solidFill>
              </a:rPr>
              <a:t> </a:t>
            </a:r>
            <a:r>
              <a:rPr lang="en-US" altLang="en-US" sz="2400" dirty="0" err="1">
                <a:solidFill>
                  <a:srgbClr val="000000"/>
                </a:solidFill>
              </a:rPr>
              <a:t>lệ</a:t>
            </a:r>
            <a:r>
              <a:rPr lang="en-US" altLang="en-US" sz="2400" dirty="0">
                <a:solidFill>
                  <a:srgbClr val="000000"/>
                </a:solidFill>
              </a:rPr>
              <a:t>, </a:t>
            </a:r>
            <a:r>
              <a:rPr lang="en-US" altLang="en-US" sz="2400" dirty="0" err="1">
                <a:solidFill>
                  <a:srgbClr val="000000"/>
                </a:solidFill>
              </a:rPr>
              <a:t>duy</a:t>
            </a:r>
            <a:r>
              <a:rPr lang="en-US" altLang="en-US" sz="2400" dirty="0">
                <a:solidFill>
                  <a:srgbClr val="000000"/>
                </a:solidFill>
              </a:rPr>
              <a:t> </a:t>
            </a:r>
            <a:r>
              <a:rPr lang="en-US" altLang="en-US" sz="2400" dirty="0" err="1">
                <a:solidFill>
                  <a:srgbClr val="000000"/>
                </a:solidFill>
              </a:rPr>
              <a:t>trì</a:t>
            </a:r>
            <a:r>
              <a:rPr lang="en-US" altLang="en-US" sz="2400" dirty="0">
                <a:solidFill>
                  <a:srgbClr val="000000"/>
                </a:solidFill>
              </a:rPr>
              <a:t> </a:t>
            </a:r>
            <a:r>
              <a:rPr lang="en-US" altLang="en-US" sz="2400" dirty="0" err="1">
                <a:solidFill>
                  <a:srgbClr val="000000"/>
                </a:solidFill>
              </a:rPr>
              <a:t>việc</a:t>
            </a:r>
            <a:r>
              <a:rPr lang="en-US" altLang="en-US" sz="2400" dirty="0">
                <a:solidFill>
                  <a:srgbClr val="000000"/>
                </a:solidFill>
              </a:rPr>
              <a:t> </a:t>
            </a:r>
            <a:r>
              <a:rPr lang="en-US" altLang="en-US" sz="2400" dirty="0" err="1">
                <a:solidFill>
                  <a:srgbClr val="000000"/>
                </a:solidFill>
              </a:rPr>
              <a:t>bóc</a:t>
            </a:r>
            <a:r>
              <a:rPr lang="en-US" altLang="en-US" sz="2400" dirty="0">
                <a:solidFill>
                  <a:srgbClr val="000000"/>
                </a:solidFill>
              </a:rPr>
              <a:t> </a:t>
            </a:r>
            <a:r>
              <a:rPr lang="en-US" altLang="en-US" sz="2400" dirty="0" err="1">
                <a:solidFill>
                  <a:srgbClr val="000000"/>
                </a:solidFill>
              </a:rPr>
              <a:t>lột</a:t>
            </a:r>
            <a:r>
              <a:rPr lang="en-US" altLang="en-US" sz="2400" dirty="0">
                <a:solidFill>
                  <a:srgbClr val="000000"/>
                </a:solidFill>
              </a:rPr>
              <a:t> </a:t>
            </a:r>
            <a:r>
              <a:rPr lang="en-US" altLang="en-US" sz="2400" dirty="0" err="1">
                <a:solidFill>
                  <a:srgbClr val="000000"/>
                </a:solidFill>
              </a:rPr>
              <a:t>công</a:t>
            </a:r>
            <a:r>
              <a:rPr lang="en-US" altLang="en-US" sz="2400" dirty="0">
                <a:solidFill>
                  <a:srgbClr val="000000"/>
                </a:solidFill>
              </a:rPr>
              <a:t> </a:t>
            </a:r>
            <a:r>
              <a:rPr lang="en-US" altLang="en-US" sz="2400" dirty="0" err="1">
                <a:solidFill>
                  <a:srgbClr val="000000"/>
                </a:solidFill>
              </a:rPr>
              <a:t>nhân</a:t>
            </a:r>
            <a:r>
              <a:rPr lang="en-US" altLang="en-US" sz="2400" dirty="0">
                <a:solidFill>
                  <a:srgbClr val="000000"/>
                </a:solidFill>
              </a:rPr>
              <a:t> </a:t>
            </a:r>
            <a:r>
              <a:rPr lang="en-US" altLang="en-US" sz="2400" dirty="0" err="1">
                <a:solidFill>
                  <a:srgbClr val="000000"/>
                </a:solidFill>
              </a:rPr>
              <a:t>làm</a:t>
            </a:r>
            <a:r>
              <a:rPr lang="en-US" altLang="en-US" sz="2400" dirty="0">
                <a:solidFill>
                  <a:srgbClr val="000000"/>
                </a:solidFill>
              </a:rPr>
              <a:t> </a:t>
            </a:r>
            <a:r>
              <a:rPr lang="en-US" altLang="en-US" sz="2400" dirty="0" err="1">
                <a:solidFill>
                  <a:srgbClr val="000000"/>
                </a:solidFill>
              </a:rPr>
              <a:t>thuê</a:t>
            </a:r>
            <a:r>
              <a:rPr lang="en-US" altLang="en-US" sz="2400" dirty="0">
                <a:solidFill>
                  <a:srgbClr val="000000"/>
                </a:solidFill>
              </a:rPr>
              <a:t>…</a:t>
            </a:r>
          </a:p>
        </p:txBody>
      </p:sp>
      <p:sp>
        <p:nvSpPr>
          <p:cNvPr id="65705" name="Rectangle 169"/>
          <p:cNvSpPr>
            <a:spLocks noChangeArrowheads="1"/>
          </p:cNvSpPr>
          <p:nvPr/>
        </p:nvSpPr>
        <p:spPr bwMode="auto">
          <a:xfrm>
            <a:off x="320675" y="6013450"/>
            <a:ext cx="78009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eaLnBrk="1" hangingPunct="1">
              <a:lnSpc>
                <a:spcPct val="90000"/>
              </a:lnSpc>
              <a:spcBef>
                <a:spcPct val="50000"/>
              </a:spcBef>
              <a:buClr>
                <a:srgbClr val="0BD0D9"/>
              </a:buClr>
              <a:buSzPct val="95000"/>
              <a:buFont typeface="Wingdings 2" pitchFamily="18" charset="2"/>
              <a:buNone/>
            </a:pPr>
            <a:r>
              <a:rPr lang="en-US" altLang="en-US" sz="2600" b="1" i="1">
                <a:solidFill>
                  <a:srgbClr val="000000"/>
                </a:solidFill>
                <a:latin typeface="Calibri" pitchFamily="34" charset="0"/>
              </a:rPr>
              <a:t> </a:t>
            </a:r>
            <a:r>
              <a:rPr lang="en-US" altLang="en-US" sz="2400" b="1" i="1">
                <a:solidFill>
                  <a:srgbClr val="000000"/>
                </a:solidFill>
                <a:cs typeface="Times New Roman" pitchFamily="18" charset="0"/>
              </a:rPr>
              <a:t>Điểm tiến bộ, hạn chế của Tuyên ngôn Độc lập của Mĩ? </a:t>
            </a:r>
            <a:endParaRPr lang="en-US" altLang="en-US" sz="2200">
              <a:solidFill>
                <a:srgbClr val="000000"/>
              </a:solidFill>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703">
                                            <p:bg/>
                                          </p:spTgt>
                                        </p:tgtEl>
                                        <p:attrNameLst>
                                          <p:attrName>style.visibility</p:attrName>
                                        </p:attrNameLst>
                                      </p:cBhvr>
                                      <p:to>
                                        <p:strVal val="visible"/>
                                      </p:to>
                                    </p:set>
                                    <p:animEffect transition="in" filter="box(in)">
                                      <p:cBhvr>
                                        <p:cTn id="7" dur="1000"/>
                                        <p:tgtEl>
                                          <p:spTgt spid="6570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703">
                                            <p:txEl>
                                              <p:pRg st="0" end="0"/>
                                            </p:txEl>
                                          </p:spTgt>
                                        </p:tgtEl>
                                        <p:attrNameLst>
                                          <p:attrName>style.visibility</p:attrName>
                                        </p:attrNameLst>
                                      </p:cBhvr>
                                      <p:to>
                                        <p:strVal val="visible"/>
                                      </p:to>
                                    </p:set>
                                    <p:animEffect transition="in" filter="box(in)">
                                      <p:cBhvr>
                                        <p:cTn id="12" dur="1000"/>
                                        <p:tgtEl>
                                          <p:spTgt spid="657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705">
                                            <p:txEl>
                                              <p:pRg st="0" end="0"/>
                                            </p:txEl>
                                          </p:spTgt>
                                        </p:tgtEl>
                                        <p:attrNameLst>
                                          <p:attrName>style.visibility</p:attrName>
                                        </p:attrNameLst>
                                      </p:cBhvr>
                                      <p:to>
                                        <p:strVal val="visible"/>
                                      </p:to>
                                    </p:set>
                                    <p:animEffect transition="in" filter="blinds(horizontal)">
                                      <p:cBhvr>
                                        <p:cTn id="17" dur="500"/>
                                        <p:tgtEl>
                                          <p:spTgt spid="657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03" grpId="0" build="p" animBg="1"/>
      <p:bldP spid="6570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645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60" y="0"/>
            <a:ext cx="2930834"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0"/>
            <a:ext cx="22209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01937" y="230768"/>
            <a:ext cx="135413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0834" y="112499"/>
            <a:ext cx="14763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0181" y="1676400"/>
            <a:ext cx="6443751" cy="50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4827979"/>
            <a:ext cx="17287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65538" name="Picture 3" descr="the%20white%20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33400"/>
            <a:ext cx="6791325" cy="50958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65539" name="TextBox 4"/>
          <p:cNvSpPr txBox="1">
            <a:spLocks noChangeArrowheads="1"/>
          </p:cNvSpPr>
          <p:nvPr/>
        </p:nvSpPr>
        <p:spPr bwMode="auto">
          <a:xfrm>
            <a:off x="3048000" y="6019800"/>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vi-VN" altLang="en-US" sz="2000" b="1">
                <a:solidFill>
                  <a:srgbClr val="000099"/>
                </a:solidFill>
              </a:rPr>
              <a:t>Nh</a:t>
            </a:r>
            <a:r>
              <a:rPr lang="vi-VN" altLang="en-US" sz="2000" b="1">
                <a:solidFill>
                  <a:srgbClr val="000099"/>
                </a:solidFill>
                <a:cs typeface="Times New Roman" pitchFamily="18" charset="0"/>
              </a:rPr>
              <a:t>à</a:t>
            </a:r>
            <a:r>
              <a:rPr lang="vi-VN" altLang="en-US" sz="2000" b="1">
                <a:solidFill>
                  <a:srgbClr val="000099"/>
                </a:solidFill>
              </a:rPr>
              <a:t> Trắng nơi cư ngụ v</a:t>
            </a:r>
            <a:r>
              <a:rPr lang="vi-VN" altLang="en-US" sz="2000" b="1">
                <a:solidFill>
                  <a:srgbClr val="000099"/>
                </a:solidFill>
                <a:cs typeface="Times New Roman" pitchFamily="18" charset="0"/>
              </a:rPr>
              <a:t>à</a:t>
            </a:r>
            <a:r>
              <a:rPr lang="vi-VN" altLang="en-US" sz="2000" b="1">
                <a:solidFill>
                  <a:srgbClr val="000099"/>
                </a:solidFill>
              </a:rPr>
              <a:t> l</a:t>
            </a:r>
            <a:r>
              <a:rPr lang="vi-VN" altLang="en-US" sz="2000" b="1">
                <a:solidFill>
                  <a:srgbClr val="000099"/>
                </a:solidFill>
                <a:cs typeface="Times New Roman" pitchFamily="18" charset="0"/>
              </a:rPr>
              <a:t>à</a:t>
            </a:r>
            <a:r>
              <a:rPr lang="vi-VN" altLang="en-US" sz="2000" b="1">
                <a:solidFill>
                  <a:srgbClr val="000099"/>
                </a:solidFill>
              </a:rPr>
              <a:t>m việc của Tổng thống Mĩ</a:t>
            </a:r>
            <a:endParaRPr lang="en-US" altLang="en-US" sz="2000" b="1">
              <a:solidFill>
                <a:srgbClr val="000099"/>
              </a:solidFill>
              <a:cs typeface="Times New Roman" pitchFamily="18" charset="0"/>
            </a:endParaRP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8305" name="Rectangle 3"/>
          <p:cNvSpPr>
            <a:spLocks noChangeArrowheads="1"/>
          </p:cNvSpPr>
          <p:nvPr/>
        </p:nvSpPr>
        <p:spPr bwMode="auto">
          <a:xfrm>
            <a:off x="2609850" y="5638800"/>
            <a:ext cx="697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vi-VN" altLang="en-US" sz="2400">
                <a:solidFill>
                  <a:srgbClr val="000099"/>
                </a:solidFill>
              </a:rPr>
              <a:t>Quốc kì Mĩ gồm 7 sọc đỏ v</a:t>
            </a:r>
            <a:r>
              <a:rPr lang="vi-VN" altLang="en-US" sz="2400">
                <a:solidFill>
                  <a:srgbClr val="000099"/>
                </a:solidFill>
                <a:cs typeface="Times New Roman" pitchFamily="18" charset="0"/>
              </a:rPr>
              <a:t>à</a:t>
            </a:r>
            <a:r>
              <a:rPr lang="vi-VN" altLang="en-US" sz="2400">
                <a:solidFill>
                  <a:srgbClr val="000099"/>
                </a:solidFill>
              </a:rPr>
              <a:t> 6 sọc trắng = 13 tiểu bang</a:t>
            </a:r>
          </a:p>
          <a:p>
            <a:pPr algn="ctr" eaLnBrk="1" hangingPunct="1"/>
            <a:r>
              <a:rPr lang="vi-VN" altLang="en-US" sz="2400">
                <a:solidFill>
                  <a:srgbClr val="000099"/>
                </a:solidFill>
              </a:rPr>
              <a:t>Hiện nay 50 ngôi sao tượng trưng cho 50 tiểu bang</a:t>
            </a:r>
            <a:endParaRPr lang="vi-VN" altLang="en-US" sz="2400">
              <a:solidFill>
                <a:srgbClr val="000099"/>
              </a:solidFill>
              <a:cs typeface="Times New Roman" pitchFamily="18" charset="0"/>
            </a:endParaRPr>
          </a:p>
        </p:txBody>
      </p:sp>
      <p:pic>
        <p:nvPicPr>
          <p:cNvPr id="66563"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0" y="1524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8305"/>
                                        </p:tgtEl>
                                        <p:attrNameLst>
                                          <p:attrName>style.visibility</p:attrName>
                                        </p:attrNameLst>
                                      </p:cBhvr>
                                      <p:to>
                                        <p:strVal val="visible"/>
                                      </p:to>
                                    </p:set>
                                    <p:animEffect transition="in" filter="barn(inVertical)">
                                      <p:cBhvr>
                                        <p:cTn id="7" dur="500"/>
                                        <p:tgtEl>
                                          <p:spTgt spid="98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138" y="1133475"/>
            <a:ext cx="10820400" cy="585788"/>
          </a:xfrm>
          <a:prstGeom prst="rect">
            <a:avLst/>
          </a:prstGeom>
          <a:noFill/>
        </p:spPr>
        <p:txBody>
          <a:bodyPr>
            <a:spAutoFit/>
          </a:bodyPr>
          <a:lstStyle/>
          <a:p>
            <a:pPr eaLnBrk="1" hangingPunct="1">
              <a:defRPr/>
            </a:pPr>
            <a:r>
              <a:rPr lang="vi-VN" b="1">
                <a:solidFill>
                  <a:srgbClr val="4472C4">
                    <a:lumMod val="75000"/>
                  </a:srgbClr>
                </a:solidFill>
              </a:rPr>
              <a:t>2. Chiến </a:t>
            </a:r>
            <a:r>
              <a:rPr lang="vi-VN" sz="3200" b="1">
                <a:solidFill>
                  <a:srgbClr val="4472C4">
                    <a:lumMod val="75000"/>
                  </a:srgbClr>
                </a:solidFill>
              </a:rPr>
              <a:t>tranh</a:t>
            </a:r>
            <a:r>
              <a:rPr lang="vi-VN" b="1">
                <a:solidFill>
                  <a:srgbClr val="4472C4">
                    <a:lumMod val="75000"/>
                  </a:srgbClr>
                </a:solidFill>
              </a:rPr>
              <a:t> giành độc lập của 13 thuộc địa Anh ở Bắc Mỹ</a:t>
            </a:r>
            <a:endParaRPr lang="en-US" b="1">
              <a:solidFill>
                <a:srgbClr val="4472C4">
                  <a:lumMod val="75000"/>
                </a:srgbClr>
              </a:solidFill>
            </a:endParaRPr>
          </a:p>
        </p:txBody>
      </p:sp>
      <p:sp>
        <p:nvSpPr>
          <p:cNvPr id="60419" name="Rectangle 8"/>
          <p:cNvSpPr>
            <a:spLocks noChangeArrowheads="1"/>
          </p:cNvSpPr>
          <p:nvPr/>
        </p:nvSpPr>
        <p:spPr bwMode="auto">
          <a:xfrm>
            <a:off x="609600" y="152400"/>
            <a:ext cx="1066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vi-VN" altLang="en-US" b="1">
                <a:solidFill>
                  <a:srgbClr val="0000FF"/>
                </a:solidFill>
                <a:cs typeface="Times New Roman" pitchFamily="18" charset="0"/>
              </a:rPr>
              <a:t>Bài 1. CÁCH MẠNG TƯ SẢN ANH VÀ CUỘC CHIẾN TRANH GIÀNH ĐỘC LẬP CỦA 13 THUỘC ĐỊA ANH Ở BẮC MĨ</a:t>
            </a:r>
            <a:endParaRPr lang="en-US" altLang="en-US" u="sng">
              <a:solidFill>
                <a:srgbClr val="0000FF"/>
              </a:solidFill>
              <a:cs typeface="Times New Roman" pitchFamily="18" charset="0"/>
            </a:endParaRPr>
          </a:p>
        </p:txBody>
      </p:sp>
      <p:sp>
        <p:nvSpPr>
          <p:cNvPr id="6" name="TextBox 5"/>
          <p:cNvSpPr txBox="1"/>
          <p:nvPr/>
        </p:nvSpPr>
        <p:spPr>
          <a:xfrm>
            <a:off x="609600" y="1828800"/>
            <a:ext cx="10820400" cy="4431983"/>
          </a:xfrm>
          <a:prstGeom prst="rect">
            <a:avLst/>
          </a:prstGeom>
          <a:noFill/>
        </p:spPr>
        <p:txBody>
          <a:bodyPr>
            <a:spAutoFit/>
          </a:bodyPr>
          <a:lstStyle/>
          <a:p>
            <a:pPr eaLnBrk="1" hangingPunct="1">
              <a:spcBef>
                <a:spcPts val="600"/>
              </a:spcBef>
              <a:spcAft>
                <a:spcPts val="600"/>
              </a:spcAft>
              <a:defRPr/>
            </a:pPr>
            <a:r>
              <a:rPr lang="vi-VN" i="1" smtClean="0">
                <a:solidFill>
                  <a:prstClr val="black"/>
                </a:solidFill>
              </a:rPr>
              <a:t>b</a:t>
            </a:r>
            <a:r>
              <a:rPr lang="vi-VN" i="1">
                <a:solidFill>
                  <a:prstClr val="black"/>
                </a:solidFill>
              </a:rPr>
              <a:t>. Kết quả, ý </a:t>
            </a:r>
            <a:r>
              <a:rPr lang="vi-VN" i="1" smtClean="0">
                <a:solidFill>
                  <a:prstClr val="black"/>
                </a:solidFill>
              </a:rPr>
              <a:t>nghĩa</a:t>
            </a:r>
            <a:r>
              <a:rPr lang="en-US" i="1" smtClean="0">
                <a:solidFill>
                  <a:prstClr val="black"/>
                </a:solidFill>
              </a:rPr>
              <a:t>: </a:t>
            </a:r>
            <a:r>
              <a:rPr lang="vi-VN" i="1" smtClean="0">
                <a:solidFill>
                  <a:prstClr val="black"/>
                </a:solidFill>
              </a:rPr>
              <a:t> </a:t>
            </a:r>
            <a:r>
              <a:rPr lang="vi-VN" smtClean="0">
                <a:solidFill>
                  <a:prstClr val="black"/>
                </a:solidFill>
              </a:rPr>
              <a:t>Lật </a:t>
            </a:r>
            <a:r>
              <a:rPr lang="vi-VN">
                <a:solidFill>
                  <a:prstClr val="black"/>
                </a:solidFill>
              </a:rPr>
              <a:t>đổ ách thống trị của thực dân Anh, đưa đến sự thành lập Hợp </a:t>
            </a:r>
            <a:r>
              <a:rPr lang="vi-VN" smtClean="0">
                <a:solidFill>
                  <a:prstClr val="black"/>
                </a:solidFill>
              </a:rPr>
              <a:t>ch</a:t>
            </a:r>
            <a:r>
              <a:rPr lang="en-US">
                <a:solidFill>
                  <a:prstClr val="black"/>
                </a:solidFill>
              </a:rPr>
              <a:t>ủ</a:t>
            </a:r>
            <a:r>
              <a:rPr lang="vi-VN" smtClean="0">
                <a:solidFill>
                  <a:prstClr val="black"/>
                </a:solidFill>
              </a:rPr>
              <a:t>ng </a:t>
            </a:r>
            <a:r>
              <a:rPr lang="vi-VN">
                <a:solidFill>
                  <a:prstClr val="black"/>
                </a:solidFill>
              </a:rPr>
              <a:t>quốc Mỹ và mở đường cho kinh tế tư bản chủ nghĩa phát triển....</a:t>
            </a:r>
          </a:p>
          <a:p>
            <a:pPr eaLnBrk="1" hangingPunct="1">
              <a:spcBef>
                <a:spcPts val="600"/>
              </a:spcBef>
              <a:spcAft>
                <a:spcPts val="600"/>
              </a:spcAft>
              <a:defRPr/>
            </a:pPr>
            <a:r>
              <a:rPr lang="vi-VN" i="1">
                <a:solidFill>
                  <a:prstClr val="black"/>
                </a:solidFill>
              </a:rPr>
              <a:t>c. Tính chất: </a:t>
            </a:r>
            <a:r>
              <a:rPr lang="vi-VN" smtClean="0">
                <a:solidFill>
                  <a:prstClr val="black"/>
                </a:solidFill>
              </a:rPr>
              <a:t>Chiến </a:t>
            </a:r>
            <a:r>
              <a:rPr lang="vi-VN">
                <a:solidFill>
                  <a:prstClr val="black"/>
                </a:solidFill>
              </a:rPr>
              <a:t>tranh giành độc lập của 13 thuộc địa anh ở Bắc Mỹ mang tính chất là một cuộc cách mạng tư sản có ảnh hưởng đến phong </a:t>
            </a:r>
            <a:r>
              <a:rPr lang="en-US" smtClean="0">
                <a:solidFill>
                  <a:prstClr val="black"/>
                </a:solidFill>
              </a:rPr>
              <a:t>tr</a:t>
            </a:r>
            <a:r>
              <a:rPr lang="vi-VN" smtClean="0">
                <a:solidFill>
                  <a:prstClr val="black"/>
                </a:solidFill>
              </a:rPr>
              <a:t>ào </a:t>
            </a:r>
            <a:r>
              <a:rPr lang="vi-VN">
                <a:solidFill>
                  <a:prstClr val="black"/>
                </a:solidFill>
              </a:rPr>
              <a:t>đấu tranh </a:t>
            </a:r>
            <a:r>
              <a:rPr lang="en-US" smtClean="0">
                <a:solidFill>
                  <a:prstClr val="black"/>
                </a:solidFill>
              </a:rPr>
              <a:t>gi</a:t>
            </a:r>
            <a:r>
              <a:rPr lang="vi-VN" smtClean="0">
                <a:solidFill>
                  <a:prstClr val="black"/>
                </a:solidFill>
              </a:rPr>
              <a:t>ành </a:t>
            </a:r>
            <a:r>
              <a:rPr lang="vi-VN">
                <a:solidFill>
                  <a:prstClr val="black"/>
                </a:solidFill>
              </a:rPr>
              <a:t>độc lập vào </a:t>
            </a:r>
            <a:r>
              <a:rPr lang="en-US" smtClean="0">
                <a:solidFill>
                  <a:prstClr val="black"/>
                </a:solidFill>
              </a:rPr>
              <a:t>cuối thế </a:t>
            </a:r>
            <a:r>
              <a:rPr lang="vi-VN" smtClean="0">
                <a:solidFill>
                  <a:prstClr val="black"/>
                </a:solidFill>
              </a:rPr>
              <a:t>kỷ </a:t>
            </a:r>
            <a:r>
              <a:rPr lang="vi-VN">
                <a:solidFill>
                  <a:prstClr val="black"/>
                </a:solidFill>
              </a:rPr>
              <a:t>XVIII đầu thế kỷ XIX.</a:t>
            </a:r>
          </a:p>
          <a:p>
            <a:pPr eaLnBrk="1" hangingPunct="1">
              <a:spcBef>
                <a:spcPts val="600"/>
              </a:spcBef>
              <a:spcAft>
                <a:spcPts val="600"/>
              </a:spcAft>
              <a:defRPr/>
            </a:pPr>
            <a:r>
              <a:rPr lang="vi-VN" i="1">
                <a:solidFill>
                  <a:prstClr val="black"/>
                </a:solidFill>
              </a:rPr>
              <a:t>d. Đặc điểm </a:t>
            </a:r>
            <a:r>
              <a:rPr lang="vi-VN" i="1" smtClean="0">
                <a:solidFill>
                  <a:prstClr val="black"/>
                </a:solidFill>
              </a:rPr>
              <a:t>ch</a:t>
            </a:r>
            <a:r>
              <a:rPr lang="en-US" i="1" smtClean="0">
                <a:solidFill>
                  <a:prstClr val="black"/>
                </a:solidFill>
              </a:rPr>
              <a:t>ính</a:t>
            </a:r>
            <a:r>
              <a:rPr lang="vi-VN" i="1" smtClean="0">
                <a:solidFill>
                  <a:prstClr val="black"/>
                </a:solidFill>
              </a:rPr>
              <a:t>: </a:t>
            </a:r>
            <a:r>
              <a:rPr lang="vi-VN">
                <a:solidFill>
                  <a:prstClr val="black"/>
                </a:solidFill>
              </a:rPr>
              <a:t>Do tầng lớp chủ nô và tư sản lãnh đạo diễn ra dưới hình thức cuộc chiến tranh giải phóng, thiết lập chế độ Cộng hòa tổng thống.</a:t>
            </a:r>
          </a:p>
        </p:txBody>
      </p:sp>
    </p:spTree>
    <p:extLst>
      <p:ext uri="{BB962C8B-B14F-4D97-AF65-F5344CB8AC3E}">
        <p14:creationId xmlns:p14="http://schemas.microsoft.com/office/powerpoint/2010/main" val="2621806582"/>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vi-VN" altLang="en-US" sz="3600" smtClean="0"/>
              <a:t>LUYỆN TẬP</a:t>
            </a:r>
            <a:endParaRPr lang="en-US" altLang="en-US" sz="3600" smtClean="0"/>
          </a:p>
        </p:txBody>
      </p:sp>
      <p:sp>
        <p:nvSpPr>
          <p:cNvPr id="4" name="Content Placeholder 2"/>
          <p:cNvSpPr>
            <a:spLocks noGrp="1"/>
          </p:cNvSpPr>
          <p:nvPr>
            <p:ph idx="1"/>
          </p:nvPr>
        </p:nvSpPr>
        <p:spPr>
          <a:xfrm>
            <a:off x="2016125" y="1600200"/>
            <a:ext cx="8229600" cy="4648200"/>
          </a:xfrm>
          <a:solidFill>
            <a:schemeClr val="accent3">
              <a:lumMod val="60000"/>
              <a:lumOff val="40000"/>
            </a:schemeClr>
          </a:solidFill>
        </p:spPr>
        <p:txBody>
          <a:bodyPr rtlCol="0">
            <a:normAutofit/>
          </a:bodyPr>
          <a:lstStyle/>
          <a:p>
            <a:pPr marL="0" indent="0" algn="ctr" eaLnBrk="1" fontAlgn="auto" hangingPunct="1">
              <a:spcAft>
                <a:spcPts val="0"/>
              </a:spcAft>
              <a:buFont typeface="Arial" pitchFamily="34" charset="0"/>
              <a:buNone/>
              <a:defRP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Trò</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chơi</a:t>
            </a:r>
            <a:r>
              <a:rPr lang="en-US" sz="3600" b="1" dirty="0">
                <a:latin typeface="Times New Roman" pitchFamily="18" charset="0"/>
                <a:cs typeface="Times New Roman" pitchFamily="18" charset="0"/>
              </a:rPr>
              <a:t> </a:t>
            </a:r>
            <a:r>
              <a:rPr lang="en-US" sz="3600" b="1" i="1" dirty="0">
                <a:solidFill>
                  <a:srgbClr val="7030A0"/>
                </a:solidFill>
                <a:latin typeface="Times New Roman" pitchFamily="18" charset="0"/>
                <a:cs typeface="Times New Roman" pitchFamily="18" charset="0"/>
              </a:rPr>
              <a:t>“</a:t>
            </a:r>
            <a:r>
              <a:rPr lang="en-US" sz="3600" b="1" i="1" dirty="0" err="1">
                <a:solidFill>
                  <a:srgbClr val="7030A0"/>
                </a:solidFill>
                <a:latin typeface="Times New Roman" pitchFamily="18" charset="0"/>
                <a:cs typeface="Times New Roman" pitchFamily="18" charset="0"/>
              </a:rPr>
              <a:t>Đoán</a:t>
            </a:r>
            <a:r>
              <a:rPr lang="en-US" sz="3600" b="1" i="1" dirty="0">
                <a:solidFill>
                  <a:srgbClr val="7030A0"/>
                </a:solidFill>
                <a:latin typeface="Times New Roman" pitchFamily="18" charset="0"/>
                <a:cs typeface="Times New Roman" pitchFamily="18" charset="0"/>
              </a:rPr>
              <a:t> ý </a:t>
            </a:r>
            <a:r>
              <a:rPr lang="en-US" sz="3600" b="1" i="1" dirty="0" err="1">
                <a:solidFill>
                  <a:srgbClr val="7030A0"/>
                </a:solidFill>
                <a:latin typeface="Times New Roman" pitchFamily="18" charset="0"/>
                <a:cs typeface="Times New Roman" pitchFamily="18" charset="0"/>
              </a:rPr>
              <a:t>đồng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đội</a:t>
            </a:r>
            <a:r>
              <a:rPr lang="en-US" sz="3600" b="1" i="1" dirty="0">
                <a:solidFill>
                  <a:srgbClr val="7030A0"/>
                </a:solidFill>
                <a:latin typeface="Times New Roman" pitchFamily="18" charset="0"/>
                <a:cs typeface="Times New Roman" pitchFamily="18" charset="0"/>
              </a:rPr>
              <a:t>”</a:t>
            </a:r>
          </a:p>
          <a:p>
            <a:pPr eaLnBrk="1" fontAlgn="auto" hangingPunct="1">
              <a:spcAft>
                <a:spcPts val="0"/>
              </a:spcAft>
              <a:buFont typeface="Wingdings" pitchFamily="2" charset="2"/>
              <a:buChar char="v"/>
              <a:defRPr/>
            </a:pPr>
            <a:r>
              <a:rPr lang="en-US" sz="22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a:t>
            </a:r>
          </a:p>
          <a:p>
            <a:pPr algn="just" eaLnBrk="1" fontAlgn="auto" hangingPunct="1">
              <a:spcAft>
                <a:spcPts val="0"/>
              </a:spcAft>
              <a:buFontTx/>
              <a:buChar char="-"/>
              <a:defRPr/>
            </a:pP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quay </a:t>
            </a:r>
            <a:r>
              <a:rPr lang="en-US" sz="2400" dirty="0" err="1">
                <a:latin typeface="Times New Roman" pitchFamily="18" charset="0"/>
                <a:cs typeface="Times New Roman" pitchFamily="18" charset="0"/>
              </a:rPr>
              <a:t>lưng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dữ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90 </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a:t>
            </a:r>
          </a:p>
          <a:p>
            <a:pPr algn="just" eaLnBrk="1" fontAlgn="auto" hangingPunct="1">
              <a:spcAft>
                <a:spcPts val="0"/>
              </a:spcAft>
              <a:buFontTx/>
              <a:buChar char="-"/>
              <a:defRPr/>
            </a:pP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trùng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với</a:t>
            </a:r>
            <a:r>
              <a:rPr lang="en-US" sz="2400">
                <a:latin typeface="Times New Roman" pitchFamily="18" charset="0"/>
                <a:cs typeface="Times New Roman" pitchFamily="18" charset="0"/>
              </a:rPr>
              <a:t> đáp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endParaRPr lang="en-US" sz="2400" dirty="0">
              <a:latin typeface="Times New Roman" pitchFamily="18" charset="0"/>
              <a:cs typeface="Times New Roman" pitchFamily="18" charset="0"/>
            </a:endParaRPr>
          </a:p>
          <a:p>
            <a:pPr marL="0" indent="0" algn="ctr" eaLnBrk="1" fontAlgn="auto" hangingPunct="1">
              <a:spcAft>
                <a:spcPts val="0"/>
              </a:spcAft>
              <a:buFont typeface="Arial" pitchFamily="34" charset="0"/>
              <a:buNone/>
              <a:defRPr/>
            </a:pPr>
            <a:r>
              <a:rPr lang="en-US" sz="2400" b="1" dirty="0" err="1">
                <a:solidFill>
                  <a:srgbClr val="002060"/>
                </a:solidFill>
                <a:latin typeface="Times New Roman" pitchFamily="18" charset="0"/>
                <a:cs typeface="Times New Roman" pitchFamily="18" charset="0"/>
              </a:rPr>
              <a:t>Cố</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lên</a:t>
            </a:r>
            <a:r>
              <a:rPr lang="en-US" sz="2400" b="1" dirty="0">
                <a:solidFill>
                  <a:srgbClr val="002060"/>
                </a:solidFill>
                <a:latin typeface="Times New Roman" pitchFamily="18" charset="0"/>
                <a:cs typeface="Times New Roman" pitchFamily="18" charset="0"/>
              </a:rPr>
              <a:t>!!!</a:t>
            </a: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3429000" y="1981200"/>
            <a:ext cx="1911350" cy="1828800"/>
          </a:xfrm>
          <a:prstGeom prst="smileyFace">
            <a:avLst/>
          </a:prstGeom>
          <a:solidFill>
            <a:srgbClr val="00B05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3200" dirty="0">
              <a:latin typeface="Times New Roman" pitchFamily="18" charset="0"/>
              <a:cs typeface="Times New Roman" pitchFamily="18" charset="0"/>
            </a:endParaRPr>
          </a:p>
        </p:txBody>
      </p:sp>
      <p:sp>
        <p:nvSpPr>
          <p:cNvPr id="5" name="Smiley Face 4"/>
          <p:cNvSpPr/>
          <p:nvPr/>
        </p:nvSpPr>
        <p:spPr>
          <a:xfrm>
            <a:off x="6421438" y="1981200"/>
            <a:ext cx="1905000" cy="1828800"/>
          </a:xfrm>
          <a:prstGeom prst="smileyFace">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3200" dirty="0">
              <a:latin typeface="Times New Roman" pitchFamily="18" charset="0"/>
              <a:cs typeface="Times New Roman" pitchFamily="18" charset="0"/>
            </a:endParaRPr>
          </a:p>
        </p:txBody>
      </p:sp>
      <p:sp>
        <p:nvSpPr>
          <p:cNvPr id="8" name="Flowchart: Connector 7">
            <a:hlinkClick r:id="rId2" action="ppaction://hlinksldjump"/>
          </p:cNvPr>
          <p:cNvSpPr/>
          <p:nvPr/>
        </p:nvSpPr>
        <p:spPr>
          <a:xfrm>
            <a:off x="3657600" y="2895600"/>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Flowchart: Connector 8">
            <a:hlinkClick r:id="rId3" action="ppaction://hlinksldjump"/>
          </p:cNvPr>
          <p:cNvSpPr/>
          <p:nvPr/>
        </p:nvSpPr>
        <p:spPr>
          <a:xfrm>
            <a:off x="4832350" y="2895600"/>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Flowchart: Connector 9">
            <a:hlinkClick r:id="rId2" action="ppaction://hlinksldjump"/>
          </p:cNvPr>
          <p:cNvSpPr/>
          <p:nvPr/>
        </p:nvSpPr>
        <p:spPr>
          <a:xfrm>
            <a:off x="6740525" y="2895600"/>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Flowchart: Connector 10">
            <a:hlinkClick r:id="rId3" action="ppaction://hlinksldjump"/>
          </p:cNvPr>
          <p:cNvSpPr/>
          <p:nvPr/>
        </p:nvSpPr>
        <p:spPr>
          <a:xfrm>
            <a:off x="7793038" y="2871788"/>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2286000" y="2054225"/>
            <a:ext cx="7772400" cy="1470025"/>
          </a:xfrm>
        </p:spPr>
        <p:txBody>
          <a:bodyPr/>
          <a:lstStyle/>
          <a:p>
            <a:pPr eaLnBrk="1" hangingPunct="1"/>
            <a:r>
              <a:rPr lang="en-US" altLang="en-US" smtClean="0"/>
              <a:t>V</a:t>
            </a:r>
          </a:p>
        </p:txBody>
      </p:sp>
      <p:sp>
        <p:nvSpPr>
          <p:cNvPr id="69635" name="Subtitle 2"/>
          <p:cNvSpPr>
            <a:spLocks noGrp="1"/>
          </p:cNvSpPr>
          <p:nvPr>
            <p:ph type="subTitle" idx="1"/>
          </p:nvPr>
        </p:nvSpPr>
        <p:spPr>
          <a:xfrm>
            <a:off x="2971800" y="3810000"/>
            <a:ext cx="6400800" cy="1752600"/>
          </a:xfrm>
        </p:spPr>
        <p:txBody>
          <a:bodyPr/>
          <a:lstStyle/>
          <a:p>
            <a:pPr eaLnBrk="1" hangingPunct="1"/>
            <a:endParaRPr lang="en-US" altLang="en-US" smtClean="0"/>
          </a:p>
        </p:txBody>
      </p:sp>
      <p:sp>
        <p:nvSpPr>
          <p:cNvPr id="4" name="Rectangle 2"/>
          <p:cNvSpPr>
            <a:spLocks noChangeArrowheads="1"/>
          </p:cNvSpPr>
          <p:nvPr/>
        </p:nvSpPr>
        <p:spPr bwMode="auto">
          <a:xfrm>
            <a:off x="1600200" y="-76200"/>
            <a:ext cx="9144000" cy="6858000"/>
          </a:xfrm>
          <a:prstGeom prst="rect">
            <a:avLst/>
          </a:prstGeom>
          <a:solidFill>
            <a:schemeClr val="bg2">
              <a:lumMod val="50000"/>
            </a:schemeClr>
          </a:solidFill>
          <a:ln w="9525">
            <a:solidFill>
              <a:schemeClr val="tx1"/>
            </a:solidFill>
            <a:miter lim="800000"/>
            <a:headEnd/>
            <a:tailEnd/>
          </a:ln>
        </p:spPr>
        <p:txBody>
          <a:bodyPr wrap="none" anchor="ctr"/>
          <a:lstStyle/>
          <a:p>
            <a:pPr eaLnBrk="1" hangingPunct="1">
              <a:defRPr/>
            </a:pPr>
            <a:endParaRPr lang="vi-VN" dirty="0">
              <a:cs typeface="Times New Roman" pitchFamily="18" charset="0"/>
            </a:endParaRPr>
          </a:p>
        </p:txBody>
      </p:sp>
      <p:sp>
        <p:nvSpPr>
          <p:cNvPr id="5" name="AutoShape 3"/>
          <p:cNvSpPr>
            <a:spLocks noChangeArrowheads="1"/>
          </p:cNvSpPr>
          <p:nvPr/>
        </p:nvSpPr>
        <p:spPr bwMode="auto">
          <a:xfrm>
            <a:off x="3051175" y="2170113"/>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err="1">
                <a:cs typeface="Times New Roman" pitchFamily="18" charset="0"/>
              </a:rPr>
              <a:t>Thực</a:t>
            </a:r>
            <a:r>
              <a:rPr lang="en-US" sz="2000" dirty="0">
                <a:cs typeface="Times New Roman" pitchFamily="18" charset="0"/>
              </a:rPr>
              <a:t> </a:t>
            </a:r>
            <a:r>
              <a:rPr lang="en-US" sz="2000" dirty="0" err="1">
                <a:cs typeface="Times New Roman" pitchFamily="18" charset="0"/>
              </a:rPr>
              <a:t>dân</a:t>
            </a:r>
            <a:r>
              <a:rPr lang="en-US" sz="2000" dirty="0">
                <a:cs typeface="Times New Roman" pitchFamily="18" charset="0"/>
              </a:rPr>
              <a:t> Anh</a:t>
            </a:r>
          </a:p>
        </p:txBody>
      </p:sp>
      <p:sp>
        <p:nvSpPr>
          <p:cNvPr id="6" name="AutoShape 4"/>
          <p:cNvSpPr>
            <a:spLocks noChangeArrowheads="1"/>
          </p:cNvSpPr>
          <p:nvPr/>
        </p:nvSpPr>
        <p:spPr bwMode="auto">
          <a:xfrm>
            <a:off x="3473450" y="3076575"/>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err="1">
                <a:cs typeface="Times New Roman" pitchFamily="18" charset="0"/>
              </a:rPr>
              <a:t>Tuyên</a:t>
            </a:r>
            <a:r>
              <a:rPr lang="en-US" sz="2000" dirty="0">
                <a:cs typeface="Times New Roman" pitchFamily="18" charset="0"/>
              </a:rPr>
              <a:t> </a:t>
            </a:r>
            <a:r>
              <a:rPr lang="en-US" sz="2000" dirty="0" err="1">
                <a:cs typeface="Times New Roman" pitchFamily="18" charset="0"/>
              </a:rPr>
              <a:t>ngôn</a:t>
            </a:r>
            <a:r>
              <a:rPr lang="en-US" sz="2000" dirty="0">
                <a:cs typeface="Times New Roman" pitchFamily="18" charset="0"/>
              </a:rPr>
              <a:t> </a:t>
            </a:r>
            <a:r>
              <a:rPr lang="en-US" sz="2000" dirty="0" err="1">
                <a:cs typeface="Times New Roman" pitchFamily="18" charset="0"/>
              </a:rPr>
              <a:t>độc</a:t>
            </a:r>
            <a:r>
              <a:rPr lang="en-US" sz="2000" dirty="0">
                <a:cs typeface="Times New Roman" pitchFamily="18" charset="0"/>
              </a:rPr>
              <a:t> </a:t>
            </a:r>
            <a:r>
              <a:rPr lang="en-US" sz="2000" dirty="0" err="1">
                <a:cs typeface="Times New Roman" pitchFamily="18" charset="0"/>
              </a:rPr>
              <a:t>lập</a:t>
            </a:r>
            <a:endParaRPr lang="en-US" sz="2000" dirty="0">
              <a:cs typeface="Times New Roman" pitchFamily="18" charset="0"/>
            </a:endParaRPr>
          </a:p>
        </p:txBody>
      </p:sp>
      <p:sp>
        <p:nvSpPr>
          <p:cNvPr id="7" name="AutoShape 5"/>
          <p:cNvSpPr>
            <a:spLocks noChangeArrowheads="1"/>
          </p:cNvSpPr>
          <p:nvPr/>
        </p:nvSpPr>
        <p:spPr bwMode="auto">
          <a:xfrm>
            <a:off x="4076700" y="3867150"/>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err="1">
                <a:cs typeface="Times New Roman" pitchFamily="18" charset="0"/>
              </a:rPr>
              <a:t>Hợp</a:t>
            </a:r>
            <a:r>
              <a:rPr lang="en-US" sz="2000" dirty="0">
                <a:cs typeface="Times New Roman" pitchFamily="18" charset="0"/>
              </a:rPr>
              <a:t> </a:t>
            </a:r>
            <a:r>
              <a:rPr lang="en-US" sz="2000" dirty="0" err="1">
                <a:cs typeface="Times New Roman" pitchFamily="18" charset="0"/>
              </a:rPr>
              <a:t>chúng</a:t>
            </a:r>
            <a:r>
              <a:rPr lang="en-US" sz="2000" dirty="0">
                <a:cs typeface="Times New Roman" pitchFamily="18" charset="0"/>
              </a:rPr>
              <a:t> </a:t>
            </a:r>
            <a:r>
              <a:rPr lang="en-US" sz="2000" dirty="0" err="1">
                <a:cs typeface="Times New Roman" pitchFamily="18" charset="0"/>
              </a:rPr>
              <a:t>quốc</a:t>
            </a:r>
            <a:r>
              <a:rPr lang="en-US" sz="2000" dirty="0">
                <a:cs typeface="Times New Roman" pitchFamily="18" charset="0"/>
              </a:rPr>
              <a:t> </a:t>
            </a:r>
            <a:r>
              <a:rPr lang="en-US" sz="2000" dirty="0" err="1">
                <a:cs typeface="Times New Roman" pitchFamily="18" charset="0"/>
              </a:rPr>
              <a:t>Mĩ</a:t>
            </a:r>
            <a:endParaRPr lang="en-US" sz="2000" dirty="0">
              <a:cs typeface="Times New Roman" pitchFamily="18" charset="0"/>
            </a:endParaRPr>
          </a:p>
        </p:txBody>
      </p:sp>
      <p:sp>
        <p:nvSpPr>
          <p:cNvPr id="8" name="AutoShape 6"/>
          <p:cNvSpPr>
            <a:spLocks noChangeArrowheads="1"/>
          </p:cNvSpPr>
          <p:nvPr/>
        </p:nvSpPr>
        <p:spPr bwMode="auto">
          <a:xfrm>
            <a:off x="4883150" y="5473700"/>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err="1">
                <a:cs typeface="Times New Roman" pitchFamily="18" charset="0"/>
              </a:rPr>
              <a:t>Hội</a:t>
            </a:r>
            <a:r>
              <a:rPr lang="en-US" sz="2000" dirty="0">
                <a:cs typeface="Times New Roman" pitchFamily="18" charset="0"/>
              </a:rPr>
              <a:t> </a:t>
            </a:r>
            <a:r>
              <a:rPr lang="en-US" sz="2000" dirty="0" err="1">
                <a:cs typeface="Times New Roman" pitchFamily="18" charset="0"/>
              </a:rPr>
              <a:t>nghị</a:t>
            </a:r>
            <a:r>
              <a:rPr lang="en-US" sz="2000" dirty="0">
                <a:cs typeface="Times New Roman" pitchFamily="18" charset="0"/>
              </a:rPr>
              <a:t> </a:t>
            </a:r>
            <a:r>
              <a:rPr lang="en-US" sz="2000" dirty="0" err="1">
                <a:cs typeface="Times New Roman" pitchFamily="18" charset="0"/>
              </a:rPr>
              <a:t>lục</a:t>
            </a:r>
            <a:r>
              <a:rPr lang="en-US" sz="2000" dirty="0">
                <a:cs typeface="Times New Roman" pitchFamily="18" charset="0"/>
              </a:rPr>
              <a:t> </a:t>
            </a:r>
            <a:r>
              <a:rPr lang="en-US" sz="2000" dirty="0" err="1">
                <a:cs typeface="Times New Roman" pitchFamily="18" charset="0"/>
              </a:rPr>
              <a:t>địa</a:t>
            </a:r>
            <a:endParaRPr lang="en-US" sz="2000" dirty="0">
              <a:cs typeface="Times New Roman" pitchFamily="18" charset="0"/>
            </a:endParaRPr>
          </a:p>
        </p:txBody>
      </p:sp>
      <p:sp>
        <p:nvSpPr>
          <p:cNvPr id="9" name="AutoShape 7"/>
          <p:cNvSpPr>
            <a:spLocks noChangeArrowheads="1"/>
          </p:cNvSpPr>
          <p:nvPr/>
        </p:nvSpPr>
        <p:spPr bwMode="auto">
          <a:xfrm>
            <a:off x="4519613" y="4651375"/>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a:cs typeface="Times New Roman" pitchFamily="18" charset="0"/>
              </a:rPr>
              <a:t>1787</a:t>
            </a:r>
          </a:p>
        </p:txBody>
      </p:sp>
      <p:sp>
        <p:nvSpPr>
          <p:cNvPr id="69642" name="WordArt 13"/>
          <p:cNvSpPr>
            <a:spLocks noChangeArrowheads="1" noChangeShapeType="1" noTextEdit="1"/>
          </p:cNvSpPr>
          <p:nvPr/>
        </p:nvSpPr>
        <p:spPr bwMode="auto">
          <a:xfrm rot="340718">
            <a:off x="2362200" y="76200"/>
            <a:ext cx="5627688" cy="862013"/>
          </a:xfrm>
          <a:prstGeom prst="rect">
            <a:avLst/>
          </a:prstGeom>
        </p:spPr>
        <p:txBody>
          <a:bodyPr wrap="none" fromWordArt="1">
            <a:prstTxWarp prst="textCascadeUp">
              <a:avLst>
                <a:gd name="adj" fmla="val 72579"/>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200" b="1" kern="10">
                <a:ln w="9525">
                  <a:round/>
                  <a:headEnd/>
                  <a:tailEnd/>
                </a:ln>
                <a:gradFill rotWithShape="1">
                  <a:gsLst>
                    <a:gs pos="0">
                      <a:srgbClr val="FFE701"/>
                    </a:gs>
                    <a:gs pos="100000">
                      <a:srgbClr val="FE3E02"/>
                    </a:gs>
                  </a:gsLst>
                  <a:lin ang="5040000" scaled="1"/>
                </a:gradFill>
                <a:latin typeface="Times New Roman"/>
                <a:cs typeface="Times New Roman"/>
              </a:rPr>
              <a:t>TIẾP SỨC ĐỒNG ĐỘI</a:t>
            </a:r>
          </a:p>
        </p:txBody>
      </p:sp>
      <p:sp>
        <p:nvSpPr>
          <p:cNvPr id="16" name="Oval 14"/>
          <p:cNvSpPr>
            <a:spLocks noChangeArrowheads="1"/>
          </p:cNvSpPr>
          <p:nvPr/>
        </p:nvSpPr>
        <p:spPr bwMode="auto">
          <a:xfrm>
            <a:off x="2300288" y="2081213"/>
            <a:ext cx="533400" cy="533400"/>
          </a:xfrm>
          <a:prstGeom prst="ellipse">
            <a:avLst/>
          </a:prstGeom>
          <a:solidFill>
            <a:srgbClr val="00FFFF"/>
          </a:solidFill>
          <a:ln w="9525">
            <a:solidFill>
              <a:schemeClr val="tx1"/>
            </a:solidFill>
            <a:round/>
            <a:headEnd/>
            <a:tailEnd/>
          </a:ln>
        </p:spPr>
        <p:txBody>
          <a:bodyPr wrap="none" anchor="ctr"/>
          <a:lstStyle/>
          <a:p>
            <a:pPr algn="ctr" eaLnBrk="1" hangingPunct="1"/>
            <a:r>
              <a:rPr lang="en-US" altLang="en-US" sz="3200" b="1">
                <a:cs typeface="Times New Roman" pitchFamily="18" charset="0"/>
              </a:rPr>
              <a:t>1</a:t>
            </a:r>
          </a:p>
        </p:txBody>
      </p:sp>
      <p:sp>
        <p:nvSpPr>
          <p:cNvPr id="17" name="Oval 15"/>
          <p:cNvSpPr>
            <a:spLocks noChangeArrowheads="1"/>
          </p:cNvSpPr>
          <p:nvPr/>
        </p:nvSpPr>
        <p:spPr bwMode="auto">
          <a:xfrm>
            <a:off x="2887663" y="2962275"/>
            <a:ext cx="533400" cy="533400"/>
          </a:xfrm>
          <a:prstGeom prst="ellipse">
            <a:avLst/>
          </a:prstGeom>
          <a:solidFill>
            <a:srgbClr val="FFFF66"/>
          </a:solidFill>
          <a:ln w="9525">
            <a:solidFill>
              <a:schemeClr val="tx1"/>
            </a:solidFill>
            <a:round/>
            <a:headEnd/>
            <a:tailEnd/>
          </a:ln>
        </p:spPr>
        <p:txBody>
          <a:bodyPr wrap="none" anchor="ctr"/>
          <a:lstStyle/>
          <a:p>
            <a:pPr algn="ctr" eaLnBrk="1" hangingPunct="1"/>
            <a:r>
              <a:rPr lang="en-US" altLang="en-US" sz="3200" b="1">
                <a:cs typeface="Times New Roman" pitchFamily="18" charset="0"/>
              </a:rPr>
              <a:t>2</a:t>
            </a:r>
          </a:p>
        </p:txBody>
      </p:sp>
      <p:sp>
        <p:nvSpPr>
          <p:cNvPr id="18" name="Oval 16"/>
          <p:cNvSpPr>
            <a:spLocks noChangeArrowheads="1"/>
          </p:cNvSpPr>
          <p:nvPr/>
        </p:nvSpPr>
        <p:spPr bwMode="auto">
          <a:xfrm>
            <a:off x="3395663" y="3867150"/>
            <a:ext cx="533400" cy="533400"/>
          </a:xfrm>
          <a:prstGeom prst="ellipse">
            <a:avLst/>
          </a:prstGeom>
          <a:solidFill>
            <a:srgbClr val="FF66FF"/>
          </a:solidFill>
          <a:ln w="9525">
            <a:solidFill>
              <a:schemeClr val="tx1"/>
            </a:solidFill>
            <a:round/>
            <a:headEnd/>
            <a:tailEnd/>
          </a:ln>
        </p:spPr>
        <p:txBody>
          <a:bodyPr wrap="none" anchor="ctr"/>
          <a:lstStyle/>
          <a:p>
            <a:pPr algn="ctr" eaLnBrk="1" hangingPunct="1"/>
            <a:r>
              <a:rPr lang="en-US" altLang="en-US" sz="3200" b="1">
                <a:cs typeface="Times New Roman" pitchFamily="18" charset="0"/>
              </a:rPr>
              <a:t>3</a:t>
            </a:r>
          </a:p>
        </p:txBody>
      </p:sp>
      <p:sp>
        <p:nvSpPr>
          <p:cNvPr id="19" name="Oval 17"/>
          <p:cNvSpPr>
            <a:spLocks noChangeArrowheads="1"/>
          </p:cNvSpPr>
          <p:nvPr/>
        </p:nvSpPr>
        <p:spPr bwMode="auto">
          <a:xfrm>
            <a:off x="3900488" y="4575175"/>
            <a:ext cx="533400" cy="533400"/>
          </a:xfrm>
          <a:prstGeom prst="ellipse">
            <a:avLst/>
          </a:prstGeom>
          <a:solidFill>
            <a:srgbClr val="66FF66"/>
          </a:solidFill>
          <a:ln w="9525">
            <a:solidFill>
              <a:schemeClr val="tx1"/>
            </a:solidFill>
            <a:round/>
            <a:headEnd/>
            <a:tailEnd/>
          </a:ln>
        </p:spPr>
        <p:txBody>
          <a:bodyPr wrap="none" anchor="ctr"/>
          <a:lstStyle/>
          <a:p>
            <a:pPr algn="ctr" eaLnBrk="1" hangingPunct="1"/>
            <a:r>
              <a:rPr lang="en-US" altLang="en-US" sz="3200" b="1">
                <a:cs typeface="Times New Roman" pitchFamily="18" charset="0"/>
              </a:rPr>
              <a:t>4</a:t>
            </a:r>
          </a:p>
        </p:txBody>
      </p:sp>
      <p:sp>
        <p:nvSpPr>
          <p:cNvPr id="20" name="Oval 18"/>
          <p:cNvSpPr>
            <a:spLocks noChangeArrowheads="1"/>
          </p:cNvSpPr>
          <p:nvPr/>
        </p:nvSpPr>
        <p:spPr bwMode="auto">
          <a:xfrm>
            <a:off x="4183063" y="5387975"/>
            <a:ext cx="533400" cy="533400"/>
          </a:xfrm>
          <a:prstGeom prst="ellipse">
            <a:avLst/>
          </a:prstGeom>
          <a:solidFill>
            <a:srgbClr val="99CCFF"/>
          </a:solidFill>
          <a:ln w="9525">
            <a:solidFill>
              <a:schemeClr val="tx1"/>
            </a:solidFill>
            <a:round/>
            <a:headEnd/>
            <a:tailEnd/>
          </a:ln>
        </p:spPr>
        <p:txBody>
          <a:bodyPr wrap="none" anchor="ctr"/>
          <a:lstStyle/>
          <a:p>
            <a:pPr algn="ctr" eaLnBrk="1" hangingPunct="1"/>
            <a:r>
              <a:rPr lang="en-US" altLang="en-US" sz="3200" b="1">
                <a:cs typeface="Times New Roman" pitchFamily="18" charset="0"/>
              </a:rPr>
              <a:t>5</a:t>
            </a:r>
          </a:p>
        </p:txBody>
      </p:sp>
      <p:sp>
        <p:nvSpPr>
          <p:cNvPr id="26" name="AutoShape 24"/>
          <p:cNvSpPr>
            <a:spLocks noChangeArrowheads="1"/>
          </p:cNvSpPr>
          <p:nvPr/>
        </p:nvSpPr>
        <p:spPr bwMode="auto">
          <a:xfrm>
            <a:off x="6224588" y="2195513"/>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sp>
        <p:nvSpPr>
          <p:cNvPr id="27" name="AutoShape 25"/>
          <p:cNvSpPr>
            <a:spLocks noChangeArrowheads="1"/>
          </p:cNvSpPr>
          <p:nvPr/>
        </p:nvSpPr>
        <p:spPr bwMode="auto">
          <a:xfrm>
            <a:off x="6743700" y="3124200"/>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sp>
        <p:nvSpPr>
          <p:cNvPr id="28" name="AutoShape 26"/>
          <p:cNvSpPr>
            <a:spLocks noChangeArrowheads="1"/>
          </p:cNvSpPr>
          <p:nvPr/>
        </p:nvSpPr>
        <p:spPr bwMode="auto">
          <a:xfrm>
            <a:off x="7200900" y="3911600"/>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sp>
        <p:nvSpPr>
          <p:cNvPr id="29" name="AutoShape 27"/>
          <p:cNvSpPr>
            <a:spLocks noChangeArrowheads="1"/>
          </p:cNvSpPr>
          <p:nvPr/>
        </p:nvSpPr>
        <p:spPr bwMode="auto">
          <a:xfrm>
            <a:off x="7720013" y="4778375"/>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sp>
        <p:nvSpPr>
          <p:cNvPr id="30" name="AutoShape 28"/>
          <p:cNvSpPr>
            <a:spLocks noChangeArrowheads="1"/>
          </p:cNvSpPr>
          <p:nvPr/>
        </p:nvSpPr>
        <p:spPr bwMode="auto">
          <a:xfrm>
            <a:off x="7931150" y="5562600"/>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pic>
        <p:nvPicPr>
          <p:cNvPr id="69653" name="Picture 34"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410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4" name="Picture 3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01113" y="39814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5" name="Picture 36"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600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37"/>
          <p:cNvSpPr>
            <a:spLocks noChangeArrowheads="1"/>
          </p:cNvSpPr>
          <p:nvPr/>
        </p:nvSpPr>
        <p:spPr bwMode="auto">
          <a:xfrm>
            <a:off x="9448800" y="76200"/>
            <a:ext cx="1143000" cy="990600"/>
          </a:xfrm>
          <a:prstGeom prst="hexagon">
            <a:avLst>
              <a:gd name="adj" fmla="val 28846"/>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p:spPr>
        <p:txBody>
          <a:bodyPr wrap="none" anchor="ctr"/>
          <a:lstStyle/>
          <a:p>
            <a:pPr eaLnBrk="1" fontAlgn="auto" hangingPunct="1">
              <a:spcBef>
                <a:spcPts val="0"/>
              </a:spcBef>
              <a:spcAft>
                <a:spcPts val="0"/>
              </a:spcAft>
              <a:defRPr/>
            </a:pPr>
            <a:endParaRPr lang="en-US">
              <a:cs typeface="Times New Roman" pitchFamily="18" charset="0"/>
            </a:endParaRPr>
          </a:p>
        </p:txBody>
      </p:sp>
      <p:sp>
        <p:nvSpPr>
          <p:cNvPr id="41" name="Text Box 38"/>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50</a:t>
            </a:r>
          </a:p>
        </p:txBody>
      </p:sp>
      <p:sp>
        <p:nvSpPr>
          <p:cNvPr id="42" name="Text Box 39"/>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57</a:t>
            </a:r>
          </a:p>
        </p:txBody>
      </p:sp>
      <p:sp>
        <p:nvSpPr>
          <p:cNvPr id="43" name="Text Box 40"/>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58</a:t>
            </a:r>
          </a:p>
        </p:txBody>
      </p:sp>
      <p:sp>
        <p:nvSpPr>
          <p:cNvPr id="44" name="Text Box 41"/>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59</a:t>
            </a:r>
          </a:p>
        </p:txBody>
      </p:sp>
      <p:sp>
        <p:nvSpPr>
          <p:cNvPr id="45" name="Text Box 42"/>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60</a:t>
            </a:r>
          </a:p>
        </p:txBody>
      </p:sp>
      <p:sp>
        <p:nvSpPr>
          <p:cNvPr id="46" name="Text Box 43"/>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51</a:t>
            </a:r>
          </a:p>
        </p:txBody>
      </p:sp>
      <p:sp>
        <p:nvSpPr>
          <p:cNvPr id="47" name="Text Box 44"/>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52</a:t>
            </a:r>
          </a:p>
        </p:txBody>
      </p:sp>
      <p:sp>
        <p:nvSpPr>
          <p:cNvPr id="48" name="Text Box 45"/>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53</a:t>
            </a:r>
          </a:p>
        </p:txBody>
      </p:sp>
      <p:sp>
        <p:nvSpPr>
          <p:cNvPr id="49" name="Text Box 46"/>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54</a:t>
            </a:r>
          </a:p>
        </p:txBody>
      </p:sp>
      <p:sp>
        <p:nvSpPr>
          <p:cNvPr id="50" name="Text Box 4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55</a:t>
            </a:r>
          </a:p>
        </p:txBody>
      </p:sp>
      <p:sp>
        <p:nvSpPr>
          <p:cNvPr id="51" name="Text Box 48"/>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56</a:t>
            </a:r>
          </a:p>
        </p:txBody>
      </p:sp>
      <p:sp>
        <p:nvSpPr>
          <p:cNvPr id="52" name="Text Box 49"/>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49</a:t>
            </a:r>
          </a:p>
        </p:txBody>
      </p:sp>
      <p:sp>
        <p:nvSpPr>
          <p:cNvPr id="53" name="Text Box 50"/>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42</a:t>
            </a:r>
          </a:p>
        </p:txBody>
      </p:sp>
      <p:sp>
        <p:nvSpPr>
          <p:cNvPr id="54" name="Text Box 51"/>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43</a:t>
            </a:r>
          </a:p>
        </p:txBody>
      </p:sp>
      <p:sp>
        <p:nvSpPr>
          <p:cNvPr id="55" name="Text Box 52"/>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44</a:t>
            </a:r>
          </a:p>
        </p:txBody>
      </p:sp>
      <p:sp>
        <p:nvSpPr>
          <p:cNvPr id="56" name="Text Box 53"/>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45</a:t>
            </a:r>
          </a:p>
        </p:txBody>
      </p:sp>
      <p:sp>
        <p:nvSpPr>
          <p:cNvPr id="57" name="Text Box 54"/>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46</a:t>
            </a:r>
          </a:p>
        </p:txBody>
      </p:sp>
      <p:sp>
        <p:nvSpPr>
          <p:cNvPr id="58" name="Text Box 55"/>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47</a:t>
            </a:r>
          </a:p>
        </p:txBody>
      </p:sp>
      <p:sp>
        <p:nvSpPr>
          <p:cNvPr id="59" name="Text Box 56"/>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48</a:t>
            </a:r>
          </a:p>
        </p:txBody>
      </p:sp>
      <p:sp>
        <p:nvSpPr>
          <p:cNvPr id="60" name="Text Box 5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40</a:t>
            </a:r>
          </a:p>
        </p:txBody>
      </p:sp>
      <p:sp>
        <p:nvSpPr>
          <p:cNvPr id="61" name="Text Box 58"/>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41</a:t>
            </a:r>
          </a:p>
        </p:txBody>
      </p:sp>
      <p:sp>
        <p:nvSpPr>
          <p:cNvPr id="62" name="Text Box 59"/>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39</a:t>
            </a:r>
          </a:p>
        </p:txBody>
      </p:sp>
      <p:sp>
        <p:nvSpPr>
          <p:cNvPr id="63" name="Text Box 60"/>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29</a:t>
            </a:r>
          </a:p>
        </p:txBody>
      </p:sp>
      <p:sp>
        <p:nvSpPr>
          <p:cNvPr id="64" name="Text Box 61"/>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30</a:t>
            </a:r>
          </a:p>
        </p:txBody>
      </p:sp>
      <p:sp>
        <p:nvSpPr>
          <p:cNvPr id="65" name="Text Box 62"/>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31</a:t>
            </a:r>
          </a:p>
        </p:txBody>
      </p:sp>
      <p:sp>
        <p:nvSpPr>
          <p:cNvPr id="66" name="Text Box 63"/>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32</a:t>
            </a:r>
          </a:p>
        </p:txBody>
      </p:sp>
      <p:sp>
        <p:nvSpPr>
          <p:cNvPr id="67" name="Text Box 64"/>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33</a:t>
            </a:r>
          </a:p>
        </p:txBody>
      </p:sp>
      <p:sp>
        <p:nvSpPr>
          <p:cNvPr id="68" name="Text Box 65"/>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34</a:t>
            </a:r>
          </a:p>
        </p:txBody>
      </p:sp>
      <p:sp>
        <p:nvSpPr>
          <p:cNvPr id="69" name="Text Box 66"/>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36</a:t>
            </a:r>
          </a:p>
        </p:txBody>
      </p:sp>
      <p:sp>
        <p:nvSpPr>
          <p:cNvPr id="70" name="Text Box 67"/>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35</a:t>
            </a:r>
          </a:p>
        </p:txBody>
      </p:sp>
      <p:sp>
        <p:nvSpPr>
          <p:cNvPr id="71" name="Text Box 68"/>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37</a:t>
            </a:r>
          </a:p>
        </p:txBody>
      </p:sp>
      <p:sp>
        <p:nvSpPr>
          <p:cNvPr id="72" name="Text Box 69"/>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38</a:t>
            </a:r>
          </a:p>
        </p:txBody>
      </p:sp>
      <p:sp>
        <p:nvSpPr>
          <p:cNvPr id="73" name="Text Box 70"/>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18</a:t>
            </a:r>
          </a:p>
        </p:txBody>
      </p:sp>
      <p:sp>
        <p:nvSpPr>
          <p:cNvPr id="74" name="Text Box 71"/>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19</a:t>
            </a:r>
          </a:p>
        </p:txBody>
      </p:sp>
      <p:sp>
        <p:nvSpPr>
          <p:cNvPr id="75" name="Text Box 72"/>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20</a:t>
            </a:r>
          </a:p>
        </p:txBody>
      </p:sp>
      <p:sp>
        <p:nvSpPr>
          <p:cNvPr id="76" name="Text Box 73"/>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21</a:t>
            </a:r>
          </a:p>
        </p:txBody>
      </p:sp>
      <p:sp>
        <p:nvSpPr>
          <p:cNvPr id="77" name="Text Box 74"/>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22</a:t>
            </a:r>
          </a:p>
        </p:txBody>
      </p:sp>
      <p:sp>
        <p:nvSpPr>
          <p:cNvPr id="78" name="Text Box 75"/>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23</a:t>
            </a:r>
          </a:p>
        </p:txBody>
      </p:sp>
      <p:sp>
        <p:nvSpPr>
          <p:cNvPr id="79" name="Text Box 76"/>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24</a:t>
            </a:r>
          </a:p>
        </p:txBody>
      </p:sp>
      <p:sp>
        <p:nvSpPr>
          <p:cNvPr id="80" name="Text Box 7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25</a:t>
            </a:r>
          </a:p>
        </p:txBody>
      </p:sp>
      <p:sp>
        <p:nvSpPr>
          <p:cNvPr id="81" name="Text Box 78"/>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26</a:t>
            </a:r>
          </a:p>
        </p:txBody>
      </p:sp>
      <p:sp>
        <p:nvSpPr>
          <p:cNvPr id="82" name="Text Box 79"/>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27</a:t>
            </a:r>
          </a:p>
        </p:txBody>
      </p:sp>
      <p:sp>
        <p:nvSpPr>
          <p:cNvPr id="83" name="Text Box 80"/>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28</a:t>
            </a:r>
          </a:p>
        </p:txBody>
      </p:sp>
      <p:sp>
        <p:nvSpPr>
          <p:cNvPr id="84" name="Text Box 81"/>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a:t>
            </a:r>
          </a:p>
        </p:txBody>
      </p:sp>
      <p:sp>
        <p:nvSpPr>
          <p:cNvPr id="85" name="Text Box 82"/>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a:t>
            </a:r>
          </a:p>
        </p:txBody>
      </p:sp>
      <p:sp>
        <p:nvSpPr>
          <p:cNvPr id="86" name="Text Box 83"/>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9</a:t>
            </a:r>
          </a:p>
        </p:txBody>
      </p:sp>
      <p:sp>
        <p:nvSpPr>
          <p:cNvPr id="87" name="Text Box 84"/>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10</a:t>
            </a:r>
          </a:p>
        </p:txBody>
      </p:sp>
      <p:sp>
        <p:nvSpPr>
          <p:cNvPr id="88" name="Text Box 85"/>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11</a:t>
            </a:r>
          </a:p>
        </p:txBody>
      </p:sp>
      <p:sp>
        <p:nvSpPr>
          <p:cNvPr id="89" name="Text Box 86"/>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12</a:t>
            </a:r>
          </a:p>
        </p:txBody>
      </p:sp>
      <p:sp>
        <p:nvSpPr>
          <p:cNvPr id="90" name="Text Box 8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14</a:t>
            </a:r>
          </a:p>
        </p:txBody>
      </p:sp>
      <p:sp>
        <p:nvSpPr>
          <p:cNvPr id="91" name="Text Box 88"/>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13</a:t>
            </a:r>
          </a:p>
        </p:txBody>
      </p:sp>
      <p:sp>
        <p:nvSpPr>
          <p:cNvPr id="92" name="Text Box 89"/>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15</a:t>
            </a:r>
          </a:p>
        </p:txBody>
      </p:sp>
      <p:sp>
        <p:nvSpPr>
          <p:cNvPr id="93" name="Text Box 90"/>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16</a:t>
            </a:r>
          </a:p>
        </p:txBody>
      </p:sp>
      <p:sp>
        <p:nvSpPr>
          <p:cNvPr id="94" name="Text Box 91"/>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17</a:t>
            </a:r>
          </a:p>
        </p:txBody>
      </p:sp>
      <p:sp>
        <p:nvSpPr>
          <p:cNvPr id="95" name="Text Box 92"/>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a:t>
            </a:r>
          </a:p>
        </p:txBody>
      </p:sp>
      <p:sp>
        <p:nvSpPr>
          <p:cNvPr id="96" name="Text Box 93"/>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a:t>
            </a:r>
          </a:p>
        </p:txBody>
      </p:sp>
      <p:sp>
        <p:nvSpPr>
          <p:cNvPr id="97" name="Text Box 94"/>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a:t>
            </a:r>
          </a:p>
        </p:txBody>
      </p:sp>
      <p:sp>
        <p:nvSpPr>
          <p:cNvPr id="98" name="Text Box 95"/>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a:t>
            </a:r>
          </a:p>
        </p:txBody>
      </p:sp>
      <p:sp>
        <p:nvSpPr>
          <p:cNvPr id="99" name="Text Box 96"/>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a:t>
            </a:r>
          </a:p>
        </p:txBody>
      </p:sp>
      <p:sp>
        <p:nvSpPr>
          <p:cNvPr id="100" name="Text Box 97"/>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00</a:t>
            </a:r>
          </a:p>
        </p:txBody>
      </p:sp>
      <p:sp>
        <p:nvSpPr>
          <p:cNvPr id="101" name="Text Box 98"/>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endParaRPr lang="vi-VN" altLang="en-US" sz="4800" b="1">
              <a:cs typeface="Times New Roman" pitchFamily="18" charset="0"/>
            </a:endParaRPr>
          </a:p>
        </p:txBody>
      </p:sp>
      <p:sp>
        <p:nvSpPr>
          <p:cNvPr id="102"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61</a:t>
            </a:r>
          </a:p>
        </p:txBody>
      </p:sp>
      <p:sp>
        <p:nvSpPr>
          <p:cNvPr id="103"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62</a:t>
            </a:r>
          </a:p>
        </p:txBody>
      </p:sp>
      <p:sp>
        <p:nvSpPr>
          <p:cNvPr id="104" name="Text Box 97"/>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64</a:t>
            </a:r>
          </a:p>
        </p:txBody>
      </p:sp>
      <p:sp>
        <p:nvSpPr>
          <p:cNvPr id="105"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63</a:t>
            </a:r>
          </a:p>
        </p:txBody>
      </p:sp>
      <p:sp>
        <p:nvSpPr>
          <p:cNvPr id="106"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65</a:t>
            </a:r>
          </a:p>
        </p:txBody>
      </p:sp>
      <p:sp>
        <p:nvSpPr>
          <p:cNvPr id="107"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66</a:t>
            </a:r>
          </a:p>
        </p:txBody>
      </p:sp>
      <p:sp>
        <p:nvSpPr>
          <p:cNvPr id="108"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67</a:t>
            </a:r>
          </a:p>
        </p:txBody>
      </p:sp>
      <p:sp>
        <p:nvSpPr>
          <p:cNvPr id="109"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68</a:t>
            </a:r>
          </a:p>
        </p:txBody>
      </p:sp>
      <p:sp>
        <p:nvSpPr>
          <p:cNvPr id="110"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69</a:t>
            </a:r>
          </a:p>
        </p:txBody>
      </p:sp>
      <p:sp>
        <p:nvSpPr>
          <p:cNvPr id="111"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70</a:t>
            </a:r>
          </a:p>
        </p:txBody>
      </p:sp>
      <p:sp>
        <p:nvSpPr>
          <p:cNvPr id="112"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71</a:t>
            </a:r>
          </a:p>
        </p:txBody>
      </p:sp>
      <p:sp>
        <p:nvSpPr>
          <p:cNvPr id="113" name="Text Box 9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72</a:t>
            </a:r>
          </a:p>
        </p:txBody>
      </p:sp>
      <p:sp>
        <p:nvSpPr>
          <p:cNvPr id="114"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73</a:t>
            </a:r>
          </a:p>
        </p:txBody>
      </p:sp>
      <p:sp>
        <p:nvSpPr>
          <p:cNvPr id="115"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74</a:t>
            </a:r>
          </a:p>
        </p:txBody>
      </p:sp>
      <p:sp>
        <p:nvSpPr>
          <p:cNvPr id="116"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75</a:t>
            </a:r>
          </a:p>
        </p:txBody>
      </p:sp>
      <p:sp>
        <p:nvSpPr>
          <p:cNvPr id="117" name="Text Box 9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76</a:t>
            </a:r>
          </a:p>
        </p:txBody>
      </p:sp>
      <p:sp>
        <p:nvSpPr>
          <p:cNvPr id="118"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77</a:t>
            </a:r>
          </a:p>
        </p:txBody>
      </p:sp>
      <p:sp>
        <p:nvSpPr>
          <p:cNvPr id="119"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78</a:t>
            </a:r>
          </a:p>
        </p:txBody>
      </p:sp>
      <p:sp>
        <p:nvSpPr>
          <p:cNvPr id="120"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79</a:t>
            </a:r>
          </a:p>
        </p:txBody>
      </p:sp>
      <p:sp>
        <p:nvSpPr>
          <p:cNvPr id="121"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80</a:t>
            </a:r>
          </a:p>
        </p:txBody>
      </p:sp>
      <p:sp>
        <p:nvSpPr>
          <p:cNvPr id="122"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81</a:t>
            </a:r>
          </a:p>
        </p:txBody>
      </p:sp>
      <p:sp>
        <p:nvSpPr>
          <p:cNvPr id="123"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82</a:t>
            </a:r>
          </a:p>
        </p:txBody>
      </p:sp>
      <p:sp>
        <p:nvSpPr>
          <p:cNvPr id="124" name="Text Box 9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83</a:t>
            </a:r>
          </a:p>
        </p:txBody>
      </p:sp>
      <p:sp>
        <p:nvSpPr>
          <p:cNvPr id="125" name="Text Box 9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84</a:t>
            </a:r>
          </a:p>
        </p:txBody>
      </p:sp>
      <p:sp>
        <p:nvSpPr>
          <p:cNvPr id="126"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85</a:t>
            </a:r>
          </a:p>
        </p:txBody>
      </p:sp>
      <p:sp>
        <p:nvSpPr>
          <p:cNvPr id="127" name="Text Box 97"/>
          <p:cNvSpPr txBox="1">
            <a:spLocks noChangeArrowheads="1"/>
          </p:cNvSpPr>
          <p:nvPr/>
        </p:nvSpPr>
        <p:spPr bwMode="auto">
          <a:xfrm>
            <a:off x="9525000" y="152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86</a:t>
            </a:r>
          </a:p>
        </p:txBody>
      </p:sp>
      <p:sp>
        <p:nvSpPr>
          <p:cNvPr id="128" name="Text Box 97"/>
          <p:cNvSpPr txBox="1">
            <a:spLocks noChangeArrowheads="1"/>
          </p:cNvSpPr>
          <p:nvPr/>
        </p:nvSpPr>
        <p:spPr bwMode="auto">
          <a:xfrm>
            <a:off x="9601200" y="152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87</a:t>
            </a:r>
          </a:p>
        </p:txBody>
      </p:sp>
      <p:sp>
        <p:nvSpPr>
          <p:cNvPr id="129" name="Text Box 97"/>
          <p:cNvSpPr txBox="1">
            <a:spLocks noChangeArrowheads="1"/>
          </p:cNvSpPr>
          <p:nvPr/>
        </p:nvSpPr>
        <p:spPr bwMode="auto">
          <a:xfrm>
            <a:off x="9525000" y="152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88</a:t>
            </a:r>
          </a:p>
        </p:txBody>
      </p:sp>
      <p:sp>
        <p:nvSpPr>
          <p:cNvPr id="130" name="Text Box 97"/>
          <p:cNvSpPr txBox="1">
            <a:spLocks noChangeArrowheads="1"/>
          </p:cNvSpPr>
          <p:nvPr/>
        </p:nvSpPr>
        <p:spPr bwMode="auto">
          <a:xfrm>
            <a:off x="9525000" y="152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89</a:t>
            </a:r>
          </a:p>
        </p:txBody>
      </p:sp>
      <p:sp>
        <p:nvSpPr>
          <p:cNvPr id="131" name="Text Box 97"/>
          <p:cNvSpPr txBox="1">
            <a:spLocks noChangeArrowheads="1"/>
          </p:cNvSpPr>
          <p:nvPr/>
        </p:nvSpPr>
        <p:spPr bwMode="auto">
          <a:xfrm>
            <a:off x="9571038" y="123825"/>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90</a:t>
            </a:r>
          </a:p>
        </p:txBody>
      </p:sp>
      <p:sp>
        <p:nvSpPr>
          <p:cNvPr id="39" name="Smiley Face 38">
            <a:hlinkClick r:id="rId4" action="ppaction://hlinksldjump"/>
          </p:cNvPr>
          <p:cNvSpPr/>
          <p:nvPr/>
        </p:nvSpPr>
        <p:spPr>
          <a:xfrm>
            <a:off x="9967913" y="6034088"/>
            <a:ext cx="4572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nodeType="afterGroup">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ox(out)">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fade">
                                      <p:cBhvr>
                                        <p:cTn id="26" dur="1000"/>
                                        <p:tgtEl>
                                          <p:spTgt spid="131"/>
                                        </p:tgtEl>
                                      </p:cBhvr>
                                    </p:animEffect>
                                  </p:childTnLst>
                                  <p:subTnLst>
                                    <p:set>
                                      <p:cBhvr override="childStyle">
                                        <p:cTn dur="1" fill="hold" display="0" masterRel="nextClick" afterEffect="1"/>
                                        <p:tgtEl>
                                          <p:spTgt spid="131"/>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1000"/>
                                        <p:tgtEl>
                                          <p:spTgt spid="130"/>
                                        </p:tgtEl>
                                      </p:cBhvr>
                                    </p:animEffect>
                                  </p:childTnLst>
                                  <p:subTnLst>
                                    <p:set>
                                      <p:cBhvr override="childStyle">
                                        <p:cTn dur="1" fill="hold" display="0" masterRel="sameClick" afterEffect="1">
                                          <p:stCondLst>
                                            <p:cond evt="end" delay="0">
                                              <p:tn val="29"/>
                                            </p:cond>
                                          </p:stCondLst>
                                        </p:cTn>
                                        <p:tgtEl>
                                          <p:spTgt spid="130"/>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fade">
                                      <p:cBhvr>
                                        <p:cTn id="35" dur="1000"/>
                                        <p:tgtEl>
                                          <p:spTgt spid="129"/>
                                        </p:tgtEl>
                                      </p:cBhvr>
                                    </p:animEffect>
                                  </p:childTnLst>
                                  <p:subTnLst>
                                    <p:set>
                                      <p:cBhvr override="childStyle">
                                        <p:cTn dur="1" fill="hold" display="0" masterRel="sameClick" afterEffect="1">
                                          <p:stCondLst>
                                            <p:cond evt="end" delay="0">
                                              <p:tn val="33"/>
                                            </p:cond>
                                          </p:stCondLst>
                                        </p:cTn>
                                        <p:tgtEl>
                                          <p:spTgt spid="129"/>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nodeType="afterGroup">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childTnLst>
                                  <p:subTnLst>
                                    <p:set>
                                      <p:cBhvr override="childStyle">
                                        <p:cTn dur="1" fill="hold" display="0" masterRel="sameClick" afterEffect="1">
                                          <p:stCondLst>
                                            <p:cond evt="end" delay="0">
                                              <p:tn val="37"/>
                                            </p:cond>
                                          </p:stCondLst>
                                        </p:cTn>
                                        <p:tgtEl>
                                          <p:spTgt spid="128"/>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nodeType="afterGroup">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1000"/>
                                        <p:tgtEl>
                                          <p:spTgt spid="127"/>
                                        </p:tgtEl>
                                      </p:cBhvr>
                                    </p:animEffect>
                                  </p:childTnLst>
                                  <p:subTnLst>
                                    <p:set>
                                      <p:cBhvr override="childStyle">
                                        <p:cTn dur="1" fill="hold" display="0" masterRel="sameClick" afterEffect="1">
                                          <p:stCondLst>
                                            <p:cond evt="end" delay="0">
                                              <p:tn val="41"/>
                                            </p:cond>
                                          </p:stCondLst>
                                        </p:cTn>
                                        <p:tgtEl>
                                          <p:spTgt spid="127"/>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1000"/>
                                        <p:tgtEl>
                                          <p:spTgt spid="126"/>
                                        </p:tgtEl>
                                      </p:cBhvr>
                                    </p:animEffect>
                                  </p:childTnLst>
                                  <p:subTnLst>
                                    <p:set>
                                      <p:cBhvr override="childStyle">
                                        <p:cTn dur="1" fill="hold" display="0" masterRel="sameClick" afterEffect="1">
                                          <p:stCondLst>
                                            <p:cond evt="end" delay="0">
                                              <p:tn val="45"/>
                                            </p:cond>
                                          </p:stCondLst>
                                        </p:cTn>
                                        <p:tgtEl>
                                          <p:spTgt spid="12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1000"/>
                                        <p:tgtEl>
                                          <p:spTgt spid="125"/>
                                        </p:tgtEl>
                                      </p:cBhvr>
                                    </p:animEffect>
                                  </p:childTnLst>
                                  <p:subTnLst>
                                    <p:set>
                                      <p:cBhvr override="childStyle">
                                        <p:cTn dur="1" fill="hold" display="0" masterRel="sameClick" afterEffect="1">
                                          <p:stCondLst>
                                            <p:cond evt="end" delay="0">
                                              <p:tn val="49"/>
                                            </p:cond>
                                          </p:stCondLst>
                                        </p:cTn>
                                        <p:tgtEl>
                                          <p:spTgt spid="125"/>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Effect transition="in" filter="fade">
                                      <p:cBhvr>
                                        <p:cTn id="55" dur="1000"/>
                                        <p:tgtEl>
                                          <p:spTgt spid="124"/>
                                        </p:tgtEl>
                                      </p:cBhvr>
                                    </p:animEffect>
                                  </p:childTnLst>
                                  <p:subTnLst>
                                    <p:set>
                                      <p:cBhvr override="childStyle">
                                        <p:cTn dur="1" fill="hold" display="0" masterRel="sameClick" afterEffect="1">
                                          <p:stCondLst>
                                            <p:cond evt="end" delay="0">
                                              <p:tn val="53"/>
                                            </p:cond>
                                          </p:stCondLst>
                                        </p:cTn>
                                        <p:tgtEl>
                                          <p:spTgt spid="124"/>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fade">
                                      <p:cBhvr>
                                        <p:cTn id="59" dur="1000"/>
                                        <p:tgtEl>
                                          <p:spTgt spid="123"/>
                                        </p:tgtEl>
                                      </p:cBhvr>
                                    </p:animEffect>
                                  </p:childTnLst>
                                  <p:subTnLst>
                                    <p:set>
                                      <p:cBhvr override="childStyle">
                                        <p:cTn dur="1" fill="hold" display="0" masterRel="sameClick" afterEffect="1">
                                          <p:stCondLst>
                                            <p:cond evt="end" delay="0">
                                              <p:tn val="57"/>
                                            </p:cond>
                                          </p:stCondLst>
                                        </p:cTn>
                                        <p:tgtEl>
                                          <p:spTgt spid="123"/>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1000"/>
                                        <p:tgtEl>
                                          <p:spTgt spid="122"/>
                                        </p:tgtEl>
                                      </p:cBhvr>
                                    </p:animEffect>
                                  </p:childTnLst>
                                  <p:subTnLst>
                                    <p:set>
                                      <p:cBhvr override="childStyle">
                                        <p:cTn dur="1" fill="hold" display="0" masterRel="sameClick" afterEffect="1">
                                          <p:stCondLst>
                                            <p:cond evt="end" delay="0">
                                              <p:tn val="61"/>
                                            </p:cond>
                                          </p:stCondLst>
                                        </p:cTn>
                                        <p:tgtEl>
                                          <p:spTgt spid="122"/>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1000"/>
                                        <p:tgtEl>
                                          <p:spTgt spid="121"/>
                                        </p:tgtEl>
                                      </p:cBhvr>
                                    </p:animEffect>
                                  </p:childTnLst>
                                  <p:subTnLst>
                                    <p:set>
                                      <p:cBhvr override="childStyle">
                                        <p:cTn dur="1" fill="hold" display="0" masterRel="sameClick" afterEffect="1">
                                          <p:stCondLst>
                                            <p:cond evt="end" delay="0">
                                              <p:tn val="65"/>
                                            </p:cond>
                                          </p:stCondLst>
                                        </p:cTn>
                                        <p:tgtEl>
                                          <p:spTgt spid="121"/>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10000"/>
                            </p:stCondLst>
                            <p:childTnLst>
                              <p:par>
                                <p:cTn id="69" presetID="10" presetClass="entr" presetSubtype="0" fill="hold" grpId="0" nodeType="after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fade">
                                      <p:cBhvr>
                                        <p:cTn id="71" dur="1000"/>
                                        <p:tgtEl>
                                          <p:spTgt spid="120"/>
                                        </p:tgtEl>
                                      </p:cBhvr>
                                    </p:animEffect>
                                  </p:childTnLst>
                                  <p:subTnLst>
                                    <p:set>
                                      <p:cBhvr override="childStyle">
                                        <p:cTn dur="1" fill="hold" display="0" masterRel="sameClick" afterEffect="1">
                                          <p:stCondLst>
                                            <p:cond evt="end" delay="0">
                                              <p:tn val="69"/>
                                            </p:cond>
                                          </p:stCondLst>
                                        </p:cTn>
                                        <p:tgtEl>
                                          <p:spTgt spid="120"/>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1000"/>
                            </p:stCondLst>
                            <p:childTnLst>
                              <p:par>
                                <p:cTn id="73" presetID="10"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childTnLst>
                                  <p:subTnLst>
                                    <p:set>
                                      <p:cBhvr override="childStyle">
                                        <p:cTn dur="1" fill="hold" display="0" masterRel="sameClick" afterEffect="1">
                                          <p:stCondLst>
                                            <p:cond evt="end" delay="0">
                                              <p:tn val="73"/>
                                            </p:cond>
                                          </p:stCondLst>
                                        </p:cTn>
                                        <p:tgtEl>
                                          <p:spTgt spid="119"/>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2000"/>
                            </p:stCondLst>
                            <p:childTnLst>
                              <p:par>
                                <p:cTn id="77" presetID="10" presetClass="entr" presetSubtype="0" fill="hold" grpId="0" nodeType="afterEffect">
                                  <p:stCondLst>
                                    <p:cond delay="0"/>
                                  </p:stCondLst>
                                  <p:childTnLst>
                                    <p:set>
                                      <p:cBhvr>
                                        <p:cTn id="78" dur="1" fill="hold">
                                          <p:stCondLst>
                                            <p:cond delay="0"/>
                                          </p:stCondLst>
                                        </p:cTn>
                                        <p:tgtEl>
                                          <p:spTgt spid="118"/>
                                        </p:tgtEl>
                                        <p:attrNameLst>
                                          <p:attrName>style.visibility</p:attrName>
                                        </p:attrNameLst>
                                      </p:cBhvr>
                                      <p:to>
                                        <p:strVal val="visible"/>
                                      </p:to>
                                    </p:set>
                                    <p:animEffect transition="in" filter="fade">
                                      <p:cBhvr>
                                        <p:cTn id="79" dur="1000"/>
                                        <p:tgtEl>
                                          <p:spTgt spid="118"/>
                                        </p:tgtEl>
                                      </p:cBhvr>
                                    </p:animEffect>
                                  </p:childTnLst>
                                  <p:subTnLst>
                                    <p:set>
                                      <p:cBhvr override="childStyle">
                                        <p:cTn dur="1" fill="hold" display="0" masterRel="sameClick" afterEffect="1">
                                          <p:stCondLst>
                                            <p:cond evt="end" delay="0">
                                              <p:tn val="77"/>
                                            </p:cond>
                                          </p:stCondLst>
                                        </p:cTn>
                                        <p:tgtEl>
                                          <p:spTgt spid="118"/>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3000"/>
                            </p:stCondLst>
                            <p:childTnLst>
                              <p:par>
                                <p:cTn id="81" presetID="10" presetClass="entr" presetSubtype="0"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fade">
                                      <p:cBhvr>
                                        <p:cTn id="83" dur="1000"/>
                                        <p:tgtEl>
                                          <p:spTgt spid="117"/>
                                        </p:tgtEl>
                                      </p:cBhvr>
                                    </p:animEffect>
                                  </p:childTnLst>
                                  <p:subTnLst>
                                    <p:set>
                                      <p:cBhvr override="childStyle">
                                        <p:cTn dur="1" fill="hold" display="0" masterRel="sameClick" afterEffect="1">
                                          <p:stCondLst>
                                            <p:cond evt="end" delay="0">
                                              <p:tn val="81"/>
                                            </p:cond>
                                          </p:stCondLst>
                                        </p:cTn>
                                        <p:tgtEl>
                                          <p:spTgt spid="117"/>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nodeType="afterGroup">
                            <p:stCondLst>
                              <p:cond delay="14000"/>
                            </p:stCondLst>
                            <p:childTnLst>
                              <p:par>
                                <p:cTn id="85" presetID="10" presetClass="entr" presetSubtype="0" fill="hold" grpId="0" nodeType="afterEffect">
                                  <p:stCondLst>
                                    <p:cond delay="0"/>
                                  </p:stCondLst>
                                  <p:childTnLst>
                                    <p:set>
                                      <p:cBhvr>
                                        <p:cTn id="86" dur="1" fill="hold">
                                          <p:stCondLst>
                                            <p:cond delay="0"/>
                                          </p:stCondLst>
                                        </p:cTn>
                                        <p:tgtEl>
                                          <p:spTgt spid="116"/>
                                        </p:tgtEl>
                                        <p:attrNameLst>
                                          <p:attrName>style.visibility</p:attrName>
                                        </p:attrNameLst>
                                      </p:cBhvr>
                                      <p:to>
                                        <p:strVal val="visible"/>
                                      </p:to>
                                    </p:set>
                                    <p:animEffect transition="in" filter="fade">
                                      <p:cBhvr>
                                        <p:cTn id="87" dur="1000"/>
                                        <p:tgtEl>
                                          <p:spTgt spid="116"/>
                                        </p:tgtEl>
                                      </p:cBhvr>
                                    </p:animEffect>
                                  </p:childTnLst>
                                  <p:subTnLst>
                                    <p:set>
                                      <p:cBhvr override="childStyle">
                                        <p:cTn dur="1" fill="hold" display="0" masterRel="sameClick" afterEffect="1">
                                          <p:stCondLst>
                                            <p:cond evt="end" delay="0">
                                              <p:tn val="85"/>
                                            </p:cond>
                                          </p:stCondLst>
                                        </p:cTn>
                                        <p:tgtEl>
                                          <p:spTgt spid="116"/>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nodeType="afterGroup">
                            <p:stCondLst>
                              <p:cond delay="15000"/>
                            </p:stCondLst>
                            <p:childTnLst>
                              <p:par>
                                <p:cTn id="89" presetID="10" presetClass="entr" presetSubtype="0" fill="hold" grpId="0" nodeType="after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1000"/>
                                        <p:tgtEl>
                                          <p:spTgt spid="115"/>
                                        </p:tgtEl>
                                      </p:cBhvr>
                                    </p:animEffect>
                                  </p:childTnLst>
                                  <p:subTnLst>
                                    <p:set>
                                      <p:cBhvr override="childStyle">
                                        <p:cTn dur="1" fill="hold" display="0" masterRel="sameClick" afterEffect="1">
                                          <p:stCondLst>
                                            <p:cond evt="end" delay="0">
                                              <p:tn val="89"/>
                                            </p:cond>
                                          </p:stCondLst>
                                        </p:cTn>
                                        <p:tgtEl>
                                          <p:spTgt spid="115"/>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nodeType="afterGroup">
                            <p:stCondLst>
                              <p:cond delay="16000"/>
                            </p:stCondLst>
                            <p:childTnLst>
                              <p:par>
                                <p:cTn id="93" presetID="10" presetClass="entr" presetSubtype="0" fill="hold" grpId="0" nodeType="after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fade">
                                      <p:cBhvr>
                                        <p:cTn id="95" dur="1000"/>
                                        <p:tgtEl>
                                          <p:spTgt spid="114"/>
                                        </p:tgtEl>
                                      </p:cBhvr>
                                    </p:animEffect>
                                  </p:childTnLst>
                                  <p:subTnLst>
                                    <p:set>
                                      <p:cBhvr override="childStyle">
                                        <p:cTn dur="1" fill="hold" display="0" masterRel="sameClick" afterEffect="1">
                                          <p:stCondLst>
                                            <p:cond evt="end" delay="0">
                                              <p:tn val="93"/>
                                            </p:cond>
                                          </p:stCondLst>
                                        </p:cTn>
                                        <p:tgtEl>
                                          <p:spTgt spid="114"/>
                                        </p:tgtEl>
                                        <p:attrNameLst>
                                          <p:attrName>style.visibility</p:attrName>
                                        </p:attrNameLst>
                                      </p:cBhvr>
                                      <p:to>
                                        <p:strVal val="hidden"/>
                                      </p:to>
                                    </p:se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nodeType="afterGroup">
                            <p:stCondLst>
                              <p:cond delay="17000"/>
                            </p:stCondLst>
                            <p:childTnLst>
                              <p:par>
                                <p:cTn id="97" presetID="10" presetClass="entr" presetSubtype="0"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1000"/>
                                        <p:tgtEl>
                                          <p:spTgt spid="113"/>
                                        </p:tgtEl>
                                      </p:cBhvr>
                                    </p:animEffect>
                                  </p:childTnLst>
                                  <p:subTnLst>
                                    <p:set>
                                      <p:cBhvr override="childStyle">
                                        <p:cTn dur="1" fill="hold" display="0" masterRel="sameClick" afterEffect="1">
                                          <p:stCondLst>
                                            <p:cond evt="end" delay="0">
                                              <p:tn val="97"/>
                                            </p:cond>
                                          </p:stCondLst>
                                        </p:cTn>
                                        <p:tgtEl>
                                          <p:spTgt spid="113"/>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nodeType="afterGroup">
                            <p:stCondLst>
                              <p:cond delay="18000"/>
                            </p:stCondLst>
                            <p:childTnLst>
                              <p:par>
                                <p:cTn id="101" presetID="10" presetClass="entr" presetSubtype="0" fill="hold" grpId="0" nodeType="afterEffect">
                                  <p:stCondLst>
                                    <p:cond delay="0"/>
                                  </p:stCondLst>
                                  <p:childTnLst>
                                    <p:set>
                                      <p:cBhvr>
                                        <p:cTn id="102" dur="1" fill="hold">
                                          <p:stCondLst>
                                            <p:cond delay="0"/>
                                          </p:stCondLst>
                                        </p:cTn>
                                        <p:tgtEl>
                                          <p:spTgt spid="112"/>
                                        </p:tgtEl>
                                        <p:attrNameLst>
                                          <p:attrName>style.visibility</p:attrName>
                                        </p:attrNameLst>
                                      </p:cBhvr>
                                      <p:to>
                                        <p:strVal val="visible"/>
                                      </p:to>
                                    </p:set>
                                    <p:animEffect transition="in" filter="fade">
                                      <p:cBhvr>
                                        <p:cTn id="103" dur="1000"/>
                                        <p:tgtEl>
                                          <p:spTgt spid="112"/>
                                        </p:tgtEl>
                                      </p:cBhvr>
                                    </p:animEffect>
                                  </p:childTnLst>
                                  <p:subTnLst>
                                    <p:set>
                                      <p:cBhvr override="childStyle">
                                        <p:cTn dur="1" fill="hold" display="0" masterRel="sameClick" afterEffect="1">
                                          <p:stCondLst>
                                            <p:cond evt="end" delay="0">
                                              <p:tn val="101"/>
                                            </p:cond>
                                          </p:stCondLst>
                                        </p:cTn>
                                        <p:tgtEl>
                                          <p:spTgt spid="112"/>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nodeType="afterGroup">
                            <p:stCondLst>
                              <p:cond delay="19000"/>
                            </p:stCondLst>
                            <p:childTnLst>
                              <p:par>
                                <p:cTn id="105" presetID="10" presetClass="entr" presetSubtype="0" fill="hold" grpId="0" nodeType="after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1000"/>
                                        <p:tgtEl>
                                          <p:spTgt spid="111"/>
                                        </p:tgtEl>
                                      </p:cBhvr>
                                    </p:animEffect>
                                  </p:childTnLst>
                                  <p:subTnLst>
                                    <p:set>
                                      <p:cBhvr override="childStyle">
                                        <p:cTn dur="1" fill="hold" display="0" masterRel="sameClick" afterEffect="1">
                                          <p:stCondLst>
                                            <p:cond evt="end" delay="0">
                                              <p:tn val="105"/>
                                            </p:cond>
                                          </p:stCondLst>
                                        </p:cTn>
                                        <p:tgtEl>
                                          <p:spTgt spid="111"/>
                                        </p:tgtEl>
                                        <p:attrNameLst>
                                          <p:attrName>style.visibility</p:attrName>
                                        </p:attrNameLst>
                                      </p:cBhvr>
                                      <p:to>
                                        <p:strVal val="hidden"/>
                                      </p:to>
                                    </p:se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nodeType="afterGroup">
                            <p:stCondLst>
                              <p:cond delay="20000"/>
                            </p:stCondLst>
                            <p:childTnLst>
                              <p:par>
                                <p:cTn id="109" presetID="10" presetClass="entr" presetSubtype="0" fill="hold" grpId="0" nodeType="after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fade">
                                      <p:cBhvr>
                                        <p:cTn id="111" dur="1000"/>
                                        <p:tgtEl>
                                          <p:spTgt spid="110"/>
                                        </p:tgtEl>
                                      </p:cBhvr>
                                    </p:animEffect>
                                  </p:childTnLst>
                                  <p:subTnLst>
                                    <p:set>
                                      <p:cBhvr override="childStyle">
                                        <p:cTn dur="1" fill="hold" display="0" masterRel="sameClick" afterEffect="1">
                                          <p:stCondLst>
                                            <p:cond evt="end" delay="0">
                                              <p:tn val="109"/>
                                            </p:cond>
                                          </p:stCondLst>
                                        </p:cTn>
                                        <p:tgtEl>
                                          <p:spTgt spid="110"/>
                                        </p:tgtEl>
                                        <p:attrNameLst>
                                          <p:attrName>style.visibility</p:attrName>
                                        </p:attrNameLst>
                                      </p:cBhvr>
                                      <p:to>
                                        <p:strVal val="hidden"/>
                                      </p:to>
                                    </p:se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nodeType="afterGroup">
                            <p:stCondLst>
                              <p:cond delay="21000"/>
                            </p:stCondLst>
                            <p:childTnLst>
                              <p:par>
                                <p:cTn id="113" presetID="10" presetClass="entr" presetSubtype="0" fill="hold" grpId="0" nodeType="afterEffect">
                                  <p:stCondLst>
                                    <p:cond delay="0"/>
                                  </p:stCondLst>
                                  <p:childTnLst>
                                    <p:set>
                                      <p:cBhvr>
                                        <p:cTn id="114" dur="1" fill="hold">
                                          <p:stCondLst>
                                            <p:cond delay="0"/>
                                          </p:stCondLst>
                                        </p:cTn>
                                        <p:tgtEl>
                                          <p:spTgt spid="109"/>
                                        </p:tgtEl>
                                        <p:attrNameLst>
                                          <p:attrName>style.visibility</p:attrName>
                                        </p:attrNameLst>
                                      </p:cBhvr>
                                      <p:to>
                                        <p:strVal val="visible"/>
                                      </p:to>
                                    </p:set>
                                    <p:animEffect transition="in" filter="fade">
                                      <p:cBhvr>
                                        <p:cTn id="115" dur="1000"/>
                                        <p:tgtEl>
                                          <p:spTgt spid="109"/>
                                        </p:tgtEl>
                                      </p:cBhvr>
                                    </p:animEffect>
                                  </p:childTnLst>
                                  <p:subTnLst>
                                    <p:set>
                                      <p:cBhvr override="childStyle">
                                        <p:cTn dur="1" fill="hold" display="0" masterRel="sameClick" afterEffect="1">
                                          <p:stCondLst>
                                            <p:cond evt="end" delay="0">
                                              <p:tn val="113"/>
                                            </p:cond>
                                          </p:stCondLst>
                                        </p:cTn>
                                        <p:tgtEl>
                                          <p:spTgt spid="109"/>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nodeType="afterGroup">
                            <p:stCondLst>
                              <p:cond delay="22000"/>
                            </p:stCondLst>
                            <p:childTnLst>
                              <p:par>
                                <p:cTn id="117" presetID="10" presetClass="entr" presetSubtype="0" fill="hold" grpId="0" nodeType="afterEffect">
                                  <p:stCondLst>
                                    <p:cond delay="0"/>
                                  </p:stCondLst>
                                  <p:childTnLst>
                                    <p:set>
                                      <p:cBhvr>
                                        <p:cTn id="118" dur="1" fill="hold">
                                          <p:stCondLst>
                                            <p:cond delay="0"/>
                                          </p:stCondLst>
                                        </p:cTn>
                                        <p:tgtEl>
                                          <p:spTgt spid="108"/>
                                        </p:tgtEl>
                                        <p:attrNameLst>
                                          <p:attrName>style.visibility</p:attrName>
                                        </p:attrNameLst>
                                      </p:cBhvr>
                                      <p:to>
                                        <p:strVal val="visible"/>
                                      </p:to>
                                    </p:set>
                                    <p:animEffect transition="in" filter="fade">
                                      <p:cBhvr>
                                        <p:cTn id="119" dur="1000"/>
                                        <p:tgtEl>
                                          <p:spTgt spid="108"/>
                                        </p:tgtEl>
                                      </p:cBhvr>
                                    </p:animEffect>
                                  </p:childTnLst>
                                  <p:subTnLst>
                                    <p:set>
                                      <p:cBhvr override="childStyle">
                                        <p:cTn dur="1" fill="hold" display="0" masterRel="sameClick" afterEffect="1">
                                          <p:stCondLst>
                                            <p:cond evt="end" delay="0">
                                              <p:tn val="117"/>
                                            </p:cond>
                                          </p:stCondLst>
                                        </p:cTn>
                                        <p:tgtEl>
                                          <p:spTgt spid="108"/>
                                        </p:tgtEl>
                                        <p:attrNameLst>
                                          <p:attrName>style.visibility</p:attrName>
                                        </p:attrNameLst>
                                      </p:cBhvr>
                                      <p:to>
                                        <p:strVal val="hidden"/>
                                      </p:to>
                                    </p:se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par>
                          <p:cTn id="120" fill="hold" nodeType="afterGroup">
                            <p:stCondLst>
                              <p:cond delay="23000"/>
                            </p:stCondLst>
                            <p:childTnLst>
                              <p:par>
                                <p:cTn id="121" presetID="10" presetClass="entr" presetSubtype="0" fill="hold" grpId="0" nodeType="afterEffect">
                                  <p:stCondLst>
                                    <p:cond delay="0"/>
                                  </p:stCondLst>
                                  <p:childTnLst>
                                    <p:set>
                                      <p:cBhvr>
                                        <p:cTn id="122" dur="1" fill="hold">
                                          <p:stCondLst>
                                            <p:cond delay="0"/>
                                          </p:stCondLst>
                                        </p:cTn>
                                        <p:tgtEl>
                                          <p:spTgt spid="107"/>
                                        </p:tgtEl>
                                        <p:attrNameLst>
                                          <p:attrName>style.visibility</p:attrName>
                                        </p:attrNameLst>
                                      </p:cBhvr>
                                      <p:to>
                                        <p:strVal val="visible"/>
                                      </p:to>
                                    </p:set>
                                    <p:animEffect transition="in" filter="fade">
                                      <p:cBhvr>
                                        <p:cTn id="123" dur="1000"/>
                                        <p:tgtEl>
                                          <p:spTgt spid="107"/>
                                        </p:tgtEl>
                                      </p:cBhvr>
                                    </p:animEffect>
                                  </p:childTnLst>
                                  <p:subTnLst>
                                    <p:set>
                                      <p:cBhvr override="childStyle">
                                        <p:cTn dur="1" fill="hold" display="0" masterRel="sameClick" afterEffect="1">
                                          <p:stCondLst>
                                            <p:cond evt="end" delay="0">
                                              <p:tn val="121"/>
                                            </p:cond>
                                          </p:stCondLst>
                                        </p:cTn>
                                        <p:tgtEl>
                                          <p:spTgt spid="107"/>
                                        </p:tgtEl>
                                        <p:attrNameLst>
                                          <p:attrName>style.visibility</p:attrName>
                                        </p:attrNameLst>
                                      </p:cBhvr>
                                      <p:to>
                                        <p:strVal val="hidden"/>
                                      </p:to>
                                    </p:se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4" fill="hold" nodeType="afterGroup">
                            <p:stCondLst>
                              <p:cond delay="24000"/>
                            </p:stCondLst>
                            <p:childTnLst>
                              <p:par>
                                <p:cTn id="125" presetID="10" presetClass="entr" presetSubtype="0" fill="hold" grpId="0" nodeType="afterEffect">
                                  <p:stCondLst>
                                    <p:cond delay="0"/>
                                  </p:stCondLst>
                                  <p:childTnLst>
                                    <p:set>
                                      <p:cBhvr>
                                        <p:cTn id="126" dur="1" fill="hold">
                                          <p:stCondLst>
                                            <p:cond delay="0"/>
                                          </p:stCondLst>
                                        </p:cTn>
                                        <p:tgtEl>
                                          <p:spTgt spid="106"/>
                                        </p:tgtEl>
                                        <p:attrNameLst>
                                          <p:attrName>style.visibility</p:attrName>
                                        </p:attrNameLst>
                                      </p:cBhvr>
                                      <p:to>
                                        <p:strVal val="visible"/>
                                      </p:to>
                                    </p:set>
                                    <p:animEffect transition="in" filter="fade">
                                      <p:cBhvr>
                                        <p:cTn id="127" dur="1000"/>
                                        <p:tgtEl>
                                          <p:spTgt spid="106"/>
                                        </p:tgtEl>
                                      </p:cBhvr>
                                    </p:animEffect>
                                  </p:childTnLst>
                                  <p:subTnLst>
                                    <p:set>
                                      <p:cBhvr override="childStyle">
                                        <p:cTn dur="1" fill="hold" display="0" masterRel="sameClick" afterEffect="1">
                                          <p:stCondLst>
                                            <p:cond evt="end" delay="0">
                                              <p:tn val="125"/>
                                            </p:cond>
                                          </p:stCondLst>
                                        </p:cTn>
                                        <p:tgtEl>
                                          <p:spTgt spid="106"/>
                                        </p:tgtEl>
                                        <p:attrNameLst>
                                          <p:attrName>style.visibility</p:attrName>
                                        </p:attrNameLst>
                                      </p:cBhvr>
                                      <p:to>
                                        <p:strVal val="hidden"/>
                                      </p:to>
                                    </p:se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8" fill="hold" nodeType="afterGroup">
                            <p:stCondLst>
                              <p:cond delay="25000"/>
                            </p:stCondLst>
                            <p:childTnLst>
                              <p:par>
                                <p:cTn id="129" presetID="10" presetClass="entr" presetSubtype="0" fill="hold" grpId="0" nodeType="afterEffect">
                                  <p:stCondLst>
                                    <p:cond delay="0"/>
                                  </p:stCondLst>
                                  <p:childTnLst>
                                    <p:set>
                                      <p:cBhvr>
                                        <p:cTn id="130" dur="1" fill="hold">
                                          <p:stCondLst>
                                            <p:cond delay="0"/>
                                          </p:stCondLst>
                                        </p:cTn>
                                        <p:tgtEl>
                                          <p:spTgt spid="104"/>
                                        </p:tgtEl>
                                        <p:attrNameLst>
                                          <p:attrName>style.visibility</p:attrName>
                                        </p:attrNameLst>
                                      </p:cBhvr>
                                      <p:to>
                                        <p:strVal val="visible"/>
                                      </p:to>
                                    </p:set>
                                    <p:animEffect transition="in" filter="fade">
                                      <p:cBhvr>
                                        <p:cTn id="131" dur="1000"/>
                                        <p:tgtEl>
                                          <p:spTgt spid="104"/>
                                        </p:tgtEl>
                                      </p:cBhvr>
                                    </p:animEffect>
                                  </p:childTnLst>
                                  <p:subTnLst>
                                    <p:set>
                                      <p:cBhvr override="childStyle">
                                        <p:cTn dur="1" fill="hold" display="0" masterRel="sameClick" afterEffect="1">
                                          <p:stCondLst>
                                            <p:cond evt="end" delay="0">
                                              <p:tn val="129"/>
                                            </p:cond>
                                          </p:stCondLst>
                                        </p:cTn>
                                        <p:tgtEl>
                                          <p:spTgt spid="104"/>
                                        </p:tgtEl>
                                        <p:attrNameLst>
                                          <p:attrName>style.visibility</p:attrName>
                                        </p:attrNameLst>
                                      </p:cBhvr>
                                      <p:to>
                                        <p:strVal val="hidden"/>
                                      </p:to>
                                    </p:set>
                                    <p:audio>
                                      <p:cMediaNode>
                                        <p:cTn display="0" masterRel="sameClick">
                                          <p:stCondLst>
                                            <p:cond evt="begin" delay="0">
                                              <p:tn val="129"/>
                                            </p:cond>
                                          </p:stCondLst>
                                          <p:endCondLst>
                                            <p:cond evt="onStopAudio" delay="0">
                                              <p:tgtEl>
                                                <p:sldTgt/>
                                              </p:tgtEl>
                                            </p:cond>
                                          </p:endCondLst>
                                        </p:cTn>
                                        <p:tgtEl>
                                          <p:sndTgt r:embed="rId2" name="click.wav"/>
                                        </p:tgtEl>
                                      </p:cMediaNode>
                                    </p:audio>
                                  </p:subTnLst>
                                </p:cTn>
                              </p:par>
                            </p:childTnLst>
                          </p:cTn>
                        </p:par>
                        <p:par>
                          <p:cTn id="132" fill="hold" nodeType="afterGroup">
                            <p:stCondLst>
                              <p:cond delay="26000"/>
                            </p:stCondLst>
                            <p:childTnLst>
                              <p:par>
                                <p:cTn id="133" presetID="10" presetClass="entr" presetSubtype="0" fill="hold" grpId="0"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fade">
                                      <p:cBhvr>
                                        <p:cTn id="135" dur="1000"/>
                                        <p:tgtEl>
                                          <p:spTgt spid="105"/>
                                        </p:tgtEl>
                                      </p:cBhvr>
                                    </p:animEffect>
                                  </p:childTnLst>
                                  <p:subTnLst>
                                    <p:set>
                                      <p:cBhvr override="childStyle">
                                        <p:cTn dur="1" fill="hold" display="0" masterRel="sameClick" afterEffect="1">
                                          <p:stCondLst>
                                            <p:cond evt="end" delay="0">
                                              <p:tn val="133"/>
                                            </p:cond>
                                          </p:stCondLst>
                                        </p:cTn>
                                        <p:tgtEl>
                                          <p:spTgt spid="105"/>
                                        </p:tgtEl>
                                        <p:attrNameLst>
                                          <p:attrName>style.visibility</p:attrName>
                                        </p:attrNameLst>
                                      </p:cBhvr>
                                      <p:to>
                                        <p:strVal val="hidden"/>
                                      </p:to>
                                    </p:se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6" fill="hold" nodeType="afterGroup">
                            <p:stCondLst>
                              <p:cond delay="27000"/>
                            </p:stCondLst>
                            <p:childTnLst>
                              <p:par>
                                <p:cTn id="137" presetID="10" presetClass="entr" presetSubtype="0" fill="hold" grpId="0" nodeType="afterEffect">
                                  <p:stCondLst>
                                    <p:cond delay="0"/>
                                  </p:stCondLst>
                                  <p:childTnLst>
                                    <p:set>
                                      <p:cBhvr>
                                        <p:cTn id="138" dur="1" fill="hold">
                                          <p:stCondLst>
                                            <p:cond delay="0"/>
                                          </p:stCondLst>
                                        </p:cTn>
                                        <p:tgtEl>
                                          <p:spTgt spid="103"/>
                                        </p:tgtEl>
                                        <p:attrNameLst>
                                          <p:attrName>style.visibility</p:attrName>
                                        </p:attrNameLst>
                                      </p:cBhvr>
                                      <p:to>
                                        <p:strVal val="visible"/>
                                      </p:to>
                                    </p:set>
                                    <p:animEffect transition="in" filter="fade">
                                      <p:cBhvr>
                                        <p:cTn id="139" dur="1000"/>
                                        <p:tgtEl>
                                          <p:spTgt spid="103"/>
                                        </p:tgtEl>
                                      </p:cBhvr>
                                    </p:animEffect>
                                  </p:childTnLst>
                                  <p:subTnLst>
                                    <p:set>
                                      <p:cBhvr override="childStyle">
                                        <p:cTn dur="1" fill="hold" display="0" masterRel="sameClick" afterEffect="1">
                                          <p:stCondLst>
                                            <p:cond evt="end" delay="0">
                                              <p:tn val="137"/>
                                            </p:cond>
                                          </p:stCondLst>
                                        </p:cTn>
                                        <p:tgtEl>
                                          <p:spTgt spid="103"/>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0" fill="hold" nodeType="afterGroup">
                            <p:stCondLst>
                              <p:cond delay="28000"/>
                            </p:stCondLst>
                            <p:childTnLst>
                              <p:par>
                                <p:cTn id="141" presetID="10" presetClass="entr" presetSubtype="0" fill="hold" grpId="0" nodeType="afterEffect">
                                  <p:stCondLst>
                                    <p:cond delay="0"/>
                                  </p:stCondLst>
                                  <p:childTnLst>
                                    <p:set>
                                      <p:cBhvr>
                                        <p:cTn id="142" dur="1" fill="hold">
                                          <p:stCondLst>
                                            <p:cond delay="0"/>
                                          </p:stCondLst>
                                        </p:cTn>
                                        <p:tgtEl>
                                          <p:spTgt spid="102"/>
                                        </p:tgtEl>
                                        <p:attrNameLst>
                                          <p:attrName>style.visibility</p:attrName>
                                        </p:attrNameLst>
                                      </p:cBhvr>
                                      <p:to>
                                        <p:strVal val="visible"/>
                                      </p:to>
                                    </p:set>
                                    <p:animEffect transition="in" filter="fade">
                                      <p:cBhvr>
                                        <p:cTn id="143" dur="1000"/>
                                        <p:tgtEl>
                                          <p:spTgt spid="102"/>
                                        </p:tgtEl>
                                      </p:cBhvr>
                                    </p:animEffect>
                                  </p:childTnLst>
                                  <p:subTnLst>
                                    <p:set>
                                      <p:cBhvr override="childStyle">
                                        <p:cTn dur="1" fill="hold" display="0" masterRel="sameClick" afterEffect="1">
                                          <p:stCondLst>
                                            <p:cond evt="end" delay="0">
                                              <p:tn val="141"/>
                                            </p:cond>
                                          </p:stCondLst>
                                        </p:cTn>
                                        <p:tgtEl>
                                          <p:spTgt spid="102"/>
                                        </p:tgtEl>
                                        <p:attrNameLst>
                                          <p:attrName>style.visibility</p:attrName>
                                        </p:attrNameLst>
                                      </p:cBhvr>
                                      <p:to>
                                        <p:strVal val="hidden"/>
                                      </p:to>
                                    </p:set>
                                    <p:audio>
                                      <p:cMediaNode>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4" fill="hold" nodeType="afterGroup">
                            <p:stCondLst>
                              <p:cond delay="29000"/>
                            </p:stCondLst>
                            <p:childTnLst>
                              <p:par>
                                <p:cTn id="145" presetID="10" presetClass="entr" presetSubtype="0" fill="hold"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1000"/>
                                        <p:tgtEl>
                                          <p:spTgt spid="45"/>
                                        </p:tgtEl>
                                      </p:cBhvr>
                                    </p:animEffect>
                                  </p:childTnLst>
                                  <p:subTnLst>
                                    <p:set>
                                      <p:cBhvr override="childStyle">
                                        <p:cTn dur="1" fill="hold" display="0" masterRel="sameClick" afterEffect="1">
                                          <p:stCondLst>
                                            <p:cond evt="end" delay="0">
                                              <p:tn val="145"/>
                                            </p:cond>
                                          </p:stCondLst>
                                        </p:cTn>
                                        <p:tgtEl>
                                          <p:spTgt spid="45"/>
                                        </p:tgtEl>
                                        <p:attrNameLst>
                                          <p:attrName>style.visibility</p:attrName>
                                        </p:attrNameLst>
                                      </p:cBhvr>
                                      <p:to>
                                        <p:strVal val="hidden"/>
                                      </p:to>
                                    </p:se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8" fill="hold" nodeType="afterGroup">
                            <p:stCondLst>
                              <p:cond delay="30000"/>
                            </p:stCondLst>
                            <p:childTnLst>
                              <p:par>
                                <p:cTn id="149" presetID="10" presetClass="entr" presetSubtype="0" fill="hold"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fade">
                                      <p:cBhvr>
                                        <p:cTn id="151" dur="1000"/>
                                        <p:tgtEl>
                                          <p:spTgt spid="44"/>
                                        </p:tgtEl>
                                      </p:cBhvr>
                                    </p:animEffect>
                                  </p:childTnLst>
                                  <p:subTnLst>
                                    <p:set>
                                      <p:cBhvr override="childStyle">
                                        <p:cTn dur="1" fill="hold" display="0" masterRel="sameClick" afterEffect="1">
                                          <p:stCondLst>
                                            <p:cond evt="end" delay="0">
                                              <p:tn val="149"/>
                                            </p:cond>
                                          </p:stCondLst>
                                        </p:cTn>
                                        <p:tgtEl>
                                          <p:spTgt spid="44"/>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2" fill="hold" nodeType="afterGroup">
                            <p:stCondLst>
                              <p:cond delay="31000"/>
                            </p:stCondLst>
                            <p:childTnLst>
                              <p:par>
                                <p:cTn id="153" presetID="10" presetClass="entr" presetSubtype="0" fill="hold" nodeType="after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fade">
                                      <p:cBhvr>
                                        <p:cTn id="155" dur="1000"/>
                                        <p:tgtEl>
                                          <p:spTgt spid="43"/>
                                        </p:tgtEl>
                                      </p:cBhvr>
                                    </p:animEffect>
                                  </p:childTnLst>
                                  <p:subTnLst>
                                    <p:set>
                                      <p:cBhvr override="childStyle">
                                        <p:cTn dur="1" fill="hold" display="0" masterRel="sameClick" afterEffect="1">
                                          <p:stCondLst>
                                            <p:cond evt="end" delay="0">
                                              <p:tn val="153"/>
                                            </p:cond>
                                          </p:stCondLst>
                                        </p:cTn>
                                        <p:tgtEl>
                                          <p:spTgt spid="43"/>
                                        </p:tgtEl>
                                        <p:attrNameLst>
                                          <p:attrName>style.visibility</p:attrName>
                                        </p:attrNameLst>
                                      </p:cBhvr>
                                      <p:to>
                                        <p:strVal val="hidden"/>
                                      </p:to>
                                    </p:set>
                                    <p:audio>
                                      <p:cMediaNode>
                                        <p:cTn display="0" masterRel="sameClick">
                                          <p:stCondLst>
                                            <p:cond evt="begin" delay="0">
                                              <p:tn val="153"/>
                                            </p:cond>
                                          </p:stCondLst>
                                          <p:endCondLst>
                                            <p:cond evt="onStopAudio" delay="0">
                                              <p:tgtEl>
                                                <p:sldTgt/>
                                              </p:tgtEl>
                                            </p:cond>
                                          </p:endCondLst>
                                        </p:cTn>
                                        <p:tgtEl>
                                          <p:sndTgt r:embed="rId2" name="click.wav"/>
                                        </p:tgtEl>
                                      </p:cMediaNode>
                                    </p:audio>
                                  </p:subTnLst>
                                </p:cTn>
                              </p:par>
                            </p:childTnLst>
                          </p:cTn>
                        </p:par>
                        <p:par>
                          <p:cTn id="156" fill="hold" nodeType="afterGroup">
                            <p:stCondLst>
                              <p:cond delay="32000"/>
                            </p:stCondLst>
                            <p:childTnLst>
                              <p:par>
                                <p:cTn id="157" presetID="10" presetClass="entr" presetSubtype="0" fill="hold" nodeType="after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fade">
                                      <p:cBhvr>
                                        <p:cTn id="159" dur="1000"/>
                                        <p:tgtEl>
                                          <p:spTgt spid="42"/>
                                        </p:tgtEl>
                                      </p:cBhvr>
                                    </p:animEffect>
                                  </p:childTnLst>
                                  <p:subTnLst>
                                    <p:set>
                                      <p:cBhvr override="childStyle">
                                        <p:cTn dur="1" fill="hold" display="0" masterRel="sameClick" afterEffect="1">
                                          <p:stCondLst>
                                            <p:cond evt="end" delay="0">
                                              <p:tn val="157"/>
                                            </p:cond>
                                          </p:stCondLst>
                                        </p:cTn>
                                        <p:tgtEl>
                                          <p:spTgt spid="42"/>
                                        </p:tgtEl>
                                        <p:attrNameLst>
                                          <p:attrName>style.visibility</p:attrName>
                                        </p:attrNameLst>
                                      </p:cBhvr>
                                      <p:to>
                                        <p:strVal val="hidden"/>
                                      </p:to>
                                    </p:se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60" fill="hold" nodeType="afterGroup">
                            <p:stCondLst>
                              <p:cond delay="33000"/>
                            </p:stCondLst>
                            <p:childTnLst>
                              <p:par>
                                <p:cTn id="161" presetID="10" presetClass="entr" presetSubtype="0" fill="hold"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1000"/>
                                        <p:tgtEl>
                                          <p:spTgt spid="51"/>
                                        </p:tgtEl>
                                      </p:cBhvr>
                                    </p:animEffect>
                                  </p:childTnLst>
                                  <p:subTnLst>
                                    <p:set>
                                      <p:cBhvr override="childStyle">
                                        <p:cTn dur="1" fill="hold" display="0" masterRel="sameClick" afterEffect="1">
                                          <p:stCondLst>
                                            <p:cond evt="end" delay="0">
                                              <p:tn val="161"/>
                                            </p:cond>
                                          </p:stCondLst>
                                        </p:cTn>
                                        <p:tgtEl>
                                          <p:spTgt spid="51"/>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4" fill="hold" nodeType="afterGroup">
                            <p:stCondLst>
                              <p:cond delay="34000"/>
                            </p:stCondLst>
                            <p:childTnLst>
                              <p:par>
                                <p:cTn id="165" presetID="10" presetClass="entr" presetSubtype="0" fill="hold" nodeType="after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fade">
                                      <p:cBhvr>
                                        <p:cTn id="167" dur="1000"/>
                                        <p:tgtEl>
                                          <p:spTgt spid="50"/>
                                        </p:tgtEl>
                                      </p:cBhvr>
                                    </p:animEffect>
                                  </p:childTnLst>
                                  <p:subTnLst>
                                    <p:set>
                                      <p:cBhvr override="childStyle">
                                        <p:cTn dur="1" fill="hold" display="0" masterRel="sameClick" afterEffect="1">
                                          <p:stCondLst>
                                            <p:cond evt="end" delay="0">
                                              <p:tn val="165"/>
                                            </p:cond>
                                          </p:stCondLst>
                                        </p:cTn>
                                        <p:tgtEl>
                                          <p:spTgt spid="50"/>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2" name="click.wav"/>
                                        </p:tgtEl>
                                      </p:cMediaNode>
                                    </p:audio>
                                  </p:subTnLst>
                                </p:cTn>
                              </p:par>
                            </p:childTnLst>
                          </p:cTn>
                        </p:par>
                        <p:par>
                          <p:cTn id="168" fill="hold" nodeType="afterGroup">
                            <p:stCondLst>
                              <p:cond delay="35000"/>
                            </p:stCondLst>
                            <p:childTnLst>
                              <p:par>
                                <p:cTn id="169" presetID="10" presetClass="entr" presetSubtype="0" fill="hold"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fade">
                                      <p:cBhvr>
                                        <p:cTn id="171" dur="1000"/>
                                        <p:tgtEl>
                                          <p:spTgt spid="49"/>
                                        </p:tgtEl>
                                      </p:cBhvr>
                                    </p:animEffect>
                                  </p:childTnLst>
                                  <p:subTnLst>
                                    <p:set>
                                      <p:cBhvr override="childStyle">
                                        <p:cTn dur="1" fill="hold" display="0" masterRel="sameClick" afterEffect="1">
                                          <p:stCondLst>
                                            <p:cond evt="end" delay="0">
                                              <p:tn val="169"/>
                                            </p:cond>
                                          </p:stCondLst>
                                        </p:cTn>
                                        <p:tgtEl>
                                          <p:spTgt spid="49"/>
                                        </p:tgtEl>
                                        <p:attrNameLst>
                                          <p:attrName>style.visibility</p:attrName>
                                        </p:attrNameLst>
                                      </p:cBhvr>
                                      <p:to>
                                        <p:strVal val="hidden"/>
                                      </p:to>
                                    </p:se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2" fill="hold" nodeType="afterGroup">
                            <p:stCondLst>
                              <p:cond delay="36000"/>
                            </p:stCondLst>
                            <p:childTnLst>
                              <p:par>
                                <p:cTn id="173" presetID="10" presetClass="entr" presetSubtype="0"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fade">
                                      <p:cBhvr>
                                        <p:cTn id="175" dur="1000"/>
                                        <p:tgtEl>
                                          <p:spTgt spid="48"/>
                                        </p:tgtEl>
                                      </p:cBhvr>
                                    </p:animEffect>
                                  </p:childTnLst>
                                  <p:subTnLst>
                                    <p:set>
                                      <p:cBhvr override="childStyle">
                                        <p:cTn dur="1" fill="hold" display="0" masterRel="sameClick" afterEffect="1">
                                          <p:stCondLst>
                                            <p:cond evt="end" delay="0">
                                              <p:tn val="173"/>
                                            </p:cond>
                                          </p:stCondLst>
                                        </p:cTn>
                                        <p:tgtEl>
                                          <p:spTgt spid="48"/>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6" fill="hold" nodeType="afterGroup">
                            <p:stCondLst>
                              <p:cond delay="37000"/>
                            </p:stCondLst>
                            <p:childTnLst>
                              <p:par>
                                <p:cTn id="177" presetID="10" presetClass="entr" presetSubtype="0" fill="hold"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0"/>
                                        <p:tgtEl>
                                          <p:spTgt spid="47"/>
                                        </p:tgtEl>
                                      </p:cBhvr>
                                    </p:animEffect>
                                  </p:childTnLst>
                                  <p:subTnLst>
                                    <p:set>
                                      <p:cBhvr override="childStyle">
                                        <p:cTn dur="1" fill="hold" display="0" masterRel="sameClick" afterEffect="1">
                                          <p:stCondLst>
                                            <p:cond evt="end" delay="0">
                                              <p:tn val="177"/>
                                            </p:cond>
                                          </p:stCondLst>
                                        </p:cTn>
                                        <p:tgtEl>
                                          <p:spTgt spid="47"/>
                                        </p:tgtEl>
                                        <p:attrNameLst>
                                          <p:attrName>style.visibility</p:attrName>
                                        </p:attrNameLst>
                                      </p:cBhvr>
                                      <p:to>
                                        <p:strVal val="hidden"/>
                                      </p:to>
                                    </p:set>
                                    <p:audio>
                                      <p:cMediaNode>
                                        <p:cTn display="0" masterRel="sameClick">
                                          <p:stCondLst>
                                            <p:cond evt="begin" delay="0">
                                              <p:tn val="177"/>
                                            </p:cond>
                                          </p:stCondLst>
                                          <p:endCondLst>
                                            <p:cond evt="onStopAudio" delay="0">
                                              <p:tgtEl>
                                                <p:sldTgt/>
                                              </p:tgtEl>
                                            </p:cond>
                                          </p:endCondLst>
                                        </p:cTn>
                                        <p:tgtEl>
                                          <p:sndTgt r:embed="rId2" name="click.wav"/>
                                        </p:tgtEl>
                                      </p:cMediaNode>
                                    </p:audio>
                                  </p:subTnLst>
                                </p:cTn>
                              </p:par>
                            </p:childTnLst>
                          </p:cTn>
                        </p:par>
                        <p:par>
                          <p:cTn id="180" fill="hold" nodeType="afterGroup">
                            <p:stCondLst>
                              <p:cond delay="38000"/>
                            </p:stCondLst>
                            <p:childTnLst>
                              <p:par>
                                <p:cTn id="181" presetID="10" presetClass="entr" presetSubtype="0" fill="hold" nodeType="after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fade">
                                      <p:cBhvr>
                                        <p:cTn id="183" dur="1000"/>
                                        <p:tgtEl>
                                          <p:spTgt spid="46"/>
                                        </p:tgtEl>
                                      </p:cBhvr>
                                    </p:animEffect>
                                  </p:childTnLst>
                                  <p:subTnLst>
                                    <p:set>
                                      <p:cBhvr override="childStyle">
                                        <p:cTn dur="1" fill="hold" display="0" masterRel="sameClick" afterEffect="1">
                                          <p:stCondLst>
                                            <p:cond evt="end" delay="0">
                                              <p:tn val="181"/>
                                            </p:cond>
                                          </p:stCondLst>
                                        </p:cTn>
                                        <p:tgtEl>
                                          <p:spTgt spid="46"/>
                                        </p:tgtEl>
                                        <p:attrNameLst>
                                          <p:attrName>style.visibility</p:attrName>
                                        </p:attrNameLst>
                                      </p:cBhvr>
                                      <p:to>
                                        <p:strVal val="hidden"/>
                                      </p:to>
                                    </p:se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4" fill="hold" nodeType="afterGroup">
                            <p:stCondLst>
                              <p:cond delay="39000"/>
                            </p:stCondLst>
                            <p:childTnLst>
                              <p:par>
                                <p:cTn id="185" presetID="10" presetClass="entr" presetSubtype="0" fill="hold" nodeType="after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fade">
                                      <p:cBhvr>
                                        <p:cTn id="187" dur="1000"/>
                                        <p:tgtEl>
                                          <p:spTgt spid="41"/>
                                        </p:tgtEl>
                                      </p:cBhvr>
                                    </p:animEffect>
                                  </p:childTnLst>
                                  <p:subTnLst>
                                    <p:set>
                                      <p:cBhvr override="childStyle">
                                        <p:cTn dur="1" fill="hold" display="0" masterRel="sameClick" afterEffect="1">
                                          <p:stCondLst>
                                            <p:cond evt="end" delay="0">
                                              <p:tn val="185"/>
                                            </p:cond>
                                          </p:stCondLst>
                                        </p:cTn>
                                        <p:tgtEl>
                                          <p:spTgt spid="41"/>
                                        </p:tgtEl>
                                        <p:attrNameLst>
                                          <p:attrName>style.visibility</p:attrName>
                                        </p:attrNameLst>
                                      </p:cBhvr>
                                      <p:to>
                                        <p:strVal val="hidden"/>
                                      </p:to>
                                    </p:set>
                                    <p:audio>
                                      <p:cMediaNode>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8" fill="hold" nodeType="afterGroup">
                            <p:stCondLst>
                              <p:cond delay="40000"/>
                            </p:stCondLst>
                            <p:childTnLst>
                              <p:par>
                                <p:cTn id="189" presetID="10" presetClass="entr" presetSubtype="0" fill="hold" nodeType="afterEffect">
                                  <p:stCondLst>
                                    <p:cond delay="0"/>
                                  </p:stCondLst>
                                  <p:childTnLst>
                                    <p:set>
                                      <p:cBhvr>
                                        <p:cTn id="190" dur="1" fill="hold">
                                          <p:stCondLst>
                                            <p:cond delay="0"/>
                                          </p:stCondLst>
                                        </p:cTn>
                                        <p:tgtEl>
                                          <p:spTgt spid="52"/>
                                        </p:tgtEl>
                                        <p:attrNameLst>
                                          <p:attrName>style.visibility</p:attrName>
                                        </p:attrNameLst>
                                      </p:cBhvr>
                                      <p:to>
                                        <p:strVal val="visible"/>
                                      </p:to>
                                    </p:set>
                                    <p:animEffect transition="in" filter="fade">
                                      <p:cBhvr>
                                        <p:cTn id="191" dur="1000"/>
                                        <p:tgtEl>
                                          <p:spTgt spid="52"/>
                                        </p:tgtEl>
                                      </p:cBhvr>
                                    </p:animEffect>
                                  </p:childTnLst>
                                  <p:subTnLst>
                                    <p:set>
                                      <p:cBhvr override="childStyle">
                                        <p:cTn dur="1" fill="hold" display="0" masterRel="sameClick" afterEffect="1">
                                          <p:stCondLst>
                                            <p:cond evt="end" delay="0">
                                              <p:tn val="189"/>
                                            </p:cond>
                                          </p:stCondLst>
                                        </p:cTn>
                                        <p:tgtEl>
                                          <p:spTgt spid="52"/>
                                        </p:tgtEl>
                                        <p:attrNameLst>
                                          <p:attrName>style.visibility</p:attrName>
                                        </p:attrNameLst>
                                      </p:cBhvr>
                                      <p:to>
                                        <p:strVal val="hidden"/>
                                      </p:to>
                                    </p:set>
                                    <p:audio>
                                      <p:cMediaNode>
                                        <p:cTn display="0" masterRel="sameClick">
                                          <p:stCondLst>
                                            <p:cond evt="begin" delay="0">
                                              <p:tn val="189"/>
                                            </p:cond>
                                          </p:stCondLst>
                                          <p:endCondLst>
                                            <p:cond evt="onStopAudio" delay="0">
                                              <p:tgtEl>
                                                <p:sldTgt/>
                                              </p:tgtEl>
                                            </p:cond>
                                          </p:endCondLst>
                                        </p:cTn>
                                        <p:tgtEl>
                                          <p:sndTgt r:embed="rId2" name="click.wav"/>
                                        </p:tgtEl>
                                      </p:cMediaNode>
                                    </p:audio>
                                  </p:subTnLst>
                                </p:cTn>
                              </p:par>
                            </p:childTnLst>
                          </p:cTn>
                        </p:par>
                        <p:par>
                          <p:cTn id="192" fill="hold" nodeType="afterGroup">
                            <p:stCondLst>
                              <p:cond delay="41000"/>
                            </p:stCondLst>
                            <p:childTnLst>
                              <p:par>
                                <p:cTn id="193" presetID="10" presetClass="entr" presetSubtype="0" fill="hold" nodeType="after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fade">
                                      <p:cBhvr>
                                        <p:cTn id="195" dur="1000"/>
                                        <p:tgtEl>
                                          <p:spTgt spid="59"/>
                                        </p:tgtEl>
                                      </p:cBhvr>
                                    </p:animEffect>
                                  </p:childTnLst>
                                  <p:subTnLst>
                                    <p:set>
                                      <p:cBhvr override="childStyle">
                                        <p:cTn dur="1" fill="hold" display="0" masterRel="sameClick" afterEffect="1">
                                          <p:stCondLst>
                                            <p:cond evt="end" delay="0">
                                              <p:tn val="193"/>
                                            </p:cond>
                                          </p:stCondLst>
                                        </p:cTn>
                                        <p:tgtEl>
                                          <p:spTgt spid="59"/>
                                        </p:tgtEl>
                                        <p:attrNameLst>
                                          <p:attrName>style.visibility</p:attrName>
                                        </p:attrNameLst>
                                      </p:cBhvr>
                                      <p:to>
                                        <p:strVal val="hidden"/>
                                      </p:to>
                                    </p:set>
                                    <p:audio>
                                      <p:cMediaNode>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6" fill="hold" nodeType="afterGroup">
                            <p:stCondLst>
                              <p:cond delay="42000"/>
                            </p:stCondLst>
                            <p:childTnLst>
                              <p:par>
                                <p:cTn id="197" presetID="10" presetClass="entr" presetSubtype="0" fill="hold" grpId="0" nodeType="after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fade">
                                      <p:cBhvr>
                                        <p:cTn id="199" dur="1000"/>
                                        <p:tgtEl>
                                          <p:spTgt spid="58"/>
                                        </p:tgtEl>
                                      </p:cBhvr>
                                    </p:animEffect>
                                  </p:childTnLst>
                                  <p:subTnLst>
                                    <p:set>
                                      <p:cBhvr override="childStyle">
                                        <p:cTn dur="1" fill="hold" display="0" masterRel="sameClick" afterEffect="1">
                                          <p:stCondLst>
                                            <p:cond evt="end" delay="0">
                                              <p:tn val="197"/>
                                            </p:cond>
                                          </p:stCondLst>
                                        </p:cTn>
                                        <p:tgtEl>
                                          <p:spTgt spid="58"/>
                                        </p:tgtEl>
                                        <p:attrNameLst>
                                          <p:attrName>style.visibility</p:attrName>
                                        </p:attrNameLst>
                                      </p:cBhvr>
                                      <p:to>
                                        <p:strVal val="hidden"/>
                                      </p:to>
                                    </p:set>
                                    <p:audio>
                                      <p:cMediaNode>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200" fill="hold" nodeType="afterGroup">
                            <p:stCondLst>
                              <p:cond delay="43000"/>
                            </p:stCondLst>
                            <p:childTnLst>
                              <p:par>
                                <p:cTn id="201" presetID="10" presetClass="entr" presetSubtype="0" fill="hold" grpId="0" nodeType="after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fade">
                                      <p:cBhvr>
                                        <p:cTn id="203" dur="1000"/>
                                        <p:tgtEl>
                                          <p:spTgt spid="57"/>
                                        </p:tgtEl>
                                      </p:cBhvr>
                                    </p:animEffect>
                                  </p:childTnLst>
                                  <p:subTnLst>
                                    <p:set>
                                      <p:cBhvr override="childStyle">
                                        <p:cTn dur="1" fill="hold" display="0" masterRel="sameClick" afterEffect="1">
                                          <p:stCondLst>
                                            <p:cond evt="end" delay="0">
                                              <p:tn val="201"/>
                                            </p:cond>
                                          </p:stCondLst>
                                        </p:cTn>
                                        <p:tgtEl>
                                          <p:spTgt spid="57"/>
                                        </p:tgtEl>
                                        <p:attrNameLst>
                                          <p:attrName>style.visibility</p:attrName>
                                        </p:attrNameLst>
                                      </p:cBhvr>
                                      <p:to>
                                        <p:strVal val="hidden"/>
                                      </p:to>
                                    </p:set>
                                    <p:audio>
                                      <p:cMediaNode>
                                        <p:cTn display="0" masterRel="sameClick">
                                          <p:stCondLst>
                                            <p:cond evt="begin" delay="0">
                                              <p:tn val="201"/>
                                            </p:cond>
                                          </p:stCondLst>
                                          <p:endCondLst>
                                            <p:cond evt="onStopAudio" delay="0">
                                              <p:tgtEl>
                                                <p:sldTgt/>
                                              </p:tgtEl>
                                            </p:cond>
                                          </p:endCondLst>
                                        </p:cTn>
                                        <p:tgtEl>
                                          <p:sndTgt r:embed="rId2" name="click.wav"/>
                                        </p:tgtEl>
                                      </p:cMediaNode>
                                    </p:audio>
                                  </p:subTnLst>
                                </p:cTn>
                              </p:par>
                            </p:childTnLst>
                          </p:cTn>
                        </p:par>
                        <p:par>
                          <p:cTn id="204" fill="hold" nodeType="afterGroup">
                            <p:stCondLst>
                              <p:cond delay="44000"/>
                            </p:stCondLst>
                            <p:childTnLst>
                              <p:par>
                                <p:cTn id="205" presetID="10" presetClass="entr" presetSubtype="0" fill="hold" grpId="0" nodeType="afterEffect">
                                  <p:stCondLst>
                                    <p:cond delay="0"/>
                                  </p:stCondLst>
                                  <p:childTnLst>
                                    <p:set>
                                      <p:cBhvr>
                                        <p:cTn id="206" dur="1" fill="hold">
                                          <p:stCondLst>
                                            <p:cond delay="0"/>
                                          </p:stCondLst>
                                        </p:cTn>
                                        <p:tgtEl>
                                          <p:spTgt spid="56"/>
                                        </p:tgtEl>
                                        <p:attrNameLst>
                                          <p:attrName>style.visibility</p:attrName>
                                        </p:attrNameLst>
                                      </p:cBhvr>
                                      <p:to>
                                        <p:strVal val="visible"/>
                                      </p:to>
                                    </p:set>
                                    <p:animEffect transition="in" filter="fade">
                                      <p:cBhvr>
                                        <p:cTn id="207" dur="1000"/>
                                        <p:tgtEl>
                                          <p:spTgt spid="56"/>
                                        </p:tgtEl>
                                      </p:cBhvr>
                                    </p:animEffect>
                                  </p:childTnLst>
                                  <p:subTnLst>
                                    <p:set>
                                      <p:cBhvr override="childStyle">
                                        <p:cTn dur="1" fill="hold" display="0" masterRel="sameClick" afterEffect="1">
                                          <p:stCondLst>
                                            <p:cond evt="end" delay="0">
                                              <p:tn val="205"/>
                                            </p:cond>
                                          </p:stCondLst>
                                        </p:cTn>
                                        <p:tgtEl>
                                          <p:spTgt spid="56"/>
                                        </p:tgtEl>
                                        <p:attrNameLst>
                                          <p:attrName>style.visibility</p:attrName>
                                        </p:attrNameLst>
                                      </p:cBhvr>
                                      <p:to>
                                        <p:strVal val="hidden"/>
                                      </p:to>
                                    </p:set>
                                    <p:audio>
                                      <p:cMediaNode>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8" fill="hold" nodeType="afterGroup">
                            <p:stCondLst>
                              <p:cond delay="45000"/>
                            </p:stCondLst>
                            <p:childTnLst>
                              <p:par>
                                <p:cTn id="209" presetID="10" presetClass="entr" presetSubtype="0" fill="hold" grpId="0" nodeType="afterEffect">
                                  <p:stCondLst>
                                    <p:cond delay="0"/>
                                  </p:stCondLst>
                                  <p:childTnLst>
                                    <p:set>
                                      <p:cBhvr>
                                        <p:cTn id="210" dur="1" fill="hold">
                                          <p:stCondLst>
                                            <p:cond delay="0"/>
                                          </p:stCondLst>
                                        </p:cTn>
                                        <p:tgtEl>
                                          <p:spTgt spid="55"/>
                                        </p:tgtEl>
                                        <p:attrNameLst>
                                          <p:attrName>style.visibility</p:attrName>
                                        </p:attrNameLst>
                                      </p:cBhvr>
                                      <p:to>
                                        <p:strVal val="visible"/>
                                      </p:to>
                                    </p:set>
                                    <p:animEffect transition="in" filter="fade">
                                      <p:cBhvr>
                                        <p:cTn id="211" dur="1000"/>
                                        <p:tgtEl>
                                          <p:spTgt spid="55"/>
                                        </p:tgtEl>
                                      </p:cBhvr>
                                    </p:animEffect>
                                  </p:childTnLst>
                                  <p:subTnLst>
                                    <p:set>
                                      <p:cBhvr override="childStyle">
                                        <p:cTn dur="1" fill="hold" display="0" masterRel="sameClick" afterEffect="1">
                                          <p:stCondLst>
                                            <p:cond evt="end" delay="0">
                                              <p:tn val="209"/>
                                            </p:cond>
                                          </p:stCondLst>
                                        </p:cTn>
                                        <p:tgtEl>
                                          <p:spTgt spid="55"/>
                                        </p:tgtEl>
                                        <p:attrNameLst>
                                          <p:attrName>style.visibility</p:attrName>
                                        </p:attrNameLst>
                                      </p:cBhvr>
                                      <p:to>
                                        <p:strVal val="hidden"/>
                                      </p:to>
                                    </p:se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2" fill="hold" nodeType="afterGroup">
                            <p:stCondLst>
                              <p:cond delay="46000"/>
                            </p:stCondLst>
                            <p:childTnLst>
                              <p:par>
                                <p:cTn id="213" presetID="10" presetClass="entr" presetSubtype="0" fill="hold" grpId="0" nodeType="after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fade">
                                      <p:cBhvr>
                                        <p:cTn id="215" dur="1000"/>
                                        <p:tgtEl>
                                          <p:spTgt spid="54"/>
                                        </p:tgtEl>
                                      </p:cBhvr>
                                    </p:animEffect>
                                  </p:childTnLst>
                                  <p:subTnLst>
                                    <p:set>
                                      <p:cBhvr override="childStyle">
                                        <p:cTn dur="1" fill="hold" display="0" masterRel="sameClick" afterEffect="1">
                                          <p:stCondLst>
                                            <p:cond evt="end" delay="0">
                                              <p:tn val="213"/>
                                            </p:cond>
                                          </p:stCondLst>
                                        </p:cTn>
                                        <p:tgtEl>
                                          <p:spTgt spid="54"/>
                                        </p:tgtEl>
                                        <p:attrNameLst>
                                          <p:attrName>style.visibility</p:attrName>
                                        </p:attrNameLst>
                                      </p:cBhvr>
                                      <p:to>
                                        <p:strVal val="hidden"/>
                                      </p:to>
                                    </p:set>
                                    <p:audio>
                                      <p:cMediaNode>
                                        <p:cTn display="0" masterRel="sameClick">
                                          <p:stCondLst>
                                            <p:cond evt="begin" delay="0">
                                              <p:tn val="213"/>
                                            </p:cond>
                                          </p:stCondLst>
                                          <p:endCondLst>
                                            <p:cond evt="onStopAudio" delay="0">
                                              <p:tgtEl>
                                                <p:sldTgt/>
                                              </p:tgtEl>
                                            </p:cond>
                                          </p:endCondLst>
                                        </p:cTn>
                                        <p:tgtEl>
                                          <p:sndTgt r:embed="rId2" name="click.wav"/>
                                        </p:tgtEl>
                                      </p:cMediaNode>
                                    </p:audio>
                                  </p:subTnLst>
                                </p:cTn>
                              </p:par>
                            </p:childTnLst>
                          </p:cTn>
                        </p:par>
                        <p:par>
                          <p:cTn id="216" fill="hold" nodeType="afterGroup">
                            <p:stCondLst>
                              <p:cond delay="47000"/>
                            </p:stCondLst>
                            <p:childTnLst>
                              <p:par>
                                <p:cTn id="217" presetID="10" presetClass="entr" presetSubtype="0" fill="hold" grpId="0" nodeType="afterEffect">
                                  <p:stCondLst>
                                    <p:cond delay="0"/>
                                  </p:stCondLst>
                                  <p:childTnLst>
                                    <p:set>
                                      <p:cBhvr>
                                        <p:cTn id="218" dur="1" fill="hold">
                                          <p:stCondLst>
                                            <p:cond delay="0"/>
                                          </p:stCondLst>
                                        </p:cTn>
                                        <p:tgtEl>
                                          <p:spTgt spid="53"/>
                                        </p:tgtEl>
                                        <p:attrNameLst>
                                          <p:attrName>style.visibility</p:attrName>
                                        </p:attrNameLst>
                                      </p:cBhvr>
                                      <p:to>
                                        <p:strVal val="visible"/>
                                      </p:to>
                                    </p:set>
                                    <p:animEffect transition="in" filter="fade">
                                      <p:cBhvr>
                                        <p:cTn id="219" dur="1000"/>
                                        <p:tgtEl>
                                          <p:spTgt spid="53"/>
                                        </p:tgtEl>
                                      </p:cBhvr>
                                    </p:animEffect>
                                  </p:childTnLst>
                                  <p:subTnLst>
                                    <p:set>
                                      <p:cBhvr override="childStyle">
                                        <p:cTn dur="1" fill="hold" display="0" masterRel="sameClick" afterEffect="1">
                                          <p:stCondLst>
                                            <p:cond evt="end" delay="0">
                                              <p:tn val="217"/>
                                            </p:cond>
                                          </p:stCondLst>
                                        </p:cTn>
                                        <p:tgtEl>
                                          <p:spTgt spid="53"/>
                                        </p:tgtEl>
                                        <p:attrNameLst>
                                          <p:attrName>style.visibility</p:attrName>
                                        </p:attrNameLst>
                                      </p:cBhvr>
                                      <p:to>
                                        <p:strVal val="hidden"/>
                                      </p:to>
                                    </p:set>
                                    <p:audio>
                                      <p:cMediaNode>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20" fill="hold" nodeType="afterGroup">
                            <p:stCondLst>
                              <p:cond delay="48000"/>
                            </p:stCondLst>
                            <p:childTnLst>
                              <p:par>
                                <p:cTn id="221" presetID="10" presetClass="entr" presetSubtype="0" fill="hold" grpId="0" nodeType="afterEffect">
                                  <p:stCondLst>
                                    <p:cond delay="0"/>
                                  </p:stCondLst>
                                  <p:childTnLst>
                                    <p:set>
                                      <p:cBhvr>
                                        <p:cTn id="222" dur="1" fill="hold">
                                          <p:stCondLst>
                                            <p:cond delay="0"/>
                                          </p:stCondLst>
                                        </p:cTn>
                                        <p:tgtEl>
                                          <p:spTgt spid="61"/>
                                        </p:tgtEl>
                                        <p:attrNameLst>
                                          <p:attrName>style.visibility</p:attrName>
                                        </p:attrNameLst>
                                      </p:cBhvr>
                                      <p:to>
                                        <p:strVal val="visible"/>
                                      </p:to>
                                    </p:set>
                                    <p:animEffect transition="in" filter="fade">
                                      <p:cBhvr>
                                        <p:cTn id="223" dur="1000"/>
                                        <p:tgtEl>
                                          <p:spTgt spid="61"/>
                                        </p:tgtEl>
                                      </p:cBhvr>
                                    </p:animEffect>
                                  </p:childTnLst>
                                  <p:subTnLst>
                                    <p:set>
                                      <p:cBhvr override="childStyle">
                                        <p:cTn dur="1" fill="hold" display="0" masterRel="sameClick" afterEffect="1">
                                          <p:stCondLst>
                                            <p:cond evt="end" delay="0">
                                              <p:tn val="221"/>
                                            </p:cond>
                                          </p:stCondLst>
                                        </p:cTn>
                                        <p:tgtEl>
                                          <p:spTgt spid="61"/>
                                        </p:tgtEl>
                                        <p:attrNameLst>
                                          <p:attrName>style.visibility</p:attrName>
                                        </p:attrNameLst>
                                      </p:cBhvr>
                                      <p:to>
                                        <p:strVal val="hidden"/>
                                      </p:to>
                                    </p:set>
                                    <p:audio>
                                      <p:cMediaNode>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4" fill="hold" nodeType="afterGroup">
                            <p:stCondLst>
                              <p:cond delay="49000"/>
                            </p:stCondLst>
                            <p:childTnLst>
                              <p:par>
                                <p:cTn id="225" presetID="10" presetClass="entr" presetSubtype="0" fill="hold" grpId="0" nodeType="afterEffect">
                                  <p:stCondLst>
                                    <p:cond delay="0"/>
                                  </p:stCondLst>
                                  <p:childTnLst>
                                    <p:set>
                                      <p:cBhvr>
                                        <p:cTn id="226" dur="1" fill="hold">
                                          <p:stCondLst>
                                            <p:cond delay="0"/>
                                          </p:stCondLst>
                                        </p:cTn>
                                        <p:tgtEl>
                                          <p:spTgt spid="60"/>
                                        </p:tgtEl>
                                        <p:attrNameLst>
                                          <p:attrName>style.visibility</p:attrName>
                                        </p:attrNameLst>
                                      </p:cBhvr>
                                      <p:to>
                                        <p:strVal val="visible"/>
                                      </p:to>
                                    </p:set>
                                    <p:animEffect transition="in" filter="fade">
                                      <p:cBhvr>
                                        <p:cTn id="227" dur="1000"/>
                                        <p:tgtEl>
                                          <p:spTgt spid="60"/>
                                        </p:tgtEl>
                                      </p:cBhvr>
                                    </p:animEffect>
                                  </p:childTnLst>
                                  <p:subTnLst>
                                    <p:set>
                                      <p:cBhvr override="childStyle">
                                        <p:cTn dur="1" fill="hold" display="0" masterRel="sameClick" afterEffect="1">
                                          <p:stCondLst>
                                            <p:cond evt="end" delay="0">
                                              <p:tn val="225"/>
                                            </p:cond>
                                          </p:stCondLst>
                                        </p:cTn>
                                        <p:tgtEl>
                                          <p:spTgt spid="60"/>
                                        </p:tgtEl>
                                        <p:attrNameLst>
                                          <p:attrName>style.visibility</p:attrName>
                                        </p:attrNameLst>
                                      </p:cBhvr>
                                      <p:to>
                                        <p:strVal val="hidden"/>
                                      </p:to>
                                    </p:set>
                                    <p:audio>
                                      <p:cMediaNode>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par>
                          <p:cTn id="228" fill="hold" nodeType="afterGroup">
                            <p:stCondLst>
                              <p:cond delay="50000"/>
                            </p:stCondLst>
                            <p:childTnLst>
                              <p:par>
                                <p:cTn id="229" presetID="10" presetClass="entr" presetSubtype="0" fill="hold" grpId="0" nodeType="afterEffect">
                                  <p:stCondLst>
                                    <p:cond delay="0"/>
                                  </p:stCondLst>
                                  <p:childTnLst>
                                    <p:set>
                                      <p:cBhvr>
                                        <p:cTn id="230" dur="1" fill="hold">
                                          <p:stCondLst>
                                            <p:cond delay="0"/>
                                          </p:stCondLst>
                                        </p:cTn>
                                        <p:tgtEl>
                                          <p:spTgt spid="62"/>
                                        </p:tgtEl>
                                        <p:attrNameLst>
                                          <p:attrName>style.visibility</p:attrName>
                                        </p:attrNameLst>
                                      </p:cBhvr>
                                      <p:to>
                                        <p:strVal val="visible"/>
                                      </p:to>
                                    </p:set>
                                    <p:animEffect transition="in" filter="fade">
                                      <p:cBhvr>
                                        <p:cTn id="231" dur="1000"/>
                                        <p:tgtEl>
                                          <p:spTgt spid="62"/>
                                        </p:tgtEl>
                                      </p:cBhvr>
                                    </p:animEffect>
                                  </p:childTnLst>
                                  <p:subTnLst>
                                    <p:set>
                                      <p:cBhvr override="childStyle">
                                        <p:cTn dur="1" fill="hold" display="0" masterRel="sameClick" afterEffect="1">
                                          <p:stCondLst>
                                            <p:cond evt="end" delay="0">
                                              <p:tn val="229"/>
                                            </p:cond>
                                          </p:stCondLst>
                                        </p:cTn>
                                        <p:tgtEl>
                                          <p:spTgt spid="62"/>
                                        </p:tgtEl>
                                        <p:attrNameLst>
                                          <p:attrName>style.visibility</p:attrName>
                                        </p:attrNameLst>
                                      </p:cBhvr>
                                      <p:to>
                                        <p:strVal val="hidden"/>
                                      </p:to>
                                    </p:set>
                                    <p:audio>
                                      <p:cMediaNode>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nodeType="afterGroup">
                            <p:stCondLst>
                              <p:cond delay="51000"/>
                            </p:stCondLst>
                            <p:childTnLst>
                              <p:par>
                                <p:cTn id="233" presetID="10" presetClass="entr" presetSubtype="0" fill="hold" grpId="0" nodeType="afterEffect">
                                  <p:stCondLst>
                                    <p:cond delay="0"/>
                                  </p:stCondLst>
                                  <p:childTnLst>
                                    <p:set>
                                      <p:cBhvr>
                                        <p:cTn id="234" dur="1" fill="hold">
                                          <p:stCondLst>
                                            <p:cond delay="0"/>
                                          </p:stCondLst>
                                        </p:cTn>
                                        <p:tgtEl>
                                          <p:spTgt spid="72"/>
                                        </p:tgtEl>
                                        <p:attrNameLst>
                                          <p:attrName>style.visibility</p:attrName>
                                        </p:attrNameLst>
                                      </p:cBhvr>
                                      <p:to>
                                        <p:strVal val="visible"/>
                                      </p:to>
                                    </p:set>
                                    <p:animEffect transition="in" filter="fade">
                                      <p:cBhvr>
                                        <p:cTn id="235" dur="1000"/>
                                        <p:tgtEl>
                                          <p:spTgt spid="72"/>
                                        </p:tgtEl>
                                      </p:cBhvr>
                                    </p:animEffect>
                                  </p:childTnLst>
                                  <p:subTnLst>
                                    <p:set>
                                      <p:cBhvr override="childStyle">
                                        <p:cTn dur="1" fill="hold" display="0" masterRel="sameClick" afterEffect="1">
                                          <p:stCondLst>
                                            <p:cond evt="end" delay="0">
                                              <p:tn val="233"/>
                                            </p:cond>
                                          </p:stCondLst>
                                        </p:cTn>
                                        <p:tgtEl>
                                          <p:spTgt spid="72"/>
                                        </p:tgtEl>
                                        <p:attrNameLst>
                                          <p:attrName>style.visibility</p:attrName>
                                        </p:attrNameLst>
                                      </p:cBhvr>
                                      <p:to>
                                        <p:strVal val="hidden"/>
                                      </p:to>
                                    </p:set>
                                    <p:audio>
                                      <p:cMediaNode>
                                        <p:cTn display="0" masterRel="sameClick">
                                          <p:stCondLst>
                                            <p:cond evt="begin" delay="0">
                                              <p:tn val="233"/>
                                            </p:cond>
                                          </p:stCondLst>
                                          <p:endCondLst>
                                            <p:cond evt="onStopAudio" delay="0">
                                              <p:tgtEl>
                                                <p:sldTgt/>
                                              </p:tgtEl>
                                            </p:cond>
                                          </p:endCondLst>
                                        </p:cTn>
                                        <p:tgtEl>
                                          <p:sndTgt r:embed="rId2" name="click.wav"/>
                                        </p:tgtEl>
                                      </p:cMediaNode>
                                    </p:audio>
                                  </p:subTnLst>
                                </p:cTn>
                              </p:par>
                            </p:childTnLst>
                          </p:cTn>
                        </p:par>
                        <p:par>
                          <p:cTn id="236" fill="hold" nodeType="afterGroup">
                            <p:stCondLst>
                              <p:cond delay="52000"/>
                            </p:stCondLst>
                            <p:childTnLst>
                              <p:par>
                                <p:cTn id="237" presetID="10" presetClass="entr" presetSubtype="0" fill="hold" grpId="0" nodeType="afterEffect">
                                  <p:stCondLst>
                                    <p:cond delay="0"/>
                                  </p:stCondLst>
                                  <p:childTnLst>
                                    <p:set>
                                      <p:cBhvr>
                                        <p:cTn id="238" dur="1" fill="hold">
                                          <p:stCondLst>
                                            <p:cond delay="0"/>
                                          </p:stCondLst>
                                        </p:cTn>
                                        <p:tgtEl>
                                          <p:spTgt spid="71"/>
                                        </p:tgtEl>
                                        <p:attrNameLst>
                                          <p:attrName>style.visibility</p:attrName>
                                        </p:attrNameLst>
                                      </p:cBhvr>
                                      <p:to>
                                        <p:strVal val="visible"/>
                                      </p:to>
                                    </p:set>
                                    <p:animEffect transition="in" filter="fade">
                                      <p:cBhvr>
                                        <p:cTn id="239" dur="1000"/>
                                        <p:tgtEl>
                                          <p:spTgt spid="71"/>
                                        </p:tgtEl>
                                      </p:cBhvr>
                                    </p:animEffect>
                                  </p:childTnLst>
                                  <p:subTnLst>
                                    <p:set>
                                      <p:cBhvr override="childStyle">
                                        <p:cTn dur="1" fill="hold" display="0" masterRel="sameClick" afterEffect="1">
                                          <p:stCondLst>
                                            <p:cond evt="end" delay="0">
                                              <p:tn val="237"/>
                                            </p:cond>
                                          </p:stCondLst>
                                        </p:cTn>
                                        <p:tgtEl>
                                          <p:spTgt spid="71"/>
                                        </p:tgtEl>
                                        <p:attrNameLst>
                                          <p:attrName>style.visibility</p:attrName>
                                        </p:attrNameLst>
                                      </p:cBhvr>
                                      <p:to>
                                        <p:strVal val="hidden"/>
                                      </p:to>
                                    </p:set>
                                    <p:audio>
                                      <p:cMediaNode>
                                        <p:cTn display="0" masterRel="sameClick">
                                          <p:stCondLst>
                                            <p:cond evt="begin" delay="0">
                                              <p:tn val="237"/>
                                            </p:cond>
                                          </p:stCondLst>
                                          <p:endCondLst>
                                            <p:cond evt="onStopAudio" delay="0">
                                              <p:tgtEl>
                                                <p:sldTgt/>
                                              </p:tgtEl>
                                            </p:cond>
                                          </p:endCondLst>
                                        </p:cTn>
                                        <p:tgtEl>
                                          <p:sndTgt r:embed="rId2" name="click.wav"/>
                                        </p:tgtEl>
                                      </p:cMediaNode>
                                    </p:audio>
                                  </p:subTnLst>
                                </p:cTn>
                              </p:par>
                            </p:childTnLst>
                          </p:cTn>
                        </p:par>
                        <p:par>
                          <p:cTn id="240" fill="hold" nodeType="afterGroup">
                            <p:stCondLst>
                              <p:cond delay="53000"/>
                            </p:stCondLst>
                            <p:childTnLst>
                              <p:par>
                                <p:cTn id="241" presetID="10" presetClass="entr" presetSubtype="0" fill="hold" grpId="0" nodeType="afterEffect">
                                  <p:stCondLst>
                                    <p:cond delay="0"/>
                                  </p:stCondLst>
                                  <p:childTnLst>
                                    <p:set>
                                      <p:cBhvr>
                                        <p:cTn id="242" dur="1" fill="hold">
                                          <p:stCondLst>
                                            <p:cond delay="0"/>
                                          </p:stCondLst>
                                        </p:cTn>
                                        <p:tgtEl>
                                          <p:spTgt spid="69"/>
                                        </p:tgtEl>
                                        <p:attrNameLst>
                                          <p:attrName>style.visibility</p:attrName>
                                        </p:attrNameLst>
                                      </p:cBhvr>
                                      <p:to>
                                        <p:strVal val="visible"/>
                                      </p:to>
                                    </p:set>
                                    <p:animEffect transition="in" filter="fade">
                                      <p:cBhvr>
                                        <p:cTn id="243" dur="1000"/>
                                        <p:tgtEl>
                                          <p:spTgt spid="69"/>
                                        </p:tgtEl>
                                      </p:cBhvr>
                                    </p:animEffect>
                                  </p:childTnLst>
                                  <p:subTnLst>
                                    <p:set>
                                      <p:cBhvr override="childStyle">
                                        <p:cTn dur="1" fill="hold" display="0" masterRel="sameClick" afterEffect="1">
                                          <p:stCondLst>
                                            <p:cond evt="end" delay="0">
                                              <p:tn val="241"/>
                                            </p:cond>
                                          </p:stCondLst>
                                        </p:cTn>
                                        <p:tgtEl>
                                          <p:spTgt spid="69"/>
                                        </p:tgtEl>
                                        <p:attrNameLst>
                                          <p:attrName>style.visibility</p:attrName>
                                        </p:attrNameLst>
                                      </p:cBhvr>
                                      <p:to>
                                        <p:strVal val="hidden"/>
                                      </p:to>
                                    </p:set>
                                    <p:audio>
                                      <p:cMediaNode>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4" fill="hold" nodeType="afterGroup">
                            <p:stCondLst>
                              <p:cond delay="54000"/>
                            </p:stCondLst>
                            <p:childTnLst>
                              <p:par>
                                <p:cTn id="245" presetID="10" presetClass="entr" presetSubtype="0" fill="hold" grpId="0" nodeType="afterEffect">
                                  <p:stCondLst>
                                    <p:cond delay="0"/>
                                  </p:stCondLst>
                                  <p:childTnLst>
                                    <p:set>
                                      <p:cBhvr>
                                        <p:cTn id="246" dur="1" fill="hold">
                                          <p:stCondLst>
                                            <p:cond delay="0"/>
                                          </p:stCondLst>
                                        </p:cTn>
                                        <p:tgtEl>
                                          <p:spTgt spid="70"/>
                                        </p:tgtEl>
                                        <p:attrNameLst>
                                          <p:attrName>style.visibility</p:attrName>
                                        </p:attrNameLst>
                                      </p:cBhvr>
                                      <p:to>
                                        <p:strVal val="visible"/>
                                      </p:to>
                                    </p:set>
                                    <p:animEffect transition="in" filter="fade">
                                      <p:cBhvr>
                                        <p:cTn id="247" dur="1000"/>
                                        <p:tgtEl>
                                          <p:spTgt spid="70"/>
                                        </p:tgtEl>
                                      </p:cBhvr>
                                    </p:animEffect>
                                  </p:childTnLst>
                                  <p:subTnLst>
                                    <p:set>
                                      <p:cBhvr override="childStyle">
                                        <p:cTn dur="1" fill="hold" display="0" masterRel="sameClick" afterEffect="1">
                                          <p:stCondLst>
                                            <p:cond evt="end" delay="0">
                                              <p:tn val="245"/>
                                            </p:cond>
                                          </p:stCondLst>
                                        </p:cTn>
                                        <p:tgtEl>
                                          <p:spTgt spid="70"/>
                                        </p:tgtEl>
                                        <p:attrNameLst>
                                          <p:attrName>style.visibility</p:attrName>
                                        </p:attrNameLst>
                                      </p:cBhvr>
                                      <p:to>
                                        <p:strVal val="hidden"/>
                                      </p:to>
                                    </p:set>
                                    <p:audio>
                                      <p:cMediaNode>
                                        <p:cTn display="0" masterRel="sameClick">
                                          <p:stCondLst>
                                            <p:cond evt="begin" delay="0">
                                              <p:tn val="245"/>
                                            </p:cond>
                                          </p:stCondLst>
                                          <p:endCondLst>
                                            <p:cond evt="onStopAudio" delay="0">
                                              <p:tgtEl>
                                                <p:sldTgt/>
                                              </p:tgtEl>
                                            </p:cond>
                                          </p:endCondLst>
                                        </p:cTn>
                                        <p:tgtEl>
                                          <p:sndTgt r:embed="rId2" name="click.wav"/>
                                        </p:tgtEl>
                                      </p:cMediaNode>
                                    </p:audio>
                                  </p:subTnLst>
                                </p:cTn>
                              </p:par>
                            </p:childTnLst>
                          </p:cTn>
                        </p:par>
                        <p:par>
                          <p:cTn id="248" fill="hold" nodeType="afterGroup">
                            <p:stCondLst>
                              <p:cond delay="55000"/>
                            </p:stCondLst>
                            <p:childTnLst>
                              <p:par>
                                <p:cTn id="249" presetID="10" presetClass="entr" presetSubtype="0" fill="hold" grpId="0" nodeType="afterEffect">
                                  <p:stCondLst>
                                    <p:cond delay="0"/>
                                  </p:stCondLst>
                                  <p:childTnLst>
                                    <p:set>
                                      <p:cBhvr>
                                        <p:cTn id="250" dur="1" fill="hold">
                                          <p:stCondLst>
                                            <p:cond delay="0"/>
                                          </p:stCondLst>
                                        </p:cTn>
                                        <p:tgtEl>
                                          <p:spTgt spid="68"/>
                                        </p:tgtEl>
                                        <p:attrNameLst>
                                          <p:attrName>style.visibility</p:attrName>
                                        </p:attrNameLst>
                                      </p:cBhvr>
                                      <p:to>
                                        <p:strVal val="visible"/>
                                      </p:to>
                                    </p:set>
                                    <p:animEffect transition="in" filter="fade">
                                      <p:cBhvr>
                                        <p:cTn id="251" dur="1000"/>
                                        <p:tgtEl>
                                          <p:spTgt spid="68"/>
                                        </p:tgtEl>
                                      </p:cBhvr>
                                    </p:animEffect>
                                  </p:childTnLst>
                                  <p:subTnLst>
                                    <p:set>
                                      <p:cBhvr override="childStyle">
                                        <p:cTn dur="1" fill="hold" display="0" masterRel="sameClick" afterEffect="1">
                                          <p:stCondLst>
                                            <p:cond evt="end" delay="0">
                                              <p:tn val="249"/>
                                            </p:cond>
                                          </p:stCondLst>
                                        </p:cTn>
                                        <p:tgtEl>
                                          <p:spTgt spid="68"/>
                                        </p:tgtEl>
                                        <p:attrNameLst>
                                          <p:attrName>style.visibility</p:attrName>
                                        </p:attrNameLst>
                                      </p:cBhvr>
                                      <p:to>
                                        <p:strVal val="hidden"/>
                                      </p:to>
                                    </p:set>
                                    <p:audio>
                                      <p:cMediaNode>
                                        <p:cTn display="0" masterRel="sameClick">
                                          <p:stCondLst>
                                            <p:cond evt="begin" delay="0">
                                              <p:tn val="249"/>
                                            </p:cond>
                                          </p:stCondLst>
                                          <p:endCondLst>
                                            <p:cond evt="onStopAudio" delay="0">
                                              <p:tgtEl>
                                                <p:sldTgt/>
                                              </p:tgtEl>
                                            </p:cond>
                                          </p:endCondLst>
                                        </p:cTn>
                                        <p:tgtEl>
                                          <p:sndTgt r:embed="rId2" name="click.wav"/>
                                        </p:tgtEl>
                                      </p:cMediaNode>
                                    </p:audio>
                                  </p:subTnLst>
                                </p:cTn>
                              </p:par>
                            </p:childTnLst>
                          </p:cTn>
                        </p:par>
                        <p:par>
                          <p:cTn id="252" fill="hold" nodeType="afterGroup">
                            <p:stCondLst>
                              <p:cond delay="56000"/>
                            </p:stCondLst>
                            <p:childTnLst>
                              <p:par>
                                <p:cTn id="253" presetID="10" presetClass="entr" presetSubtype="0" fill="hold" grpId="0" nodeType="afterEffect">
                                  <p:stCondLst>
                                    <p:cond delay="0"/>
                                  </p:stCondLst>
                                  <p:childTnLst>
                                    <p:set>
                                      <p:cBhvr>
                                        <p:cTn id="254" dur="1" fill="hold">
                                          <p:stCondLst>
                                            <p:cond delay="0"/>
                                          </p:stCondLst>
                                        </p:cTn>
                                        <p:tgtEl>
                                          <p:spTgt spid="67"/>
                                        </p:tgtEl>
                                        <p:attrNameLst>
                                          <p:attrName>style.visibility</p:attrName>
                                        </p:attrNameLst>
                                      </p:cBhvr>
                                      <p:to>
                                        <p:strVal val="visible"/>
                                      </p:to>
                                    </p:set>
                                    <p:animEffect transition="in" filter="fade">
                                      <p:cBhvr>
                                        <p:cTn id="255" dur="1000"/>
                                        <p:tgtEl>
                                          <p:spTgt spid="67"/>
                                        </p:tgtEl>
                                      </p:cBhvr>
                                    </p:animEffect>
                                  </p:childTnLst>
                                  <p:subTnLst>
                                    <p:set>
                                      <p:cBhvr override="childStyle">
                                        <p:cTn dur="1" fill="hold" display="0" masterRel="sameClick" afterEffect="1">
                                          <p:stCondLst>
                                            <p:cond evt="end" delay="0">
                                              <p:tn val="253"/>
                                            </p:cond>
                                          </p:stCondLst>
                                        </p:cTn>
                                        <p:tgtEl>
                                          <p:spTgt spid="67"/>
                                        </p:tgtEl>
                                        <p:attrNameLst>
                                          <p:attrName>style.visibility</p:attrName>
                                        </p:attrNameLst>
                                      </p:cBhvr>
                                      <p:to>
                                        <p:strVal val="hidden"/>
                                      </p:to>
                                    </p:set>
                                    <p:audio>
                                      <p:cMediaNode>
                                        <p:cTn display="0" masterRel="sameClick">
                                          <p:stCondLst>
                                            <p:cond evt="begin" delay="0">
                                              <p:tn val="253"/>
                                            </p:cond>
                                          </p:stCondLst>
                                          <p:endCondLst>
                                            <p:cond evt="onStopAudio" delay="0">
                                              <p:tgtEl>
                                                <p:sldTgt/>
                                              </p:tgtEl>
                                            </p:cond>
                                          </p:endCondLst>
                                        </p:cTn>
                                        <p:tgtEl>
                                          <p:sndTgt r:embed="rId2" name="click.wav"/>
                                        </p:tgtEl>
                                      </p:cMediaNode>
                                    </p:audio>
                                  </p:subTnLst>
                                </p:cTn>
                              </p:par>
                            </p:childTnLst>
                          </p:cTn>
                        </p:par>
                        <p:par>
                          <p:cTn id="256" fill="hold" nodeType="afterGroup">
                            <p:stCondLst>
                              <p:cond delay="57000"/>
                            </p:stCondLst>
                            <p:childTnLst>
                              <p:par>
                                <p:cTn id="257" presetID="10" presetClass="entr" presetSubtype="0" fill="hold" grpId="0" nodeType="afterEffect">
                                  <p:stCondLst>
                                    <p:cond delay="0"/>
                                  </p:stCondLst>
                                  <p:childTnLst>
                                    <p:set>
                                      <p:cBhvr>
                                        <p:cTn id="258" dur="1" fill="hold">
                                          <p:stCondLst>
                                            <p:cond delay="0"/>
                                          </p:stCondLst>
                                        </p:cTn>
                                        <p:tgtEl>
                                          <p:spTgt spid="66"/>
                                        </p:tgtEl>
                                        <p:attrNameLst>
                                          <p:attrName>style.visibility</p:attrName>
                                        </p:attrNameLst>
                                      </p:cBhvr>
                                      <p:to>
                                        <p:strVal val="visible"/>
                                      </p:to>
                                    </p:set>
                                    <p:animEffect transition="in" filter="fade">
                                      <p:cBhvr>
                                        <p:cTn id="259" dur="1000"/>
                                        <p:tgtEl>
                                          <p:spTgt spid="66"/>
                                        </p:tgtEl>
                                      </p:cBhvr>
                                    </p:animEffect>
                                  </p:childTnLst>
                                  <p:subTnLst>
                                    <p:set>
                                      <p:cBhvr override="childStyle">
                                        <p:cTn dur="1" fill="hold" display="0" masterRel="sameClick" afterEffect="1">
                                          <p:stCondLst>
                                            <p:cond evt="end" delay="0">
                                              <p:tn val="257"/>
                                            </p:cond>
                                          </p:stCondLst>
                                        </p:cTn>
                                        <p:tgtEl>
                                          <p:spTgt spid="66"/>
                                        </p:tgtEl>
                                        <p:attrNameLst>
                                          <p:attrName>style.visibility</p:attrName>
                                        </p:attrNameLst>
                                      </p:cBhvr>
                                      <p:to>
                                        <p:strVal val="hidden"/>
                                      </p:to>
                                    </p:set>
                                    <p:audio>
                                      <p:cMediaNode>
                                        <p:cTn display="0" masterRel="sameClick">
                                          <p:stCondLst>
                                            <p:cond evt="begin" delay="0">
                                              <p:tn val="257"/>
                                            </p:cond>
                                          </p:stCondLst>
                                          <p:endCondLst>
                                            <p:cond evt="onStopAudio" delay="0">
                                              <p:tgtEl>
                                                <p:sldTgt/>
                                              </p:tgtEl>
                                            </p:cond>
                                          </p:endCondLst>
                                        </p:cTn>
                                        <p:tgtEl>
                                          <p:sndTgt r:embed="rId2" name="click.wav"/>
                                        </p:tgtEl>
                                      </p:cMediaNode>
                                    </p:audio>
                                  </p:subTnLst>
                                </p:cTn>
                              </p:par>
                            </p:childTnLst>
                          </p:cTn>
                        </p:par>
                        <p:par>
                          <p:cTn id="260" fill="hold" nodeType="afterGroup">
                            <p:stCondLst>
                              <p:cond delay="58000"/>
                            </p:stCondLst>
                            <p:childTnLst>
                              <p:par>
                                <p:cTn id="261" presetID="10" presetClass="entr" presetSubtype="0" fill="hold" grpId="0" nodeType="afterEffect">
                                  <p:stCondLst>
                                    <p:cond delay="0"/>
                                  </p:stCondLst>
                                  <p:childTnLst>
                                    <p:set>
                                      <p:cBhvr>
                                        <p:cTn id="262" dur="1" fill="hold">
                                          <p:stCondLst>
                                            <p:cond delay="0"/>
                                          </p:stCondLst>
                                        </p:cTn>
                                        <p:tgtEl>
                                          <p:spTgt spid="65"/>
                                        </p:tgtEl>
                                        <p:attrNameLst>
                                          <p:attrName>style.visibility</p:attrName>
                                        </p:attrNameLst>
                                      </p:cBhvr>
                                      <p:to>
                                        <p:strVal val="visible"/>
                                      </p:to>
                                    </p:set>
                                    <p:animEffect transition="in" filter="fade">
                                      <p:cBhvr>
                                        <p:cTn id="263" dur="1000"/>
                                        <p:tgtEl>
                                          <p:spTgt spid="65"/>
                                        </p:tgtEl>
                                      </p:cBhvr>
                                    </p:animEffect>
                                  </p:childTnLst>
                                  <p:subTnLst>
                                    <p:set>
                                      <p:cBhvr override="childStyle">
                                        <p:cTn dur="1" fill="hold" display="0" masterRel="sameClick" afterEffect="1">
                                          <p:stCondLst>
                                            <p:cond evt="end" delay="0">
                                              <p:tn val="261"/>
                                            </p:cond>
                                          </p:stCondLst>
                                        </p:cTn>
                                        <p:tgtEl>
                                          <p:spTgt spid="65"/>
                                        </p:tgtEl>
                                        <p:attrNameLst>
                                          <p:attrName>style.visibility</p:attrName>
                                        </p:attrNameLst>
                                      </p:cBhvr>
                                      <p:to>
                                        <p:strVal val="hidden"/>
                                      </p:to>
                                    </p:set>
                                    <p:audio>
                                      <p:cMediaNode>
                                        <p:cTn display="0" masterRel="sameClick">
                                          <p:stCondLst>
                                            <p:cond evt="begin" delay="0">
                                              <p:tn val="261"/>
                                            </p:cond>
                                          </p:stCondLst>
                                          <p:endCondLst>
                                            <p:cond evt="onStopAudio" delay="0">
                                              <p:tgtEl>
                                                <p:sldTgt/>
                                              </p:tgtEl>
                                            </p:cond>
                                          </p:endCondLst>
                                        </p:cTn>
                                        <p:tgtEl>
                                          <p:sndTgt r:embed="rId2" name="click.wav"/>
                                        </p:tgtEl>
                                      </p:cMediaNode>
                                    </p:audio>
                                  </p:subTnLst>
                                </p:cTn>
                              </p:par>
                            </p:childTnLst>
                          </p:cTn>
                        </p:par>
                        <p:par>
                          <p:cTn id="264" fill="hold" nodeType="afterGroup">
                            <p:stCondLst>
                              <p:cond delay="59000"/>
                            </p:stCondLst>
                            <p:childTnLst>
                              <p:par>
                                <p:cTn id="265" presetID="10" presetClass="entr" presetSubtype="0" fill="hold" grpId="0" nodeType="afterEffect">
                                  <p:stCondLst>
                                    <p:cond delay="0"/>
                                  </p:stCondLst>
                                  <p:childTnLst>
                                    <p:set>
                                      <p:cBhvr>
                                        <p:cTn id="266" dur="1" fill="hold">
                                          <p:stCondLst>
                                            <p:cond delay="0"/>
                                          </p:stCondLst>
                                        </p:cTn>
                                        <p:tgtEl>
                                          <p:spTgt spid="64"/>
                                        </p:tgtEl>
                                        <p:attrNameLst>
                                          <p:attrName>style.visibility</p:attrName>
                                        </p:attrNameLst>
                                      </p:cBhvr>
                                      <p:to>
                                        <p:strVal val="visible"/>
                                      </p:to>
                                    </p:set>
                                    <p:animEffect transition="in" filter="fade">
                                      <p:cBhvr>
                                        <p:cTn id="267" dur="1000"/>
                                        <p:tgtEl>
                                          <p:spTgt spid="64"/>
                                        </p:tgtEl>
                                      </p:cBhvr>
                                    </p:animEffect>
                                  </p:childTnLst>
                                  <p:subTnLst>
                                    <p:set>
                                      <p:cBhvr override="childStyle">
                                        <p:cTn dur="1" fill="hold" display="0" masterRel="sameClick" afterEffect="1">
                                          <p:stCondLst>
                                            <p:cond evt="end" delay="0">
                                              <p:tn val="265"/>
                                            </p:cond>
                                          </p:stCondLst>
                                        </p:cTn>
                                        <p:tgtEl>
                                          <p:spTgt spid="64"/>
                                        </p:tgtEl>
                                        <p:attrNameLst>
                                          <p:attrName>style.visibility</p:attrName>
                                        </p:attrNameLst>
                                      </p:cBhvr>
                                      <p:to>
                                        <p:strVal val="hidden"/>
                                      </p:to>
                                    </p:set>
                                    <p:audio>
                                      <p:cMediaNode>
                                        <p:cTn display="0" masterRel="sameClick">
                                          <p:stCondLst>
                                            <p:cond evt="begin" delay="0">
                                              <p:tn val="265"/>
                                            </p:cond>
                                          </p:stCondLst>
                                          <p:endCondLst>
                                            <p:cond evt="onStopAudio" delay="0">
                                              <p:tgtEl>
                                                <p:sldTgt/>
                                              </p:tgtEl>
                                            </p:cond>
                                          </p:endCondLst>
                                        </p:cTn>
                                        <p:tgtEl>
                                          <p:sndTgt r:embed="rId2" name="click.wav"/>
                                        </p:tgtEl>
                                      </p:cMediaNode>
                                    </p:audio>
                                  </p:subTnLst>
                                </p:cTn>
                              </p:par>
                            </p:childTnLst>
                          </p:cTn>
                        </p:par>
                        <p:par>
                          <p:cTn id="268" fill="hold" nodeType="afterGroup">
                            <p:stCondLst>
                              <p:cond delay="60000"/>
                            </p:stCondLst>
                            <p:childTnLst>
                              <p:par>
                                <p:cTn id="269" presetID="10" presetClass="entr" presetSubtype="0" fill="hold" grpId="0" nodeType="afterEffect">
                                  <p:stCondLst>
                                    <p:cond delay="0"/>
                                  </p:stCondLst>
                                  <p:childTnLst>
                                    <p:set>
                                      <p:cBhvr>
                                        <p:cTn id="270" dur="1" fill="hold">
                                          <p:stCondLst>
                                            <p:cond delay="0"/>
                                          </p:stCondLst>
                                        </p:cTn>
                                        <p:tgtEl>
                                          <p:spTgt spid="63"/>
                                        </p:tgtEl>
                                        <p:attrNameLst>
                                          <p:attrName>style.visibility</p:attrName>
                                        </p:attrNameLst>
                                      </p:cBhvr>
                                      <p:to>
                                        <p:strVal val="visible"/>
                                      </p:to>
                                    </p:set>
                                    <p:animEffect transition="in" filter="fade">
                                      <p:cBhvr>
                                        <p:cTn id="271" dur="1000"/>
                                        <p:tgtEl>
                                          <p:spTgt spid="63"/>
                                        </p:tgtEl>
                                      </p:cBhvr>
                                    </p:animEffect>
                                  </p:childTnLst>
                                  <p:subTnLst>
                                    <p:set>
                                      <p:cBhvr override="childStyle">
                                        <p:cTn dur="1" fill="hold" display="0" masterRel="sameClick" afterEffect="1">
                                          <p:stCondLst>
                                            <p:cond evt="end" delay="0">
                                              <p:tn val="269"/>
                                            </p:cond>
                                          </p:stCondLst>
                                        </p:cTn>
                                        <p:tgtEl>
                                          <p:spTgt spid="63"/>
                                        </p:tgtEl>
                                        <p:attrNameLst>
                                          <p:attrName>style.visibility</p:attrName>
                                        </p:attrNameLst>
                                      </p:cBhvr>
                                      <p:to>
                                        <p:strVal val="hidden"/>
                                      </p:to>
                                    </p:set>
                                    <p:audio>
                                      <p:cMediaNode>
                                        <p:cTn display="0" masterRel="sameClick">
                                          <p:stCondLst>
                                            <p:cond evt="begin" delay="0">
                                              <p:tn val="269"/>
                                            </p:cond>
                                          </p:stCondLst>
                                          <p:endCondLst>
                                            <p:cond evt="onStopAudio" delay="0">
                                              <p:tgtEl>
                                                <p:sldTgt/>
                                              </p:tgtEl>
                                            </p:cond>
                                          </p:endCondLst>
                                        </p:cTn>
                                        <p:tgtEl>
                                          <p:sndTgt r:embed="rId2" name="click.wav"/>
                                        </p:tgtEl>
                                      </p:cMediaNode>
                                    </p:audio>
                                  </p:subTnLst>
                                </p:cTn>
                              </p:par>
                            </p:childTnLst>
                          </p:cTn>
                        </p:par>
                        <p:par>
                          <p:cTn id="272" fill="hold" nodeType="afterGroup">
                            <p:stCondLst>
                              <p:cond delay="61000"/>
                            </p:stCondLst>
                            <p:childTnLst>
                              <p:par>
                                <p:cTn id="273" presetID="10" presetClass="entr" presetSubtype="0" fill="hold" grpId="0" nodeType="afterEffect">
                                  <p:stCondLst>
                                    <p:cond delay="0"/>
                                  </p:stCondLst>
                                  <p:childTnLst>
                                    <p:set>
                                      <p:cBhvr>
                                        <p:cTn id="274" dur="1" fill="hold">
                                          <p:stCondLst>
                                            <p:cond delay="0"/>
                                          </p:stCondLst>
                                        </p:cTn>
                                        <p:tgtEl>
                                          <p:spTgt spid="83"/>
                                        </p:tgtEl>
                                        <p:attrNameLst>
                                          <p:attrName>style.visibility</p:attrName>
                                        </p:attrNameLst>
                                      </p:cBhvr>
                                      <p:to>
                                        <p:strVal val="visible"/>
                                      </p:to>
                                    </p:set>
                                    <p:animEffect transition="in" filter="fade">
                                      <p:cBhvr>
                                        <p:cTn id="275" dur="1000"/>
                                        <p:tgtEl>
                                          <p:spTgt spid="83"/>
                                        </p:tgtEl>
                                      </p:cBhvr>
                                    </p:animEffect>
                                  </p:childTnLst>
                                  <p:subTnLst>
                                    <p:set>
                                      <p:cBhvr override="childStyle">
                                        <p:cTn dur="1" fill="hold" display="0" masterRel="sameClick" afterEffect="1">
                                          <p:stCondLst>
                                            <p:cond evt="end" delay="0">
                                              <p:tn val="273"/>
                                            </p:cond>
                                          </p:stCondLst>
                                        </p:cTn>
                                        <p:tgtEl>
                                          <p:spTgt spid="83"/>
                                        </p:tgtEl>
                                        <p:attrNameLst>
                                          <p:attrName>style.visibility</p:attrName>
                                        </p:attrNameLst>
                                      </p:cBhvr>
                                      <p:to>
                                        <p:strVal val="hidden"/>
                                      </p:to>
                                    </p:set>
                                    <p:audio>
                                      <p:cMediaNode>
                                        <p:cTn display="0" masterRel="sameClick">
                                          <p:stCondLst>
                                            <p:cond evt="begin" delay="0">
                                              <p:tn val="273"/>
                                            </p:cond>
                                          </p:stCondLst>
                                          <p:endCondLst>
                                            <p:cond evt="onStopAudio" delay="0">
                                              <p:tgtEl>
                                                <p:sldTgt/>
                                              </p:tgtEl>
                                            </p:cond>
                                          </p:endCondLst>
                                        </p:cTn>
                                        <p:tgtEl>
                                          <p:sndTgt r:embed="rId2" name="click.wav"/>
                                        </p:tgtEl>
                                      </p:cMediaNode>
                                    </p:audio>
                                  </p:subTnLst>
                                </p:cTn>
                              </p:par>
                            </p:childTnLst>
                          </p:cTn>
                        </p:par>
                        <p:par>
                          <p:cTn id="276" fill="hold" nodeType="afterGroup">
                            <p:stCondLst>
                              <p:cond delay="62000"/>
                            </p:stCondLst>
                            <p:childTnLst>
                              <p:par>
                                <p:cTn id="277" presetID="10" presetClass="entr" presetSubtype="0" fill="hold" grpId="0" nodeType="afterEffect">
                                  <p:stCondLst>
                                    <p:cond delay="0"/>
                                  </p:stCondLst>
                                  <p:childTnLst>
                                    <p:set>
                                      <p:cBhvr>
                                        <p:cTn id="278" dur="1" fill="hold">
                                          <p:stCondLst>
                                            <p:cond delay="0"/>
                                          </p:stCondLst>
                                        </p:cTn>
                                        <p:tgtEl>
                                          <p:spTgt spid="82"/>
                                        </p:tgtEl>
                                        <p:attrNameLst>
                                          <p:attrName>style.visibility</p:attrName>
                                        </p:attrNameLst>
                                      </p:cBhvr>
                                      <p:to>
                                        <p:strVal val="visible"/>
                                      </p:to>
                                    </p:set>
                                    <p:animEffect transition="in" filter="fade">
                                      <p:cBhvr>
                                        <p:cTn id="279" dur="1000"/>
                                        <p:tgtEl>
                                          <p:spTgt spid="82"/>
                                        </p:tgtEl>
                                      </p:cBhvr>
                                    </p:animEffect>
                                  </p:childTnLst>
                                  <p:subTnLst>
                                    <p:set>
                                      <p:cBhvr override="childStyle">
                                        <p:cTn dur="1" fill="hold" display="0" masterRel="sameClick" afterEffect="1">
                                          <p:stCondLst>
                                            <p:cond evt="end" delay="0">
                                              <p:tn val="277"/>
                                            </p:cond>
                                          </p:stCondLst>
                                        </p:cTn>
                                        <p:tgtEl>
                                          <p:spTgt spid="82"/>
                                        </p:tgtEl>
                                        <p:attrNameLst>
                                          <p:attrName>style.visibility</p:attrName>
                                        </p:attrNameLst>
                                      </p:cBhvr>
                                      <p:to>
                                        <p:strVal val="hidden"/>
                                      </p:to>
                                    </p:set>
                                    <p:audio>
                                      <p:cMediaNode>
                                        <p:cTn display="0" masterRel="sameClick">
                                          <p:stCondLst>
                                            <p:cond evt="begin" delay="0">
                                              <p:tn val="277"/>
                                            </p:cond>
                                          </p:stCondLst>
                                          <p:endCondLst>
                                            <p:cond evt="onStopAudio" delay="0">
                                              <p:tgtEl>
                                                <p:sldTgt/>
                                              </p:tgtEl>
                                            </p:cond>
                                          </p:endCondLst>
                                        </p:cTn>
                                        <p:tgtEl>
                                          <p:sndTgt r:embed="rId2" name="click.wav"/>
                                        </p:tgtEl>
                                      </p:cMediaNode>
                                    </p:audio>
                                  </p:subTnLst>
                                </p:cTn>
                              </p:par>
                            </p:childTnLst>
                          </p:cTn>
                        </p:par>
                        <p:par>
                          <p:cTn id="280" fill="hold" nodeType="afterGroup">
                            <p:stCondLst>
                              <p:cond delay="63000"/>
                            </p:stCondLst>
                            <p:childTnLst>
                              <p:par>
                                <p:cTn id="281" presetID="10" presetClass="entr" presetSubtype="0" fill="hold" grpId="0" nodeType="afterEffect">
                                  <p:stCondLst>
                                    <p:cond delay="0"/>
                                  </p:stCondLst>
                                  <p:childTnLst>
                                    <p:set>
                                      <p:cBhvr>
                                        <p:cTn id="282" dur="1" fill="hold">
                                          <p:stCondLst>
                                            <p:cond delay="0"/>
                                          </p:stCondLst>
                                        </p:cTn>
                                        <p:tgtEl>
                                          <p:spTgt spid="81"/>
                                        </p:tgtEl>
                                        <p:attrNameLst>
                                          <p:attrName>style.visibility</p:attrName>
                                        </p:attrNameLst>
                                      </p:cBhvr>
                                      <p:to>
                                        <p:strVal val="visible"/>
                                      </p:to>
                                    </p:set>
                                    <p:animEffect transition="in" filter="fade">
                                      <p:cBhvr>
                                        <p:cTn id="283" dur="1000"/>
                                        <p:tgtEl>
                                          <p:spTgt spid="81"/>
                                        </p:tgtEl>
                                      </p:cBhvr>
                                    </p:animEffect>
                                  </p:childTnLst>
                                  <p:subTnLst>
                                    <p:set>
                                      <p:cBhvr override="childStyle">
                                        <p:cTn dur="1" fill="hold" display="0" masterRel="sameClick" afterEffect="1">
                                          <p:stCondLst>
                                            <p:cond evt="end" delay="0">
                                              <p:tn val="281"/>
                                            </p:cond>
                                          </p:stCondLst>
                                        </p:cTn>
                                        <p:tgtEl>
                                          <p:spTgt spid="81"/>
                                        </p:tgtEl>
                                        <p:attrNameLst>
                                          <p:attrName>style.visibility</p:attrName>
                                        </p:attrNameLst>
                                      </p:cBhvr>
                                      <p:to>
                                        <p:strVal val="hidden"/>
                                      </p:to>
                                    </p:set>
                                    <p:audio>
                                      <p:cMediaNode>
                                        <p:cTn display="0" masterRel="sameClick">
                                          <p:stCondLst>
                                            <p:cond evt="begin" delay="0">
                                              <p:tn val="281"/>
                                            </p:cond>
                                          </p:stCondLst>
                                          <p:endCondLst>
                                            <p:cond evt="onStopAudio" delay="0">
                                              <p:tgtEl>
                                                <p:sldTgt/>
                                              </p:tgtEl>
                                            </p:cond>
                                          </p:endCondLst>
                                        </p:cTn>
                                        <p:tgtEl>
                                          <p:sndTgt r:embed="rId2" name="click.wav"/>
                                        </p:tgtEl>
                                      </p:cMediaNode>
                                    </p:audio>
                                  </p:subTnLst>
                                </p:cTn>
                              </p:par>
                            </p:childTnLst>
                          </p:cTn>
                        </p:par>
                        <p:par>
                          <p:cTn id="284" fill="hold" nodeType="afterGroup">
                            <p:stCondLst>
                              <p:cond delay="64000"/>
                            </p:stCondLst>
                            <p:childTnLst>
                              <p:par>
                                <p:cTn id="285" presetID="10" presetClass="entr" presetSubtype="0" fill="hold" grpId="0" nodeType="afterEffect">
                                  <p:stCondLst>
                                    <p:cond delay="0"/>
                                  </p:stCondLst>
                                  <p:childTnLst>
                                    <p:set>
                                      <p:cBhvr>
                                        <p:cTn id="286" dur="1" fill="hold">
                                          <p:stCondLst>
                                            <p:cond delay="0"/>
                                          </p:stCondLst>
                                        </p:cTn>
                                        <p:tgtEl>
                                          <p:spTgt spid="80"/>
                                        </p:tgtEl>
                                        <p:attrNameLst>
                                          <p:attrName>style.visibility</p:attrName>
                                        </p:attrNameLst>
                                      </p:cBhvr>
                                      <p:to>
                                        <p:strVal val="visible"/>
                                      </p:to>
                                    </p:set>
                                    <p:animEffect transition="in" filter="fade">
                                      <p:cBhvr>
                                        <p:cTn id="287" dur="1000"/>
                                        <p:tgtEl>
                                          <p:spTgt spid="80"/>
                                        </p:tgtEl>
                                      </p:cBhvr>
                                    </p:animEffect>
                                  </p:childTnLst>
                                  <p:subTnLst>
                                    <p:set>
                                      <p:cBhvr override="childStyle">
                                        <p:cTn dur="1" fill="hold" display="0" masterRel="sameClick" afterEffect="1">
                                          <p:stCondLst>
                                            <p:cond evt="end" delay="0">
                                              <p:tn val="285"/>
                                            </p:cond>
                                          </p:stCondLst>
                                        </p:cTn>
                                        <p:tgtEl>
                                          <p:spTgt spid="80"/>
                                        </p:tgtEl>
                                        <p:attrNameLst>
                                          <p:attrName>style.visibility</p:attrName>
                                        </p:attrNameLst>
                                      </p:cBhvr>
                                      <p:to>
                                        <p:strVal val="hidden"/>
                                      </p:to>
                                    </p:set>
                                    <p:audio>
                                      <p:cMediaNode>
                                        <p:cTn display="0" masterRel="sameClick">
                                          <p:stCondLst>
                                            <p:cond evt="begin" delay="0">
                                              <p:tn val="285"/>
                                            </p:cond>
                                          </p:stCondLst>
                                          <p:endCondLst>
                                            <p:cond evt="onStopAudio" delay="0">
                                              <p:tgtEl>
                                                <p:sldTgt/>
                                              </p:tgtEl>
                                            </p:cond>
                                          </p:endCondLst>
                                        </p:cTn>
                                        <p:tgtEl>
                                          <p:sndTgt r:embed="rId2" name="click.wav"/>
                                        </p:tgtEl>
                                      </p:cMediaNode>
                                    </p:audio>
                                  </p:subTnLst>
                                </p:cTn>
                              </p:par>
                            </p:childTnLst>
                          </p:cTn>
                        </p:par>
                        <p:par>
                          <p:cTn id="288" fill="hold" nodeType="afterGroup">
                            <p:stCondLst>
                              <p:cond delay="65000"/>
                            </p:stCondLst>
                            <p:childTnLst>
                              <p:par>
                                <p:cTn id="289" presetID="10" presetClass="entr" presetSubtype="0" fill="hold" grpId="0" nodeType="afterEffect">
                                  <p:stCondLst>
                                    <p:cond delay="0"/>
                                  </p:stCondLst>
                                  <p:childTnLst>
                                    <p:set>
                                      <p:cBhvr>
                                        <p:cTn id="290" dur="1" fill="hold">
                                          <p:stCondLst>
                                            <p:cond delay="0"/>
                                          </p:stCondLst>
                                        </p:cTn>
                                        <p:tgtEl>
                                          <p:spTgt spid="79"/>
                                        </p:tgtEl>
                                        <p:attrNameLst>
                                          <p:attrName>style.visibility</p:attrName>
                                        </p:attrNameLst>
                                      </p:cBhvr>
                                      <p:to>
                                        <p:strVal val="visible"/>
                                      </p:to>
                                    </p:set>
                                    <p:animEffect transition="in" filter="fade">
                                      <p:cBhvr>
                                        <p:cTn id="291" dur="1000"/>
                                        <p:tgtEl>
                                          <p:spTgt spid="79"/>
                                        </p:tgtEl>
                                      </p:cBhvr>
                                    </p:animEffect>
                                  </p:childTnLst>
                                  <p:subTnLst>
                                    <p:set>
                                      <p:cBhvr override="childStyle">
                                        <p:cTn dur="1" fill="hold" display="0" masterRel="sameClick" afterEffect="1">
                                          <p:stCondLst>
                                            <p:cond evt="end" delay="0">
                                              <p:tn val="289"/>
                                            </p:cond>
                                          </p:stCondLst>
                                        </p:cTn>
                                        <p:tgtEl>
                                          <p:spTgt spid="79"/>
                                        </p:tgtEl>
                                        <p:attrNameLst>
                                          <p:attrName>style.visibility</p:attrName>
                                        </p:attrNameLst>
                                      </p:cBhvr>
                                      <p:to>
                                        <p:strVal val="hidden"/>
                                      </p:to>
                                    </p:set>
                                    <p:audio>
                                      <p:cMediaNode>
                                        <p:cTn display="0" masterRel="sameClick">
                                          <p:stCondLst>
                                            <p:cond evt="begin" delay="0">
                                              <p:tn val="289"/>
                                            </p:cond>
                                          </p:stCondLst>
                                          <p:endCondLst>
                                            <p:cond evt="onStopAudio" delay="0">
                                              <p:tgtEl>
                                                <p:sldTgt/>
                                              </p:tgtEl>
                                            </p:cond>
                                          </p:endCondLst>
                                        </p:cTn>
                                        <p:tgtEl>
                                          <p:sndTgt r:embed="rId2" name="click.wav"/>
                                        </p:tgtEl>
                                      </p:cMediaNode>
                                    </p:audio>
                                  </p:subTnLst>
                                </p:cTn>
                              </p:par>
                            </p:childTnLst>
                          </p:cTn>
                        </p:par>
                        <p:par>
                          <p:cTn id="292" fill="hold" nodeType="afterGroup">
                            <p:stCondLst>
                              <p:cond delay="66000"/>
                            </p:stCondLst>
                            <p:childTnLst>
                              <p:par>
                                <p:cTn id="293" presetID="10" presetClass="entr" presetSubtype="0" fill="hold" grpId="0" nodeType="afterEffect">
                                  <p:stCondLst>
                                    <p:cond delay="0"/>
                                  </p:stCondLst>
                                  <p:childTnLst>
                                    <p:set>
                                      <p:cBhvr>
                                        <p:cTn id="294" dur="1" fill="hold">
                                          <p:stCondLst>
                                            <p:cond delay="0"/>
                                          </p:stCondLst>
                                        </p:cTn>
                                        <p:tgtEl>
                                          <p:spTgt spid="78"/>
                                        </p:tgtEl>
                                        <p:attrNameLst>
                                          <p:attrName>style.visibility</p:attrName>
                                        </p:attrNameLst>
                                      </p:cBhvr>
                                      <p:to>
                                        <p:strVal val="visible"/>
                                      </p:to>
                                    </p:set>
                                    <p:animEffect transition="in" filter="fade">
                                      <p:cBhvr>
                                        <p:cTn id="295" dur="1000"/>
                                        <p:tgtEl>
                                          <p:spTgt spid="78"/>
                                        </p:tgtEl>
                                      </p:cBhvr>
                                    </p:animEffect>
                                  </p:childTnLst>
                                  <p:subTnLst>
                                    <p:set>
                                      <p:cBhvr override="childStyle">
                                        <p:cTn dur="1" fill="hold" display="0" masterRel="sameClick" afterEffect="1">
                                          <p:stCondLst>
                                            <p:cond evt="end" delay="0">
                                              <p:tn val="293"/>
                                            </p:cond>
                                          </p:stCondLst>
                                        </p:cTn>
                                        <p:tgtEl>
                                          <p:spTgt spid="78"/>
                                        </p:tgtEl>
                                        <p:attrNameLst>
                                          <p:attrName>style.visibility</p:attrName>
                                        </p:attrNameLst>
                                      </p:cBhvr>
                                      <p:to>
                                        <p:strVal val="hidden"/>
                                      </p:to>
                                    </p:set>
                                    <p:audio>
                                      <p:cMediaNode>
                                        <p:cTn display="0" masterRel="sameClick">
                                          <p:stCondLst>
                                            <p:cond evt="begin" delay="0">
                                              <p:tn val="293"/>
                                            </p:cond>
                                          </p:stCondLst>
                                          <p:endCondLst>
                                            <p:cond evt="onStopAudio" delay="0">
                                              <p:tgtEl>
                                                <p:sldTgt/>
                                              </p:tgtEl>
                                            </p:cond>
                                          </p:endCondLst>
                                        </p:cTn>
                                        <p:tgtEl>
                                          <p:sndTgt r:embed="rId2" name="click.wav"/>
                                        </p:tgtEl>
                                      </p:cMediaNode>
                                    </p:audio>
                                  </p:subTnLst>
                                </p:cTn>
                              </p:par>
                            </p:childTnLst>
                          </p:cTn>
                        </p:par>
                        <p:par>
                          <p:cTn id="296" fill="hold" nodeType="afterGroup">
                            <p:stCondLst>
                              <p:cond delay="67000"/>
                            </p:stCondLst>
                            <p:childTnLst>
                              <p:par>
                                <p:cTn id="297" presetID="10" presetClass="entr" presetSubtype="0" fill="hold" grpId="0" nodeType="afterEffect">
                                  <p:stCondLst>
                                    <p:cond delay="0"/>
                                  </p:stCondLst>
                                  <p:childTnLst>
                                    <p:set>
                                      <p:cBhvr>
                                        <p:cTn id="298" dur="1" fill="hold">
                                          <p:stCondLst>
                                            <p:cond delay="0"/>
                                          </p:stCondLst>
                                        </p:cTn>
                                        <p:tgtEl>
                                          <p:spTgt spid="77"/>
                                        </p:tgtEl>
                                        <p:attrNameLst>
                                          <p:attrName>style.visibility</p:attrName>
                                        </p:attrNameLst>
                                      </p:cBhvr>
                                      <p:to>
                                        <p:strVal val="visible"/>
                                      </p:to>
                                    </p:set>
                                    <p:animEffect transition="in" filter="fade">
                                      <p:cBhvr>
                                        <p:cTn id="299" dur="1000"/>
                                        <p:tgtEl>
                                          <p:spTgt spid="77"/>
                                        </p:tgtEl>
                                      </p:cBhvr>
                                    </p:animEffect>
                                  </p:childTnLst>
                                  <p:subTnLst>
                                    <p:set>
                                      <p:cBhvr override="childStyle">
                                        <p:cTn dur="1" fill="hold" display="0" masterRel="sameClick" afterEffect="1">
                                          <p:stCondLst>
                                            <p:cond evt="end" delay="0">
                                              <p:tn val="297"/>
                                            </p:cond>
                                          </p:stCondLst>
                                        </p:cTn>
                                        <p:tgtEl>
                                          <p:spTgt spid="77"/>
                                        </p:tgtEl>
                                        <p:attrNameLst>
                                          <p:attrName>style.visibility</p:attrName>
                                        </p:attrNameLst>
                                      </p:cBhvr>
                                      <p:to>
                                        <p:strVal val="hidden"/>
                                      </p:to>
                                    </p:set>
                                    <p:audio>
                                      <p:cMediaNode>
                                        <p:cTn display="0" masterRel="sameClick">
                                          <p:stCondLst>
                                            <p:cond evt="begin" delay="0">
                                              <p:tn val="297"/>
                                            </p:cond>
                                          </p:stCondLst>
                                          <p:endCondLst>
                                            <p:cond evt="onStopAudio" delay="0">
                                              <p:tgtEl>
                                                <p:sldTgt/>
                                              </p:tgtEl>
                                            </p:cond>
                                          </p:endCondLst>
                                        </p:cTn>
                                        <p:tgtEl>
                                          <p:sndTgt r:embed="rId2" name="click.wav"/>
                                        </p:tgtEl>
                                      </p:cMediaNode>
                                    </p:audio>
                                  </p:subTnLst>
                                </p:cTn>
                              </p:par>
                            </p:childTnLst>
                          </p:cTn>
                        </p:par>
                        <p:par>
                          <p:cTn id="300" fill="hold" nodeType="afterGroup">
                            <p:stCondLst>
                              <p:cond delay="68000"/>
                            </p:stCondLst>
                            <p:childTnLst>
                              <p:par>
                                <p:cTn id="301" presetID="10" presetClass="entr" presetSubtype="0" fill="hold" grpId="0" nodeType="afterEffect">
                                  <p:stCondLst>
                                    <p:cond delay="0"/>
                                  </p:stCondLst>
                                  <p:childTnLst>
                                    <p:set>
                                      <p:cBhvr>
                                        <p:cTn id="302" dur="1" fill="hold">
                                          <p:stCondLst>
                                            <p:cond delay="0"/>
                                          </p:stCondLst>
                                        </p:cTn>
                                        <p:tgtEl>
                                          <p:spTgt spid="76"/>
                                        </p:tgtEl>
                                        <p:attrNameLst>
                                          <p:attrName>style.visibility</p:attrName>
                                        </p:attrNameLst>
                                      </p:cBhvr>
                                      <p:to>
                                        <p:strVal val="visible"/>
                                      </p:to>
                                    </p:set>
                                    <p:animEffect transition="in" filter="fade">
                                      <p:cBhvr>
                                        <p:cTn id="303" dur="1000"/>
                                        <p:tgtEl>
                                          <p:spTgt spid="76"/>
                                        </p:tgtEl>
                                      </p:cBhvr>
                                    </p:animEffect>
                                  </p:childTnLst>
                                  <p:subTnLst>
                                    <p:set>
                                      <p:cBhvr override="childStyle">
                                        <p:cTn dur="1" fill="hold" display="0" masterRel="sameClick" afterEffect="1">
                                          <p:stCondLst>
                                            <p:cond evt="end" delay="0">
                                              <p:tn val="301"/>
                                            </p:cond>
                                          </p:stCondLst>
                                        </p:cTn>
                                        <p:tgtEl>
                                          <p:spTgt spid="76"/>
                                        </p:tgtEl>
                                        <p:attrNameLst>
                                          <p:attrName>style.visibility</p:attrName>
                                        </p:attrNameLst>
                                      </p:cBhvr>
                                      <p:to>
                                        <p:strVal val="hidden"/>
                                      </p:to>
                                    </p:set>
                                    <p:audio>
                                      <p:cMediaNode>
                                        <p:cTn display="0" masterRel="sameClick">
                                          <p:stCondLst>
                                            <p:cond evt="begin" delay="0">
                                              <p:tn val="301"/>
                                            </p:cond>
                                          </p:stCondLst>
                                          <p:endCondLst>
                                            <p:cond evt="onStopAudio" delay="0">
                                              <p:tgtEl>
                                                <p:sldTgt/>
                                              </p:tgtEl>
                                            </p:cond>
                                          </p:endCondLst>
                                        </p:cTn>
                                        <p:tgtEl>
                                          <p:sndTgt r:embed="rId2" name="click.wav"/>
                                        </p:tgtEl>
                                      </p:cMediaNode>
                                    </p:audio>
                                  </p:subTnLst>
                                </p:cTn>
                              </p:par>
                            </p:childTnLst>
                          </p:cTn>
                        </p:par>
                        <p:par>
                          <p:cTn id="304" fill="hold" nodeType="afterGroup">
                            <p:stCondLst>
                              <p:cond delay="69000"/>
                            </p:stCondLst>
                            <p:childTnLst>
                              <p:par>
                                <p:cTn id="305" presetID="10" presetClass="entr" presetSubtype="0" fill="hold" grpId="0" nodeType="afterEffect">
                                  <p:stCondLst>
                                    <p:cond delay="0"/>
                                  </p:stCondLst>
                                  <p:childTnLst>
                                    <p:set>
                                      <p:cBhvr>
                                        <p:cTn id="306" dur="1" fill="hold">
                                          <p:stCondLst>
                                            <p:cond delay="0"/>
                                          </p:stCondLst>
                                        </p:cTn>
                                        <p:tgtEl>
                                          <p:spTgt spid="75"/>
                                        </p:tgtEl>
                                        <p:attrNameLst>
                                          <p:attrName>style.visibility</p:attrName>
                                        </p:attrNameLst>
                                      </p:cBhvr>
                                      <p:to>
                                        <p:strVal val="visible"/>
                                      </p:to>
                                    </p:set>
                                    <p:animEffect transition="in" filter="fade">
                                      <p:cBhvr>
                                        <p:cTn id="307" dur="1000"/>
                                        <p:tgtEl>
                                          <p:spTgt spid="75"/>
                                        </p:tgtEl>
                                      </p:cBhvr>
                                    </p:animEffect>
                                  </p:childTnLst>
                                  <p:subTnLst>
                                    <p:set>
                                      <p:cBhvr override="childStyle">
                                        <p:cTn dur="1" fill="hold" display="0" masterRel="sameClick" afterEffect="1">
                                          <p:stCondLst>
                                            <p:cond evt="end" delay="0">
                                              <p:tn val="305"/>
                                            </p:cond>
                                          </p:stCondLst>
                                        </p:cTn>
                                        <p:tgtEl>
                                          <p:spTgt spid="75"/>
                                        </p:tgtEl>
                                        <p:attrNameLst>
                                          <p:attrName>style.visibility</p:attrName>
                                        </p:attrNameLst>
                                      </p:cBhvr>
                                      <p:to>
                                        <p:strVal val="hidden"/>
                                      </p:to>
                                    </p:set>
                                    <p:audio>
                                      <p:cMediaNode>
                                        <p:cTn display="0" masterRel="sameClick">
                                          <p:stCondLst>
                                            <p:cond evt="begin" delay="0">
                                              <p:tn val="305"/>
                                            </p:cond>
                                          </p:stCondLst>
                                          <p:endCondLst>
                                            <p:cond evt="onStopAudio" delay="0">
                                              <p:tgtEl>
                                                <p:sldTgt/>
                                              </p:tgtEl>
                                            </p:cond>
                                          </p:endCondLst>
                                        </p:cTn>
                                        <p:tgtEl>
                                          <p:sndTgt r:embed="rId2" name="click.wav"/>
                                        </p:tgtEl>
                                      </p:cMediaNode>
                                    </p:audio>
                                  </p:subTnLst>
                                </p:cTn>
                              </p:par>
                            </p:childTnLst>
                          </p:cTn>
                        </p:par>
                        <p:par>
                          <p:cTn id="308" fill="hold" nodeType="afterGroup">
                            <p:stCondLst>
                              <p:cond delay="70000"/>
                            </p:stCondLst>
                            <p:childTnLst>
                              <p:par>
                                <p:cTn id="309" presetID="10" presetClass="entr" presetSubtype="0" fill="hold" grpId="0" nodeType="afterEffect">
                                  <p:stCondLst>
                                    <p:cond delay="0"/>
                                  </p:stCondLst>
                                  <p:childTnLst>
                                    <p:set>
                                      <p:cBhvr>
                                        <p:cTn id="310" dur="1" fill="hold">
                                          <p:stCondLst>
                                            <p:cond delay="0"/>
                                          </p:stCondLst>
                                        </p:cTn>
                                        <p:tgtEl>
                                          <p:spTgt spid="74"/>
                                        </p:tgtEl>
                                        <p:attrNameLst>
                                          <p:attrName>style.visibility</p:attrName>
                                        </p:attrNameLst>
                                      </p:cBhvr>
                                      <p:to>
                                        <p:strVal val="visible"/>
                                      </p:to>
                                    </p:set>
                                    <p:animEffect transition="in" filter="fade">
                                      <p:cBhvr>
                                        <p:cTn id="311" dur="1000"/>
                                        <p:tgtEl>
                                          <p:spTgt spid="74"/>
                                        </p:tgtEl>
                                      </p:cBhvr>
                                    </p:animEffect>
                                  </p:childTnLst>
                                  <p:subTnLst>
                                    <p:set>
                                      <p:cBhvr override="childStyle">
                                        <p:cTn dur="1" fill="hold" display="0" masterRel="sameClick" afterEffect="1">
                                          <p:stCondLst>
                                            <p:cond evt="end" delay="0">
                                              <p:tn val="309"/>
                                            </p:cond>
                                          </p:stCondLst>
                                        </p:cTn>
                                        <p:tgtEl>
                                          <p:spTgt spid="74"/>
                                        </p:tgtEl>
                                        <p:attrNameLst>
                                          <p:attrName>style.visibility</p:attrName>
                                        </p:attrNameLst>
                                      </p:cBhvr>
                                      <p:to>
                                        <p:strVal val="hidden"/>
                                      </p:to>
                                    </p:set>
                                    <p:audio>
                                      <p:cMediaNode>
                                        <p:cTn display="0" masterRel="sameClick">
                                          <p:stCondLst>
                                            <p:cond evt="begin" delay="0">
                                              <p:tn val="309"/>
                                            </p:cond>
                                          </p:stCondLst>
                                          <p:endCondLst>
                                            <p:cond evt="onStopAudio" delay="0">
                                              <p:tgtEl>
                                                <p:sldTgt/>
                                              </p:tgtEl>
                                            </p:cond>
                                          </p:endCondLst>
                                        </p:cTn>
                                        <p:tgtEl>
                                          <p:sndTgt r:embed="rId2" name="click.wav"/>
                                        </p:tgtEl>
                                      </p:cMediaNode>
                                    </p:audio>
                                  </p:subTnLst>
                                </p:cTn>
                              </p:par>
                            </p:childTnLst>
                          </p:cTn>
                        </p:par>
                        <p:par>
                          <p:cTn id="312" fill="hold" nodeType="afterGroup">
                            <p:stCondLst>
                              <p:cond delay="71000"/>
                            </p:stCondLst>
                            <p:childTnLst>
                              <p:par>
                                <p:cTn id="313" presetID="10" presetClass="entr" presetSubtype="0" fill="hold" grpId="0" nodeType="afterEffect">
                                  <p:stCondLst>
                                    <p:cond delay="0"/>
                                  </p:stCondLst>
                                  <p:childTnLst>
                                    <p:set>
                                      <p:cBhvr>
                                        <p:cTn id="314" dur="1" fill="hold">
                                          <p:stCondLst>
                                            <p:cond delay="0"/>
                                          </p:stCondLst>
                                        </p:cTn>
                                        <p:tgtEl>
                                          <p:spTgt spid="73"/>
                                        </p:tgtEl>
                                        <p:attrNameLst>
                                          <p:attrName>style.visibility</p:attrName>
                                        </p:attrNameLst>
                                      </p:cBhvr>
                                      <p:to>
                                        <p:strVal val="visible"/>
                                      </p:to>
                                    </p:set>
                                    <p:animEffect transition="in" filter="fade">
                                      <p:cBhvr>
                                        <p:cTn id="315" dur="1000"/>
                                        <p:tgtEl>
                                          <p:spTgt spid="73"/>
                                        </p:tgtEl>
                                      </p:cBhvr>
                                    </p:animEffect>
                                  </p:childTnLst>
                                  <p:subTnLst>
                                    <p:set>
                                      <p:cBhvr override="childStyle">
                                        <p:cTn dur="1" fill="hold" display="0" masterRel="sameClick" afterEffect="1">
                                          <p:stCondLst>
                                            <p:cond evt="end" delay="0">
                                              <p:tn val="313"/>
                                            </p:cond>
                                          </p:stCondLst>
                                        </p:cTn>
                                        <p:tgtEl>
                                          <p:spTgt spid="73"/>
                                        </p:tgtEl>
                                        <p:attrNameLst>
                                          <p:attrName>style.visibility</p:attrName>
                                        </p:attrNameLst>
                                      </p:cBhvr>
                                      <p:to>
                                        <p:strVal val="hidden"/>
                                      </p:to>
                                    </p:set>
                                    <p:audio>
                                      <p:cMediaNode>
                                        <p:cTn display="0" masterRel="sameClick">
                                          <p:stCondLst>
                                            <p:cond evt="begin" delay="0">
                                              <p:tn val="313"/>
                                            </p:cond>
                                          </p:stCondLst>
                                          <p:endCondLst>
                                            <p:cond evt="onStopAudio" delay="0">
                                              <p:tgtEl>
                                                <p:sldTgt/>
                                              </p:tgtEl>
                                            </p:cond>
                                          </p:endCondLst>
                                        </p:cTn>
                                        <p:tgtEl>
                                          <p:sndTgt r:embed="rId2" name="click.wav"/>
                                        </p:tgtEl>
                                      </p:cMediaNode>
                                    </p:audio>
                                  </p:subTnLst>
                                </p:cTn>
                              </p:par>
                            </p:childTnLst>
                          </p:cTn>
                        </p:par>
                        <p:par>
                          <p:cTn id="316" fill="hold" nodeType="afterGroup">
                            <p:stCondLst>
                              <p:cond delay="72000"/>
                            </p:stCondLst>
                            <p:childTnLst>
                              <p:par>
                                <p:cTn id="317" presetID="10" presetClass="entr" presetSubtype="0" fill="hold" grpId="0" nodeType="afterEffect">
                                  <p:stCondLst>
                                    <p:cond delay="0"/>
                                  </p:stCondLst>
                                  <p:childTnLst>
                                    <p:set>
                                      <p:cBhvr>
                                        <p:cTn id="318" dur="1" fill="hold">
                                          <p:stCondLst>
                                            <p:cond delay="0"/>
                                          </p:stCondLst>
                                        </p:cTn>
                                        <p:tgtEl>
                                          <p:spTgt spid="94"/>
                                        </p:tgtEl>
                                        <p:attrNameLst>
                                          <p:attrName>style.visibility</p:attrName>
                                        </p:attrNameLst>
                                      </p:cBhvr>
                                      <p:to>
                                        <p:strVal val="visible"/>
                                      </p:to>
                                    </p:set>
                                    <p:animEffect transition="in" filter="fade">
                                      <p:cBhvr>
                                        <p:cTn id="319" dur="1000"/>
                                        <p:tgtEl>
                                          <p:spTgt spid="94"/>
                                        </p:tgtEl>
                                      </p:cBhvr>
                                    </p:animEffect>
                                  </p:childTnLst>
                                  <p:subTnLst>
                                    <p:set>
                                      <p:cBhvr override="childStyle">
                                        <p:cTn dur="1" fill="hold" display="0" masterRel="sameClick" afterEffect="1">
                                          <p:stCondLst>
                                            <p:cond evt="end" delay="0">
                                              <p:tn val="317"/>
                                            </p:cond>
                                          </p:stCondLst>
                                        </p:cTn>
                                        <p:tgtEl>
                                          <p:spTgt spid="94"/>
                                        </p:tgtEl>
                                        <p:attrNameLst>
                                          <p:attrName>style.visibility</p:attrName>
                                        </p:attrNameLst>
                                      </p:cBhvr>
                                      <p:to>
                                        <p:strVal val="hidden"/>
                                      </p:to>
                                    </p:set>
                                    <p:audio>
                                      <p:cMediaNode>
                                        <p:cTn display="0" masterRel="sameClick">
                                          <p:stCondLst>
                                            <p:cond evt="begin" delay="0">
                                              <p:tn val="317"/>
                                            </p:cond>
                                          </p:stCondLst>
                                          <p:endCondLst>
                                            <p:cond evt="onStopAudio" delay="0">
                                              <p:tgtEl>
                                                <p:sldTgt/>
                                              </p:tgtEl>
                                            </p:cond>
                                          </p:endCondLst>
                                        </p:cTn>
                                        <p:tgtEl>
                                          <p:sndTgt r:embed="rId2" name="click.wav"/>
                                        </p:tgtEl>
                                      </p:cMediaNode>
                                    </p:audio>
                                  </p:subTnLst>
                                </p:cTn>
                              </p:par>
                            </p:childTnLst>
                          </p:cTn>
                        </p:par>
                        <p:par>
                          <p:cTn id="320" fill="hold" nodeType="afterGroup">
                            <p:stCondLst>
                              <p:cond delay="73000"/>
                            </p:stCondLst>
                            <p:childTnLst>
                              <p:par>
                                <p:cTn id="321" presetID="10" presetClass="entr" presetSubtype="0" fill="hold" grpId="0" nodeType="afterEffect">
                                  <p:stCondLst>
                                    <p:cond delay="0"/>
                                  </p:stCondLst>
                                  <p:childTnLst>
                                    <p:set>
                                      <p:cBhvr>
                                        <p:cTn id="322" dur="1" fill="hold">
                                          <p:stCondLst>
                                            <p:cond delay="0"/>
                                          </p:stCondLst>
                                        </p:cTn>
                                        <p:tgtEl>
                                          <p:spTgt spid="93"/>
                                        </p:tgtEl>
                                        <p:attrNameLst>
                                          <p:attrName>style.visibility</p:attrName>
                                        </p:attrNameLst>
                                      </p:cBhvr>
                                      <p:to>
                                        <p:strVal val="visible"/>
                                      </p:to>
                                    </p:set>
                                    <p:animEffect transition="in" filter="fade">
                                      <p:cBhvr>
                                        <p:cTn id="323" dur="1000"/>
                                        <p:tgtEl>
                                          <p:spTgt spid="93"/>
                                        </p:tgtEl>
                                      </p:cBhvr>
                                    </p:animEffect>
                                  </p:childTnLst>
                                  <p:subTnLst>
                                    <p:set>
                                      <p:cBhvr override="childStyle">
                                        <p:cTn dur="1" fill="hold" display="0" masterRel="sameClick" afterEffect="1">
                                          <p:stCondLst>
                                            <p:cond evt="end" delay="0">
                                              <p:tn val="321"/>
                                            </p:cond>
                                          </p:stCondLst>
                                        </p:cTn>
                                        <p:tgtEl>
                                          <p:spTgt spid="93"/>
                                        </p:tgtEl>
                                        <p:attrNameLst>
                                          <p:attrName>style.visibility</p:attrName>
                                        </p:attrNameLst>
                                      </p:cBhvr>
                                      <p:to>
                                        <p:strVal val="hidden"/>
                                      </p:to>
                                    </p:set>
                                    <p:audio>
                                      <p:cMediaNode>
                                        <p:cTn display="0" masterRel="sameClick">
                                          <p:stCondLst>
                                            <p:cond evt="begin" delay="0">
                                              <p:tn val="321"/>
                                            </p:cond>
                                          </p:stCondLst>
                                          <p:endCondLst>
                                            <p:cond evt="onStopAudio" delay="0">
                                              <p:tgtEl>
                                                <p:sldTgt/>
                                              </p:tgtEl>
                                            </p:cond>
                                          </p:endCondLst>
                                        </p:cTn>
                                        <p:tgtEl>
                                          <p:sndTgt r:embed="rId2" name="click.wav"/>
                                        </p:tgtEl>
                                      </p:cMediaNode>
                                    </p:audio>
                                  </p:subTnLst>
                                </p:cTn>
                              </p:par>
                            </p:childTnLst>
                          </p:cTn>
                        </p:par>
                        <p:par>
                          <p:cTn id="324" fill="hold" nodeType="afterGroup">
                            <p:stCondLst>
                              <p:cond delay="74000"/>
                            </p:stCondLst>
                            <p:childTnLst>
                              <p:par>
                                <p:cTn id="325" presetID="10" presetClass="entr" presetSubtype="0" fill="hold" grpId="0" nodeType="afterEffect">
                                  <p:stCondLst>
                                    <p:cond delay="0"/>
                                  </p:stCondLst>
                                  <p:childTnLst>
                                    <p:set>
                                      <p:cBhvr>
                                        <p:cTn id="326" dur="1" fill="hold">
                                          <p:stCondLst>
                                            <p:cond delay="0"/>
                                          </p:stCondLst>
                                        </p:cTn>
                                        <p:tgtEl>
                                          <p:spTgt spid="92"/>
                                        </p:tgtEl>
                                        <p:attrNameLst>
                                          <p:attrName>style.visibility</p:attrName>
                                        </p:attrNameLst>
                                      </p:cBhvr>
                                      <p:to>
                                        <p:strVal val="visible"/>
                                      </p:to>
                                    </p:set>
                                    <p:animEffect transition="in" filter="fade">
                                      <p:cBhvr>
                                        <p:cTn id="327" dur="1000"/>
                                        <p:tgtEl>
                                          <p:spTgt spid="92"/>
                                        </p:tgtEl>
                                      </p:cBhvr>
                                    </p:animEffect>
                                  </p:childTnLst>
                                  <p:subTnLst>
                                    <p:set>
                                      <p:cBhvr override="childStyle">
                                        <p:cTn dur="1" fill="hold" display="0" masterRel="sameClick" afterEffect="1">
                                          <p:stCondLst>
                                            <p:cond evt="end" delay="0">
                                              <p:tn val="325"/>
                                            </p:cond>
                                          </p:stCondLst>
                                        </p:cTn>
                                        <p:tgtEl>
                                          <p:spTgt spid="92"/>
                                        </p:tgtEl>
                                        <p:attrNameLst>
                                          <p:attrName>style.visibility</p:attrName>
                                        </p:attrNameLst>
                                      </p:cBhvr>
                                      <p:to>
                                        <p:strVal val="hidden"/>
                                      </p:to>
                                    </p:set>
                                    <p:audio>
                                      <p:cMediaNode>
                                        <p:cTn display="0" masterRel="sameClick">
                                          <p:stCondLst>
                                            <p:cond evt="begin" delay="0">
                                              <p:tn val="325"/>
                                            </p:cond>
                                          </p:stCondLst>
                                          <p:endCondLst>
                                            <p:cond evt="onStopAudio" delay="0">
                                              <p:tgtEl>
                                                <p:sldTgt/>
                                              </p:tgtEl>
                                            </p:cond>
                                          </p:endCondLst>
                                        </p:cTn>
                                        <p:tgtEl>
                                          <p:sndTgt r:embed="rId2" name="click.wav"/>
                                        </p:tgtEl>
                                      </p:cMediaNode>
                                    </p:audio>
                                  </p:subTnLst>
                                </p:cTn>
                              </p:par>
                            </p:childTnLst>
                          </p:cTn>
                        </p:par>
                        <p:par>
                          <p:cTn id="328" fill="hold" nodeType="afterGroup">
                            <p:stCondLst>
                              <p:cond delay="75000"/>
                            </p:stCondLst>
                            <p:childTnLst>
                              <p:par>
                                <p:cTn id="329" presetID="10" presetClass="entr" presetSubtype="0" fill="hold" grpId="0" nodeType="afterEffect">
                                  <p:stCondLst>
                                    <p:cond delay="0"/>
                                  </p:stCondLst>
                                  <p:childTnLst>
                                    <p:set>
                                      <p:cBhvr>
                                        <p:cTn id="330" dur="1" fill="hold">
                                          <p:stCondLst>
                                            <p:cond delay="0"/>
                                          </p:stCondLst>
                                        </p:cTn>
                                        <p:tgtEl>
                                          <p:spTgt spid="90"/>
                                        </p:tgtEl>
                                        <p:attrNameLst>
                                          <p:attrName>style.visibility</p:attrName>
                                        </p:attrNameLst>
                                      </p:cBhvr>
                                      <p:to>
                                        <p:strVal val="visible"/>
                                      </p:to>
                                    </p:set>
                                    <p:animEffect transition="in" filter="fade">
                                      <p:cBhvr>
                                        <p:cTn id="331" dur="1000"/>
                                        <p:tgtEl>
                                          <p:spTgt spid="90"/>
                                        </p:tgtEl>
                                      </p:cBhvr>
                                    </p:animEffect>
                                  </p:childTnLst>
                                  <p:subTnLst>
                                    <p:set>
                                      <p:cBhvr override="childStyle">
                                        <p:cTn dur="1" fill="hold" display="0" masterRel="sameClick" afterEffect="1">
                                          <p:stCondLst>
                                            <p:cond evt="end" delay="0">
                                              <p:tn val="329"/>
                                            </p:cond>
                                          </p:stCondLst>
                                        </p:cTn>
                                        <p:tgtEl>
                                          <p:spTgt spid="90"/>
                                        </p:tgtEl>
                                        <p:attrNameLst>
                                          <p:attrName>style.visibility</p:attrName>
                                        </p:attrNameLst>
                                      </p:cBhvr>
                                      <p:to>
                                        <p:strVal val="hidden"/>
                                      </p:to>
                                    </p:set>
                                    <p:audio>
                                      <p:cMediaNode>
                                        <p:cTn display="0" masterRel="sameClick">
                                          <p:stCondLst>
                                            <p:cond evt="begin" delay="0">
                                              <p:tn val="329"/>
                                            </p:cond>
                                          </p:stCondLst>
                                          <p:endCondLst>
                                            <p:cond evt="onStopAudio" delay="0">
                                              <p:tgtEl>
                                                <p:sldTgt/>
                                              </p:tgtEl>
                                            </p:cond>
                                          </p:endCondLst>
                                        </p:cTn>
                                        <p:tgtEl>
                                          <p:sndTgt r:embed="rId2" name="click.wav"/>
                                        </p:tgtEl>
                                      </p:cMediaNode>
                                    </p:audio>
                                  </p:subTnLst>
                                </p:cTn>
                              </p:par>
                            </p:childTnLst>
                          </p:cTn>
                        </p:par>
                        <p:par>
                          <p:cTn id="332" fill="hold" nodeType="afterGroup">
                            <p:stCondLst>
                              <p:cond delay="76000"/>
                            </p:stCondLst>
                            <p:childTnLst>
                              <p:par>
                                <p:cTn id="333" presetID="10" presetClass="entr" presetSubtype="0" fill="hold" grpId="0" nodeType="afterEffect">
                                  <p:stCondLst>
                                    <p:cond delay="0"/>
                                  </p:stCondLst>
                                  <p:childTnLst>
                                    <p:set>
                                      <p:cBhvr>
                                        <p:cTn id="334" dur="1" fill="hold">
                                          <p:stCondLst>
                                            <p:cond delay="0"/>
                                          </p:stCondLst>
                                        </p:cTn>
                                        <p:tgtEl>
                                          <p:spTgt spid="91"/>
                                        </p:tgtEl>
                                        <p:attrNameLst>
                                          <p:attrName>style.visibility</p:attrName>
                                        </p:attrNameLst>
                                      </p:cBhvr>
                                      <p:to>
                                        <p:strVal val="visible"/>
                                      </p:to>
                                    </p:set>
                                    <p:animEffect transition="in" filter="fade">
                                      <p:cBhvr>
                                        <p:cTn id="335" dur="1000"/>
                                        <p:tgtEl>
                                          <p:spTgt spid="91"/>
                                        </p:tgtEl>
                                      </p:cBhvr>
                                    </p:animEffect>
                                  </p:childTnLst>
                                  <p:subTnLst>
                                    <p:set>
                                      <p:cBhvr override="childStyle">
                                        <p:cTn dur="1" fill="hold" display="0" masterRel="sameClick" afterEffect="1">
                                          <p:stCondLst>
                                            <p:cond evt="end" delay="0">
                                              <p:tn val="333"/>
                                            </p:cond>
                                          </p:stCondLst>
                                        </p:cTn>
                                        <p:tgtEl>
                                          <p:spTgt spid="91"/>
                                        </p:tgtEl>
                                        <p:attrNameLst>
                                          <p:attrName>style.visibility</p:attrName>
                                        </p:attrNameLst>
                                      </p:cBhvr>
                                      <p:to>
                                        <p:strVal val="hidden"/>
                                      </p:to>
                                    </p:set>
                                    <p:audio>
                                      <p:cMediaNode>
                                        <p:cTn display="0" masterRel="sameClick">
                                          <p:stCondLst>
                                            <p:cond evt="begin" delay="0">
                                              <p:tn val="333"/>
                                            </p:cond>
                                          </p:stCondLst>
                                          <p:endCondLst>
                                            <p:cond evt="onStopAudio" delay="0">
                                              <p:tgtEl>
                                                <p:sldTgt/>
                                              </p:tgtEl>
                                            </p:cond>
                                          </p:endCondLst>
                                        </p:cTn>
                                        <p:tgtEl>
                                          <p:sndTgt r:embed="rId2" name="click.wav"/>
                                        </p:tgtEl>
                                      </p:cMediaNode>
                                    </p:audio>
                                  </p:subTnLst>
                                </p:cTn>
                              </p:par>
                            </p:childTnLst>
                          </p:cTn>
                        </p:par>
                        <p:par>
                          <p:cTn id="336" fill="hold" nodeType="afterGroup">
                            <p:stCondLst>
                              <p:cond delay="77000"/>
                            </p:stCondLst>
                            <p:childTnLst>
                              <p:par>
                                <p:cTn id="337" presetID="10" presetClass="entr" presetSubtype="0" fill="hold" grpId="0" nodeType="afterEffect">
                                  <p:stCondLst>
                                    <p:cond delay="0"/>
                                  </p:stCondLst>
                                  <p:childTnLst>
                                    <p:set>
                                      <p:cBhvr>
                                        <p:cTn id="338" dur="1" fill="hold">
                                          <p:stCondLst>
                                            <p:cond delay="0"/>
                                          </p:stCondLst>
                                        </p:cTn>
                                        <p:tgtEl>
                                          <p:spTgt spid="89"/>
                                        </p:tgtEl>
                                        <p:attrNameLst>
                                          <p:attrName>style.visibility</p:attrName>
                                        </p:attrNameLst>
                                      </p:cBhvr>
                                      <p:to>
                                        <p:strVal val="visible"/>
                                      </p:to>
                                    </p:set>
                                    <p:animEffect transition="in" filter="fade">
                                      <p:cBhvr>
                                        <p:cTn id="339" dur="1000"/>
                                        <p:tgtEl>
                                          <p:spTgt spid="89"/>
                                        </p:tgtEl>
                                      </p:cBhvr>
                                    </p:animEffect>
                                  </p:childTnLst>
                                  <p:subTnLst>
                                    <p:set>
                                      <p:cBhvr override="childStyle">
                                        <p:cTn dur="1" fill="hold" display="0" masterRel="sameClick" afterEffect="1">
                                          <p:stCondLst>
                                            <p:cond evt="end" delay="0">
                                              <p:tn val="337"/>
                                            </p:cond>
                                          </p:stCondLst>
                                        </p:cTn>
                                        <p:tgtEl>
                                          <p:spTgt spid="89"/>
                                        </p:tgtEl>
                                        <p:attrNameLst>
                                          <p:attrName>style.visibility</p:attrName>
                                        </p:attrNameLst>
                                      </p:cBhvr>
                                      <p:to>
                                        <p:strVal val="hidden"/>
                                      </p:to>
                                    </p:set>
                                    <p:audio>
                                      <p:cMediaNode>
                                        <p:cTn display="0" masterRel="sameClick">
                                          <p:stCondLst>
                                            <p:cond evt="begin" delay="0">
                                              <p:tn val="337"/>
                                            </p:cond>
                                          </p:stCondLst>
                                          <p:endCondLst>
                                            <p:cond evt="onStopAudio" delay="0">
                                              <p:tgtEl>
                                                <p:sldTgt/>
                                              </p:tgtEl>
                                            </p:cond>
                                          </p:endCondLst>
                                        </p:cTn>
                                        <p:tgtEl>
                                          <p:sndTgt r:embed="rId2" name="click.wav"/>
                                        </p:tgtEl>
                                      </p:cMediaNode>
                                    </p:audio>
                                  </p:subTnLst>
                                </p:cTn>
                              </p:par>
                            </p:childTnLst>
                          </p:cTn>
                        </p:par>
                        <p:par>
                          <p:cTn id="340" fill="hold" nodeType="afterGroup">
                            <p:stCondLst>
                              <p:cond delay="78000"/>
                            </p:stCondLst>
                            <p:childTnLst>
                              <p:par>
                                <p:cTn id="341" presetID="10" presetClass="entr" presetSubtype="0" fill="hold" grpId="0" nodeType="afterEffect">
                                  <p:stCondLst>
                                    <p:cond delay="0"/>
                                  </p:stCondLst>
                                  <p:childTnLst>
                                    <p:set>
                                      <p:cBhvr>
                                        <p:cTn id="342" dur="1" fill="hold">
                                          <p:stCondLst>
                                            <p:cond delay="0"/>
                                          </p:stCondLst>
                                        </p:cTn>
                                        <p:tgtEl>
                                          <p:spTgt spid="88"/>
                                        </p:tgtEl>
                                        <p:attrNameLst>
                                          <p:attrName>style.visibility</p:attrName>
                                        </p:attrNameLst>
                                      </p:cBhvr>
                                      <p:to>
                                        <p:strVal val="visible"/>
                                      </p:to>
                                    </p:set>
                                    <p:animEffect transition="in" filter="fade">
                                      <p:cBhvr>
                                        <p:cTn id="343" dur="1000"/>
                                        <p:tgtEl>
                                          <p:spTgt spid="88"/>
                                        </p:tgtEl>
                                      </p:cBhvr>
                                    </p:animEffect>
                                  </p:childTnLst>
                                  <p:subTnLst>
                                    <p:set>
                                      <p:cBhvr override="childStyle">
                                        <p:cTn dur="1" fill="hold" display="0" masterRel="sameClick" afterEffect="1">
                                          <p:stCondLst>
                                            <p:cond evt="end" delay="0">
                                              <p:tn val="341"/>
                                            </p:cond>
                                          </p:stCondLst>
                                        </p:cTn>
                                        <p:tgtEl>
                                          <p:spTgt spid="88"/>
                                        </p:tgtEl>
                                        <p:attrNameLst>
                                          <p:attrName>style.visibility</p:attrName>
                                        </p:attrNameLst>
                                      </p:cBhvr>
                                      <p:to>
                                        <p:strVal val="hidden"/>
                                      </p:to>
                                    </p:se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4" fill="hold" nodeType="afterGroup">
                            <p:stCondLst>
                              <p:cond delay="79000"/>
                            </p:stCondLst>
                            <p:childTnLst>
                              <p:par>
                                <p:cTn id="345" presetID="10" presetClass="entr" presetSubtype="0" fill="hold" grpId="0" nodeType="afterEffect">
                                  <p:stCondLst>
                                    <p:cond delay="0"/>
                                  </p:stCondLst>
                                  <p:childTnLst>
                                    <p:set>
                                      <p:cBhvr>
                                        <p:cTn id="346" dur="1" fill="hold">
                                          <p:stCondLst>
                                            <p:cond delay="0"/>
                                          </p:stCondLst>
                                        </p:cTn>
                                        <p:tgtEl>
                                          <p:spTgt spid="87"/>
                                        </p:tgtEl>
                                        <p:attrNameLst>
                                          <p:attrName>style.visibility</p:attrName>
                                        </p:attrNameLst>
                                      </p:cBhvr>
                                      <p:to>
                                        <p:strVal val="visible"/>
                                      </p:to>
                                    </p:set>
                                    <p:animEffect transition="in" filter="fade">
                                      <p:cBhvr>
                                        <p:cTn id="347" dur="1000"/>
                                        <p:tgtEl>
                                          <p:spTgt spid="87"/>
                                        </p:tgtEl>
                                      </p:cBhvr>
                                    </p:animEffect>
                                  </p:childTnLst>
                                  <p:subTnLst>
                                    <p:set>
                                      <p:cBhvr override="childStyle">
                                        <p:cTn dur="1" fill="hold" display="0" masterRel="sameClick" afterEffect="1">
                                          <p:stCondLst>
                                            <p:cond evt="end" delay="0">
                                              <p:tn val="345"/>
                                            </p:cond>
                                          </p:stCondLst>
                                        </p:cTn>
                                        <p:tgtEl>
                                          <p:spTgt spid="87"/>
                                        </p:tgtEl>
                                        <p:attrNameLst>
                                          <p:attrName>style.visibility</p:attrName>
                                        </p:attrNameLst>
                                      </p:cBhvr>
                                      <p:to>
                                        <p:strVal val="hidden"/>
                                      </p:to>
                                    </p:set>
                                    <p:audio>
                                      <p:cMediaNode>
                                        <p:cTn display="0" masterRel="sameClick">
                                          <p:stCondLst>
                                            <p:cond evt="begin" delay="0">
                                              <p:tn val="345"/>
                                            </p:cond>
                                          </p:stCondLst>
                                          <p:endCondLst>
                                            <p:cond evt="onStopAudio" delay="0">
                                              <p:tgtEl>
                                                <p:sldTgt/>
                                              </p:tgtEl>
                                            </p:cond>
                                          </p:endCondLst>
                                        </p:cTn>
                                        <p:tgtEl>
                                          <p:sndTgt r:embed="rId2" name="click.wav"/>
                                        </p:tgtEl>
                                      </p:cMediaNode>
                                    </p:audio>
                                  </p:subTnLst>
                                </p:cTn>
                              </p:par>
                            </p:childTnLst>
                          </p:cTn>
                        </p:par>
                        <p:par>
                          <p:cTn id="348" fill="hold" nodeType="afterGroup">
                            <p:stCondLst>
                              <p:cond delay="80000"/>
                            </p:stCondLst>
                            <p:childTnLst>
                              <p:par>
                                <p:cTn id="349" presetID="10" presetClass="entr" presetSubtype="0" fill="hold" grpId="0" nodeType="afterEffect">
                                  <p:stCondLst>
                                    <p:cond delay="0"/>
                                  </p:stCondLst>
                                  <p:childTnLst>
                                    <p:set>
                                      <p:cBhvr>
                                        <p:cTn id="350" dur="1" fill="hold">
                                          <p:stCondLst>
                                            <p:cond delay="0"/>
                                          </p:stCondLst>
                                        </p:cTn>
                                        <p:tgtEl>
                                          <p:spTgt spid="86"/>
                                        </p:tgtEl>
                                        <p:attrNameLst>
                                          <p:attrName>style.visibility</p:attrName>
                                        </p:attrNameLst>
                                      </p:cBhvr>
                                      <p:to>
                                        <p:strVal val="visible"/>
                                      </p:to>
                                    </p:set>
                                    <p:animEffect transition="in" filter="fade">
                                      <p:cBhvr>
                                        <p:cTn id="351" dur="1000"/>
                                        <p:tgtEl>
                                          <p:spTgt spid="86"/>
                                        </p:tgtEl>
                                      </p:cBhvr>
                                    </p:animEffect>
                                  </p:childTnLst>
                                  <p:subTnLst>
                                    <p:set>
                                      <p:cBhvr override="childStyle">
                                        <p:cTn dur="1" fill="hold" display="0" masterRel="sameClick" afterEffect="1">
                                          <p:stCondLst>
                                            <p:cond evt="end" delay="0">
                                              <p:tn val="349"/>
                                            </p:cond>
                                          </p:stCondLst>
                                        </p:cTn>
                                        <p:tgtEl>
                                          <p:spTgt spid="86"/>
                                        </p:tgtEl>
                                        <p:attrNameLst>
                                          <p:attrName>style.visibility</p:attrName>
                                        </p:attrNameLst>
                                      </p:cBhvr>
                                      <p:to>
                                        <p:strVal val="hidden"/>
                                      </p:to>
                                    </p:set>
                                    <p:audio>
                                      <p:cMediaNode>
                                        <p:cTn display="0" masterRel="sameClick">
                                          <p:stCondLst>
                                            <p:cond evt="begin" delay="0">
                                              <p:tn val="349"/>
                                            </p:cond>
                                          </p:stCondLst>
                                          <p:endCondLst>
                                            <p:cond evt="onStopAudio" delay="0">
                                              <p:tgtEl>
                                                <p:sldTgt/>
                                              </p:tgtEl>
                                            </p:cond>
                                          </p:endCondLst>
                                        </p:cTn>
                                        <p:tgtEl>
                                          <p:sndTgt r:embed="rId2" name="click.wav"/>
                                        </p:tgtEl>
                                      </p:cMediaNode>
                                    </p:audio>
                                  </p:subTnLst>
                                </p:cTn>
                              </p:par>
                            </p:childTnLst>
                          </p:cTn>
                        </p:par>
                        <p:par>
                          <p:cTn id="352" fill="hold" nodeType="afterGroup">
                            <p:stCondLst>
                              <p:cond delay="81000"/>
                            </p:stCondLst>
                            <p:childTnLst>
                              <p:par>
                                <p:cTn id="353" presetID="10" presetClass="entr" presetSubtype="0" fill="hold" grpId="0" nodeType="afterEffect">
                                  <p:stCondLst>
                                    <p:cond delay="0"/>
                                  </p:stCondLst>
                                  <p:childTnLst>
                                    <p:set>
                                      <p:cBhvr>
                                        <p:cTn id="354" dur="1" fill="hold">
                                          <p:stCondLst>
                                            <p:cond delay="0"/>
                                          </p:stCondLst>
                                        </p:cTn>
                                        <p:tgtEl>
                                          <p:spTgt spid="85"/>
                                        </p:tgtEl>
                                        <p:attrNameLst>
                                          <p:attrName>style.visibility</p:attrName>
                                        </p:attrNameLst>
                                      </p:cBhvr>
                                      <p:to>
                                        <p:strVal val="visible"/>
                                      </p:to>
                                    </p:set>
                                    <p:animEffect transition="in" filter="fade">
                                      <p:cBhvr>
                                        <p:cTn id="355" dur="1000"/>
                                        <p:tgtEl>
                                          <p:spTgt spid="85"/>
                                        </p:tgtEl>
                                      </p:cBhvr>
                                    </p:animEffect>
                                  </p:childTnLst>
                                  <p:subTnLst>
                                    <p:set>
                                      <p:cBhvr override="childStyle">
                                        <p:cTn dur="1" fill="hold" display="0" masterRel="sameClick" afterEffect="1">
                                          <p:stCondLst>
                                            <p:cond evt="end" delay="0">
                                              <p:tn val="353"/>
                                            </p:cond>
                                          </p:stCondLst>
                                        </p:cTn>
                                        <p:tgtEl>
                                          <p:spTgt spid="85"/>
                                        </p:tgtEl>
                                        <p:attrNameLst>
                                          <p:attrName>style.visibility</p:attrName>
                                        </p:attrNameLst>
                                      </p:cBhvr>
                                      <p:to>
                                        <p:strVal val="hidden"/>
                                      </p:to>
                                    </p:se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6" fill="hold" nodeType="afterGroup">
                            <p:stCondLst>
                              <p:cond delay="82000"/>
                            </p:stCondLst>
                            <p:childTnLst>
                              <p:par>
                                <p:cTn id="357" presetID="10" presetClass="entr" presetSubtype="0" fill="hold" grpId="0" nodeType="afterEffect">
                                  <p:stCondLst>
                                    <p:cond delay="0"/>
                                  </p:stCondLst>
                                  <p:childTnLst>
                                    <p:set>
                                      <p:cBhvr>
                                        <p:cTn id="358" dur="1" fill="hold">
                                          <p:stCondLst>
                                            <p:cond delay="0"/>
                                          </p:stCondLst>
                                        </p:cTn>
                                        <p:tgtEl>
                                          <p:spTgt spid="84"/>
                                        </p:tgtEl>
                                        <p:attrNameLst>
                                          <p:attrName>style.visibility</p:attrName>
                                        </p:attrNameLst>
                                      </p:cBhvr>
                                      <p:to>
                                        <p:strVal val="visible"/>
                                      </p:to>
                                    </p:set>
                                    <p:animEffect transition="in" filter="fade">
                                      <p:cBhvr>
                                        <p:cTn id="359" dur="1000"/>
                                        <p:tgtEl>
                                          <p:spTgt spid="84"/>
                                        </p:tgtEl>
                                      </p:cBhvr>
                                    </p:animEffect>
                                  </p:childTnLst>
                                  <p:subTnLst>
                                    <p:set>
                                      <p:cBhvr override="childStyle">
                                        <p:cTn dur="1" fill="hold" display="0" masterRel="sameClick" afterEffect="1">
                                          <p:stCondLst>
                                            <p:cond evt="end" delay="0">
                                              <p:tn val="357"/>
                                            </p:cond>
                                          </p:stCondLst>
                                        </p:cTn>
                                        <p:tgtEl>
                                          <p:spTgt spid="84"/>
                                        </p:tgtEl>
                                        <p:attrNameLst>
                                          <p:attrName>style.visibility</p:attrName>
                                        </p:attrNameLst>
                                      </p:cBhvr>
                                      <p:to>
                                        <p:strVal val="hidden"/>
                                      </p:to>
                                    </p:set>
                                    <p:audio>
                                      <p:cMediaNode>
                                        <p:cTn display="0" masterRel="sameClick">
                                          <p:stCondLst>
                                            <p:cond evt="begin" delay="0">
                                              <p:tn val="357"/>
                                            </p:cond>
                                          </p:stCondLst>
                                          <p:endCondLst>
                                            <p:cond evt="onStopAudio" delay="0">
                                              <p:tgtEl>
                                                <p:sldTgt/>
                                              </p:tgtEl>
                                            </p:cond>
                                          </p:endCondLst>
                                        </p:cTn>
                                        <p:tgtEl>
                                          <p:sndTgt r:embed="rId2" name="click.wav"/>
                                        </p:tgtEl>
                                      </p:cMediaNode>
                                    </p:audio>
                                  </p:subTnLst>
                                </p:cTn>
                              </p:par>
                            </p:childTnLst>
                          </p:cTn>
                        </p:par>
                        <p:par>
                          <p:cTn id="360" fill="hold" nodeType="afterGroup">
                            <p:stCondLst>
                              <p:cond delay="83000"/>
                            </p:stCondLst>
                            <p:childTnLst>
                              <p:par>
                                <p:cTn id="361" presetID="10" presetClass="entr" presetSubtype="0" fill="hold" grpId="0" nodeType="afterEffect" nodePh="1">
                                  <p:stCondLst>
                                    <p:cond delay="0"/>
                                  </p:stCondLst>
                                  <p:endCondLst>
                                    <p:cond evt="begin" delay="0">
                                      <p:tn val="361"/>
                                    </p:cond>
                                  </p:endCondLst>
                                  <p:childTnLst>
                                    <p:set>
                                      <p:cBhvr>
                                        <p:cTn id="362" dur="1" fill="hold">
                                          <p:stCondLst>
                                            <p:cond delay="0"/>
                                          </p:stCondLst>
                                        </p:cTn>
                                        <p:tgtEl>
                                          <p:spTgt spid="101"/>
                                        </p:tgtEl>
                                        <p:attrNameLst>
                                          <p:attrName>style.visibility</p:attrName>
                                        </p:attrNameLst>
                                      </p:cBhvr>
                                      <p:to>
                                        <p:strVal val="visible"/>
                                      </p:to>
                                    </p:set>
                                    <p:animEffect transition="in" filter="fade">
                                      <p:cBhvr>
                                        <p:cTn id="363" dur="1000"/>
                                        <p:tgtEl>
                                          <p:spTgt spid="101"/>
                                        </p:tgtEl>
                                      </p:cBhvr>
                                    </p:animEffect>
                                  </p:childTnLst>
                                  <p:subTnLst>
                                    <p:set>
                                      <p:cBhvr override="childStyle">
                                        <p:cTn dur="1" fill="hold" display="0" masterRel="sameClick" afterEffect="1">
                                          <p:stCondLst>
                                            <p:cond evt="end" delay="0">
                                              <p:tn val="361"/>
                                            </p:cond>
                                          </p:stCondLst>
                                        </p:cTn>
                                        <p:tgtEl>
                                          <p:spTgt spid="101"/>
                                        </p:tgtEl>
                                        <p:attrNameLst>
                                          <p:attrName>style.visibility</p:attrName>
                                        </p:attrNameLst>
                                      </p:cBhvr>
                                      <p:to>
                                        <p:strVal val="hidden"/>
                                      </p:to>
                                    </p:set>
                                    <p:audio>
                                      <p:cMediaNode>
                                        <p:cTn display="0" masterRel="sameClick">
                                          <p:stCondLst>
                                            <p:cond evt="begin" delay="0">
                                              <p:tn val="361"/>
                                            </p:cond>
                                          </p:stCondLst>
                                          <p:endCondLst>
                                            <p:cond evt="onStopAudio" delay="0">
                                              <p:tgtEl>
                                                <p:sldTgt/>
                                              </p:tgtEl>
                                            </p:cond>
                                          </p:endCondLst>
                                        </p:cTn>
                                        <p:tgtEl>
                                          <p:sndTgt r:embed="rId2" name="click.wav"/>
                                        </p:tgtEl>
                                      </p:cMediaNode>
                                    </p:audio>
                                  </p:subTnLst>
                                </p:cTn>
                              </p:par>
                            </p:childTnLst>
                          </p:cTn>
                        </p:par>
                        <p:par>
                          <p:cTn id="364" fill="hold" nodeType="afterGroup">
                            <p:stCondLst>
                              <p:cond delay="84000"/>
                            </p:stCondLst>
                            <p:childTnLst>
                              <p:par>
                                <p:cTn id="365" presetID="10" presetClass="entr" presetSubtype="0" fill="hold" grpId="0" nodeType="afterEffect">
                                  <p:stCondLst>
                                    <p:cond delay="0"/>
                                  </p:stCondLst>
                                  <p:childTnLst>
                                    <p:set>
                                      <p:cBhvr>
                                        <p:cTn id="366" dur="1" fill="hold">
                                          <p:stCondLst>
                                            <p:cond delay="0"/>
                                          </p:stCondLst>
                                        </p:cTn>
                                        <p:tgtEl>
                                          <p:spTgt spid="96"/>
                                        </p:tgtEl>
                                        <p:attrNameLst>
                                          <p:attrName>style.visibility</p:attrName>
                                        </p:attrNameLst>
                                      </p:cBhvr>
                                      <p:to>
                                        <p:strVal val="visible"/>
                                      </p:to>
                                    </p:set>
                                    <p:animEffect transition="in" filter="fade">
                                      <p:cBhvr>
                                        <p:cTn id="367" dur="1000"/>
                                        <p:tgtEl>
                                          <p:spTgt spid="96"/>
                                        </p:tgtEl>
                                      </p:cBhvr>
                                    </p:animEffect>
                                  </p:childTnLst>
                                  <p:subTnLst>
                                    <p:set>
                                      <p:cBhvr override="childStyle">
                                        <p:cTn dur="1" fill="hold" display="0" masterRel="sameClick" afterEffect="1">
                                          <p:stCondLst>
                                            <p:cond evt="end" delay="0">
                                              <p:tn val="365"/>
                                            </p:cond>
                                          </p:stCondLst>
                                        </p:cTn>
                                        <p:tgtEl>
                                          <p:spTgt spid="96"/>
                                        </p:tgtEl>
                                        <p:attrNameLst>
                                          <p:attrName>style.visibility</p:attrName>
                                        </p:attrNameLst>
                                      </p:cBhvr>
                                      <p:to>
                                        <p:strVal val="hidden"/>
                                      </p:to>
                                    </p:se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8" fill="hold" nodeType="afterGroup">
                            <p:stCondLst>
                              <p:cond delay="85000"/>
                            </p:stCondLst>
                            <p:childTnLst>
                              <p:par>
                                <p:cTn id="369" presetID="10" presetClass="entr" presetSubtype="0" fill="hold" grpId="0" nodeType="afterEffect">
                                  <p:stCondLst>
                                    <p:cond delay="0"/>
                                  </p:stCondLst>
                                  <p:childTnLst>
                                    <p:set>
                                      <p:cBhvr>
                                        <p:cTn id="370" dur="1" fill="hold">
                                          <p:stCondLst>
                                            <p:cond delay="0"/>
                                          </p:stCondLst>
                                        </p:cTn>
                                        <p:tgtEl>
                                          <p:spTgt spid="97"/>
                                        </p:tgtEl>
                                        <p:attrNameLst>
                                          <p:attrName>style.visibility</p:attrName>
                                        </p:attrNameLst>
                                      </p:cBhvr>
                                      <p:to>
                                        <p:strVal val="visible"/>
                                      </p:to>
                                    </p:set>
                                    <p:animEffect transition="in" filter="fade">
                                      <p:cBhvr>
                                        <p:cTn id="371" dur="1000"/>
                                        <p:tgtEl>
                                          <p:spTgt spid="97"/>
                                        </p:tgtEl>
                                      </p:cBhvr>
                                    </p:animEffect>
                                  </p:childTnLst>
                                  <p:subTnLst>
                                    <p:set>
                                      <p:cBhvr override="childStyle">
                                        <p:cTn dur="1" fill="hold" display="0" masterRel="sameClick" afterEffect="1">
                                          <p:stCondLst>
                                            <p:cond evt="end" delay="0">
                                              <p:tn val="369"/>
                                            </p:cond>
                                          </p:stCondLst>
                                        </p:cTn>
                                        <p:tgtEl>
                                          <p:spTgt spid="97"/>
                                        </p:tgtEl>
                                        <p:attrNameLst>
                                          <p:attrName>style.visibility</p:attrName>
                                        </p:attrNameLst>
                                      </p:cBhvr>
                                      <p:to>
                                        <p:strVal val="hidden"/>
                                      </p:to>
                                    </p:set>
                                    <p:audio>
                                      <p:cMediaNode>
                                        <p:cTn display="0" masterRel="sameClick">
                                          <p:stCondLst>
                                            <p:cond evt="begin" delay="0">
                                              <p:tn val="369"/>
                                            </p:cond>
                                          </p:stCondLst>
                                          <p:endCondLst>
                                            <p:cond evt="onStopAudio" delay="0">
                                              <p:tgtEl>
                                                <p:sldTgt/>
                                              </p:tgtEl>
                                            </p:cond>
                                          </p:endCondLst>
                                        </p:cTn>
                                        <p:tgtEl>
                                          <p:sndTgt r:embed="rId2" name="click.wav"/>
                                        </p:tgtEl>
                                      </p:cMediaNode>
                                    </p:audio>
                                  </p:subTnLst>
                                </p:cTn>
                              </p:par>
                            </p:childTnLst>
                          </p:cTn>
                        </p:par>
                        <p:par>
                          <p:cTn id="372" fill="hold" nodeType="afterGroup">
                            <p:stCondLst>
                              <p:cond delay="86000"/>
                            </p:stCondLst>
                            <p:childTnLst>
                              <p:par>
                                <p:cTn id="373" presetID="10" presetClass="entr" presetSubtype="0" fill="hold" grpId="0" nodeType="afterEffect">
                                  <p:stCondLst>
                                    <p:cond delay="0"/>
                                  </p:stCondLst>
                                  <p:childTnLst>
                                    <p:set>
                                      <p:cBhvr>
                                        <p:cTn id="374" dur="1" fill="hold">
                                          <p:stCondLst>
                                            <p:cond delay="0"/>
                                          </p:stCondLst>
                                        </p:cTn>
                                        <p:tgtEl>
                                          <p:spTgt spid="98"/>
                                        </p:tgtEl>
                                        <p:attrNameLst>
                                          <p:attrName>style.visibility</p:attrName>
                                        </p:attrNameLst>
                                      </p:cBhvr>
                                      <p:to>
                                        <p:strVal val="visible"/>
                                      </p:to>
                                    </p:set>
                                    <p:animEffect transition="in" filter="fade">
                                      <p:cBhvr>
                                        <p:cTn id="375" dur="1000"/>
                                        <p:tgtEl>
                                          <p:spTgt spid="98"/>
                                        </p:tgtEl>
                                      </p:cBhvr>
                                    </p:animEffect>
                                  </p:childTnLst>
                                  <p:subTnLst>
                                    <p:set>
                                      <p:cBhvr override="childStyle">
                                        <p:cTn dur="1" fill="hold" display="0" masterRel="sameClick" afterEffect="1">
                                          <p:stCondLst>
                                            <p:cond evt="end" delay="0">
                                              <p:tn val="373"/>
                                            </p:cond>
                                          </p:stCondLst>
                                        </p:cTn>
                                        <p:tgtEl>
                                          <p:spTgt spid="98"/>
                                        </p:tgtEl>
                                        <p:attrNameLst>
                                          <p:attrName>style.visibility</p:attrName>
                                        </p:attrNameLst>
                                      </p:cBhvr>
                                      <p:to>
                                        <p:strVal val="hidden"/>
                                      </p:to>
                                    </p:set>
                                    <p:audio>
                                      <p:cMediaNode>
                                        <p:cTn display="0" masterRel="sameClick">
                                          <p:stCondLst>
                                            <p:cond evt="begin" delay="0">
                                              <p:tn val="373"/>
                                            </p:cond>
                                          </p:stCondLst>
                                          <p:endCondLst>
                                            <p:cond evt="onStopAudio" delay="0">
                                              <p:tgtEl>
                                                <p:sldTgt/>
                                              </p:tgtEl>
                                            </p:cond>
                                          </p:endCondLst>
                                        </p:cTn>
                                        <p:tgtEl>
                                          <p:sndTgt r:embed="rId2" name="click.wav"/>
                                        </p:tgtEl>
                                      </p:cMediaNode>
                                    </p:audio>
                                  </p:subTnLst>
                                </p:cTn>
                              </p:par>
                            </p:childTnLst>
                          </p:cTn>
                        </p:par>
                        <p:par>
                          <p:cTn id="376" fill="hold" nodeType="afterGroup">
                            <p:stCondLst>
                              <p:cond delay="87000"/>
                            </p:stCondLst>
                            <p:childTnLst>
                              <p:par>
                                <p:cTn id="377" presetID="10" presetClass="entr" presetSubtype="0" fill="hold" grpId="0" nodeType="afterEffect">
                                  <p:stCondLst>
                                    <p:cond delay="0"/>
                                  </p:stCondLst>
                                  <p:childTnLst>
                                    <p:set>
                                      <p:cBhvr>
                                        <p:cTn id="378" dur="1" fill="hold">
                                          <p:stCondLst>
                                            <p:cond delay="0"/>
                                          </p:stCondLst>
                                        </p:cTn>
                                        <p:tgtEl>
                                          <p:spTgt spid="95"/>
                                        </p:tgtEl>
                                        <p:attrNameLst>
                                          <p:attrName>style.visibility</p:attrName>
                                        </p:attrNameLst>
                                      </p:cBhvr>
                                      <p:to>
                                        <p:strVal val="visible"/>
                                      </p:to>
                                    </p:set>
                                    <p:animEffect transition="in" filter="fade">
                                      <p:cBhvr>
                                        <p:cTn id="379" dur="1000"/>
                                        <p:tgtEl>
                                          <p:spTgt spid="95"/>
                                        </p:tgtEl>
                                      </p:cBhvr>
                                    </p:animEffect>
                                  </p:childTnLst>
                                  <p:subTnLst>
                                    <p:set>
                                      <p:cBhvr override="childStyle">
                                        <p:cTn dur="1" fill="hold" display="0" masterRel="sameClick" afterEffect="1">
                                          <p:stCondLst>
                                            <p:cond evt="end" delay="0">
                                              <p:tn val="377"/>
                                            </p:cond>
                                          </p:stCondLst>
                                        </p:cTn>
                                        <p:tgtEl>
                                          <p:spTgt spid="95"/>
                                        </p:tgtEl>
                                        <p:attrNameLst>
                                          <p:attrName>style.visibility</p:attrName>
                                        </p:attrNameLst>
                                      </p:cBhvr>
                                      <p:to>
                                        <p:strVal val="hidden"/>
                                      </p:to>
                                    </p:set>
                                    <p:audio>
                                      <p:cMediaNode>
                                        <p:cTn display="0" masterRel="sameClick">
                                          <p:stCondLst>
                                            <p:cond evt="begin" delay="0">
                                              <p:tn val="377"/>
                                            </p:cond>
                                          </p:stCondLst>
                                          <p:endCondLst>
                                            <p:cond evt="onStopAudio" delay="0">
                                              <p:tgtEl>
                                                <p:sldTgt/>
                                              </p:tgtEl>
                                            </p:cond>
                                          </p:endCondLst>
                                        </p:cTn>
                                        <p:tgtEl>
                                          <p:sndTgt r:embed="rId2" name="click.wav"/>
                                        </p:tgtEl>
                                      </p:cMediaNode>
                                    </p:audio>
                                  </p:subTnLst>
                                </p:cTn>
                              </p:par>
                            </p:childTnLst>
                          </p:cTn>
                        </p:par>
                        <p:par>
                          <p:cTn id="380" fill="hold" nodeType="afterGroup">
                            <p:stCondLst>
                              <p:cond delay="88000"/>
                            </p:stCondLst>
                            <p:childTnLst>
                              <p:par>
                                <p:cTn id="381" presetID="10" presetClass="entr" presetSubtype="0" fill="hold" grpId="0" nodeType="afterEffect">
                                  <p:stCondLst>
                                    <p:cond delay="0"/>
                                  </p:stCondLst>
                                  <p:childTnLst>
                                    <p:set>
                                      <p:cBhvr>
                                        <p:cTn id="382" dur="1" fill="hold">
                                          <p:stCondLst>
                                            <p:cond delay="0"/>
                                          </p:stCondLst>
                                        </p:cTn>
                                        <p:tgtEl>
                                          <p:spTgt spid="99"/>
                                        </p:tgtEl>
                                        <p:attrNameLst>
                                          <p:attrName>style.visibility</p:attrName>
                                        </p:attrNameLst>
                                      </p:cBhvr>
                                      <p:to>
                                        <p:strVal val="visible"/>
                                      </p:to>
                                    </p:set>
                                    <p:animEffect transition="in" filter="fade">
                                      <p:cBhvr>
                                        <p:cTn id="383" dur="1000"/>
                                        <p:tgtEl>
                                          <p:spTgt spid="99"/>
                                        </p:tgtEl>
                                      </p:cBhvr>
                                    </p:animEffect>
                                  </p:childTnLst>
                                  <p:subTnLst>
                                    <p:set>
                                      <p:cBhvr override="childStyle">
                                        <p:cTn dur="1" fill="hold" display="0" masterRel="sameClick" afterEffect="1">
                                          <p:stCondLst>
                                            <p:cond evt="end" delay="0">
                                              <p:tn val="381"/>
                                            </p:cond>
                                          </p:stCondLst>
                                        </p:cTn>
                                        <p:tgtEl>
                                          <p:spTgt spid="99"/>
                                        </p:tgtEl>
                                        <p:attrNameLst>
                                          <p:attrName>style.visibility</p:attrName>
                                        </p:attrNameLst>
                                      </p:cBhvr>
                                      <p:to>
                                        <p:strVal val="hidden"/>
                                      </p:to>
                                    </p:set>
                                    <p:audio>
                                      <p:cMediaNode>
                                        <p:cTn display="0" masterRel="sameClick">
                                          <p:stCondLst>
                                            <p:cond evt="begin" delay="0">
                                              <p:tn val="381"/>
                                            </p:cond>
                                          </p:stCondLst>
                                          <p:endCondLst>
                                            <p:cond evt="onStopAudio" delay="0">
                                              <p:tgtEl>
                                                <p:sldTgt/>
                                              </p:tgtEl>
                                            </p:cond>
                                          </p:endCondLst>
                                        </p:cTn>
                                        <p:tgtEl>
                                          <p:sndTgt r:embed="rId2" name="click.wav"/>
                                        </p:tgtEl>
                                      </p:cMediaNode>
                                    </p:audio>
                                  </p:subTnLst>
                                </p:cTn>
                              </p:par>
                            </p:childTnLst>
                          </p:cTn>
                        </p:par>
                        <p:par>
                          <p:cTn id="384" fill="hold" nodeType="afterGroup">
                            <p:stCondLst>
                              <p:cond delay="89000"/>
                            </p:stCondLst>
                            <p:childTnLst>
                              <p:par>
                                <p:cTn id="385" presetID="10" presetClass="entr" presetSubtype="0" fill="hold" grpId="0" nodeType="afterEffect">
                                  <p:stCondLst>
                                    <p:cond delay="0"/>
                                  </p:stCondLst>
                                  <p:childTnLst>
                                    <p:set>
                                      <p:cBhvr>
                                        <p:cTn id="386" dur="1" fill="hold">
                                          <p:stCondLst>
                                            <p:cond delay="0"/>
                                          </p:stCondLst>
                                        </p:cTn>
                                        <p:tgtEl>
                                          <p:spTgt spid="100"/>
                                        </p:tgtEl>
                                        <p:attrNameLst>
                                          <p:attrName>style.visibility</p:attrName>
                                        </p:attrNameLst>
                                      </p:cBhvr>
                                      <p:to>
                                        <p:strVal val="visible"/>
                                      </p:to>
                                    </p:set>
                                    <p:animEffect transition="in" filter="fade">
                                      <p:cBhvr>
                                        <p:cTn id="387" dur="1000"/>
                                        <p:tgtEl>
                                          <p:spTgt spid="100"/>
                                        </p:tgtEl>
                                      </p:cBhvr>
                                    </p:animEffect>
                                  </p:childTnLst>
                                  <p:subTnLst>
                                    <p:audio>
                                      <p:cMediaNode>
                                        <p:cTn display="0" masterRel="sameClick">
                                          <p:stCondLst>
                                            <p:cond evt="begin" delay="0">
                                              <p:tn val="38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8" restart="whenNotActive" fill="hold" evtFilter="cancelBubble" nodeType="interactiveSeq">
                <p:stCondLst>
                  <p:cond evt="onClick" delay="0">
                    <p:tgtEl>
                      <p:spTgt spid="16"/>
                    </p:tgtEl>
                  </p:cond>
                </p:stCondLst>
                <p:endSync evt="end" delay="0">
                  <p:rtn val="all"/>
                </p:endSync>
                <p:childTnLst>
                  <p:par>
                    <p:cTn id="389" fill="hold" nodeType="clickPar">
                      <p:stCondLst>
                        <p:cond delay="0"/>
                      </p:stCondLst>
                      <p:childTnLst>
                        <p:par>
                          <p:cTn id="390" fill="hold" nodeType="withGroup">
                            <p:stCondLst>
                              <p:cond delay="0"/>
                            </p:stCondLst>
                            <p:childTnLst>
                              <p:par>
                                <p:cTn id="391" presetID="17" presetClass="entr" presetSubtype="10" fill="hold" grpId="0" nodeType="clickEffect">
                                  <p:stCondLst>
                                    <p:cond delay="0"/>
                                  </p:stCondLst>
                                  <p:childTnLst>
                                    <p:set>
                                      <p:cBhvr>
                                        <p:cTn id="392" dur="1" fill="hold">
                                          <p:stCondLst>
                                            <p:cond delay="0"/>
                                          </p:stCondLst>
                                        </p:cTn>
                                        <p:tgtEl>
                                          <p:spTgt spid="26"/>
                                        </p:tgtEl>
                                        <p:attrNameLst>
                                          <p:attrName>style.visibility</p:attrName>
                                        </p:attrNameLst>
                                      </p:cBhvr>
                                      <p:to>
                                        <p:strVal val="visible"/>
                                      </p:to>
                                    </p:set>
                                    <p:anim calcmode="lin" valueType="num">
                                      <p:cBhvr>
                                        <p:cTn id="393" dur="500" fill="hold"/>
                                        <p:tgtEl>
                                          <p:spTgt spid="26"/>
                                        </p:tgtEl>
                                        <p:attrNameLst>
                                          <p:attrName>ppt_w</p:attrName>
                                        </p:attrNameLst>
                                      </p:cBhvr>
                                      <p:tavLst>
                                        <p:tav tm="0">
                                          <p:val>
                                            <p:fltVal val="0"/>
                                          </p:val>
                                        </p:tav>
                                        <p:tav tm="100000">
                                          <p:val>
                                            <p:strVal val="#ppt_w"/>
                                          </p:val>
                                        </p:tav>
                                      </p:tavLst>
                                    </p:anim>
                                    <p:anim calcmode="lin" valueType="num">
                                      <p:cBhvr>
                                        <p:cTn id="394" dur="500" fill="hold"/>
                                        <p:tgtEl>
                                          <p:spTgt spid="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6"/>
                  </p:tgtEl>
                </p:cond>
              </p:nextCondLst>
            </p:seq>
            <p:seq concurrent="1" nextAc="seek">
              <p:cTn id="395" restart="whenNotActive" fill="hold" evtFilter="cancelBubble" nodeType="interactiveSeq">
                <p:stCondLst>
                  <p:cond evt="onClick" delay="0">
                    <p:tgtEl>
                      <p:spTgt spid="17"/>
                    </p:tgtEl>
                  </p:cond>
                </p:stCondLst>
                <p:endSync evt="end" delay="0">
                  <p:rtn val="all"/>
                </p:endSync>
                <p:childTnLst>
                  <p:par>
                    <p:cTn id="396" fill="hold" nodeType="clickPar">
                      <p:stCondLst>
                        <p:cond delay="0"/>
                      </p:stCondLst>
                      <p:childTnLst>
                        <p:par>
                          <p:cTn id="397" fill="hold" nodeType="withGroup">
                            <p:stCondLst>
                              <p:cond delay="0"/>
                            </p:stCondLst>
                            <p:childTnLst>
                              <p:par>
                                <p:cTn id="398" presetID="17" presetClass="entr" presetSubtype="10" fill="hold" grpId="0" nodeType="clickEffect">
                                  <p:stCondLst>
                                    <p:cond delay="0"/>
                                  </p:stCondLst>
                                  <p:childTnLst>
                                    <p:set>
                                      <p:cBhvr>
                                        <p:cTn id="399" dur="1" fill="hold">
                                          <p:stCondLst>
                                            <p:cond delay="0"/>
                                          </p:stCondLst>
                                        </p:cTn>
                                        <p:tgtEl>
                                          <p:spTgt spid="27"/>
                                        </p:tgtEl>
                                        <p:attrNameLst>
                                          <p:attrName>style.visibility</p:attrName>
                                        </p:attrNameLst>
                                      </p:cBhvr>
                                      <p:to>
                                        <p:strVal val="visible"/>
                                      </p:to>
                                    </p:set>
                                    <p:anim calcmode="lin" valueType="num">
                                      <p:cBhvr>
                                        <p:cTn id="400" dur="500" fill="hold"/>
                                        <p:tgtEl>
                                          <p:spTgt spid="27"/>
                                        </p:tgtEl>
                                        <p:attrNameLst>
                                          <p:attrName>ppt_w</p:attrName>
                                        </p:attrNameLst>
                                      </p:cBhvr>
                                      <p:tavLst>
                                        <p:tav tm="0">
                                          <p:val>
                                            <p:fltVal val="0"/>
                                          </p:val>
                                        </p:tav>
                                        <p:tav tm="100000">
                                          <p:val>
                                            <p:strVal val="#ppt_w"/>
                                          </p:val>
                                        </p:tav>
                                      </p:tavLst>
                                    </p:anim>
                                    <p:anim calcmode="lin" valueType="num">
                                      <p:cBhvr>
                                        <p:cTn id="401" dur="500" fill="hold"/>
                                        <p:tgtEl>
                                          <p:spTgt spid="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7"/>
                  </p:tgtEl>
                </p:cond>
              </p:nextCondLst>
            </p:seq>
            <p:seq concurrent="1" nextAc="seek">
              <p:cTn id="402" restart="whenNotActive" fill="hold" evtFilter="cancelBubble" nodeType="interactiveSeq">
                <p:stCondLst>
                  <p:cond evt="onClick" delay="0">
                    <p:tgtEl>
                      <p:spTgt spid="18"/>
                    </p:tgtEl>
                  </p:cond>
                </p:stCondLst>
                <p:endSync evt="end" delay="0">
                  <p:rtn val="all"/>
                </p:endSync>
                <p:childTnLst>
                  <p:par>
                    <p:cTn id="403" fill="hold" nodeType="clickPar">
                      <p:stCondLst>
                        <p:cond delay="0"/>
                      </p:stCondLst>
                      <p:childTnLst>
                        <p:par>
                          <p:cTn id="404" fill="hold" nodeType="withGroup">
                            <p:stCondLst>
                              <p:cond delay="0"/>
                            </p:stCondLst>
                            <p:childTnLst>
                              <p:par>
                                <p:cTn id="405" presetID="17" presetClass="entr" presetSubtype="10" fill="hold" grpId="0" nodeType="clickEffect">
                                  <p:stCondLst>
                                    <p:cond delay="0"/>
                                  </p:stCondLst>
                                  <p:childTnLst>
                                    <p:set>
                                      <p:cBhvr>
                                        <p:cTn id="406" dur="1" fill="hold">
                                          <p:stCondLst>
                                            <p:cond delay="0"/>
                                          </p:stCondLst>
                                        </p:cTn>
                                        <p:tgtEl>
                                          <p:spTgt spid="28"/>
                                        </p:tgtEl>
                                        <p:attrNameLst>
                                          <p:attrName>style.visibility</p:attrName>
                                        </p:attrNameLst>
                                      </p:cBhvr>
                                      <p:to>
                                        <p:strVal val="visible"/>
                                      </p:to>
                                    </p:set>
                                    <p:anim calcmode="lin" valueType="num">
                                      <p:cBhvr>
                                        <p:cTn id="407" dur="500" fill="hold"/>
                                        <p:tgtEl>
                                          <p:spTgt spid="28"/>
                                        </p:tgtEl>
                                        <p:attrNameLst>
                                          <p:attrName>ppt_w</p:attrName>
                                        </p:attrNameLst>
                                      </p:cBhvr>
                                      <p:tavLst>
                                        <p:tav tm="0">
                                          <p:val>
                                            <p:fltVal val="0"/>
                                          </p:val>
                                        </p:tav>
                                        <p:tav tm="100000">
                                          <p:val>
                                            <p:strVal val="#ppt_w"/>
                                          </p:val>
                                        </p:tav>
                                      </p:tavLst>
                                    </p:anim>
                                    <p:anim calcmode="lin" valueType="num">
                                      <p:cBhvr>
                                        <p:cTn id="408" dur="500" fill="hold"/>
                                        <p:tgtEl>
                                          <p:spTgt spid="2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0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8"/>
                  </p:tgtEl>
                </p:cond>
              </p:nextCondLst>
            </p:seq>
            <p:seq concurrent="1" nextAc="seek">
              <p:cTn id="409" restart="whenNotActive" fill="hold" evtFilter="cancelBubble" nodeType="interactiveSeq">
                <p:stCondLst>
                  <p:cond evt="onClick" delay="0">
                    <p:tgtEl>
                      <p:spTgt spid="19"/>
                    </p:tgtEl>
                  </p:cond>
                </p:stCondLst>
                <p:endSync evt="end" delay="0">
                  <p:rtn val="all"/>
                </p:endSync>
                <p:childTnLst>
                  <p:par>
                    <p:cTn id="410" fill="hold" nodeType="clickPar">
                      <p:stCondLst>
                        <p:cond delay="0"/>
                      </p:stCondLst>
                      <p:childTnLst>
                        <p:par>
                          <p:cTn id="411" fill="hold" nodeType="withGroup">
                            <p:stCondLst>
                              <p:cond delay="0"/>
                            </p:stCondLst>
                            <p:childTnLst>
                              <p:par>
                                <p:cTn id="412" presetID="17" presetClass="entr" presetSubtype="10" fill="hold" grpId="0" nodeType="clickEffect">
                                  <p:stCondLst>
                                    <p:cond delay="0"/>
                                  </p:stCondLst>
                                  <p:childTnLst>
                                    <p:set>
                                      <p:cBhvr>
                                        <p:cTn id="413" dur="1" fill="hold">
                                          <p:stCondLst>
                                            <p:cond delay="0"/>
                                          </p:stCondLst>
                                        </p:cTn>
                                        <p:tgtEl>
                                          <p:spTgt spid="29"/>
                                        </p:tgtEl>
                                        <p:attrNameLst>
                                          <p:attrName>style.visibility</p:attrName>
                                        </p:attrNameLst>
                                      </p:cBhvr>
                                      <p:to>
                                        <p:strVal val="visible"/>
                                      </p:to>
                                    </p:set>
                                    <p:anim calcmode="lin" valueType="num">
                                      <p:cBhvr>
                                        <p:cTn id="414" dur="500" fill="hold"/>
                                        <p:tgtEl>
                                          <p:spTgt spid="29"/>
                                        </p:tgtEl>
                                        <p:attrNameLst>
                                          <p:attrName>ppt_w</p:attrName>
                                        </p:attrNameLst>
                                      </p:cBhvr>
                                      <p:tavLst>
                                        <p:tav tm="0">
                                          <p:val>
                                            <p:fltVal val="0"/>
                                          </p:val>
                                        </p:tav>
                                        <p:tav tm="100000">
                                          <p:val>
                                            <p:strVal val="#ppt_w"/>
                                          </p:val>
                                        </p:tav>
                                      </p:tavLst>
                                    </p:anim>
                                    <p:anim calcmode="lin" valueType="num">
                                      <p:cBhvr>
                                        <p:cTn id="415" dur="500" fill="hold"/>
                                        <p:tgtEl>
                                          <p:spTgt spid="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12"/>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9"/>
                  </p:tgtEl>
                </p:cond>
              </p:nextCondLst>
            </p:seq>
            <p:seq concurrent="1" nextAc="seek">
              <p:cTn id="416" restart="whenNotActive" fill="hold" evtFilter="cancelBubble" nodeType="interactiveSeq">
                <p:stCondLst>
                  <p:cond evt="onClick" delay="0">
                    <p:tgtEl>
                      <p:spTgt spid="20"/>
                    </p:tgtEl>
                  </p:cond>
                </p:stCondLst>
                <p:endSync evt="end" delay="0">
                  <p:rtn val="all"/>
                </p:endSync>
                <p:childTnLst>
                  <p:par>
                    <p:cTn id="417" fill="hold" nodeType="clickPar">
                      <p:stCondLst>
                        <p:cond delay="0"/>
                      </p:stCondLst>
                      <p:childTnLst>
                        <p:par>
                          <p:cTn id="418" fill="hold" nodeType="withGroup">
                            <p:stCondLst>
                              <p:cond delay="0"/>
                            </p:stCondLst>
                            <p:childTnLst>
                              <p:par>
                                <p:cTn id="419" presetID="17" presetClass="entr" presetSubtype="10" fill="hold" grpId="0" nodeType="clickEffect">
                                  <p:stCondLst>
                                    <p:cond delay="0"/>
                                  </p:stCondLst>
                                  <p:childTnLst>
                                    <p:set>
                                      <p:cBhvr>
                                        <p:cTn id="420" dur="1" fill="hold">
                                          <p:stCondLst>
                                            <p:cond delay="0"/>
                                          </p:stCondLst>
                                        </p:cTn>
                                        <p:tgtEl>
                                          <p:spTgt spid="30"/>
                                        </p:tgtEl>
                                        <p:attrNameLst>
                                          <p:attrName>style.visibility</p:attrName>
                                        </p:attrNameLst>
                                      </p:cBhvr>
                                      <p:to>
                                        <p:strVal val="visible"/>
                                      </p:to>
                                    </p:set>
                                    <p:anim calcmode="lin" valueType="num">
                                      <p:cBhvr>
                                        <p:cTn id="421" dur="500" fill="hold"/>
                                        <p:tgtEl>
                                          <p:spTgt spid="30"/>
                                        </p:tgtEl>
                                        <p:attrNameLst>
                                          <p:attrName>ppt_w</p:attrName>
                                        </p:attrNameLst>
                                      </p:cBhvr>
                                      <p:tavLst>
                                        <p:tav tm="0">
                                          <p:val>
                                            <p:fltVal val="0"/>
                                          </p:val>
                                        </p:tav>
                                        <p:tav tm="100000">
                                          <p:val>
                                            <p:strVal val="#ppt_w"/>
                                          </p:val>
                                        </p:tav>
                                      </p:tavLst>
                                    </p:anim>
                                    <p:anim calcmode="lin" valueType="num">
                                      <p:cBhvr>
                                        <p:cTn id="422" dur="500" fill="hold"/>
                                        <p:tgtEl>
                                          <p:spTgt spid="3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19"/>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0"/>
                  </p:tgtEl>
                </p:cond>
              </p:nextCondLst>
            </p:seq>
          </p:childTnLst>
        </p:cTn>
      </p:par>
    </p:tnLst>
    <p:bldLst>
      <p:bldP spid="26" grpId="0" animBg="1"/>
      <p:bldP spid="27" grpId="0" animBg="1"/>
      <p:bldP spid="28" grpId="0" animBg="1"/>
      <p:bldP spid="29" grpId="0" animBg="1"/>
      <p:bldP spid="30" grpId="0" animBg="1"/>
      <p:bldP spid="40" grpId="0" animBg="1"/>
      <p:bldP spid="53" grpId="0"/>
      <p:bldP spid="54" grpId="0"/>
      <p:bldP spid="55" grpId="0"/>
      <p:bldP spid="56" grpId="0"/>
      <p:bldP spid="57" grpId="0"/>
      <p:bldP spid="58"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2286000" y="2054225"/>
            <a:ext cx="7772400" cy="1470025"/>
          </a:xfrm>
        </p:spPr>
        <p:txBody>
          <a:bodyPr/>
          <a:lstStyle/>
          <a:p>
            <a:pPr eaLnBrk="1" hangingPunct="1"/>
            <a:r>
              <a:rPr lang="en-US" altLang="en-US" smtClean="0"/>
              <a:t>V</a:t>
            </a:r>
          </a:p>
        </p:txBody>
      </p:sp>
      <p:sp>
        <p:nvSpPr>
          <p:cNvPr id="70659" name="Subtitle 2"/>
          <p:cNvSpPr>
            <a:spLocks noGrp="1"/>
          </p:cNvSpPr>
          <p:nvPr>
            <p:ph type="subTitle" idx="1"/>
          </p:nvPr>
        </p:nvSpPr>
        <p:spPr>
          <a:xfrm>
            <a:off x="2971800" y="3810000"/>
            <a:ext cx="6400800" cy="1752600"/>
          </a:xfrm>
        </p:spPr>
        <p:txBody>
          <a:bodyPr/>
          <a:lstStyle/>
          <a:p>
            <a:pPr eaLnBrk="1" hangingPunct="1"/>
            <a:endParaRPr lang="en-US" altLang="en-US" smtClean="0"/>
          </a:p>
        </p:txBody>
      </p:sp>
      <p:sp>
        <p:nvSpPr>
          <p:cNvPr id="4" name="Rectangle 2"/>
          <p:cNvSpPr>
            <a:spLocks noChangeArrowheads="1"/>
          </p:cNvSpPr>
          <p:nvPr/>
        </p:nvSpPr>
        <p:spPr bwMode="auto">
          <a:xfrm>
            <a:off x="1600200" y="-76200"/>
            <a:ext cx="9144000" cy="6858000"/>
          </a:xfrm>
          <a:prstGeom prst="rect">
            <a:avLst/>
          </a:prstGeom>
          <a:solidFill>
            <a:schemeClr val="bg2">
              <a:lumMod val="50000"/>
            </a:schemeClr>
          </a:solidFill>
          <a:ln w="9525">
            <a:solidFill>
              <a:schemeClr val="tx1"/>
            </a:solidFill>
            <a:miter lim="800000"/>
            <a:headEnd/>
            <a:tailEnd/>
          </a:ln>
        </p:spPr>
        <p:txBody>
          <a:bodyPr wrap="none" anchor="ctr"/>
          <a:lstStyle/>
          <a:p>
            <a:pPr eaLnBrk="1" hangingPunct="1">
              <a:defRPr/>
            </a:pPr>
            <a:endParaRPr lang="vi-VN" dirty="0">
              <a:cs typeface="Times New Roman" pitchFamily="18" charset="0"/>
            </a:endParaRPr>
          </a:p>
        </p:txBody>
      </p:sp>
      <p:sp>
        <p:nvSpPr>
          <p:cNvPr id="5" name="AutoShape 3"/>
          <p:cNvSpPr>
            <a:spLocks noChangeArrowheads="1"/>
          </p:cNvSpPr>
          <p:nvPr/>
        </p:nvSpPr>
        <p:spPr bwMode="auto">
          <a:xfrm>
            <a:off x="3051175" y="2170113"/>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a:cs typeface="Times New Roman" pitchFamily="18" charset="0"/>
              </a:rPr>
              <a:t>1776</a:t>
            </a:r>
          </a:p>
        </p:txBody>
      </p:sp>
      <p:sp>
        <p:nvSpPr>
          <p:cNvPr id="6" name="AutoShape 4"/>
          <p:cNvSpPr>
            <a:spLocks noChangeArrowheads="1"/>
          </p:cNvSpPr>
          <p:nvPr/>
        </p:nvSpPr>
        <p:spPr bwMode="auto">
          <a:xfrm>
            <a:off x="3473450" y="3076575"/>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err="1">
                <a:cs typeface="Times New Roman" pitchFamily="18" charset="0"/>
              </a:rPr>
              <a:t>Kinh</a:t>
            </a:r>
            <a:r>
              <a:rPr lang="en-US" sz="2000" dirty="0">
                <a:cs typeface="Times New Roman" pitchFamily="18" charset="0"/>
              </a:rPr>
              <a:t> </a:t>
            </a:r>
            <a:r>
              <a:rPr lang="en-US" sz="2000" dirty="0" err="1">
                <a:cs typeface="Times New Roman" pitchFamily="18" charset="0"/>
              </a:rPr>
              <a:t>tế</a:t>
            </a:r>
            <a:r>
              <a:rPr lang="en-US" sz="2000" dirty="0">
                <a:cs typeface="Times New Roman" pitchFamily="18" charset="0"/>
              </a:rPr>
              <a:t> </a:t>
            </a:r>
            <a:r>
              <a:rPr lang="en-US" sz="2000" dirty="0" err="1">
                <a:cs typeface="Times New Roman" pitchFamily="18" charset="0"/>
              </a:rPr>
              <a:t>tư</a:t>
            </a:r>
            <a:r>
              <a:rPr lang="en-US" sz="2000" dirty="0">
                <a:cs typeface="Times New Roman" pitchFamily="18" charset="0"/>
              </a:rPr>
              <a:t> </a:t>
            </a:r>
            <a:r>
              <a:rPr lang="en-US" sz="2000" dirty="0" err="1">
                <a:cs typeface="Times New Roman" pitchFamily="18" charset="0"/>
              </a:rPr>
              <a:t>bản</a:t>
            </a:r>
            <a:endParaRPr lang="en-US" sz="2000" dirty="0">
              <a:cs typeface="Times New Roman" pitchFamily="18" charset="0"/>
            </a:endParaRPr>
          </a:p>
        </p:txBody>
      </p:sp>
      <p:sp>
        <p:nvSpPr>
          <p:cNvPr id="7" name="AutoShape 5"/>
          <p:cNvSpPr>
            <a:spLocks noChangeArrowheads="1"/>
          </p:cNvSpPr>
          <p:nvPr/>
        </p:nvSpPr>
        <p:spPr bwMode="auto">
          <a:xfrm>
            <a:off x="4076700" y="3867150"/>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err="1">
                <a:cs typeface="Times New Roman" pitchFamily="18" charset="0"/>
              </a:rPr>
              <a:t>Hiến</a:t>
            </a:r>
            <a:r>
              <a:rPr lang="en-US" sz="2000" dirty="0">
                <a:cs typeface="Times New Roman" pitchFamily="18" charset="0"/>
              </a:rPr>
              <a:t> </a:t>
            </a:r>
            <a:r>
              <a:rPr lang="en-US" sz="2000" dirty="0" err="1">
                <a:cs typeface="Times New Roman" pitchFamily="18" charset="0"/>
              </a:rPr>
              <a:t>pháp</a:t>
            </a:r>
            <a:endParaRPr lang="en-US" sz="2000" dirty="0">
              <a:cs typeface="Times New Roman" pitchFamily="18" charset="0"/>
            </a:endParaRPr>
          </a:p>
        </p:txBody>
      </p:sp>
      <p:sp>
        <p:nvSpPr>
          <p:cNvPr id="8" name="AutoShape 6"/>
          <p:cNvSpPr>
            <a:spLocks noChangeArrowheads="1"/>
          </p:cNvSpPr>
          <p:nvPr/>
        </p:nvSpPr>
        <p:spPr bwMode="auto">
          <a:xfrm>
            <a:off x="4883150" y="5473700"/>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err="1">
                <a:cs typeface="Times New Roman" pitchFamily="18" charset="0"/>
              </a:rPr>
              <a:t>Chủ</a:t>
            </a:r>
            <a:r>
              <a:rPr lang="en-US" sz="2000" dirty="0">
                <a:cs typeface="Times New Roman" pitchFamily="18" charset="0"/>
              </a:rPr>
              <a:t> </a:t>
            </a:r>
            <a:r>
              <a:rPr lang="en-US" sz="2000" dirty="0" err="1">
                <a:cs typeface="Times New Roman" pitchFamily="18" charset="0"/>
              </a:rPr>
              <a:t>nghĩa</a:t>
            </a:r>
            <a:r>
              <a:rPr lang="en-US" sz="2000" dirty="0">
                <a:cs typeface="Times New Roman" pitchFamily="18" charset="0"/>
              </a:rPr>
              <a:t> </a:t>
            </a:r>
            <a:r>
              <a:rPr lang="en-US" sz="2000" dirty="0" err="1">
                <a:cs typeface="Times New Roman" pitchFamily="18" charset="0"/>
              </a:rPr>
              <a:t>thực</a:t>
            </a:r>
            <a:r>
              <a:rPr lang="en-US" sz="2000" dirty="0">
                <a:cs typeface="Times New Roman" pitchFamily="18" charset="0"/>
              </a:rPr>
              <a:t> </a:t>
            </a:r>
            <a:r>
              <a:rPr lang="en-US" sz="2000" dirty="0" err="1">
                <a:cs typeface="Times New Roman" pitchFamily="18" charset="0"/>
              </a:rPr>
              <a:t>dân</a:t>
            </a:r>
            <a:endParaRPr lang="en-US" sz="2000" dirty="0">
              <a:cs typeface="Times New Roman" pitchFamily="18" charset="0"/>
            </a:endParaRPr>
          </a:p>
        </p:txBody>
      </p:sp>
      <p:sp>
        <p:nvSpPr>
          <p:cNvPr id="9" name="AutoShape 7"/>
          <p:cNvSpPr>
            <a:spLocks noChangeArrowheads="1"/>
          </p:cNvSpPr>
          <p:nvPr/>
        </p:nvSpPr>
        <p:spPr bwMode="auto">
          <a:xfrm>
            <a:off x="4519613" y="4651375"/>
            <a:ext cx="2819400" cy="381000"/>
          </a:xfrm>
          <a:prstGeom prst="flowChartTerminator">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algn="ctr" eaLnBrk="1" hangingPunct="1">
              <a:defRPr/>
            </a:pPr>
            <a:r>
              <a:rPr lang="en-US" sz="2000" dirty="0" err="1">
                <a:cs typeface="Times New Roman" pitchFamily="18" charset="0"/>
              </a:rPr>
              <a:t>Quốc</a:t>
            </a:r>
            <a:r>
              <a:rPr lang="en-US" sz="2000" dirty="0">
                <a:cs typeface="Times New Roman" pitchFamily="18" charset="0"/>
              </a:rPr>
              <a:t> </a:t>
            </a:r>
            <a:r>
              <a:rPr lang="en-US" sz="2000" dirty="0" err="1">
                <a:cs typeface="Times New Roman" pitchFamily="18" charset="0"/>
              </a:rPr>
              <a:t>hội</a:t>
            </a:r>
            <a:endParaRPr lang="en-US" sz="2000" dirty="0">
              <a:cs typeface="Times New Roman" pitchFamily="18" charset="0"/>
            </a:endParaRPr>
          </a:p>
        </p:txBody>
      </p:sp>
      <p:sp>
        <p:nvSpPr>
          <p:cNvPr id="70666" name="WordArt 13"/>
          <p:cNvSpPr>
            <a:spLocks noChangeArrowheads="1" noChangeShapeType="1" noTextEdit="1"/>
          </p:cNvSpPr>
          <p:nvPr/>
        </p:nvSpPr>
        <p:spPr bwMode="auto">
          <a:xfrm rot="340718">
            <a:off x="2362200" y="76200"/>
            <a:ext cx="5627688" cy="862013"/>
          </a:xfrm>
          <a:prstGeom prst="rect">
            <a:avLst/>
          </a:prstGeom>
        </p:spPr>
        <p:txBody>
          <a:bodyPr wrap="none" fromWordArt="1">
            <a:prstTxWarp prst="textCascadeUp">
              <a:avLst>
                <a:gd name="adj" fmla="val 72579"/>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200" b="1" kern="10">
                <a:ln w="9525">
                  <a:round/>
                  <a:headEnd/>
                  <a:tailEnd/>
                </a:ln>
                <a:gradFill rotWithShape="1">
                  <a:gsLst>
                    <a:gs pos="0">
                      <a:srgbClr val="FFE701"/>
                    </a:gs>
                    <a:gs pos="100000">
                      <a:srgbClr val="FE3E02"/>
                    </a:gs>
                  </a:gsLst>
                  <a:lin ang="5040000" scaled="1"/>
                </a:gradFill>
                <a:latin typeface="Times New Roman"/>
                <a:cs typeface="Times New Roman"/>
              </a:rPr>
              <a:t>TIẾP SỨC ĐỒNG ĐỘI</a:t>
            </a:r>
          </a:p>
        </p:txBody>
      </p:sp>
      <p:sp>
        <p:nvSpPr>
          <p:cNvPr id="16" name="Oval 14"/>
          <p:cNvSpPr>
            <a:spLocks noChangeArrowheads="1"/>
          </p:cNvSpPr>
          <p:nvPr/>
        </p:nvSpPr>
        <p:spPr bwMode="auto">
          <a:xfrm>
            <a:off x="2300288" y="2081213"/>
            <a:ext cx="533400" cy="533400"/>
          </a:xfrm>
          <a:prstGeom prst="ellipse">
            <a:avLst/>
          </a:prstGeom>
          <a:solidFill>
            <a:srgbClr val="00FFFF"/>
          </a:solidFill>
          <a:ln w="9525">
            <a:solidFill>
              <a:schemeClr val="tx1"/>
            </a:solidFill>
            <a:round/>
            <a:headEnd/>
            <a:tailEnd/>
          </a:ln>
        </p:spPr>
        <p:txBody>
          <a:bodyPr wrap="none" anchor="ctr"/>
          <a:lstStyle/>
          <a:p>
            <a:pPr algn="ctr" eaLnBrk="1" hangingPunct="1"/>
            <a:r>
              <a:rPr lang="en-US" altLang="en-US" sz="3200" b="1">
                <a:cs typeface="Times New Roman" pitchFamily="18" charset="0"/>
              </a:rPr>
              <a:t>1</a:t>
            </a:r>
          </a:p>
        </p:txBody>
      </p:sp>
      <p:sp>
        <p:nvSpPr>
          <p:cNvPr id="17" name="Oval 15"/>
          <p:cNvSpPr>
            <a:spLocks noChangeArrowheads="1"/>
          </p:cNvSpPr>
          <p:nvPr/>
        </p:nvSpPr>
        <p:spPr bwMode="auto">
          <a:xfrm>
            <a:off x="2887663" y="2962275"/>
            <a:ext cx="533400" cy="533400"/>
          </a:xfrm>
          <a:prstGeom prst="ellipse">
            <a:avLst/>
          </a:prstGeom>
          <a:solidFill>
            <a:srgbClr val="FFFF66"/>
          </a:solidFill>
          <a:ln w="9525">
            <a:solidFill>
              <a:schemeClr val="tx1"/>
            </a:solidFill>
            <a:round/>
            <a:headEnd/>
            <a:tailEnd/>
          </a:ln>
        </p:spPr>
        <p:txBody>
          <a:bodyPr wrap="none" anchor="ctr"/>
          <a:lstStyle/>
          <a:p>
            <a:pPr algn="ctr" eaLnBrk="1" hangingPunct="1"/>
            <a:r>
              <a:rPr lang="en-US" altLang="en-US" sz="3200" b="1">
                <a:cs typeface="Times New Roman" pitchFamily="18" charset="0"/>
              </a:rPr>
              <a:t>2</a:t>
            </a:r>
          </a:p>
        </p:txBody>
      </p:sp>
      <p:sp>
        <p:nvSpPr>
          <p:cNvPr id="18" name="Oval 16"/>
          <p:cNvSpPr>
            <a:spLocks noChangeArrowheads="1"/>
          </p:cNvSpPr>
          <p:nvPr/>
        </p:nvSpPr>
        <p:spPr bwMode="auto">
          <a:xfrm>
            <a:off x="3395663" y="3867150"/>
            <a:ext cx="533400" cy="533400"/>
          </a:xfrm>
          <a:prstGeom prst="ellipse">
            <a:avLst/>
          </a:prstGeom>
          <a:solidFill>
            <a:srgbClr val="FF66FF"/>
          </a:solidFill>
          <a:ln w="9525">
            <a:solidFill>
              <a:schemeClr val="tx1"/>
            </a:solidFill>
            <a:round/>
            <a:headEnd/>
            <a:tailEnd/>
          </a:ln>
        </p:spPr>
        <p:txBody>
          <a:bodyPr wrap="none" anchor="ctr"/>
          <a:lstStyle/>
          <a:p>
            <a:pPr algn="ctr" eaLnBrk="1" hangingPunct="1"/>
            <a:r>
              <a:rPr lang="en-US" altLang="en-US" sz="3200" b="1">
                <a:cs typeface="Times New Roman" pitchFamily="18" charset="0"/>
              </a:rPr>
              <a:t>3</a:t>
            </a:r>
          </a:p>
        </p:txBody>
      </p:sp>
      <p:sp>
        <p:nvSpPr>
          <p:cNvPr id="19" name="Oval 17"/>
          <p:cNvSpPr>
            <a:spLocks noChangeArrowheads="1"/>
          </p:cNvSpPr>
          <p:nvPr/>
        </p:nvSpPr>
        <p:spPr bwMode="auto">
          <a:xfrm>
            <a:off x="3900488" y="4575175"/>
            <a:ext cx="533400" cy="533400"/>
          </a:xfrm>
          <a:prstGeom prst="ellipse">
            <a:avLst/>
          </a:prstGeom>
          <a:solidFill>
            <a:srgbClr val="66FF66"/>
          </a:solidFill>
          <a:ln w="9525">
            <a:solidFill>
              <a:schemeClr val="tx1"/>
            </a:solidFill>
            <a:round/>
            <a:headEnd/>
            <a:tailEnd/>
          </a:ln>
        </p:spPr>
        <p:txBody>
          <a:bodyPr wrap="none" anchor="ctr"/>
          <a:lstStyle/>
          <a:p>
            <a:pPr algn="ctr" eaLnBrk="1" hangingPunct="1"/>
            <a:r>
              <a:rPr lang="en-US" altLang="en-US" sz="3200" b="1">
                <a:cs typeface="Times New Roman" pitchFamily="18" charset="0"/>
              </a:rPr>
              <a:t>4</a:t>
            </a:r>
          </a:p>
        </p:txBody>
      </p:sp>
      <p:sp>
        <p:nvSpPr>
          <p:cNvPr id="20" name="Oval 18"/>
          <p:cNvSpPr>
            <a:spLocks noChangeArrowheads="1"/>
          </p:cNvSpPr>
          <p:nvPr/>
        </p:nvSpPr>
        <p:spPr bwMode="auto">
          <a:xfrm>
            <a:off x="4183063" y="5387975"/>
            <a:ext cx="533400" cy="533400"/>
          </a:xfrm>
          <a:prstGeom prst="ellipse">
            <a:avLst/>
          </a:prstGeom>
          <a:solidFill>
            <a:srgbClr val="99CCFF"/>
          </a:solidFill>
          <a:ln w="9525">
            <a:solidFill>
              <a:schemeClr val="tx1"/>
            </a:solidFill>
            <a:round/>
            <a:headEnd/>
            <a:tailEnd/>
          </a:ln>
        </p:spPr>
        <p:txBody>
          <a:bodyPr wrap="none" anchor="ctr"/>
          <a:lstStyle/>
          <a:p>
            <a:pPr algn="ctr" eaLnBrk="1" hangingPunct="1"/>
            <a:r>
              <a:rPr lang="en-US" altLang="en-US" sz="3200" b="1">
                <a:cs typeface="Times New Roman" pitchFamily="18" charset="0"/>
              </a:rPr>
              <a:t>5</a:t>
            </a:r>
          </a:p>
        </p:txBody>
      </p:sp>
      <p:sp>
        <p:nvSpPr>
          <p:cNvPr id="26" name="AutoShape 24"/>
          <p:cNvSpPr>
            <a:spLocks noChangeArrowheads="1"/>
          </p:cNvSpPr>
          <p:nvPr/>
        </p:nvSpPr>
        <p:spPr bwMode="auto">
          <a:xfrm>
            <a:off x="6224588" y="2195513"/>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sp>
        <p:nvSpPr>
          <p:cNvPr id="27" name="AutoShape 25"/>
          <p:cNvSpPr>
            <a:spLocks noChangeArrowheads="1"/>
          </p:cNvSpPr>
          <p:nvPr/>
        </p:nvSpPr>
        <p:spPr bwMode="auto">
          <a:xfrm>
            <a:off x="6743700" y="3124200"/>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sp>
        <p:nvSpPr>
          <p:cNvPr id="28" name="AutoShape 26"/>
          <p:cNvSpPr>
            <a:spLocks noChangeArrowheads="1"/>
          </p:cNvSpPr>
          <p:nvPr/>
        </p:nvSpPr>
        <p:spPr bwMode="auto">
          <a:xfrm>
            <a:off x="7200900" y="3911600"/>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sp>
        <p:nvSpPr>
          <p:cNvPr id="29" name="AutoShape 27"/>
          <p:cNvSpPr>
            <a:spLocks noChangeArrowheads="1"/>
          </p:cNvSpPr>
          <p:nvPr/>
        </p:nvSpPr>
        <p:spPr bwMode="auto">
          <a:xfrm>
            <a:off x="7720013" y="4778375"/>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sp>
        <p:nvSpPr>
          <p:cNvPr id="30" name="AutoShape 28"/>
          <p:cNvSpPr>
            <a:spLocks noChangeArrowheads="1"/>
          </p:cNvSpPr>
          <p:nvPr/>
        </p:nvSpPr>
        <p:spPr bwMode="auto">
          <a:xfrm>
            <a:off x="7931150" y="5562600"/>
            <a:ext cx="304800" cy="304800"/>
          </a:xfrm>
          <a:prstGeom prst="smileyFace">
            <a:avLst>
              <a:gd name="adj" fmla="val 4653"/>
            </a:avLst>
          </a:prstGeom>
          <a:gradFill rotWithShape="1">
            <a:gsLst>
              <a:gs pos="0">
                <a:srgbClr val="FF3300"/>
              </a:gs>
              <a:gs pos="100000">
                <a:srgbClr val="FFFF66"/>
              </a:gs>
            </a:gsLst>
            <a:lin ang="5400000" scaled="1"/>
          </a:gradFill>
          <a:ln w="28575">
            <a:solidFill>
              <a:schemeClr val="tx1"/>
            </a:solidFill>
            <a:round/>
            <a:headEnd/>
            <a:tailEnd/>
          </a:ln>
        </p:spPr>
        <p:txBody>
          <a:bodyPr wrap="none" anchor="ctr"/>
          <a:lstStyle/>
          <a:p>
            <a:pPr eaLnBrk="1" hangingPunct="1"/>
            <a:endParaRPr lang="vi-VN" altLang="en-US" sz="1800">
              <a:cs typeface="Times New Roman" pitchFamily="18" charset="0"/>
            </a:endParaRPr>
          </a:p>
        </p:txBody>
      </p:sp>
      <p:pic>
        <p:nvPicPr>
          <p:cNvPr id="70677" name="Picture 34"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410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8" name="Picture 3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01113" y="39814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9" name="Picture 36"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600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37"/>
          <p:cNvSpPr>
            <a:spLocks noChangeArrowheads="1"/>
          </p:cNvSpPr>
          <p:nvPr/>
        </p:nvSpPr>
        <p:spPr bwMode="auto">
          <a:xfrm>
            <a:off x="9448800" y="76200"/>
            <a:ext cx="1143000" cy="990600"/>
          </a:xfrm>
          <a:prstGeom prst="hexagon">
            <a:avLst>
              <a:gd name="adj" fmla="val 28846"/>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p:spPr>
        <p:txBody>
          <a:bodyPr wrap="none" anchor="ctr"/>
          <a:lstStyle/>
          <a:p>
            <a:pPr eaLnBrk="1" fontAlgn="auto" hangingPunct="1">
              <a:spcBef>
                <a:spcPts val="0"/>
              </a:spcBef>
              <a:spcAft>
                <a:spcPts val="0"/>
              </a:spcAft>
              <a:defRPr/>
            </a:pPr>
            <a:endParaRPr lang="en-US">
              <a:cs typeface="Times New Roman" pitchFamily="18" charset="0"/>
            </a:endParaRPr>
          </a:p>
        </p:txBody>
      </p:sp>
      <p:sp>
        <p:nvSpPr>
          <p:cNvPr id="41" name="Text Box 38"/>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50</a:t>
            </a:r>
          </a:p>
        </p:txBody>
      </p:sp>
      <p:sp>
        <p:nvSpPr>
          <p:cNvPr id="42" name="Text Box 39"/>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57</a:t>
            </a:r>
          </a:p>
        </p:txBody>
      </p:sp>
      <p:sp>
        <p:nvSpPr>
          <p:cNvPr id="43" name="Text Box 40"/>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58</a:t>
            </a:r>
          </a:p>
        </p:txBody>
      </p:sp>
      <p:sp>
        <p:nvSpPr>
          <p:cNvPr id="44" name="Text Box 41"/>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59</a:t>
            </a:r>
          </a:p>
        </p:txBody>
      </p:sp>
      <p:sp>
        <p:nvSpPr>
          <p:cNvPr id="45" name="Text Box 42"/>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60</a:t>
            </a:r>
          </a:p>
        </p:txBody>
      </p:sp>
      <p:sp>
        <p:nvSpPr>
          <p:cNvPr id="46" name="Text Box 43"/>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51</a:t>
            </a:r>
          </a:p>
        </p:txBody>
      </p:sp>
      <p:sp>
        <p:nvSpPr>
          <p:cNvPr id="47" name="Text Box 44"/>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52</a:t>
            </a:r>
          </a:p>
        </p:txBody>
      </p:sp>
      <p:sp>
        <p:nvSpPr>
          <p:cNvPr id="48" name="Text Box 45"/>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53</a:t>
            </a:r>
          </a:p>
        </p:txBody>
      </p:sp>
      <p:sp>
        <p:nvSpPr>
          <p:cNvPr id="49" name="Text Box 46"/>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54</a:t>
            </a:r>
          </a:p>
        </p:txBody>
      </p:sp>
      <p:sp>
        <p:nvSpPr>
          <p:cNvPr id="50" name="Text Box 4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55</a:t>
            </a:r>
          </a:p>
        </p:txBody>
      </p:sp>
      <p:sp>
        <p:nvSpPr>
          <p:cNvPr id="51" name="Text Box 48"/>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56</a:t>
            </a:r>
          </a:p>
        </p:txBody>
      </p:sp>
      <p:sp>
        <p:nvSpPr>
          <p:cNvPr id="52" name="Text Box 49"/>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49</a:t>
            </a:r>
          </a:p>
        </p:txBody>
      </p:sp>
      <p:sp>
        <p:nvSpPr>
          <p:cNvPr id="53" name="Text Box 50"/>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42</a:t>
            </a:r>
          </a:p>
        </p:txBody>
      </p:sp>
      <p:sp>
        <p:nvSpPr>
          <p:cNvPr id="54" name="Text Box 51"/>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43</a:t>
            </a:r>
          </a:p>
        </p:txBody>
      </p:sp>
      <p:sp>
        <p:nvSpPr>
          <p:cNvPr id="55" name="Text Box 52"/>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44</a:t>
            </a:r>
          </a:p>
        </p:txBody>
      </p:sp>
      <p:sp>
        <p:nvSpPr>
          <p:cNvPr id="56" name="Text Box 53"/>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45</a:t>
            </a:r>
          </a:p>
        </p:txBody>
      </p:sp>
      <p:sp>
        <p:nvSpPr>
          <p:cNvPr id="57" name="Text Box 54"/>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46</a:t>
            </a:r>
          </a:p>
        </p:txBody>
      </p:sp>
      <p:sp>
        <p:nvSpPr>
          <p:cNvPr id="58" name="Text Box 55"/>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47</a:t>
            </a:r>
          </a:p>
        </p:txBody>
      </p:sp>
      <p:sp>
        <p:nvSpPr>
          <p:cNvPr id="59" name="Text Box 56"/>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48</a:t>
            </a:r>
          </a:p>
        </p:txBody>
      </p:sp>
      <p:sp>
        <p:nvSpPr>
          <p:cNvPr id="60" name="Text Box 5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40</a:t>
            </a:r>
          </a:p>
        </p:txBody>
      </p:sp>
      <p:sp>
        <p:nvSpPr>
          <p:cNvPr id="61" name="Text Box 58"/>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41</a:t>
            </a:r>
          </a:p>
        </p:txBody>
      </p:sp>
      <p:sp>
        <p:nvSpPr>
          <p:cNvPr id="62" name="Text Box 59"/>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39</a:t>
            </a:r>
          </a:p>
        </p:txBody>
      </p:sp>
      <p:sp>
        <p:nvSpPr>
          <p:cNvPr id="63" name="Text Box 60"/>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29</a:t>
            </a:r>
          </a:p>
        </p:txBody>
      </p:sp>
      <p:sp>
        <p:nvSpPr>
          <p:cNvPr id="64" name="Text Box 61"/>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30</a:t>
            </a:r>
          </a:p>
        </p:txBody>
      </p:sp>
      <p:sp>
        <p:nvSpPr>
          <p:cNvPr id="65" name="Text Box 62"/>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31</a:t>
            </a:r>
          </a:p>
        </p:txBody>
      </p:sp>
      <p:sp>
        <p:nvSpPr>
          <p:cNvPr id="66" name="Text Box 63"/>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32</a:t>
            </a:r>
          </a:p>
        </p:txBody>
      </p:sp>
      <p:sp>
        <p:nvSpPr>
          <p:cNvPr id="67" name="Text Box 64"/>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33</a:t>
            </a:r>
          </a:p>
        </p:txBody>
      </p:sp>
      <p:sp>
        <p:nvSpPr>
          <p:cNvPr id="68" name="Text Box 65"/>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34</a:t>
            </a:r>
          </a:p>
        </p:txBody>
      </p:sp>
      <p:sp>
        <p:nvSpPr>
          <p:cNvPr id="69" name="Text Box 66"/>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36</a:t>
            </a:r>
          </a:p>
        </p:txBody>
      </p:sp>
      <p:sp>
        <p:nvSpPr>
          <p:cNvPr id="70" name="Text Box 67"/>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35</a:t>
            </a:r>
          </a:p>
        </p:txBody>
      </p:sp>
      <p:sp>
        <p:nvSpPr>
          <p:cNvPr id="71" name="Text Box 68"/>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37</a:t>
            </a:r>
          </a:p>
        </p:txBody>
      </p:sp>
      <p:sp>
        <p:nvSpPr>
          <p:cNvPr id="72" name="Text Box 69"/>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38</a:t>
            </a:r>
          </a:p>
        </p:txBody>
      </p:sp>
      <p:sp>
        <p:nvSpPr>
          <p:cNvPr id="73" name="Text Box 70"/>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18</a:t>
            </a:r>
          </a:p>
        </p:txBody>
      </p:sp>
      <p:sp>
        <p:nvSpPr>
          <p:cNvPr id="74" name="Text Box 71"/>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19</a:t>
            </a:r>
          </a:p>
        </p:txBody>
      </p:sp>
      <p:sp>
        <p:nvSpPr>
          <p:cNvPr id="75" name="Text Box 72"/>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20</a:t>
            </a:r>
          </a:p>
        </p:txBody>
      </p:sp>
      <p:sp>
        <p:nvSpPr>
          <p:cNvPr id="76" name="Text Box 73"/>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21</a:t>
            </a:r>
          </a:p>
        </p:txBody>
      </p:sp>
      <p:sp>
        <p:nvSpPr>
          <p:cNvPr id="77" name="Text Box 74"/>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22</a:t>
            </a:r>
          </a:p>
        </p:txBody>
      </p:sp>
      <p:sp>
        <p:nvSpPr>
          <p:cNvPr id="78" name="Text Box 75"/>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23</a:t>
            </a:r>
          </a:p>
        </p:txBody>
      </p:sp>
      <p:sp>
        <p:nvSpPr>
          <p:cNvPr id="79" name="Text Box 76"/>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24</a:t>
            </a:r>
          </a:p>
        </p:txBody>
      </p:sp>
      <p:sp>
        <p:nvSpPr>
          <p:cNvPr id="80" name="Text Box 7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25</a:t>
            </a:r>
          </a:p>
        </p:txBody>
      </p:sp>
      <p:sp>
        <p:nvSpPr>
          <p:cNvPr id="81" name="Text Box 78"/>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26</a:t>
            </a:r>
          </a:p>
        </p:txBody>
      </p:sp>
      <p:sp>
        <p:nvSpPr>
          <p:cNvPr id="82" name="Text Box 79"/>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27</a:t>
            </a:r>
          </a:p>
        </p:txBody>
      </p:sp>
      <p:sp>
        <p:nvSpPr>
          <p:cNvPr id="83" name="Text Box 80"/>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28</a:t>
            </a:r>
          </a:p>
        </p:txBody>
      </p:sp>
      <p:sp>
        <p:nvSpPr>
          <p:cNvPr id="84" name="Text Box 81"/>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a:t>
            </a:r>
          </a:p>
        </p:txBody>
      </p:sp>
      <p:sp>
        <p:nvSpPr>
          <p:cNvPr id="85" name="Text Box 82"/>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a:t>
            </a:r>
          </a:p>
        </p:txBody>
      </p:sp>
      <p:sp>
        <p:nvSpPr>
          <p:cNvPr id="86" name="Text Box 83"/>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9</a:t>
            </a:r>
          </a:p>
        </p:txBody>
      </p:sp>
      <p:sp>
        <p:nvSpPr>
          <p:cNvPr id="87" name="Text Box 84"/>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10</a:t>
            </a:r>
          </a:p>
        </p:txBody>
      </p:sp>
      <p:sp>
        <p:nvSpPr>
          <p:cNvPr id="88" name="Text Box 85"/>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11</a:t>
            </a:r>
          </a:p>
        </p:txBody>
      </p:sp>
      <p:sp>
        <p:nvSpPr>
          <p:cNvPr id="89" name="Text Box 86"/>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12</a:t>
            </a:r>
          </a:p>
        </p:txBody>
      </p:sp>
      <p:sp>
        <p:nvSpPr>
          <p:cNvPr id="90" name="Text Box 8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14</a:t>
            </a:r>
          </a:p>
        </p:txBody>
      </p:sp>
      <p:sp>
        <p:nvSpPr>
          <p:cNvPr id="91" name="Text Box 88"/>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13</a:t>
            </a:r>
          </a:p>
        </p:txBody>
      </p:sp>
      <p:sp>
        <p:nvSpPr>
          <p:cNvPr id="92" name="Text Box 89"/>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15</a:t>
            </a:r>
          </a:p>
        </p:txBody>
      </p:sp>
      <p:sp>
        <p:nvSpPr>
          <p:cNvPr id="93" name="Text Box 90"/>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16</a:t>
            </a:r>
          </a:p>
        </p:txBody>
      </p:sp>
      <p:sp>
        <p:nvSpPr>
          <p:cNvPr id="94" name="Text Box 91"/>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17</a:t>
            </a:r>
          </a:p>
        </p:txBody>
      </p:sp>
      <p:sp>
        <p:nvSpPr>
          <p:cNvPr id="95" name="Text Box 92"/>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2</a:t>
            </a:r>
          </a:p>
        </p:txBody>
      </p:sp>
      <p:sp>
        <p:nvSpPr>
          <p:cNvPr id="96" name="Text Box 93"/>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5</a:t>
            </a:r>
          </a:p>
        </p:txBody>
      </p:sp>
      <p:sp>
        <p:nvSpPr>
          <p:cNvPr id="97" name="Text Box 94"/>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4</a:t>
            </a:r>
          </a:p>
        </p:txBody>
      </p:sp>
      <p:sp>
        <p:nvSpPr>
          <p:cNvPr id="98" name="Text Box 95"/>
          <p:cNvSpPr txBox="1">
            <a:spLocks noChangeArrowheads="1"/>
          </p:cNvSpPr>
          <p:nvPr/>
        </p:nvSpPr>
        <p:spPr bwMode="auto">
          <a:xfrm>
            <a:off x="96012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3</a:t>
            </a:r>
          </a:p>
        </p:txBody>
      </p:sp>
      <p:sp>
        <p:nvSpPr>
          <p:cNvPr id="99" name="Text Box 96"/>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1</a:t>
            </a:r>
          </a:p>
        </p:txBody>
      </p:sp>
      <p:sp>
        <p:nvSpPr>
          <p:cNvPr id="100" name="Text Box 97"/>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00</a:t>
            </a:r>
          </a:p>
        </p:txBody>
      </p:sp>
      <p:sp>
        <p:nvSpPr>
          <p:cNvPr id="101" name="Text Box 98"/>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endParaRPr lang="vi-VN" altLang="en-US" sz="4800" b="1">
              <a:cs typeface="Times New Roman" pitchFamily="18" charset="0"/>
            </a:endParaRPr>
          </a:p>
        </p:txBody>
      </p:sp>
      <p:sp>
        <p:nvSpPr>
          <p:cNvPr id="102"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61</a:t>
            </a:r>
          </a:p>
        </p:txBody>
      </p:sp>
      <p:sp>
        <p:nvSpPr>
          <p:cNvPr id="103"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62</a:t>
            </a:r>
          </a:p>
        </p:txBody>
      </p:sp>
      <p:sp>
        <p:nvSpPr>
          <p:cNvPr id="104" name="Text Box 97"/>
          <p:cNvSpPr txBox="1">
            <a:spLocks noChangeArrowheads="1"/>
          </p:cNvSpPr>
          <p:nvPr/>
        </p:nvSpPr>
        <p:spPr bwMode="auto">
          <a:xfrm>
            <a:off x="9525000" y="2286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64</a:t>
            </a:r>
          </a:p>
        </p:txBody>
      </p:sp>
      <p:sp>
        <p:nvSpPr>
          <p:cNvPr id="105"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63</a:t>
            </a:r>
          </a:p>
        </p:txBody>
      </p:sp>
      <p:sp>
        <p:nvSpPr>
          <p:cNvPr id="106"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65</a:t>
            </a:r>
          </a:p>
        </p:txBody>
      </p:sp>
      <p:sp>
        <p:nvSpPr>
          <p:cNvPr id="107"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66</a:t>
            </a:r>
          </a:p>
        </p:txBody>
      </p:sp>
      <p:sp>
        <p:nvSpPr>
          <p:cNvPr id="108"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67</a:t>
            </a:r>
          </a:p>
        </p:txBody>
      </p:sp>
      <p:sp>
        <p:nvSpPr>
          <p:cNvPr id="109"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68</a:t>
            </a:r>
          </a:p>
        </p:txBody>
      </p:sp>
      <p:sp>
        <p:nvSpPr>
          <p:cNvPr id="110"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69</a:t>
            </a:r>
          </a:p>
        </p:txBody>
      </p:sp>
      <p:sp>
        <p:nvSpPr>
          <p:cNvPr id="111"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70</a:t>
            </a:r>
          </a:p>
        </p:txBody>
      </p:sp>
      <p:sp>
        <p:nvSpPr>
          <p:cNvPr id="112"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71</a:t>
            </a:r>
          </a:p>
        </p:txBody>
      </p:sp>
      <p:sp>
        <p:nvSpPr>
          <p:cNvPr id="113" name="Text Box 9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72</a:t>
            </a:r>
          </a:p>
        </p:txBody>
      </p:sp>
      <p:sp>
        <p:nvSpPr>
          <p:cNvPr id="114"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73</a:t>
            </a:r>
          </a:p>
        </p:txBody>
      </p:sp>
      <p:sp>
        <p:nvSpPr>
          <p:cNvPr id="115"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74</a:t>
            </a:r>
          </a:p>
        </p:txBody>
      </p:sp>
      <p:sp>
        <p:nvSpPr>
          <p:cNvPr id="116"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75</a:t>
            </a:r>
          </a:p>
        </p:txBody>
      </p:sp>
      <p:sp>
        <p:nvSpPr>
          <p:cNvPr id="117" name="Text Box 9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76</a:t>
            </a:r>
          </a:p>
        </p:txBody>
      </p:sp>
      <p:sp>
        <p:nvSpPr>
          <p:cNvPr id="118"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77</a:t>
            </a:r>
          </a:p>
        </p:txBody>
      </p:sp>
      <p:sp>
        <p:nvSpPr>
          <p:cNvPr id="119"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78</a:t>
            </a:r>
          </a:p>
        </p:txBody>
      </p:sp>
      <p:sp>
        <p:nvSpPr>
          <p:cNvPr id="120"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79</a:t>
            </a:r>
          </a:p>
        </p:txBody>
      </p:sp>
      <p:sp>
        <p:nvSpPr>
          <p:cNvPr id="121"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80</a:t>
            </a:r>
          </a:p>
        </p:txBody>
      </p:sp>
      <p:sp>
        <p:nvSpPr>
          <p:cNvPr id="122"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81</a:t>
            </a:r>
          </a:p>
        </p:txBody>
      </p:sp>
      <p:sp>
        <p:nvSpPr>
          <p:cNvPr id="123"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82</a:t>
            </a:r>
          </a:p>
        </p:txBody>
      </p:sp>
      <p:sp>
        <p:nvSpPr>
          <p:cNvPr id="124" name="Text Box 9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83</a:t>
            </a:r>
          </a:p>
        </p:txBody>
      </p:sp>
      <p:sp>
        <p:nvSpPr>
          <p:cNvPr id="125" name="Text Box 97"/>
          <p:cNvSpPr txBox="1">
            <a:spLocks noChangeArrowheads="1"/>
          </p:cNvSpPr>
          <p:nvPr/>
        </p:nvSpPr>
        <p:spPr bwMode="auto">
          <a:xfrm>
            <a:off x="96012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84</a:t>
            </a:r>
          </a:p>
        </p:txBody>
      </p:sp>
      <p:sp>
        <p:nvSpPr>
          <p:cNvPr id="126" name="Text Box 97"/>
          <p:cNvSpPr txBox="1">
            <a:spLocks noChangeArrowheads="1"/>
          </p:cNvSpPr>
          <p:nvPr/>
        </p:nvSpPr>
        <p:spPr bwMode="auto">
          <a:xfrm>
            <a:off x="9525000" y="152400"/>
            <a:ext cx="91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85</a:t>
            </a:r>
          </a:p>
        </p:txBody>
      </p:sp>
      <p:sp>
        <p:nvSpPr>
          <p:cNvPr id="127" name="Text Box 97"/>
          <p:cNvSpPr txBox="1">
            <a:spLocks noChangeArrowheads="1"/>
          </p:cNvSpPr>
          <p:nvPr/>
        </p:nvSpPr>
        <p:spPr bwMode="auto">
          <a:xfrm>
            <a:off x="9525000" y="152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86</a:t>
            </a:r>
          </a:p>
        </p:txBody>
      </p:sp>
      <p:sp>
        <p:nvSpPr>
          <p:cNvPr id="128" name="Text Box 97"/>
          <p:cNvSpPr txBox="1">
            <a:spLocks noChangeArrowheads="1"/>
          </p:cNvSpPr>
          <p:nvPr/>
        </p:nvSpPr>
        <p:spPr bwMode="auto">
          <a:xfrm>
            <a:off x="9601200" y="152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87</a:t>
            </a:r>
          </a:p>
        </p:txBody>
      </p:sp>
      <p:sp>
        <p:nvSpPr>
          <p:cNvPr id="129" name="Text Box 97"/>
          <p:cNvSpPr txBox="1">
            <a:spLocks noChangeArrowheads="1"/>
          </p:cNvSpPr>
          <p:nvPr/>
        </p:nvSpPr>
        <p:spPr bwMode="auto">
          <a:xfrm>
            <a:off x="9525000" y="152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88</a:t>
            </a:r>
          </a:p>
        </p:txBody>
      </p:sp>
      <p:sp>
        <p:nvSpPr>
          <p:cNvPr id="130" name="Text Box 97"/>
          <p:cNvSpPr txBox="1">
            <a:spLocks noChangeArrowheads="1"/>
          </p:cNvSpPr>
          <p:nvPr/>
        </p:nvSpPr>
        <p:spPr bwMode="auto">
          <a:xfrm>
            <a:off x="9525000" y="152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89</a:t>
            </a:r>
          </a:p>
        </p:txBody>
      </p:sp>
      <p:sp>
        <p:nvSpPr>
          <p:cNvPr id="131" name="Text Box 97"/>
          <p:cNvSpPr txBox="1">
            <a:spLocks noChangeArrowheads="1"/>
          </p:cNvSpPr>
          <p:nvPr/>
        </p:nvSpPr>
        <p:spPr bwMode="auto">
          <a:xfrm>
            <a:off x="9571038" y="123825"/>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pPr>
            <a:r>
              <a:rPr lang="en-US" altLang="en-US" sz="4800" b="1">
                <a:cs typeface="Times New Roman" pitchFamily="18" charset="0"/>
              </a:rPr>
              <a:t>90</a:t>
            </a:r>
          </a:p>
        </p:txBody>
      </p:sp>
      <p:sp>
        <p:nvSpPr>
          <p:cNvPr id="39" name="Smiley Face 38">
            <a:hlinkClick r:id="rId4" action="ppaction://hlinksldjump"/>
          </p:cNvPr>
          <p:cNvSpPr/>
          <p:nvPr/>
        </p:nvSpPr>
        <p:spPr>
          <a:xfrm>
            <a:off x="9967913" y="6034088"/>
            <a:ext cx="4572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nodeType="afterGroup">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ox(out)">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fade">
                                      <p:cBhvr>
                                        <p:cTn id="26" dur="1000"/>
                                        <p:tgtEl>
                                          <p:spTgt spid="131"/>
                                        </p:tgtEl>
                                      </p:cBhvr>
                                    </p:animEffect>
                                  </p:childTnLst>
                                  <p:subTnLst>
                                    <p:set>
                                      <p:cBhvr override="childStyle">
                                        <p:cTn dur="1" fill="hold" display="0" masterRel="nextClick" afterEffect="1"/>
                                        <p:tgtEl>
                                          <p:spTgt spid="131"/>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1000"/>
                                        <p:tgtEl>
                                          <p:spTgt spid="130"/>
                                        </p:tgtEl>
                                      </p:cBhvr>
                                    </p:animEffect>
                                  </p:childTnLst>
                                  <p:subTnLst>
                                    <p:set>
                                      <p:cBhvr override="childStyle">
                                        <p:cTn dur="1" fill="hold" display="0" masterRel="sameClick" afterEffect="1">
                                          <p:stCondLst>
                                            <p:cond evt="end" delay="0">
                                              <p:tn val="29"/>
                                            </p:cond>
                                          </p:stCondLst>
                                        </p:cTn>
                                        <p:tgtEl>
                                          <p:spTgt spid="130"/>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fade">
                                      <p:cBhvr>
                                        <p:cTn id="35" dur="1000"/>
                                        <p:tgtEl>
                                          <p:spTgt spid="129"/>
                                        </p:tgtEl>
                                      </p:cBhvr>
                                    </p:animEffect>
                                  </p:childTnLst>
                                  <p:subTnLst>
                                    <p:set>
                                      <p:cBhvr override="childStyle">
                                        <p:cTn dur="1" fill="hold" display="0" masterRel="sameClick" afterEffect="1">
                                          <p:stCondLst>
                                            <p:cond evt="end" delay="0">
                                              <p:tn val="33"/>
                                            </p:cond>
                                          </p:stCondLst>
                                        </p:cTn>
                                        <p:tgtEl>
                                          <p:spTgt spid="129"/>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nodeType="afterGroup">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1000"/>
                                        <p:tgtEl>
                                          <p:spTgt spid="128"/>
                                        </p:tgtEl>
                                      </p:cBhvr>
                                    </p:animEffect>
                                  </p:childTnLst>
                                  <p:subTnLst>
                                    <p:set>
                                      <p:cBhvr override="childStyle">
                                        <p:cTn dur="1" fill="hold" display="0" masterRel="sameClick" afterEffect="1">
                                          <p:stCondLst>
                                            <p:cond evt="end" delay="0">
                                              <p:tn val="37"/>
                                            </p:cond>
                                          </p:stCondLst>
                                        </p:cTn>
                                        <p:tgtEl>
                                          <p:spTgt spid="128"/>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nodeType="afterGroup">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1000"/>
                                        <p:tgtEl>
                                          <p:spTgt spid="127"/>
                                        </p:tgtEl>
                                      </p:cBhvr>
                                    </p:animEffect>
                                  </p:childTnLst>
                                  <p:subTnLst>
                                    <p:set>
                                      <p:cBhvr override="childStyle">
                                        <p:cTn dur="1" fill="hold" display="0" masterRel="sameClick" afterEffect="1">
                                          <p:stCondLst>
                                            <p:cond evt="end" delay="0">
                                              <p:tn val="41"/>
                                            </p:cond>
                                          </p:stCondLst>
                                        </p:cTn>
                                        <p:tgtEl>
                                          <p:spTgt spid="127"/>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fade">
                                      <p:cBhvr>
                                        <p:cTn id="47" dur="1000"/>
                                        <p:tgtEl>
                                          <p:spTgt spid="126"/>
                                        </p:tgtEl>
                                      </p:cBhvr>
                                    </p:animEffect>
                                  </p:childTnLst>
                                  <p:subTnLst>
                                    <p:set>
                                      <p:cBhvr override="childStyle">
                                        <p:cTn dur="1" fill="hold" display="0" masterRel="sameClick" afterEffect="1">
                                          <p:stCondLst>
                                            <p:cond evt="end" delay="0">
                                              <p:tn val="45"/>
                                            </p:cond>
                                          </p:stCondLst>
                                        </p:cTn>
                                        <p:tgtEl>
                                          <p:spTgt spid="12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1000"/>
                                        <p:tgtEl>
                                          <p:spTgt spid="125"/>
                                        </p:tgtEl>
                                      </p:cBhvr>
                                    </p:animEffect>
                                  </p:childTnLst>
                                  <p:subTnLst>
                                    <p:set>
                                      <p:cBhvr override="childStyle">
                                        <p:cTn dur="1" fill="hold" display="0" masterRel="sameClick" afterEffect="1">
                                          <p:stCondLst>
                                            <p:cond evt="end" delay="0">
                                              <p:tn val="49"/>
                                            </p:cond>
                                          </p:stCondLst>
                                        </p:cTn>
                                        <p:tgtEl>
                                          <p:spTgt spid="125"/>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Effect transition="in" filter="fade">
                                      <p:cBhvr>
                                        <p:cTn id="55" dur="1000"/>
                                        <p:tgtEl>
                                          <p:spTgt spid="124"/>
                                        </p:tgtEl>
                                      </p:cBhvr>
                                    </p:animEffect>
                                  </p:childTnLst>
                                  <p:subTnLst>
                                    <p:set>
                                      <p:cBhvr override="childStyle">
                                        <p:cTn dur="1" fill="hold" display="0" masterRel="sameClick" afterEffect="1">
                                          <p:stCondLst>
                                            <p:cond evt="end" delay="0">
                                              <p:tn val="53"/>
                                            </p:cond>
                                          </p:stCondLst>
                                        </p:cTn>
                                        <p:tgtEl>
                                          <p:spTgt spid="124"/>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fade">
                                      <p:cBhvr>
                                        <p:cTn id="59" dur="1000"/>
                                        <p:tgtEl>
                                          <p:spTgt spid="123"/>
                                        </p:tgtEl>
                                      </p:cBhvr>
                                    </p:animEffect>
                                  </p:childTnLst>
                                  <p:subTnLst>
                                    <p:set>
                                      <p:cBhvr override="childStyle">
                                        <p:cTn dur="1" fill="hold" display="0" masterRel="sameClick" afterEffect="1">
                                          <p:stCondLst>
                                            <p:cond evt="end" delay="0">
                                              <p:tn val="57"/>
                                            </p:cond>
                                          </p:stCondLst>
                                        </p:cTn>
                                        <p:tgtEl>
                                          <p:spTgt spid="123"/>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fade">
                                      <p:cBhvr>
                                        <p:cTn id="63" dur="1000"/>
                                        <p:tgtEl>
                                          <p:spTgt spid="122"/>
                                        </p:tgtEl>
                                      </p:cBhvr>
                                    </p:animEffect>
                                  </p:childTnLst>
                                  <p:subTnLst>
                                    <p:set>
                                      <p:cBhvr override="childStyle">
                                        <p:cTn dur="1" fill="hold" display="0" masterRel="sameClick" afterEffect="1">
                                          <p:stCondLst>
                                            <p:cond evt="end" delay="0">
                                              <p:tn val="61"/>
                                            </p:cond>
                                          </p:stCondLst>
                                        </p:cTn>
                                        <p:tgtEl>
                                          <p:spTgt spid="122"/>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1000"/>
                                        <p:tgtEl>
                                          <p:spTgt spid="121"/>
                                        </p:tgtEl>
                                      </p:cBhvr>
                                    </p:animEffect>
                                  </p:childTnLst>
                                  <p:subTnLst>
                                    <p:set>
                                      <p:cBhvr override="childStyle">
                                        <p:cTn dur="1" fill="hold" display="0" masterRel="sameClick" afterEffect="1">
                                          <p:stCondLst>
                                            <p:cond evt="end" delay="0">
                                              <p:tn val="65"/>
                                            </p:cond>
                                          </p:stCondLst>
                                        </p:cTn>
                                        <p:tgtEl>
                                          <p:spTgt spid="121"/>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10000"/>
                            </p:stCondLst>
                            <p:childTnLst>
                              <p:par>
                                <p:cTn id="69" presetID="10" presetClass="entr" presetSubtype="0" fill="hold" grpId="0" nodeType="after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fade">
                                      <p:cBhvr>
                                        <p:cTn id="71" dur="1000"/>
                                        <p:tgtEl>
                                          <p:spTgt spid="120"/>
                                        </p:tgtEl>
                                      </p:cBhvr>
                                    </p:animEffect>
                                  </p:childTnLst>
                                  <p:subTnLst>
                                    <p:set>
                                      <p:cBhvr override="childStyle">
                                        <p:cTn dur="1" fill="hold" display="0" masterRel="sameClick" afterEffect="1">
                                          <p:stCondLst>
                                            <p:cond evt="end" delay="0">
                                              <p:tn val="69"/>
                                            </p:cond>
                                          </p:stCondLst>
                                        </p:cTn>
                                        <p:tgtEl>
                                          <p:spTgt spid="120"/>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1000"/>
                            </p:stCondLst>
                            <p:childTnLst>
                              <p:par>
                                <p:cTn id="73" presetID="10" presetClass="entr" presetSubtype="0" fill="hold" grpId="0"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childTnLst>
                                  <p:subTnLst>
                                    <p:set>
                                      <p:cBhvr override="childStyle">
                                        <p:cTn dur="1" fill="hold" display="0" masterRel="sameClick" afterEffect="1">
                                          <p:stCondLst>
                                            <p:cond evt="end" delay="0">
                                              <p:tn val="73"/>
                                            </p:cond>
                                          </p:stCondLst>
                                        </p:cTn>
                                        <p:tgtEl>
                                          <p:spTgt spid="119"/>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2000"/>
                            </p:stCondLst>
                            <p:childTnLst>
                              <p:par>
                                <p:cTn id="77" presetID="10" presetClass="entr" presetSubtype="0" fill="hold" grpId="0" nodeType="afterEffect">
                                  <p:stCondLst>
                                    <p:cond delay="0"/>
                                  </p:stCondLst>
                                  <p:childTnLst>
                                    <p:set>
                                      <p:cBhvr>
                                        <p:cTn id="78" dur="1" fill="hold">
                                          <p:stCondLst>
                                            <p:cond delay="0"/>
                                          </p:stCondLst>
                                        </p:cTn>
                                        <p:tgtEl>
                                          <p:spTgt spid="118"/>
                                        </p:tgtEl>
                                        <p:attrNameLst>
                                          <p:attrName>style.visibility</p:attrName>
                                        </p:attrNameLst>
                                      </p:cBhvr>
                                      <p:to>
                                        <p:strVal val="visible"/>
                                      </p:to>
                                    </p:set>
                                    <p:animEffect transition="in" filter="fade">
                                      <p:cBhvr>
                                        <p:cTn id="79" dur="1000"/>
                                        <p:tgtEl>
                                          <p:spTgt spid="118"/>
                                        </p:tgtEl>
                                      </p:cBhvr>
                                    </p:animEffect>
                                  </p:childTnLst>
                                  <p:subTnLst>
                                    <p:set>
                                      <p:cBhvr override="childStyle">
                                        <p:cTn dur="1" fill="hold" display="0" masterRel="sameClick" afterEffect="1">
                                          <p:stCondLst>
                                            <p:cond evt="end" delay="0">
                                              <p:tn val="77"/>
                                            </p:cond>
                                          </p:stCondLst>
                                        </p:cTn>
                                        <p:tgtEl>
                                          <p:spTgt spid="118"/>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3000"/>
                            </p:stCondLst>
                            <p:childTnLst>
                              <p:par>
                                <p:cTn id="81" presetID="10" presetClass="entr" presetSubtype="0"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fade">
                                      <p:cBhvr>
                                        <p:cTn id="83" dur="1000"/>
                                        <p:tgtEl>
                                          <p:spTgt spid="117"/>
                                        </p:tgtEl>
                                      </p:cBhvr>
                                    </p:animEffect>
                                  </p:childTnLst>
                                  <p:subTnLst>
                                    <p:set>
                                      <p:cBhvr override="childStyle">
                                        <p:cTn dur="1" fill="hold" display="0" masterRel="sameClick" afterEffect="1">
                                          <p:stCondLst>
                                            <p:cond evt="end" delay="0">
                                              <p:tn val="81"/>
                                            </p:cond>
                                          </p:stCondLst>
                                        </p:cTn>
                                        <p:tgtEl>
                                          <p:spTgt spid="117"/>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nodeType="afterGroup">
                            <p:stCondLst>
                              <p:cond delay="14000"/>
                            </p:stCondLst>
                            <p:childTnLst>
                              <p:par>
                                <p:cTn id="85" presetID="10" presetClass="entr" presetSubtype="0" fill="hold" grpId="0" nodeType="afterEffect">
                                  <p:stCondLst>
                                    <p:cond delay="0"/>
                                  </p:stCondLst>
                                  <p:childTnLst>
                                    <p:set>
                                      <p:cBhvr>
                                        <p:cTn id="86" dur="1" fill="hold">
                                          <p:stCondLst>
                                            <p:cond delay="0"/>
                                          </p:stCondLst>
                                        </p:cTn>
                                        <p:tgtEl>
                                          <p:spTgt spid="116"/>
                                        </p:tgtEl>
                                        <p:attrNameLst>
                                          <p:attrName>style.visibility</p:attrName>
                                        </p:attrNameLst>
                                      </p:cBhvr>
                                      <p:to>
                                        <p:strVal val="visible"/>
                                      </p:to>
                                    </p:set>
                                    <p:animEffect transition="in" filter="fade">
                                      <p:cBhvr>
                                        <p:cTn id="87" dur="1000"/>
                                        <p:tgtEl>
                                          <p:spTgt spid="116"/>
                                        </p:tgtEl>
                                      </p:cBhvr>
                                    </p:animEffect>
                                  </p:childTnLst>
                                  <p:subTnLst>
                                    <p:set>
                                      <p:cBhvr override="childStyle">
                                        <p:cTn dur="1" fill="hold" display="0" masterRel="sameClick" afterEffect="1">
                                          <p:stCondLst>
                                            <p:cond evt="end" delay="0">
                                              <p:tn val="85"/>
                                            </p:cond>
                                          </p:stCondLst>
                                        </p:cTn>
                                        <p:tgtEl>
                                          <p:spTgt spid="116"/>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nodeType="afterGroup">
                            <p:stCondLst>
                              <p:cond delay="15000"/>
                            </p:stCondLst>
                            <p:childTnLst>
                              <p:par>
                                <p:cTn id="89" presetID="10" presetClass="entr" presetSubtype="0" fill="hold" grpId="0" nodeType="after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1000"/>
                                        <p:tgtEl>
                                          <p:spTgt spid="115"/>
                                        </p:tgtEl>
                                      </p:cBhvr>
                                    </p:animEffect>
                                  </p:childTnLst>
                                  <p:subTnLst>
                                    <p:set>
                                      <p:cBhvr override="childStyle">
                                        <p:cTn dur="1" fill="hold" display="0" masterRel="sameClick" afterEffect="1">
                                          <p:stCondLst>
                                            <p:cond evt="end" delay="0">
                                              <p:tn val="89"/>
                                            </p:cond>
                                          </p:stCondLst>
                                        </p:cTn>
                                        <p:tgtEl>
                                          <p:spTgt spid="115"/>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nodeType="afterGroup">
                            <p:stCondLst>
                              <p:cond delay="16000"/>
                            </p:stCondLst>
                            <p:childTnLst>
                              <p:par>
                                <p:cTn id="93" presetID="10" presetClass="entr" presetSubtype="0" fill="hold" grpId="0" nodeType="after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fade">
                                      <p:cBhvr>
                                        <p:cTn id="95" dur="1000"/>
                                        <p:tgtEl>
                                          <p:spTgt spid="114"/>
                                        </p:tgtEl>
                                      </p:cBhvr>
                                    </p:animEffect>
                                  </p:childTnLst>
                                  <p:subTnLst>
                                    <p:set>
                                      <p:cBhvr override="childStyle">
                                        <p:cTn dur="1" fill="hold" display="0" masterRel="sameClick" afterEffect="1">
                                          <p:stCondLst>
                                            <p:cond evt="end" delay="0">
                                              <p:tn val="93"/>
                                            </p:cond>
                                          </p:stCondLst>
                                        </p:cTn>
                                        <p:tgtEl>
                                          <p:spTgt spid="114"/>
                                        </p:tgtEl>
                                        <p:attrNameLst>
                                          <p:attrName>style.visibility</p:attrName>
                                        </p:attrNameLst>
                                      </p:cBhvr>
                                      <p:to>
                                        <p:strVal val="hidden"/>
                                      </p:to>
                                    </p:se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nodeType="afterGroup">
                            <p:stCondLst>
                              <p:cond delay="17000"/>
                            </p:stCondLst>
                            <p:childTnLst>
                              <p:par>
                                <p:cTn id="97" presetID="10" presetClass="entr" presetSubtype="0"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1000"/>
                                        <p:tgtEl>
                                          <p:spTgt spid="113"/>
                                        </p:tgtEl>
                                      </p:cBhvr>
                                    </p:animEffect>
                                  </p:childTnLst>
                                  <p:subTnLst>
                                    <p:set>
                                      <p:cBhvr override="childStyle">
                                        <p:cTn dur="1" fill="hold" display="0" masterRel="sameClick" afterEffect="1">
                                          <p:stCondLst>
                                            <p:cond evt="end" delay="0">
                                              <p:tn val="97"/>
                                            </p:cond>
                                          </p:stCondLst>
                                        </p:cTn>
                                        <p:tgtEl>
                                          <p:spTgt spid="113"/>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nodeType="afterGroup">
                            <p:stCondLst>
                              <p:cond delay="18000"/>
                            </p:stCondLst>
                            <p:childTnLst>
                              <p:par>
                                <p:cTn id="101" presetID="10" presetClass="entr" presetSubtype="0" fill="hold" grpId="0" nodeType="afterEffect">
                                  <p:stCondLst>
                                    <p:cond delay="0"/>
                                  </p:stCondLst>
                                  <p:childTnLst>
                                    <p:set>
                                      <p:cBhvr>
                                        <p:cTn id="102" dur="1" fill="hold">
                                          <p:stCondLst>
                                            <p:cond delay="0"/>
                                          </p:stCondLst>
                                        </p:cTn>
                                        <p:tgtEl>
                                          <p:spTgt spid="112"/>
                                        </p:tgtEl>
                                        <p:attrNameLst>
                                          <p:attrName>style.visibility</p:attrName>
                                        </p:attrNameLst>
                                      </p:cBhvr>
                                      <p:to>
                                        <p:strVal val="visible"/>
                                      </p:to>
                                    </p:set>
                                    <p:animEffect transition="in" filter="fade">
                                      <p:cBhvr>
                                        <p:cTn id="103" dur="1000"/>
                                        <p:tgtEl>
                                          <p:spTgt spid="112"/>
                                        </p:tgtEl>
                                      </p:cBhvr>
                                    </p:animEffect>
                                  </p:childTnLst>
                                  <p:subTnLst>
                                    <p:set>
                                      <p:cBhvr override="childStyle">
                                        <p:cTn dur="1" fill="hold" display="0" masterRel="sameClick" afterEffect="1">
                                          <p:stCondLst>
                                            <p:cond evt="end" delay="0">
                                              <p:tn val="101"/>
                                            </p:cond>
                                          </p:stCondLst>
                                        </p:cTn>
                                        <p:tgtEl>
                                          <p:spTgt spid="112"/>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nodeType="afterGroup">
                            <p:stCondLst>
                              <p:cond delay="19000"/>
                            </p:stCondLst>
                            <p:childTnLst>
                              <p:par>
                                <p:cTn id="105" presetID="10" presetClass="entr" presetSubtype="0" fill="hold" grpId="0" nodeType="after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1000"/>
                                        <p:tgtEl>
                                          <p:spTgt spid="111"/>
                                        </p:tgtEl>
                                      </p:cBhvr>
                                    </p:animEffect>
                                  </p:childTnLst>
                                  <p:subTnLst>
                                    <p:set>
                                      <p:cBhvr override="childStyle">
                                        <p:cTn dur="1" fill="hold" display="0" masterRel="sameClick" afterEffect="1">
                                          <p:stCondLst>
                                            <p:cond evt="end" delay="0">
                                              <p:tn val="105"/>
                                            </p:cond>
                                          </p:stCondLst>
                                        </p:cTn>
                                        <p:tgtEl>
                                          <p:spTgt spid="111"/>
                                        </p:tgtEl>
                                        <p:attrNameLst>
                                          <p:attrName>style.visibility</p:attrName>
                                        </p:attrNameLst>
                                      </p:cBhvr>
                                      <p:to>
                                        <p:strVal val="hidden"/>
                                      </p:to>
                                    </p:se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nodeType="afterGroup">
                            <p:stCondLst>
                              <p:cond delay="20000"/>
                            </p:stCondLst>
                            <p:childTnLst>
                              <p:par>
                                <p:cTn id="109" presetID="10" presetClass="entr" presetSubtype="0" fill="hold" grpId="0" nodeType="after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fade">
                                      <p:cBhvr>
                                        <p:cTn id="111" dur="1000"/>
                                        <p:tgtEl>
                                          <p:spTgt spid="110"/>
                                        </p:tgtEl>
                                      </p:cBhvr>
                                    </p:animEffect>
                                  </p:childTnLst>
                                  <p:subTnLst>
                                    <p:set>
                                      <p:cBhvr override="childStyle">
                                        <p:cTn dur="1" fill="hold" display="0" masterRel="sameClick" afterEffect="1">
                                          <p:stCondLst>
                                            <p:cond evt="end" delay="0">
                                              <p:tn val="109"/>
                                            </p:cond>
                                          </p:stCondLst>
                                        </p:cTn>
                                        <p:tgtEl>
                                          <p:spTgt spid="110"/>
                                        </p:tgtEl>
                                        <p:attrNameLst>
                                          <p:attrName>style.visibility</p:attrName>
                                        </p:attrNameLst>
                                      </p:cBhvr>
                                      <p:to>
                                        <p:strVal val="hidden"/>
                                      </p:to>
                                    </p:se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nodeType="afterGroup">
                            <p:stCondLst>
                              <p:cond delay="21000"/>
                            </p:stCondLst>
                            <p:childTnLst>
                              <p:par>
                                <p:cTn id="113" presetID="10" presetClass="entr" presetSubtype="0" fill="hold" grpId="0" nodeType="afterEffect">
                                  <p:stCondLst>
                                    <p:cond delay="0"/>
                                  </p:stCondLst>
                                  <p:childTnLst>
                                    <p:set>
                                      <p:cBhvr>
                                        <p:cTn id="114" dur="1" fill="hold">
                                          <p:stCondLst>
                                            <p:cond delay="0"/>
                                          </p:stCondLst>
                                        </p:cTn>
                                        <p:tgtEl>
                                          <p:spTgt spid="109"/>
                                        </p:tgtEl>
                                        <p:attrNameLst>
                                          <p:attrName>style.visibility</p:attrName>
                                        </p:attrNameLst>
                                      </p:cBhvr>
                                      <p:to>
                                        <p:strVal val="visible"/>
                                      </p:to>
                                    </p:set>
                                    <p:animEffect transition="in" filter="fade">
                                      <p:cBhvr>
                                        <p:cTn id="115" dur="1000"/>
                                        <p:tgtEl>
                                          <p:spTgt spid="109"/>
                                        </p:tgtEl>
                                      </p:cBhvr>
                                    </p:animEffect>
                                  </p:childTnLst>
                                  <p:subTnLst>
                                    <p:set>
                                      <p:cBhvr override="childStyle">
                                        <p:cTn dur="1" fill="hold" display="0" masterRel="sameClick" afterEffect="1">
                                          <p:stCondLst>
                                            <p:cond evt="end" delay="0">
                                              <p:tn val="113"/>
                                            </p:cond>
                                          </p:stCondLst>
                                        </p:cTn>
                                        <p:tgtEl>
                                          <p:spTgt spid="109"/>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nodeType="afterGroup">
                            <p:stCondLst>
                              <p:cond delay="22000"/>
                            </p:stCondLst>
                            <p:childTnLst>
                              <p:par>
                                <p:cTn id="117" presetID="10" presetClass="entr" presetSubtype="0" fill="hold" grpId="0" nodeType="afterEffect">
                                  <p:stCondLst>
                                    <p:cond delay="0"/>
                                  </p:stCondLst>
                                  <p:childTnLst>
                                    <p:set>
                                      <p:cBhvr>
                                        <p:cTn id="118" dur="1" fill="hold">
                                          <p:stCondLst>
                                            <p:cond delay="0"/>
                                          </p:stCondLst>
                                        </p:cTn>
                                        <p:tgtEl>
                                          <p:spTgt spid="108"/>
                                        </p:tgtEl>
                                        <p:attrNameLst>
                                          <p:attrName>style.visibility</p:attrName>
                                        </p:attrNameLst>
                                      </p:cBhvr>
                                      <p:to>
                                        <p:strVal val="visible"/>
                                      </p:to>
                                    </p:set>
                                    <p:animEffect transition="in" filter="fade">
                                      <p:cBhvr>
                                        <p:cTn id="119" dur="1000"/>
                                        <p:tgtEl>
                                          <p:spTgt spid="108"/>
                                        </p:tgtEl>
                                      </p:cBhvr>
                                    </p:animEffect>
                                  </p:childTnLst>
                                  <p:subTnLst>
                                    <p:set>
                                      <p:cBhvr override="childStyle">
                                        <p:cTn dur="1" fill="hold" display="0" masterRel="sameClick" afterEffect="1">
                                          <p:stCondLst>
                                            <p:cond evt="end" delay="0">
                                              <p:tn val="117"/>
                                            </p:cond>
                                          </p:stCondLst>
                                        </p:cTn>
                                        <p:tgtEl>
                                          <p:spTgt spid="108"/>
                                        </p:tgtEl>
                                        <p:attrNameLst>
                                          <p:attrName>style.visibility</p:attrName>
                                        </p:attrNameLst>
                                      </p:cBhvr>
                                      <p:to>
                                        <p:strVal val="hidden"/>
                                      </p:to>
                                    </p:se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par>
                          <p:cTn id="120" fill="hold" nodeType="afterGroup">
                            <p:stCondLst>
                              <p:cond delay="23000"/>
                            </p:stCondLst>
                            <p:childTnLst>
                              <p:par>
                                <p:cTn id="121" presetID="10" presetClass="entr" presetSubtype="0" fill="hold" grpId="0" nodeType="afterEffect">
                                  <p:stCondLst>
                                    <p:cond delay="0"/>
                                  </p:stCondLst>
                                  <p:childTnLst>
                                    <p:set>
                                      <p:cBhvr>
                                        <p:cTn id="122" dur="1" fill="hold">
                                          <p:stCondLst>
                                            <p:cond delay="0"/>
                                          </p:stCondLst>
                                        </p:cTn>
                                        <p:tgtEl>
                                          <p:spTgt spid="107"/>
                                        </p:tgtEl>
                                        <p:attrNameLst>
                                          <p:attrName>style.visibility</p:attrName>
                                        </p:attrNameLst>
                                      </p:cBhvr>
                                      <p:to>
                                        <p:strVal val="visible"/>
                                      </p:to>
                                    </p:set>
                                    <p:animEffect transition="in" filter="fade">
                                      <p:cBhvr>
                                        <p:cTn id="123" dur="1000"/>
                                        <p:tgtEl>
                                          <p:spTgt spid="107"/>
                                        </p:tgtEl>
                                      </p:cBhvr>
                                    </p:animEffect>
                                  </p:childTnLst>
                                  <p:subTnLst>
                                    <p:set>
                                      <p:cBhvr override="childStyle">
                                        <p:cTn dur="1" fill="hold" display="0" masterRel="sameClick" afterEffect="1">
                                          <p:stCondLst>
                                            <p:cond evt="end" delay="0">
                                              <p:tn val="121"/>
                                            </p:cond>
                                          </p:stCondLst>
                                        </p:cTn>
                                        <p:tgtEl>
                                          <p:spTgt spid="107"/>
                                        </p:tgtEl>
                                        <p:attrNameLst>
                                          <p:attrName>style.visibility</p:attrName>
                                        </p:attrNameLst>
                                      </p:cBhvr>
                                      <p:to>
                                        <p:strVal val="hidden"/>
                                      </p:to>
                                    </p:se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4" fill="hold" nodeType="afterGroup">
                            <p:stCondLst>
                              <p:cond delay="24000"/>
                            </p:stCondLst>
                            <p:childTnLst>
                              <p:par>
                                <p:cTn id="125" presetID="10" presetClass="entr" presetSubtype="0" fill="hold" grpId="0" nodeType="afterEffect">
                                  <p:stCondLst>
                                    <p:cond delay="0"/>
                                  </p:stCondLst>
                                  <p:childTnLst>
                                    <p:set>
                                      <p:cBhvr>
                                        <p:cTn id="126" dur="1" fill="hold">
                                          <p:stCondLst>
                                            <p:cond delay="0"/>
                                          </p:stCondLst>
                                        </p:cTn>
                                        <p:tgtEl>
                                          <p:spTgt spid="106"/>
                                        </p:tgtEl>
                                        <p:attrNameLst>
                                          <p:attrName>style.visibility</p:attrName>
                                        </p:attrNameLst>
                                      </p:cBhvr>
                                      <p:to>
                                        <p:strVal val="visible"/>
                                      </p:to>
                                    </p:set>
                                    <p:animEffect transition="in" filter="fade">
                                      <p:cBhvr>
                                        <p:cTn id="127" dur="1000"/>
                                        <p:tgtEl>
                                          <p:spTgt spid="106"/>
                                        </p:tgtEl>
                                      </p:cBhvr>
                                    </p:animEffect>
                                  </p:childTnLst>
                                  <p:subTnLst>
                                    <p:set>
                                      <p:cBhvr override="childStyle">
                                        <p:cTn dur="1" fill="hold" display="0" masterRel="sameClick" afterEffect="1">
                                          <p:stCondLst>
                                            <p:cond evt="end" delay="0">
                                              <p:tn val="125"/>
                                            </p:cond>
                                          </p:stCondLst>
                                        </p:cTn>
                                        <p:tgtEl>
                                          <p:spTgt spid="106"/>
                                        </p:tgtEl>
                                        <p:attrNameLst>
                                          <p:attrName>style.visibility</p:attrName>
                                        </p:attrNameLst>
                                      </p:cBhvr>
                                      <p:to>
                                        <p:strVal val="hidden"/>
                                      </p:to>
                                    </p:se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8" fill="hold" nodeType="afterGroup">
                            <p:stCondLst>
                              <p:cond delay="25000"/>
                            </p:stCondLst>
                            <p:childTnLst>
                              <p:par>
                                <p:cTn id="129" presetID="10" presetClass="entr" presetSubtype="0" fill="hold" grpId="0" nodeType="afterEffect">
                                  <p:stCondLst>
                                    <p:cond delay="0"/>
                                  </p:stCondLst>
                                  <p:childTnLst>
                                    <p:set>
                                      <p:cBhvr>
                                        <p:cTn id="130" dur="1" fill="hold">
                                          <p:stCondLst>
                                            <p:cond delay="0"/>
                                          </p:stCondLst>
                                        </p:cTn>
                                        <p:tgtEl>
                                          <p:spTgt spid="104"/>
                                        </p:tgtEl>
                                        <p:attrNameLst>
                                          <p:attrName>style.visibility</p:attrName>
                                        </p:attrNameLst>
                                      </p:cBhvr>
                                      <p:to>
                                        <p:strVal val="visible"/>
                                      </p:to>
                                    </p:set>
                                    <p:animEffect transition="in" filter="fade">
                                      <p:cBhvr>
                                        <p:cTn id="131" dur="1000"/>
                                        <p:tgtEl>
                                          <p:spTgt spid="104"/>
                                        </p:tgtEl>
                                      </p:cBhvr>
                                    </p:animEffect>
                                  </p:childTnLst>
                                  <p:subTnLst>
                                    <p:set>
                                      <p:cBhvr override="childStyle">
                                        <p:cTn dur="1" fill="hold" display="0" masterRel="sameClick" afterEffect="1">
                                          <p:stCondLst>
                                            <p:cond evt="end" delay="0">
                                              <p:tn val="129"/>
                                            </p:cond>
                                          </p:stCondLst>
                                        </p:cTn>
                                        <p:tgtEl>
                                          <p:spTgt spid="104"/>
                                        </p:tgtEl>
                                        <p:attrNameLst>
                                          <p:attrName>style.visibility</p:attrName>
                                        </p:attrNameLst>
                                      </p:cBhvr>
                                      <p:to>
                                        <p:strVal val="hidden"/>
                                      </p:to>
                                    </p:set>
                                    <p:audio>
                                      <p:cMediaNode>
                                        <p:cTn display="0" masterRel="sameClick">
                                          <p:stCondLst>
                                            <p:cond evt="begin" delay="0">
                                              <p:tn val="129"/>
                                            </p:cond>
                                          </p:stCondLst>
                                          <p:endCondLst>
                                            <p:cond evt="onStopAudio" delay="0">
                                              <p:tgtEl>
                                                <p:sldTgt/>
                                              </p:tgtEl>
                                            </p:cond>
                                          </p:endCondLst>
                                        </p:cTn>
                                        <p:tgtEl>
                                          <p:sndTgt r:embed="rId2" name="click.wav"/>
                                        </p:tgtEl>
                                      </p:cMediaNode>
                                    </p:audio>
                                  </p:subTnLst>
                                </p:cTn>
                              </p:par>
                            </p:childTnLst>
                          </p:cTn>
                        </p:par>
                        <p:par>
                          <p:cTn id="132" fill="hold" nodeType="afterGroup">
                            <p:stCondLst>
                              <p:cond delay="26000"/>
                            </p:stCondLst>
                            <p:childTnLst>
                              <p:par>
                                <p:cTn id="133" presetID="10" presetClass="entr" presetSubtype="0" fill="hold" grpId="0"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fade">
                                      <p:cBhvr>
                                        <p:cTn id="135" dur="1000"/>
                                        <p:tgtEl>
                                          <p:spTgt spid="105"/>
                                        </p:tgtEl>
                                      </p:cBhvr>
                                    </p:animEffect>
                                  </p:childTnLst>
                                  <p:subTnLst>
                                    <p:set>
                                      <p:cBhvr override="childStyle">
                                        <p:cTn dur="1" fill="hold" display="0" masterRel="sameClick" afterEffect="1">
                                          <p:stCondLst>
                                            <p:cond evt="end" delay="0">
                                              <p:tn val="133"/>
                                            </p:cond>
                                          </p:stCondLst>
                                        </p:cTn>
                                        <p:tgtEl>
                                          <p:spTgt spid="105"/>
                                        </p:tgtEl>
                                        <p:attrNameLst>
                                          <p:attrName>style.visibility</p:attrName>
                                        </p:attrNameLst>
                                      </p:cBhvr>
                                      <p:to>
                                        <p:strVal val="hidden"/>
                                      </p:to>
                                    </p:se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6" fill="hold" nodeType="afterGroup">
                            <p:stCondLst>
                              <p:cond delay="27000"/>
                            </p:stCondLst>
                            <p:childTnLst>
                              <p:par>
                                <p:cTn id="137" presetID="10" presetClass="entr" presetSubtype="0" fill="hold" grpId="0" nodeType="afterEffect">
                                  <p:stCondLst>
                                    <p:cond delay="0"/>
                                  </p:stCondLst>
                                  <p:childTnLst>
                                    <p:set>
                                      <p:cBhvr>
                                        <p:cTn id="138" dur="1" fill="hold">
                                          <p:stCondLst>
                                            <p:cond delay="0"/>
                                          </p:stCondLst>
                                        </p:cTn>
                                        <p:tgtEl>
                                          <p:spTgt spid="103"/>
                                        </p:tgtEl>
                                        <p:attrNameLst>
                                          <p:attrName>style.visibility</p:attrName>
                                        </p:attrNameLst>
                                      </p:cBhvr>
                                      <p:to>
                                        <p:strVal val="visible"/>
                                      </p:to>
                                    </p:set>
                                    <p:animEffect transition="in" filter="fade">
                                      <p:cBhvr>
                                        <p:cTn id="139" dur="1000"/>
                                        <p:tgtEl>
                                          <p:spTgt spid="103"/>
                                        </p:tgtEl>
                                      </p:cBhvr>
                                    </p:animEffect>
                                  </p:childTnLst>
                                  <p:subTnLst>
                                    <p:set>
                                      <p:cBhvr override="childStyle">
                                        <p:cTn dur="1" fill="hold" display="0" masterRel="sameClick" afterEffect="1">
                                          <p:stCondLst>
                                            <p:cond evt="end" delay="0">
                                              <p:tn val="137"/>
                                            </p:cond>
                                          </p:stCondLst>
                                        </p:cTn>
                                        <p:tgtEl>
                                          <p:spTgt spid="103"/>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0" fill="hold" nodeType="afterGroup">
                            <p:stCondLst>
                              <p:cond delay="28000"/>
                            </p:stCondLst>
                            <p:childTnLst>
                              <p:par>
                                <p:cTn id="141" presetID="10" presetClass="entr" presetSubtype="0" fill="hold" grpId="0" nodeType="afterEffect">
                                  <p:stCondLst>
                                    <p:cond delay="0"/>
                                  </p:stCondLst>
                                  <p:childTnLst>
                                    <p:set>
                                      <p:cBhvr>
                                        <p:cTn id="142" dur="1" fill="hold">
                                          <p:stCondLst>
                                            <p:cond delay="0"/>
                                          </p:stCondLst>
                                        </p:cTn>
                                        <p:tgtEl>
                                          <p:spTgt spid="102"/>
                                        </p:tgtEl>
                                        <p:attrNameLst>
                                          <p:attrName>style.visibility</p:attrName>
                                        </p:attrNameLst>
                                      </p:cBhvr>
                                      <p:to>
                                        <p:strVal val="visible"/>
                                      </p:to>
                                    </p:set>
                                    <p:animEffect transition="in" filter="fade">
                                      <p:cBhvr>
                                        <p:cTn id="143" dur="1000"/>
                                        <p:tgtEl>
                                          <p:spTgt spid="102"/>
                                        </p:tgtEl>
                                      </p:cBhvr>
                                    </p:animEffect>
                                  </p:childTnLst>
                                  <p:subTnLst>
                                    <p:set>
                                      <p:cBhvr override="childStyle">
                                        <p:cTn dur="1" fill="hold" display="0" masterRel="sameClick" afterEffect="1">
                                          <p:stCondLst>
                                            <p:cond evt="end" delay="0">
                                              <p:tn val="141"/>
                                            </p:cond>
                                          </p:stCondLst>
                                        </p:cTn>
                                        <p:tgtEl>
                                          <p:spTgt spid="102"/>
                                        </p:tgtEl>
                                        <p:attrNameLst>
                                          <p:attrName>style.visibility</p:attrName>
                                        </p:attrNameLst>
                                      </p:cBhvr>
                                      <p:to>
                                        <p:strVal val="hidden"/>
                                      </p:to>
                                    </p:set>
                                    <p:audio>
                                      <p:cMediaNode>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4" fill="hold" nodeType="afterGroup">
                            <p:stCondLst>
                              <p:cond delay="29000"/>
                            </p:stCondLst>
                            <p:childTnLst>
                              <p:par>
                                <p:cTn id="145" presetID="10" presetClass="entr" presetSubtype="0" fill="hold"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1000"/>
                                        <p:tgtEl>
                                          <p:spTgt spid="45"/>
                                        </p:tgtEl>
                                      </p:cBhvr>
                                    </p:animEffect>
                                  </p:childTnLst>
                                  <p:subTnLst>
                                    <p:set>
                                      <p:cBhvr override="childStyle">
                                        <p:cTn dur="1" fill="hold" display="0" masterRel="sameClick" afterEffect="1">
                                          <p:stCondLst>
                                            <p:cond evt="end" delay="0">
                                              <p:tn val="145"/>
                                            </p:cond>
                                          </p:stCondLst>
                                        </p:cTn>
                                        <p:tgtEl>
                                          <p:spTgt spid="45"/>
                                        </p:tgtEl>
                                        <p:attrNameLst>
                                          <p:attrName>style.visibility</p:attrName>
                                        </p:attrNameLst>
                                      </p:cBhvr>
                                      <p:to>
                                        <p:strVal val="hidden"/>
                                      </p:to>
                                    </p:se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8" fill="hold" nodeType="afterGroup">
                            <p:stCondLst>
                              <p:cond delay="30000"/>
                            </p:stCondLst>
                            <p:childTnLst>
                              <p:par>
                                <p:cTn id="149" presetID="10" presetClass="entr" presetSubtype="0" fill="hold"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fade">
                                      <p:cBhvr>
                                        <p:cTn id="151" dur="1000"/>
                                        <p:tgtEl>
                                          <p:spTgt spid="44"/>
                                        </p:tgtEl>
                                      </p:cBhvr>
                                    </p:animEffect>
                                  </p:childTnLst>
                                  <p:subTnLst>
                                    <p:set>
                                      <p:cBhvr override="childStyle">
                                        <p:cTn dur="1" fill="hold" display="0" masterRel="sameClick" afterEffect="1">
                                          <p:stCondLst>
                                            <p:cond evt="end" delay="0">
                                              <p:tn val="149"/>
                                            </p:cond>
                                          </p:stCondLst>
                                        </p:cTn>
                                        <p:tgtEl>
                                          <p:spTgt spid="44"/>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2" fill="hold" nodeType="afterGroup">
                            <p:stCondLst>
                              <p:cond delay="31000"/>
                            </p:stCondLst>
                            <p:childTnLst>
                              <p:par>
                                <p:cTn id="153" presetID="10" presetClass="entr" presetSubtype="0" fill="hold" nodeType="after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fade">
                                      <p:cBhvr>
                                        <p:cTn id="155" dur="1000"/>
                                        <p:tgtEl>
                                          <p:spTgt spid="43"/>
                                        </p:tgtEl>
                                      </p:cBhvr>
                                    </p:animEffect>
                                  </p:childTnLst>
                                  <p:subTnLst>
                                    <p:set>
                                      <p:cBhvr override="childStyle">
                                        <p:cTn dur="1" fill="hold" display="0" masterRel="sameClick" afterEffect="1">
                                          <p:stCondLst>
                                            <p:cond evt="end" delay="0">
                                              <p:tn val="153"/>
                                            </p:cond>
                                          </p:stCondLst>
                                        </p:cTn>
                                        <p:tgtEl>
                                          <p:spTgt spid="43"/>
                                        </p:tgtEl>
                                        <p:attrNameLst>
                                          <p:attrName>style.visibility</p:attrName>
                                        </p:attrNameLst>
                                      </p:cBhvr>
                                      <p:to>
                                        <p:strVal val="hidden"/>
                                      </p:to>
                                    </p:set>
                                    <p:audio>
                                      <p:cMediaNode>
                                        <p:cTn display="0" masterRel="sameClick">
                                          <p:stCondLst>
                                            <p:cond evt="begin" delay="0">
                                              <p:tn val="153"/>
                                            </p:cond>
                                          </p:stCondLst>
                                          <p:endCondLst>
                                            <p:cond evt="onStopAudio" delay="0">
                                              <p:tgtEl>
                                                <p:sldTgt/>
                                              </p:tgtEl>
                                            </p:cond>
                                          </p:endCondLst>
                                        </p:cTn>
                                        <p:tgtEl>
                                          <p:sndTgt r:embed="rId2" name="click.wav"/>
                                        </p:tgtEl>
                                      </p:cMediaNode>
                                    </p:audio>
                                  </p:subTnLst>
                                </p:cTn>
                              </p:par>
                            </p:childTnLst>
                          </p:cTn>
                        </p:par>
                        <p:par>
                          <p:cTn id="156" fill="hold" nodeType="afterGroup">
                            <p:stCondLst>
                              <p:cond delay="32000"/>
                            </p:stCondLst>
                            <p:childTnLst>
                              <p:par>
                                <p:cTn id="157" presetID="10" presetClass="entr" presetSubtype="0" fill="hold" nodeType="after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fade">
                                      <p:cBhvr>
                                        <p:cTn id="159" dur="1000"/>
                                        <p:tgtEl>
                                          <p:spTgt spid="42"/>
                                        </p:tgtEl>
                                      </p:cBhvr>
                                    </p:animEffect>
                                  </p:childTnLst>
                                  <p:subTnLst>
                                    <p:set>
                                      <p:cBhvr override="childStyle">
                                        <p:cTn dur="1" fill="hold" display="0" masterRel="sameClick" afterEffect="1">
                                          <p:stCondLst>
                                            <p:cond evt="end" delay="0">
                                              <p:tn val="157"/>
                                            </p:cond>
                                          </p:stCondLst>
                                        </p:cTn>
                                        <p:tgtEl>
                                          <p:spTgt spid="42"/>
                                        </p:tgtEl>
                                        <p:attrNameLst>
                                          <p:attrName>style.visibility</p:attrName>
                                        </p:attrNameLst>
                                      </p:cBhvr>
                                      <p:to>
                                        <p:strVal val="hidden"/>
                                      </p:to>
                                    </p:se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60" fill="hold" nodeType="afterGroup">
                            <p:stCondLst>
                              <p:cond delay="33000"/>
                            </p:stCondLst>
                            <p:childTnLst>
                              <p:par>
                                <p:cTn id="161" presetID="10" presetClass="entr" presetSubtype="0" fill="hold"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1000"/>
                                        <p:tgtEl>
                                          <p:spTgt spid="51"/>
                                        </p:tgtEl>
                                      </p:cBhvr>
                                    </p:animEffect>
                                  </p:childTnLst>
                                  <p:subTnLst>
                                    <p:set>
                                      <p:cBhvr override="childStyle">
                                        <p:cTn dur="1" fill="hold" display="0" masterRel="sameClick" afterEffect="1">
                                          <p:stCondLst>
                                            <p:cond evt="end" delay="0">
                                              <p:tn val="161"/>
                                            </p:cond>
                                          </p:stCondLst>
                                        </p:cTn>
                                        <p:tgtEl>
                                          <p:spTgt spid="51"/>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4" fill="hold" nodeType="afterGroup">
                            <p:stCondLst>
                              <p:cond delay="34000"/>
                            </p:stCondLst>
                            <p:childTnLst>
                              <p:par>
                                <p:cTn id="165" presetID="10" presetClass="entr" presetSubtype="0" fill="hold" nodeType="after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fade">
                                      <p:cBhvr>
                                        <p:cTn id="167" dur="1000"/>
                                        <p:tgtEl>
                                          <p:spTgt spid="50"/>
                                        </p:tgtEl>
                                      </p:cBhvr>
                                    </p:animEffect>
                                  </p:childTnLst>
                                  <p:subTnLst>
                                    <p:set>
                                      <p:cBhvr override="childStyle">
                                        <p:cTn dur="1" fill="hold" display="0" masterRel="sameClick" afterEffect="1">
                                          <p:stCondLst>
                                            <p:cond evt="end" delay="0">
                                              <p:tn val="165"/>
                                            </p:cond>
                                          </p:stCondLst>
                                        </p:cTn>
                                        <p:tgtEl>
                                          <p:spTgt spid="50"/>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2" name="click.wav"/>
                                        </p:tgtEl>
                                      </p:cMediaNode>
                                    </p:audio>
                                  </p:subTnLst>
                                </p:cTn>
                              </p:par>
                            </p:childTnLst>
                          </p:cTn>
                        </p:par>
                        <p:par>
                          <p:cTn id="168" fill="hold" nodeType="afterGroup">
                            <p:stCondLst>
                              <p:cond delay="35000"/>
                            </p:stCondLst>
                            <p:childTnLst>
                              <p:par>
                                <p:cTn id="169" presetID="10" presetClass="entr" presetSubtype="0" fill="hold"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fade">
                                      <p:cBhvr>
                                        <p:cTn id="171" dur="1000"/>
                                        <p:tgtEl>
                                          <p:spTgt spid="49"/>
                                        </p:tgtEl>
                                      </p:cBhvr>
                                    </p:animEffect>
                                  </p:childTnLst>
                                  <p:subTnLst>
                                    <p:set>
                                      <p:cBhvr override="childStyle">
                                        <p:cTn dur="1" fill="hold" display="0" masterRel="sameClick" afterEffect="1">
                                          <p:stCondLst>
                                            <p:cond evt="end" delay="0">
                                              <p:tn val="169"/>
                                            </p:cond>
                                          </p:stCondLst>
                                        </p:cTn>
                                        <p:tgtEl>
                                          <p:spTgt spid="49"/>
                                        </p:tgtEl>
                                        <p:attrNameLst>
                                          <p:attrName>style.visibility</p:attrName>
                                        </p:attrNameLst>
                                      </p:cBhvr>
                                      <p:to>
                                        <p:strVal val="hidden"/>
                                      </p:to>
                                    </p:se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2" fill="hold" nodeType="afterGroup">
                            <p:stCondLst>
                              <p:cond delay="36000"/>
                            </p:stCondLst>
                            <p:childTnLst>
                              <p:par>
                                <p:cTn id="173" presetID="10" presetClass="entr" presetSubtype="0"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fade">
                                      <p:cBhvr>
                                        <p:cTn id="175" dur="1000"/>
                                        <p:tgtEl>
                                          <p:spTgt spid="48"/>
                                        </p:tgtEl>
                                      </p:cBhvr>
                                    </p:animEffect>
                                  </p:childTnLst>
                                  <p:subTnLst>
                                    <p:set>
                                      <p:cBhvr override="childStyle">
                                        <p:cTn dur="1" fill="hold" display="0" masterRel="sameClick" afterEffect="1">
                                          <p:stCondLst>
                                            <p:cond evt="end" delay="0">
                                              <p:tn val="173"/>
                                            </p:cond>
                                          </p:stCondLst>
                                        </p:cTn>
                                        <p:tgtEl>
                                          <p:spTgt spid="48"/>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6" fill="hold" nodeType="afterGroup">
                            <p:stCondLst>
                              <p:cond delay="37000"/>
                            </p:stCondLst>
                            <p:childTnLst>
                              <p:par>
                                <p:cTn id="177" presetID="10" presetClass="entr" presetSubtype="0" fill="hold"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0"/>
                                        <p:tgtEl>
                                          <p:spTgt spid="47"/>
                                        </p:tgtEl>
                                      </p:cBhvr>
                                    </p:animEffect>
                                  </p:childTnLst>
                                  <p:subTnLst>
                                    <p:set>
                                      <p:cBhvr override="childStyle">
                                        <p:cTn dur="1" fill="hold" display="0" masterRel="sameClick" afterEffect="1">
                                          <p:stCondLst>
                                            <p:cond evt="end" delay="0">
                                              <p:tn val="177"/>
                                            </p:cond>
                                          </p:stCondLst>
                                        </p:cTn>
                                        <p:tgtEl>
                                          <p:spTgt spid="47"/>
                                        </p:tgtEl>
                                        <p:attrNameLst>
                                          <p:attrName>style.visibility</p:attrName>
                                        </p:attrNameLst>
                                      </p:cBhvr>
                                      <p:to>
                                        <p:strVal val="hidden"/>
                                      </p:to>
                                    </p:set>
                                    <p:audio>
                                      <p:cMediaNode>
                                        <p:cTn display="0" masterRel="sameClick">
                                          <p:stCondLst>
                                            <p:cond evt="begin" delay="0">
                                              <p:tn val="177"/>
                                            </p:cond>
                                          </p:stCondLst>
                                          <p:endCondLst>
                                            <p:cond evt="onStopAudio" delay="0">
                                              <p:tgtEl>
                                                <p:sldTgt/>
                                              </p:tgtEl>
                                            </p:cond>
                                          </p:endCondLst>
                                        </p:cTn>
                                        <p:tgtEl>
                                          <p:sndTgt r:embed="rId2" name="click.wav"/>
                                        </p:tgtEl>
                                      </p:cMediaNode>
                                    </p:audio>
                                  </p:subTnLst>
                                </p:cTn>
                              </p:par>
                            </p:childTnLst>
                          </p:cTn>
                        </p:par>
                        <p:par>
                          <p:cTn id="180" fill="hold" nodeType="afterGroup">
                            <p:stCondLst>
                              <p:cond delay="38000"/>
                            </p:stCondLst>
                            <p:childTnLst>
                              <p:par>
                                <p:cTn id="181" presetID="10" presetClass="entr" presetSubtype="0" fill="hold" nodeType="after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fade">
                                      <p:cBhvr>
                                        <p:cTn id="183" dur="1000"/>
                                        <p:tgtEl>
                                          <p:spTgt spid="46"/>
                                        </p:tgtEl>
                                      </p:cBhvr>
                                    </p:animEffect>
                                  </p:childTnLst>
                                  <p:subTnLst>
                                    <p:set>
                                      <p:cBhvr override="childStyle">
                                        <p:cTn dur="1" fill="hold" display="0" masterRel="sameClick" afterEffect="1">
                                          <p:stCondLst>
                                            <p:cond evt="end" delay="0">
                                              <p:tn val="181"/>
                                            </p:cond>
                                          </p:stCondLst>
                                        </p:cTn>
                                        <p:tgtEl>
                                          <p:spTgt spid="46"/>
                                        </p:tgtEl>
                                        <p:attrNameLst>
                                          <p:attrName>style.visibility</p:attrName>
                                        </p:attrNameLst>
                                      </p:cBhvr>
                                      <p:to>
                                        <p:strVal val="hidden"/>
                                      </p:to>
                                    </p:se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4" fill="hold" nodeType="afterGroup">
                            <p:stCondLst>
                              <p:cond delay="39000"/>
                            </p:stCondLst>
                            <p:childTnLst>
                              <p:par>
                                <p:cTn id="185" presetID="10" presetClass="entr" presetSubtype="0" fill="hold" nodeType="after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fade">
                                      <p:cBhvr>
                                        <p:cTn id="187" dur="1000"/>
                                        <p:tgtEl>
                                          <p:spTgt spid="41"/>
                                        </p:tgtEl>
                                      </p:cBhvr>
                                    </p:animEffect>
                                  </p:childTnLst>
                                  <p:subTnLst>
                                    <p:set>
                                      <p:cBhvr override="childStyle">
                                        <p:cTn dur="1" fill="hold" display="0" masterRel="sameClick" afterEffect="1">
                                          <p:stCondLst>
                                            <p:cond evt="end" delay="0">
                                              <p:tn val="185"/>
                                            </p:cond>
                                          </p:stCondLst>
                                        </p:cTn>
                                        <p:tgtEl>
                                          <p:spTgt spid="41"/>
                                        </p:tgtEl>
                                        <p:attrNameLst>
                                          <p:attrName>style.visibility</p:attrName>
                                        </p:attrNameLst>
                                      </p:cBhvr>
                                      <p:to>
                                        <p:strVal val="hidden"/>
                                      </p:to>
                                    </p:set>
                                    <p:audio>
                                      <p:cMediaNode>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8" fill="hold" nodeType="afterGroup">
                            <p:stCondLst>
                              <p:cond delay="40000"/>
                            </p:stCondLst>
                            <p:childTnLst>
                              <p:par>
                                <p:cTn id="189" presetID="10" presetClass="entr" presetSubtype="0" fill="hold" nodeType="afterEffect">
                                  <p:stCondLst>
                                    <p:cond delay="0"/>
                                  </p:stCondLst>
                                  <p:childTnLst>
                                    <p:set>
                                      <p:cBhvr>
                                        <p:cTn id="190" dur="1" fill="hold">
                                          <p:stCondLst>
                                            <p:cond delay="0"/>
                                          </p:stCondLst>
                                        </p:cTn>
                                        <p:tgtEl>
                                          <p:spTgt spid="52"/>
                                        </p:tgtEl>
                                        <p:attrNameLst>
                                          <p:attrName>style.visibility</p:attrName>
                                        </p:attrNameLst>
                                      </p:cBhvr>
                                      <p:to>
                                        <p:strVal val="visible"/>
                                      </p:to>
                                    </p:set>
                                    <p:animEffect transition="in" filter="fade">
                                      <p:cBhvr>
                                        <p:cTn id="191" dur="1000"/>
                                        <p:tgtEl>
                                          <p:spTgt spid="52"/>
                                        </p:tgtEl>
                                      </p:cBhvr>
                                    </p:animEffect>
                                  </p:childTnLst>
                                  <p:subTnLst>
                                    <p:set>
                                      <p:cBhvr override="childStyle">
                                        <p:cTn dur="1" fill="hold" display="0" masterRel="sameClick" afterEffect="1">
                                          <p:stCondLst>
                                            <p:cond evt="end" delay="0">
                                              <p:tn val="189"/>
                                            </p:cond>
                                          </p:stCondLst>
                                        </p:cTn>
                                        <p:tgtEl>
                                          <p:spTgt spid="52"/>
                                        </p:tgtEl>
                                        <p:attrNameLst>
                                          <p:attrName>style.visibility</p:attrName>
                                        </p:attrNameLst>
                                      </p:cBhvr>
                                      <p:to>
                                        <p:strVal val="hidden"/>
                                      </p:to>
                                    </p:set>
                                    <p:audio>
                                      <p:cMediaNode>
                                        <p:cTn display="0" masterRel="sameClick">
                                          <p:stCondLst>
                                            <p:cond evt="begin" delay="0">
                                              <p:tn val="189"/>
                                            </p:cond>
                                          </p:stCondLst>
                                          <p:endCondLst>
                                            <p:cond evt="onStopAudio" delay="0">
                                              <p:tgtEl>
                                                <p:sldTgt/>
                                              </p:tgtEl>
                                            </p:cond>
                                          </p:endCondLst>
                                        </p:cTn>
                                        <p:tgtEl>
                                          <p:sndTgt r:embed="rId2" name="click.wav"/>
                                        </p:tgtEl>
                                      </p:cMediaNode>
                                    </p:audio>
                                  </p:subTnLst>
                                </p:cTn>
                              </p:par>
                            </p:childTnLst>
                          </p:cTn>
                        </p:par>
                        <p:par>
                          <p:cTn id="192" fill="hold" nodeType="afterGroup">
                            <p:stCondLst>
                              <p:cond delay="41000"/>
                            </p:stCondLst>
                            <p:childTnLst>
                              <p:par>
                                <p:cTn id="193" presetID="10" presetClass="entr" presetSubtype="0" fill="hold" nodeType="after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fade">
                                      <p:cBhvr>
                                        <p:cTn id="195" dur="1000"/>
                                        <p:tgtEl>
                                          <p:spTgt spid="59"/>
                                        </p:tgtEl>
                                      </p:cBhvr>
                                    </p:animEffect>
                                  </p:childTnLst>
                                  <p:subTnLst>
                                    <p:set>
                                      <p:cBhvr override="childStyle">
                                        <p:cTn dur="1" fill="hold" display="0" masterRel="sameClick" afterEffect="1">
                                          <p:stCondLst>
                                            <p:cond evt="end" delay="0">
                                              <p:tn val="193"/>
                                            </p:cond>
                                          </p:stCondLst>
                                        </p:cTn>
                                        <p:tgtEl>
                                          <p:spTgt spid="59"/>
                                        </p:tgtEl>
                                        <p:attrNameLst>
                                          <p:attrName>style.visibility</p:attrName>
                                        </p:attrNameLst>
                                      </p:cBhvr>
                                      <p:to>
                                        <p:strVal val="hidden"/>
                                      </p:to>
                                    </p:set>
                                    <p:audio>
                                      <p:cMediaNode>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6" fill="hold" nodeType="afterGroup">
                            <p:stCondLst>
                              <p:cond delay="42000"/>
                            </p:stCondLst>
                            <p:childTnLst>
                              <p:par>
                                <p:cTn id="197" presetID="10" presetClass="entr" presetSubtype="0" fill="hold" grpId="0" nodeType="after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fade">
                                      <p:cBhvr>
                                        <p:cTn id="199" dur="1000"/>
                                        <p:tgtEl>
                                          <p:spTgt spid="58"/>
                                        </p:tgtEl>
                                      </p:cBhvr>
                                    </p:animEffect>
                                  </p:childTnLst>
                                  <p:subTnLst>
                                    <p:set>
                                      <p:cBhvr override="childStyle">
                                        <p:cTn dur="1" fill="hold" display="0" masterRel="sameClick" afterEffect="1">
                                          <p:stCondLst>
                                            <p:cond evt="end" delay="0">
                                              <p:tn val="197"/>
                                            </p:cond>
                                          </p:stCondLst>
                                        </p:cTn>
                                        <p:tgtEl>
                                          <p:spTgt spid="58"/>
                                        </p:tgtEl>
                                        <p:attrNameLst>
                                          <p:attrName>style.visibility</p:attrName>
                                        </p:attrNameLst>
                                      </p:cBhvr>
                                      <p:to>
                                        <p:strVal val="hidden"/>
                                      </p:to>
                                    </p:set>
                                    <p:audio>
                                      <p:cMediaNode>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200" fill="hold" nodeType="afterGroup">
                            <p:stCondLst>
                              <p:cond delay="43000"/>
                            </p:stCondLst>
                            <p:childTnLst>
                              <p:par>
                                <p:cTn id="201" presetID="10" presetClass="entr" presetSubtype="0" fill="hold" grpId="0" nodeType="after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fade">
                                      <p:cBhvr>
                                        <p:cTn id="203" dur="1000"/>
                                        <p:tgtEl>
                                          <p:spTgt spid="57"/>
                                        </p:tgtEl>
                                      </p:cBhvr>
                                    </p:animEffect>
                                  </p:childTnLst>
                                  <p:subTnLst>
                                    <p:set>
                                      <p:cBhvr override="childStyle">
                                        <p:cTn dur="1" fill="hold" display="0" masterRel="sameClick" afterEffect="1">
                                          <p:stCondLst>
                                            <p:cond evt="end" delay="0">
                                              <p:tn val="201"/>
                                            </p:cond>
                                          </p:stCondLst>
                                        </p:cTn>
                                        <p:tgtEl>
                                          <p:spTgt spid="57"/>
                                        </p:tgtEl>
                                        <p:attrNameLst>
                                          <p:attrName>style.visibility</p:attrName>
                                        </p:attrNameLst>
                                      </p:cBhvr>
                                      <p:to>
                                        <p:strVal val="hidden"/>
                                      </p:to>
                                    </p:set>
                                    <p:audio>
                                      <p:cMediaNode>
                                        <p:cTn display="0" masterRel="sameClick">
                                          <p:stCondLst>
                                            <p:cond evt="begin" delay="0">
                                              <p:tn val="201"/>
                                            </p:cond>
                                          </p:stCondLst>
                                          <p:endCondLst>
                                            <p:cond evt="onStopAudio" delay="0">
                                              <p:tgtEl>
                                                <p:sldTgt/>
                                              </p:tgtEl>
                                            </p:cond>
                                          </p:endCondLst>
                                        </p:cTn>
                                        <p:tgtEl>
                                          <p:sndTgt r:embed="rId2" name="click.wav"/>
                                        </p:tgtEl>
                                      </p:cMediaNode>
                                    </p:audio>
                                  </p:subTnLst>
                                </p:cTn>
                              </p:par>
                            </p:childTnLst>
                          </p:cTn>
                        </p:par>
                        <p:par>
                          <p:cTn id="204" fill="hold" nodeType="afterGroup">
                            <p:stCondLst>
                              <p:cond delay="44000"/>
                            </p:stCondLst>
                            <p:childTnLst>
                              <p:par>
                                <p:cTn id="205" presetID="10" presetClass="entr" presetSubtype="0" fill="hold" grpId="0" nodeType="afterEffect">
                                  <p:stCondLst>
                                    <p:cond delay="0"/>
                                  </p:stCondLst>
                                  <p:childTnLst>
                                    <p:set>
                                      <p:cBhvr>
                                        <p:cTn id="206" dur="1" fill="hold">
                                          <p:stCondLst>
                                            <p:cond delay="0"/>
                                          </p:stCondLst>
                                        </p:cTn>
                                        <p:tgtEl>
                                          <p:spTgt spid="56"/>
                                        </p:tgtEl>
                                        <p:attrNameLst>
                                          <p:attrName>style.visibility</p:attrName>
                                        </p:attrNameLst>
                                      </p:cBhvr>
                                      <p:to>
                                        <p:strVal val="visible"/>
                                      </p:to>
                                    </p:set>
                                    <p:animEffect transition="in" filter="fade">
                                      <p:cBhvr>
                                        <p:cTn id="207" dur="1000"/>
                                        <p:tgtEl>
                                          <p:spTgt spid="56"/>
                                        </p:tgtEl>
                                      </p:cBhvr>
                                    </p:animEffect>
                                  </p:childTnLst>
                                  <p:subTnLst>
                                    <p:set>
                                      <p:cBhvr override="childStyle">
                                        <p:cTn dur="1" fill="hold" display="0" masterRel="sameClick" afterEffect="1">
                                          <p:stCondLst>
                                            <p:cond evt="end" delay="0">
                                              <p:tn val="205"/>
                                            </p:cond>
                                          </p:stCondLst>
                                        </p:cTn>
                                        <p:tgtEl>
                                          <p:spTgt spid="56"/>
                                        </p:tgtEl>
                                        <p:attrNameLst>
                                          <p:attrName>style.visibility</p:attrName>
                                        </p:attrNameLst>
                                      </p:cBhvr>
                                      <p:to>
                                        <p:strVal val="hidden"/>
                                      </p:to>
                                    </p:set>
                                    <p:audio>
                                      <p:cMediaNode>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8" fill="hold" nodeType="afterGroup">
                            <p:stCondLst>
                              <p:cond delay="45000"/>
                            </p:stCondLst>
                            <p:childTnLst>
                              <p:par>
                                <p:cTn id="209" presetID="10" presetClass="entr" presetSubtype="0" fill="hold" grpId="0" nodeType="afterEffect">
                                  <p:stCondLst>
                                    <p:cond delay="0"/>
                                  </p:stCondLst>
                                  <p:childTnLst>
                                    <p:set>
                                      <p:cBhvr>
                                        <p:cTn id="210" dur="1" fill="hold">
                                          <p:stCondLst>
                                            <p:cond delay="0"/>
                                          </p:stCondLst>
                                        </p:cTn>
                                        <p:tgtEl>
                                          <p:spTgt spid="55"/>
                                        </p:tgtEl>
                                        <p:attrNameLst>
                                          <p:attrName>style.visibility</p:attrName>
                                        </p:attrNameLst>
                                      </p:cBhvr>
                                      <p:to>
                                        <p:strVal val="visible"/>
                                      </p:to>
                                    </p:set>
                                    <p:animEffect transition="in" filter="fade">
                                      <p:cBhvr>
                                        <p:cTn id="211" dur="1000"/>
                                        <p:tgtEl>
                                          <p:spTgt spid="55"/>
                                        </p:tgtEl>
                                      </p:cBhvr>
                                    </p:animEffect>
                                  </p:childTnLst>
                                  <p:subTnLst>
                                    <p:set>
                                      <p:cBhvr override="childStyle">
                                        <p:cTn dur="1" fill="hold" display="0" masterRel="sameClick" afterEffect="1">
                                          <p:stCondLst>
                                            <p:cond evt="end" delay="0">
                                              <p:tn val="209"/>
                                            </p:cond>
                                          </p:stCondLst>
                                        </p:cTn>
                                        <p:tgtEl>
                                          <p:spTgt spid="55"/>
                                        </p:tgtEl>
                                        <p:attrNameLst>
                                          <p:attrName>style.visibility</p:attrName>
                                        </p:attrNameLst>
                                      </p:cBhvr>
                                      <p:to>
                                        <p:strVal val="hidden"/>
                                      </p:to>
                                    </p:se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2" fill="hold" nodeType="afterGroup">
                            <p:stCondLst>
                              <p:cond delay="46000"/>
                            </p:stCondLst>
                            <p:childTnLst>
                              <p:par>
                                <p:cTn id="213" presetID="10" presetClass="entr" presetSubtype="0" fill="hold" grpId="0" nodeType="after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fade">
                                      <p:cBhvr>
                                        <p:cTn id="215" dur="1000"/>
                                        <p:tgtEl>
                                          <p:spTgt spid="54"/>
                                        </p:tgtEl>
                                      </p:cBhvr>
                                    </p:animEffect>
                                  </p:childTnLst>
                                  <p:subTnLst>
                                    <p:set>
                                      <p:cBhvr override="childStyle">
                                        <p:cTn dur="1" fill="hold" display="0" masterRel="sameClick" afterEffect="1">
                                          <p:stCondLst>
                                            <p:cond evt="end" delay="0">
                                              <p:tn val="213"/>
                                            </p:cond>
                                          </p:stCondLst>
                                        </p:cTn>
                                        <p:tgtEl>
                                          <p:spTgt spid="54"/>
                                        </p:tgtEl>
                                        <p:attrNameLst>
                                          <p:attrName>style.visibility</p:attrName>
                                        </p:attrNameLst>
                                      </p:cBhvr>
                                      <p:to>
                                        <p:strVal val="hidden"/>
                                      </p:to>
                                    </p:set>
                                    <p:audio>
                                      <p:cMediaNode>
                                        <p:cTn display="0" masterRel="sameClick">
                                          <p:stCondLst>
                                            <p:cond evt="begin" delay="0">
                                              <p:tn val="213"/>
                                            </p:cond>
                                          </p:stCondLst>
                                          <p:endCondLst>
                                            <p:cond evt="onStopAudio" delay="0">
                                              <p:tgtEl>
                                                <p:sldTgt/>
                                              </p:tgtEl>
                                            </p:cond>
                                          </p:endCondLst>
                                        </p:cTn>
                                        <p:tgtEl>
                                          <p:sndTgt r:embed="rId2" name="click.wav"/>
                                        </p:tgtEl>
                                      </p:cMediaNode>
                                    </p:audio>
                                  </p:subTnLst>
                                </p:cTn>
                              </p:par>
                            </p:childTnLst>
                          </p:cTn>
                        </p:par>
                        <p:par>
                          <p:cTn id="216" fill="hold" nodeType="afterGroup">
                            <p:stCondLst>
                              <p:cond delay="47000"/>
                            </p:stCondLst>
                            <p:childTnLst>
                              <p:par>
                                <p:cTn id="217" presetID="10" presetClass="entr" presetSubtype="0" fill="hold" grpId="0" nodeType="afterEffect">
                                  <p:stCondLst>
                                    <p:cond delay="0"/>
                                  </p:stCondLst>
                                  <p:childTnLst>
                                    <p:set>
                                      <p:cBhvr>
                                        <p:cTn id="218" dur="1" fill="hold">
                                          <p:stCondLst>
                                            <p:cond delay="0"/>
                                          </p:stCondLst>
                                        </p:cTn>
                                        <p:tgtEl>
                                          <p:spTgt spid="53"/>
                                        </p:tgtEl>
                                        <p:attrNameLst>
                                          <p:attrName>style.visibility</p:attrName>
                                        </p:attrNameLst>
                                      </p:cBhvr>
                                      <p:to>
                                        <p:strVal val="visible"/>
                                      </p:to>
                                    </p:set>
                                    <p:animEffect transition="in" filter="fade">
                                      <p:cBhvr>
                                        <p:cTn id="219" dur="1000"/>
                                        <p:tgtEl>
                                          <p:spTgt spid="53"/>
                                        </p:tgtEl>
                                      </p:cBhvr>
                                    </p:animEffect>
                                  </p:childTnLst>
                                  <p:subTnLst>
                                    <p:set>
                                      <p:cBhvr override="childStyle">
                                        <p:cTn dur="1" fill="hold" display="0" masterRel="sameClick" afterEffect="1">
                                          <p:stCondLst>
                                            <p:cond evt="end" delay="0">
                                              <p:tn val="217"/>
                                            </p:cond>
                                          </p:stCondLst>
                                        </p:cTn>
                                        <p:tgtEl>
                                          <p:spTgt spid="53"/>
                                        </p:tgtEl>
                                        <p:attrNameLst>
                                          <p:attrName>style.visibility</p:attrName>
                                        </p:attrNameLst>
                                      </p:cBhvr>
                                      <p:to>
                                        <p:strVal val="hidden"/>
                                      </p:to>
                                    </p:set>
                                    <p:audio>
                                      <p:cMediaNode>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20" fill="hold" nodeType="afterGroup">
                            <p:stCondLst>
                              <p:cond delay="48000"/>
                            </p:stCondLst>
                            <p:childTnLst>
                              <p:par>
                                <p:cTn id="221" presetID="10" presetClass="entr" presetSubtype="0" fill="hold" grpId="0" nodeType="afterEffect">
                                  <p:stCondLst>
                                    <p:cond delay="0"/>
                                  </p:stCondLst>
                                  <p:childTnLst>
                                    <p:set>
                                      <p:cBhvr>
                                        <p:cTn id="222" dur="1" fill="hold">
                                          <p:stCondLst>
                                            <p:cond delay="0"/>
                                          </p:stCondLst>
                                        </p:cTn>
                                        <p:tgtEl>
                                          <p:spTgt spid="61"/>
                                        </p:tgtEl>
                                        <p:attrNameLst>
                                          <p:attrName>style.visibility</p:attrName>
                                        </p:attrNameLst>
                                      </p:cBhvr>
                                      <p:to>
                                        <p:strVal val="visible"/>
                                      </p:to>
                                    </p:set>
                                    <p:animEffect transition="in" filter="fade">
                                      <p:cBhvr>
                                        <p:cTn id="223" dur="1000"/>
                                        <p:tgtEl>
                                          <p:spTgt spid="61"/>
                                        </p:tgtEl>
                                      </p:cBhvr>
                                    </p:animEffect>
                                  </p:childTnLst>
                                  <p:subTnLst>
                                    <p:set>
                                      <p:cBhvr override="childStyle">
                                        <p:cTn dur="1" fill="hold" display="0" masterRel="sameClick" afterEffect="1">
                                          <p:stCondLst>
                                            <p:cond evt="end" delay="0">
                                              <p:tn val="221"/>
                                            </p:cond>
                                          </p:stCondLst>
                                        </p:cTn>
                                        <p:tgtEl>
                                          <p:spTgt spid="61"/>
                                        </p:tgtEl>
                                        <p:attrNameLst>
                                          <p:attrName>style.visibility</p:attrName>
                                        </p:attrNameLst>
                                      </p:cBhvr>
                                      <p:to>
                                        <p:strVal val="hidden"/>
                                      </p:to>
                                    </p:set>
                                    <p:audio>
                                      <p:cMediaNode>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4" fill="hold" nodeType="afterGroup">
                            <p:stCondLst>
                              <p:cond delay="49000"/>
                            </p:stCondLst>
                            <p:childTnLst>
                              <p:par>
                                <p:cTn id="225" presetID="10" presetClass="entr" presetSubtype="0" fill="hold" grpId="0" nodeType="afterEffect">
                                  <p:stCondLst>
                                    <p:cond delay="0"/>
                                  </p:stCondLst>
                                  <p:childTnLst>
                                    <p:set>
                                      <p:cBhvr>
                                        <p:cTn id="226" dur="1" fill="hold">
                                          <p:stCondLst>
                                            <p:cond delay="0"/>
                                          </p:stCondLst>
                                        </p:cTn>
                                        <p:tgtEl>
                                          <p:spTgt spid="60"/>
                                        </p:tgtEl>
                                        <p:attrNameLst>
                                          <p:attrName>style.visibility</p:attrName>
                                        </p:attrNameLst>
                                      </p:cBhvr>
                                      <p:to>
                                        <p:strVal val="visible"/>
                                      </p:to>
                                    </p:set>
                                    <p:animEffect transition="in" filter="fade">
                                      <p:cBhvr>
                                        <p:cTn id="227" dur="1000"/>
                                        <p:tgtEl>
                                          <p:spTgt spid="60"/>
                                        </p:tgtEl>
                                      </p:cBhvr>
                                    </p:animEffect>
                                  </p:childTnLst>
                                  <p:subTnLst>
                                    <p:set>
                                      <p:cBhvr override="childStyle">
                                        <p:cTn dur="1" fill="hold" display="0" masterRel="sameClick" afterEffect="1">
                                          <p:stCondLst>
                                            <p:cond evt="end" delay="0">
                                              <p:tn val="225"/>
                                            </p:cond>
                                          </p:stCondLst>
                                        </p:cTn>
                                        <p:tgtEl>
                                          <p:spTgt spid="60"/>
                                        </p:tgtEl>
                                        <p:attrNameLst>
                                          <p:attrName>style.visibility</p:attrName>
                                        </p:attrNameLst>
                                      </p:cBhvr>
                                      <p:to>
                                        <p:strVal val="hidden"/>
                                      </p:to>
                                    </p:set>
                                    <p:audio>
                                      <p:cMediaNode>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par>
                          <p:cTn id="228" fill="hold" nodeType="afterGroup">
                            <p:stCondLst>
                              <p:cond delay="50000"/>
                            </p:stCondLst>
                            <p:childTnLst>
                              <p:par>
                                <p:cTn id="229" presetID="10" presetClass="entr" presetSubtype="0" fill="hold" grpId="0" nodeType="afterEffect">
                                  <p:stCondLst>
                                    <p:cond delay="0"/>
                                  </p:stCondLst>
                                  <p:childTnLst>
                                    <p:set>
                                      <p:cBhvr>
                                        <p:cTn id="230" dur="1" fill="hold">
                                          <p:stCondLst>
                                            <p:cond delay="0"/>
                                          </p:stCondLst>
                                        </p:cTn>
                                        <p:tgtEl>
                                          <p:spTgt spid="62"/>
                                        </p:tgtEl>
                                        <p:attrNameLst>
                                          <p:attrName>style.visibility</p:attrName>
                                        </p:attrNameLst>
                                      </p:cBhvr>
                                      <p:to>
                                        <p:strVal val="visible"/>
                                      </p:to>
                                    </p:set>
                                    <p:animEffect transition="in" filter="fade">
                                      <p:cBhvr>
                                        <p:cTn id="231" dur="1000"/>
                                        <p:tgtEl>
                                          <p:spTgt spid="62"/>
                                        </p:tgtEl>
                                      </p:cBhvr>
                                    </p:animEffect>
                                  </p:childTnLst>
                                  <p:subTnLst>
                                    <p:set>
                                      <p:cBhvr override="childStyle">
                                        <p:cTn dur="1" fill="hold" display="0" masterRel="sameClick" afterEffect="1">
                                          <p:stCondLst>
                                            <p:cond evt="end" delay="0">
                                              <p:tn val="229"/>
                                            </p:cond>
                                          </p:stCondLst>
                                        </p:cTn>
                                        <p:tgtEl>
                                          <p:spTgt spid="62"/>
                                        </p:tgtEl>
                                        <p:attrNameLst>
                                          <p:attrName>style.visibility</p:attrName>
                                        </p:attrNameLst>
                                      </p:cBhvr>
                                      <p:to>
                                        <p:strVal val="hidden"/>
                                      </p:to>
                                    </p:set>
                                    <p:audio>
                                      <p:cMediaNode>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nodeType="afterGroup">
                            <p:stCondLst>
                              <p:cond delay="51000"/>
                            </p:stCondLst>
                            <p:childTnLst>
                              <p:par>
                                <p:cTn id="233" presetID="10" presetClass="entr" presetSubtype="0" fill="hold" grpId="0" nodeType="afterEffect">
                                  <p:stCondLst>
                                    <p:cond delay="0"/>
                                  </p:stCondLst>
                                  <p:childTnLst>
                                    <p:set>
                                      <p:cBhvr>
                                        <p:cTn id="234" dur="1" fill="hold">
                                          <p:stCondLst>
                                            <p:cond delay="0"/>
                                          </p:stCondLst>
                                        </p:cTn>
                                        <p:tgtEl>
                                          <p:spTgt spid="72"/>
                                        </p:tgtEl>
                                        <p:attrNameLst>
                                          <p:attrName>style.visibility</p:attrName>
                                        </p:attrNameLst>
                                      </p:cBhvr>
                                      <p:to>
                                        <p:strVal val="visible"/>
                                      </p:to>
                                    </p:set>
                                    <p:animEffect transition="in" filter="fade">
                                      <p:cBhvr>
                                        <p:cTn id="235" dur="1000"/>
                                        <p:tgtEl>
                                          <p:spTgt spid="72"/>
                                        </p:tgtEl>
                                      </p:cBhvr>
                                    </p:animEffect>
                                  </p:childTnLst>
                                  <p:subTnLst>
                                    <p:set>
                                      <p:cBhvr override="childStyle">
                                        <p:cTn dur="1" fill="hold" display="0" masterRel="sameClick" afterEffect="1">
                                          <p:stCondLst>
                                            <p:cond evt="end" delay="0">
                                              <p:tn val="233"/>
                                            </p:cond>
                                          </p:stCondLst>
                                        </p:cTn>
                                        <p:tgtEl>
                                          <p:spTgt spid="72"/>
                                        </p:tgtEl>
                                        <p:attrNameLst>
                                          <p:attrName>style.visibility</p:attrName>
                                        </p:attrNameLst>
                                      </p:cBhvr>
                                      <p:to>
                                        <p:strVal val="hidden"/>
                                      </p:to>
                                    </p:set>
                                    <p:audio>
                                      <p:cMediaNode>
                                        <p:cTn display="0" masterRel="sameClick">
                                          <p:stCondLst>
                                            <p:cond evt="begin" delay="0">
                                              <p:tn val="233"/>
                                            </p:cond>
                                          </p:stCondLst>
                                          <p:endCondLst>
                                            <p:cond evt="onStopAudio" delay="0">
                                              <p:tgtEl>
                                                <p:sldTgt/>
                                              </p:tgtEl>
                                            </p:cond>
                                          </p:endCondLst>
                                        </p:cTn>
                                        <p:tgtEl>
                                          <p:sndTgt r:embed="rId2" name="click.wav"/>
                                        </p:tgtEl>
                                      </p:cMediaNode>
                                    </p:audio>
                                  </p:subTnLst>
                                </p:cTn>
                              </p:par>
                            </p:childTnLst>
                          </p:cTn>
                        </p:par>
                        <p:par>
                          <p:cTn id="236" fill="hold" nodeType="afterGroup">
                            <p:stCondLst>
                              <p:cond delay="52000"/>
                            </p:stCondLst>
                            <p:childTnLst>
                              <p:par>
                                <p:cTn id="237" presetID="10" presetClass="entr" presetSubtype="0" fill="hold" grpId="0" nodeType="afterEffect">
                                  <p:stCondLst>
                                    <p:cond delay="0"/>
                                  </p:stCondLst>
                                  <p:childTnLst>
                                    <p:set>
                                      <p:cBhvr>
                                        <p:cTn id="238" dur="1" fill="hold">
                                          <p:stCondLst>
                                            <p:cond delay="0"/>
                                          </p:stCondLst>
                                        </p:cTn>
                                        <p:tgtEl>
                                          <p:spTgt spid="71"/>
                                        </p:tgtEl>
                                        <p:attrNameLst>
                                          <p:attrName>style.visibility</p:attrName>
                                        </p:attrNameLst>
                                      </p:cBhvr>
                                      <p:to>
                                        <p:strVal val="visible"/>
                                      </p:to>
                                    </p:set>
                                    <p:animEffect transition="in" filter="fade">
                                      <p:cBhvr>
                                        <p:cTn id="239" dur="1000"/>
                                        <p:tgtEl>
                                          <p:spTgt spid="71"/>
                                        </p:tgtEl>
                                      </p:cBhvr>
                                    </p:animEffect>
                                  </p:childTnLst>
                                  <p:subTnLst>
                                    <p:set>
                                      <p:cBhvr override="childStyle">
                                        <p:cTn dur="1" fill="hold" display="0" masterRel="sameClick" afterEffect="1">
                                          <p:stCondLst>
                                            <p:cond evt="end" delay="0">
                                              <p:tn val="237"/>
                                            </p:cond>
                                          </p:stCondLst>
                                        </p:cTn>
                                        <p:tgtEl>
                                          <p:spTgt spid="71"/>
                                        </p:tgtEl>
                                        <p:attrNameLst>
                                          <p:attrName>style.visibility</p:attrName>
                                        </p:attrNameLst>
                                      </p:cBhvr>
                                      <p:to>
                                        <p:strVal val="hidden"/>
                                      </p:to>
                                    </p:set>
                                    <p:audio>
                                      <p:cMediaNode>
                                        <p:cTn display="0" masterRel="sameClick">
                                          <p:stCondLst>
                                            <p:cond evt="begin" delay="0">
                                              <p:tn val="237"/>
                                            </p:cond>
                                          </p:stCondLst>
                                          <p:endCondLst>
                                            <p:cond evt="onStopAudio" delay="0">
                                              <p:tgtEl>
                                                <p:sldTgt/>
                                              </p:tgtEl>
                                            </p:cond>
                                          </p:endCondLst>
                                        </p:cTn>
                                        <p:tgtEl>
                                          <p:sndTgt r:embed="rId2" name="click.wav"/>
                                        </p:tgtEl>
                                      </p:cMediaNode>
                                    </p:audio>
                                  </p:subTnLst>
                                </p:cTn>
                              </p:par>
                            </p:childTnLst>
                          </p:cTn>
                        </p:par>
                        <p:par>
                          <p:cTn id="240" fill="hold" nodeType="afterGroup">
                            <p:stCondLst>
                              <p:cond delay="53000"/>
                            </p:stCondLst>
                            <p:childTnLst>
                              <p:par>
                                <p:cTn id="241" presetID="10" presetClass="entr" presetSubtype="0" fill="hold" grpId="0" nodeType="afterEffect">
                                  <p:stCondLst>
                                    <p:cond delay="0"/>
                                  </p:stCondLst>
                                  <p:childTnLst>
                                    <p:set>
                                      <p:cBhvr>
                                        <p:cTn id="242" dur="1" fill="hold">
                                          <p:stCondLst>
                                            <p:cond delay="0"/>
                                          </p:stCondLst>
                                        </p:cTn>
                                        <p:tgtEl>
                                          <p:spTgt spid="69"/>
                                        </p:tgtEl>
                                        <p:attrNameLst>
                                          <p:attrName>style.visibility</p:attrName>
                                        </p:attrNameLst>
                                      </p:cBhvr>
                                      <p:to>
                                        <p:strVal val="visible"/>
                                      </p:to>
                                    </p:set>
                                    <p:animEffect transition="in" filter="fade">
                                      <p:cBhvr>
                                        <p:cTn id="243" dur="1000"/>
                                        <p:tgtEl>
                                          <p:spTgt spid="69"/>
                                        </p:tgtEl>
                                      </p:cBhvr>
                                    </p:animEffect>
                                  </p:childTnLst>
                                  <p:subTnLst>
                                    <p:set>
                                      <p:cBhvr override="childStyle">
                                        <p:cTn dur="1" fill="hold" display="0" masterRel="sameClick" afterEffect="1">
                                          <p:stCondLst>
                                            <p:cond evt="end" delay="0">
                                              <p:tn val="241"/>
                                            </p:cond>
                                          </p:stCondLst>
                                        </p:cTn>
                                        <p:tgtEl>
                                          <p:spTgt spid="69"/>
                                        </p:tgtEl>
                                        <p:attrNameLst>
                                          <p:attrName>style.visibility</p:attrName>
                                        </p:attrNameLst>
                                      </p:cBhvr>
                                      <p:to>
                                        <p:strVal val="hidden"/>
                                      </p:to>
                                    </p:set>
                                    <p:audio>
                                      <p:cMediaNode>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4" fill="hold" nodeType="afterGroup">
                            <p:stCondLst>
                              <p:cond delay="54000"/>
                            </p:stCondLst>
                            <p:childTnLst>
                              <p:par>
                                <p:cTn id="245" presetID="10" presetClass="entr" presetSubtype="0" fill="hold" grpId="0" nodeType="afterEffect">
                                  <p:stCondLst>
                                    <p:cond delay="0"/>
                                  </p:stCondLst>
                                  <p:childTnLst>
                                    <p:set>
                                      <p:cBhvr>
                                        <p:cTn id="246" dur="1" fill="hold">
                                          <p:stCondLst>
                                            <p:cond delay="0"/>
                                          </p:stCondLst>
                                        </p:cTn>
                                        <p:tgtEl>
                                          <p:spTgt spid="70"/>
                                        </p:tgtEl>
                                        <p:attrNameLst>
                                          <p:attrName>style.visibility</p:attrName>
                                        </p:attrNameLst>
                                      </p:cBhvr>
                                      <p:to>
                                        <p:strVal val="visible"/>
                                      </p:to>
                                    </p:set>
                                    <p:animEffect transition="in" filter="fade">
                                      <p:cBhvr>
                                        <p:cTn id="247" dur="1000"/>
                                        <p:tgtEl>
                                          <p:spTgt spid="70"/>
                                        </p:tgtEl>
                                      </p:cBhvr>
                                    </p:animEffect>
                                  </p:childTnLst>
                                  <p:subTnLst>
                                    <p:set>
                                      <p:cBhvr override="childStyle">
                                        <p:cTn dur="1" fill="hold" display="0" masterRel="sameClick" afterEffect="1">
                                          <p:stCondLst>
                                            <p:cond evt="end" delay="0">
                                              <p:tn val="245"/>
                                            </p:cond>
                                          </p:stCondLst>
                                        </p:cTn>
                                        <p:tgtEl>
                                          <p:spTgt spid="70"/>
                                        </p:tgtEl>
                                        <p:attrNameLst>
                                          <p:attrName>style.visibility</p:attrName>
                                        </p:attrNameLst>
                                      </p:cBhvr>
                                      <p:to>
                                        <p:strVal val="hidden"/>
                                      </p:to>
                                    </p:set>
                                    <p:audio>
                                      <p:cMediaNode>
                                        <p:cTn display="0" masterRel="sameClick">
                                          <p:stCondLst>
                                            <p:cond evt="begin" delay="0">
                                              <p:tn val="245"/>
                                            </p:cond>
                                          </p:stCondLst>
                                          <p:endCondLst>
                                            <p:cond evt="onStopAudio" delay="0">
                                              <p:tgtEl>
                                                <p:sldTgt/>
                                              </p:tgtEl>
                                            </p:cond>
                                          </p:endCondLst>
                                        </p:cTn>
                                        <p:tgtEl>
                                          <p:sndTgt r:embed="rId2" name="click.wav"/>
                                        </p:tgtEl>
                                      </p:cMediaNode>
                                    </p:audio>
                                  </p:subTnLst>
                                </p:cTn>
                              </p:par>
                            </p:childTnLst>
                          </p:cTn>
                        </p:par>
                        <p:par>
                          <p:cTn id="248" fill="hold" nodeType="afterGroup">
                            <p:stCondLst>
                              <p:cond delay="55000"/>
                            </p:stCondLst>
                            <p:childTnLst>
                              <p:par>
                                <p:cTn id="249" presetID="10" presetClass="entr" presetSubtype="0" fill="hold" grpId="0" nodeType="afterEffect">
                                  <p:stCondLst>
                                    <p:cond delay="0"/>
                                  </p:stCondLst>
                                  <p:childTnLst>
                                    <p:set>
                                      <p:cBhvr>
                                        <p:cTn id="250" dur="1" fill="hold">
                                          <p:stCondLst>
                                            <p:cond delay="0"/>
                                          </p:stCondLst>
                                        </p:cTn>
                                        <p:tgtEl>
                                          <p:spTgt spid="68"/>
                                        </p:tgtEl>
                                        <p:attrNameLst>
                                          <p:attrName>style.visibility</p:attrName>
                                        </p:attrNameLst>
                                      </p:cBhvr>
                                      <p:to>
                                        <p:strVal val="visible"/>
                                      </p:to>
                                    </p:set>
                                    <p:animEffect transition="in" filter="fade">
                                      <p:cBhvr>
                                        <p:cTn id="251" dur="1000"/>
                                        <p:tgtEl>
                                          <p:spTgt spid="68"/>
                                        </p:tgtEl>
                                      </p:cBhvr>
                                    </p:animEffect>
                                  </p:childTnLst>
                                  <p:subTnLst>
                                    <p:set>
                                      <p:cBhvr override="childStyle">
                                        <p:cTn dur="1" fill="hold" display="0" masterRel="sameClick" afterEffect="1">
                                          <p:stCondLst>
                                            <p:cond evt="end" delay="0">
                                              <p:tn val="249"/>
                                            </p:cond>
                                          </p:stCondLst>
                                        </p:cTn>
                                        <p:tgtEl>
                                          <p:spTgt spid="68"/>
                                        </p:tgtEl>
                                        <p:attrNameLst>
                                          <p:attrName>style.visibility</p:attrName>
                                        </p:attrNameLst>
                                      </p:cBhvr>
                                      <p:to>
                                        <p:strVal val="hidden"/>
                                      </p:to>
                                    </p:set>
                                    <p:audio>
                                      <p:cMediaNode>
                                        <p:cTn display="0" masterRel="sameClick">
                                          <p:stCondLst>
                                            <p:cond evt="begin" delay="0">
                                              <p:tn val="249"/>
                                            </p:cond>
                                          </p:stCondLst>
                                          <p:endCondLst>
                                            <p:cond evt="onStopAudio" delay="0">
                                              <p:tgtEl>
                                                <p:sldTgt/>
                                              </p:tgtEl>
                                            </p:cond>
                                          </p:endCondLst>
                                        </p:cTn>
                                        <p:tgtEl>
                                          <p:sndTgt r:embed="rId2" name="click.wav"/>
                                        </p:tgtEl>
                                      </p:cMediaNode>
                                    </p:audio>
                                  </p:subTnLst>
                                </p:cTn>
                              </p:par>
                            </p:childTnLst>
                          </p:cTn>
                        </p:par>
                        <p:par>
                          <p:cTn id="252" fill="hold" nodeType="afterGroup">
                            <p:stCondLst>
                              <p:cond delay="56000"/>
                            </p:stCondLst>
                            <p:childTnLst>
                              <p:par>
                                <p:cTn id="253" presetID="10" presetClass="entr" presetSubtype="0" fill="hold" grpId="0" nodeType="afterEffect">
                                  <p:stCondLst>
                                    <p:cond delay="0"/>
                                  </p:stCondLst>
                                  <p:childTnLst>
                                    <p:set>
                                      <p:cBhvr>
                                        <p:cTn id="254" dur="1" fill="hold">
                                          <p:stCondLst>
                                            <p:cond delay="0"/>
                                          </p:stCondLst>
                                        </p:cTn>
                                        <p:tgtEl>
                                          <p:spTgt spid="67"/>
                                        </p:tgtEl>
                                        <p:attrNameLst>
                                          <p:attrName>style.visibility</p:attrName>
                                        </p:attrNameLst>
                                      </p:cBhvr>
                                      <p:to>
                                        <p:strVal val="visible"/>
                                      </p:to>
                                    </p:set>
                                    <p:animEffect transition="in" filter="fade">
                                      <p:cBhvr>
                                        <p:cTn id="255" dur="1000"/>
                                        <p:tgtEl>
                                          <p:spTgt spid="67"/>
                                        </p:tgtEl>
                                      </p:cBhvr>
                                    </p:animEffect>
                                  </p:childTnLst>
                                  <p:subTnLst>
                                    <p:set>
                                      <p:cBhvr override="childStyle">
                                        <p:cTn dur="1" fill="hold" display="0" masterRel="sameClick" afterEffect="1">
                                          <p:stCondLst>
                                            <p:cond evt="end" delay="0">
                                              <p:tn val="253"/>
                                            </p:cond>
                                          </p:stCondLst>
                                        </p:cTn>
                                        <p:tgtEl>
                                          <p:spTgt spid="67"/>
                                        </p:tgtEl>
                                        <p:attrNameLst>
                                          <p:attrName>style.visibility</p:attrName>
                                        </p:attrNameLst>
                                      </p:cBhvr>
                                      <p:to>
                                        <p:strVal val="hidden"/>
                                      </p:to>
                                    </p:set>
                                    <p:audio>
                                      <p:cMediaNode>
                                        <p:cTn display="0" masterRel="sameClick">
                                          <p:stCondLst>
                                            <p:cond evt="begin" delay="0">
                                              <p:tn val="253"/>
                                            </p:cond>
                                          </p:stCondLst>
                                          <p:endCondLst>
                                            <p:cond evt="onStopAudio" delay="0">
                                              <p:tgtEl>
                                                <p:sldTgt/>
                                              </p:tgtEl>
                                            </p:cond>
                                          </p:endCondLst>
                                        </p:cTn>
                                        <p:tgtEl>
                                          <p:sndTgt r:embed="rId2" name="click.wav"/>
                                        </p:tgtEl>
                                      </p:cMediaNode>
                                    </p:audio>
                                  </p:subTnLst>
                                </p:cTn>
                              </p:par>
                            </p:childTnLst>
                          </p:cTn>
                        </p:par>
                        <p:par>
                          <p:cTn id="256" fill="hold" nodeType="afterGroup">
                            <p:stCondLst>
                              <p:cond delay="57000"/>
                            </p:stCondLst>
                            <p:childTnLst>
                              <p:par>
                                <p:cTn id="257" presetID="10" presetClass="entr" presetSubtype="0" fill="hold" grpId="0" nodeType="afterEffect">
                                  <p:stCondLst>
                                    <p:cond delay="0"/>
                                  </p:stCondLst>
                                  <p:childTnLst>
                                    <p:set>
                                      <p:cBhvr>
                                        <p:cTn id="258" dur="1" fill="hold">
                                          <p:stCondLst>
                                            <p:cond delay="0"/>
                                          </p:stCondLst>
                                        </p:cTn>
                                        <p:tgtEl>
                                          <p:spTgt spid="66"/>
                                        </p:tgtEl>
                                        <p:attrNameLst>
                                          <p:attrName>style.visibility</p:attrName>
                                        </p:attrNameLst>
                                      </p:cBhvr>
                                      <p:to>
                                        <p:strVal val="visible"/>
                                      </p:to>
                                    </p:set>
                                    <p:animEffect transition="in" filter="fade">
                                      <p:cBhvr>
                                        <p:cTn id="259" dur="1000"/>
                                        <p:tgtEl>
                                          <p:spTgt spid="66"/>
                                        </p:tgtEl>
                                      </p:cBhvr>
                                    </p:animEffect>
                                  </p:childTnLst>
                                  <p:subTnLst>
                                    <p:set>
                                      <p:cBhvr override="childStyle">
                                        <p:cTn dur="1" fill="hold" display="0" masterRel="sameClick" afterEffect="1">
                                          <p:stCondLst>
                                            <p:cond evt="end" delay="0">
                                              <p:tn val="257"/>
                                            </p:cond>
                                          </p:stCondLst>
                                        </p:cTn>
                                        <p:tgtEl>
                                          <p:spTgt spid="66"/>
                                        </p:tgtEl>
                                        <p:attrNameLst>
                                          <p:attrName>style.visibility</p:attrName>
                                        </p:attrNameLst>
                                      </p:cBhvr>
                                      <p:to>
                                        <p:strVal val="hidden"/>
                                      </p:to>
                                    </p:set>
                                    <p:audio>
                                      <p:cMediaNode>
                                        <p:cTn display="0" masterRel="sameClick">
                                          <p:stCondLst>
                                            <p:cond evt="begin" delay="0">
                                              <p:tn val="257"/>
                                            </p:cond>
                                          </p:stCondLst>
                                          <p:endCondLst>
                                            <p:cond evt="onStopAudio" delay="0">
                                              <p:tgtEl>
                                                <p:sldTgt/>
                                              </p:tgtEl>
                                            </p:cond>
                                          </p:endCondLst>
                                        </p:cTn>
                                        <p:tgtEl>
                                          <p:sndTgt r:embed="rId2" name="click.wav"/>
                                        </p:tgtEl>
                                      </p:cMediaNode>
                                    </p:audio>
                                  </p:subTnLst>
                                </p:cTn>
                              </p:par>
                            </p:childTnLst>
                          </p:cTn>
                        </p:par>
                        <p:par>
                          <p:cTn id="260" fill="hold" nodeType="afterGroup">
                            <p:stCondLst>
                              <p:cond delay="58000"/>
                            </p:stCondLst>
                            <p:childTnLst>
                              <p:par>
                                <p:cTn id="261" presetID="10" presetClass="entr" presetSubtype="0" fill="hold" grpId="0" nodeType="afterEffect">
                                  <p:stCondLst>
                                    <p:cond delay="0"/>
                                  </p:stCondLst>
                                  <p:childTnLst>
                                    <p:set>
                                      <p:cBhvr>
                                        <p:cTn id="262" dur="1" fill="hold">
                                          <p:stCondLst>
                                            <p:cond delay="0"/>
                                          </p:stCondLst>
                                        </p:cTn>
                                        <p:tgtEl>
                                          <p:spTgt spid="65"/>
                                        </p:tgtEl>
                                        <p:attrNameLst>
                                          <p:attrName>style.visibility</p:attrName>
                                        </p:attrNameLst>
                                      </p:cBhvr>
                                      <p:to>
                                        <p:strVal val="visible"/>
                                      </p:to>
                                    </p:set>
                                    <p:animEffect transition="in" filter="fade">
                                      <p:cBhvr>
                                        <p:cTn id="263" dur="1000"/>
                                        <p:tgtEl>
                                          <p:spTgt spid="65"/>
                                        </p:tgtEl>
                                      </p:cBhvr>
                                    </p:animEffect>
                                  </p:childTnLst>
                                  <p:subTnLst>
                                    <p:set>
                                      <p:cBhvr override="childStyle">
                                        <p:cTn dur="1" fill="hold" display="0" masterRel="sameClick" afterEffect="1">
                                          <p:stCondLst>
                                            <p:cond evt="end" delay="0">
                                              <p:tn val="261"/>
                                            </p:cond>
                                          </p:stCondLst>
                                        </p:cTn>
                                        <p:tgtEl>
                                          <p:spTgt spid="65"/>
                                        </p:tgtEl>
                                        <p:attrNameLst>
                                          <p:attrName>style.visibility</p:attrName>
                                        </p:attrNameLst>
                                      </p:cBhvr>
                                      <p:to>
                                        <p:strVal val="hidden"/>
                                      </p:to>
                                    </p:set>
                                    <p:audio>
                                      <p:cMediaNode>
                                        <p:cTn display="0" masterRel="sameClick">
                                          <p:stCondLst>
                                            <p:cond evt="begin" delay="0">
                                              <p:tn val="261"/>
                                            </p:cond>
                                          </p:stCondLst>
                                          <p:endCondLst>
                                            <p:cond evt="onStopAudio" delay="0">
                                              <p:tgtEl>
                                                <p:sldTgt/>
                                              </p:tgtEl>
                                            </p:cond>
                                          </p:endCondLst>
                                        </p:cTn>
                                        <p:tgtEl>
                                          <p:sndTgt r:embed="rId2" name="click.wav"/>
                                        </p:tgtEl>
                                      </p:cMediaNode>
                                    </p:audio>
                                  </p:subTnLst>
                                </p:cTn>
                              </p:par>
                            </p:childTnLst>
                          </p:cTn>
                        </p:par>
                        <p:par>
                          <p:cTn id="264" fill="hold" nodeType="afterGroup">
                            <p:stCondLst>
                              <p:cond delay="59000"/>
                            </p:stCondLst>
                            <p:childTnLst>
                              <p:par>
                                <p:cTn id="265" presetID="10" presetClass="entr" presetSubtype="0" fill="hold" grpId="0" nodeType="afterEffect">
                                  <p:stCondLst>
                                    <p:cond delay="0"/>
                                  </p:stCondLst>
                                  <p:childTnLst>
                                    <p:set>
                                      <p:cBhvr>
                                        <p:cTn id="266" dur="1" fill="hold">
                                          <p:stCondLst>
                                            <p:cond delay="0"/>
                                          </p:stCondLst>
                                        </p:cTn>
                                        <p:tgtEl>
                                          <p:spTgt spid="64"/>
                                        </p:tgtEl>
                                        <p:attrNameLst>
                                          <p:attrName>style.visibility</p:attrName>
                                        </p:attrNameLst>
                                      </p:cBhvr>
                                      <p:to>
                                        <p:strVal val="visible"/>
                                      </p:to>
                                    </p:set>
                                    <p:animEffect transition="in" filter="fade">
                                      <p:cBhvr>
                                        <p:cTn id="267" dur="1000"/>
                                        <p:tgtEl>
                                          <p:spTgt spid="64"/>
                                        </p:tgtEl>
                                      </p:cBhvr>
                                    </p:animEffect>
                                  </p:childTnLst>
                                  <p:subTnLst>
                                    <p:set>
                                      <p:cBhvr override="childStyle">
                                        <p:cTn dur="1" fill="hold" display="0" masterRel="sameClick" afterEffect="1">
                                          <p:stCondLst>
                                            <p:cond evt="end" delay="0">
                                              <p:tn val="265"/>
                                            </p:cond>
                                          </p:stCondLst>
                                        </p:cTn>
                                        <p:tgtEl>
                                          <p:spTgt spid="64"/>
                                        </p:tgtEl>
                                        <p:attrNameLst>
                                          <p:attrName>style.visibility</p:attrName>
                                        </p:attrNameLst>
                                      </p:cBhvr>
                                      <p:to>
                                        <p:strVal val="hidden"/>
                                      </p:to>
                                    </p:set>
                                    <p:audio>
                                      <p:cMediaNode>
                                        <p:cTn display="0" masterRel="sameClick">
                                          <p:stCondLst>
                                            <p:cond evt="begin" delay="0">
                                              <p:tn val="265"/>
                                            </p:cond>
                                          </p:stCondLst>
                                          <p:endCondLst>
                                            <p:cond evt="onStopAudio" delay="0">
                                              <p:tgtEl>
                                                <p:sldTgt/>
                                              </p:tgtEl>
                                            </p:cond>
                                          </p:endCondLst>
                                        </p:cTn>
                                        <p:tgtEl>
                                          <p:sndTgt r:embed="rId2" name="click.wav"/>
                                        </p:tgtEl>
                                      </p:cMediaNode>
                                    </p:audio>
                                  </p:subTnLst>
                                </p:cTn>
                              </p:par>
                            </p:childTnLst>
                          </p:cTn>
                        </p:par>
                        <p:par>
                          <p:cTn id="268" fill="hold" nodeType="afterGroup">
                            <p:stCondLst>
                              <p:cond delay="60000"/>
                            </p:stCondLst>
                            <p:childTnLst>
                              <p:par>
                                <p:cTn id="269" presetID="10" presetClass="entr" presetSubtype="0" fill="hold" grpId="0" nodeType="afterEffect">
                                  <p:stCondLst>
                                    <p:cond delay="0"/>
                                  </p:stCondLst>
                                  <p:childTnLst>
                                    <p:set>
                                      <p:cBhvr>
                                        <p:cTn id="270" dur="1" fill="hold">
                                          <p:stCondLst>
                                            <p:cond delay="0"/>
                                          </p:stCondLst>
                                        </p:cTn>
                                        <p:tgtEl>
                                          <p:spTgt spid="63"/>
                                        </p:tgtEl>
                                        <p:attrNameLst>
                                          <p:attrName>style.visibility</p:attrName>
                                        </p:attrNameLst>
                                      </p:cBhvr>
                                      <p:to>
                                        <p:strVal val="visible"/>
                                      </p:to>
                                    </p:set>
                                    <p:animEffect transition="in" filter="fade">
                                      <p:cBhvr>
                                        <p:cTn id="271" dur="1000"/>
                                        <p:tgtEl>
                                          <p:spTgt spid="63"/>
                                        </p:tgtEl>
                                      </p:cBhvr>
                                    </p:animEffect>
                                  </p:childTnLst>
                                  <p:subTnLst>
                                    <p:set>
                                      <p:cBhvr override="childStyle">
                                        <p:cTn dur="1" fill="hold" display="0" masterRel="sameClick" afterEffect="1">
                                          <p:stCondLst>
                                            <p:cond evt="end" delay="0">
                                              <p:tn val="269"/>
                                            </p:cond>
                                          </p:stCondLst>
                                        </p:cTn>
                                        <p:tgtEl>
                                          <p:spTgt spid="63"/>
                                        </p:tgtEl>
                                        <p:attrNameLst>
                                          <p:attrName>style.visibility</p:attrName>
                                        </p:attrNameLst>
                                      </p:cBhvr>
                                      <p:to>
                                        <p:strVal val="hidden"/>
                                      </p:to>
                                    </p:set>
                                    <p:audio>
                                      <p:cMediaNode>
                                        <p:cTn display="0" masterRel="sameClick">
                                          <p:stCondLst>
                                            <p:cond evt="begin" delay="0">
                                              <p:tn val="269"/>
                                            </p:cond>
                                          </p:stCondLst>
                                          <p:endCondLst>
                                            <p:cond evt="onStopAudio" delay="0">
                                              <p:tgtEl>
                                                <p:sldTgt/>
                                              </p:tgtEl>
                                            </p:cond>
                                          </p:endCondLst>
                                        </p:cTn>
                                        <p:tgtEl>
                                          <p:sndTgt r:embed="rId2" name="click.wav"/>
                                        </p:tgtEl>
                                      </p:cMediaNode>
                                    </p:audio>
                                  </p:subTnLst>
                                </p:cTn>
                              </p:par>
                            </p:childTnLst>
                          </p:cTn>
                        </p:par>
                        <p:par>
                          <p:cTn id="272" fill="hold" nodeType="afterGroup">
                            <p:stCondLst>
                              <p:cond delay="61000"/>
                            </p:stCondLst>
                            <p:childTnLst>
                              <p:par>
                                <p:cTn id="273" presetID="10" presetClass="entr" presetSubtype="0" fill="hold" grpId="0" nodeType="afterEffect">
                                  <p:stCondLst>
                                    <p:cond delay="0"/>
                                  </p:stCondLst>
                                  <p:childTnLst>
                                    <p:set>
                                      <p:cBhvr>
                                        <p:cTn id="274" dur="1" fill="hold">
                                          <p:stCondLst>
                                            <p:cond delay="0"/>
                                          </p:stCondLst>
                                        </p:cTn>
                                        <p:tgtEl>
                                          <p:spTgt spid="83"/>
                                        </p:tgtEl>
                                        <p:attrNameLst>
                                          <p:attrName>style.visibility</p:attrName>
                                        </p:attrNameLst>
                                      </p:cBhvr>
                                      <p:to>
                                        <p:strVal val="visible"/>
                                      </p:to>
                                    </p:set>
                                    <p:animEffect transition="in" filter="fade">
                                      <p:cBhvr>
                                        <p:cTn id="275" dur="1000"/>
                                        <p:tgtEl>
                                          <p:spTgt spid="83"/>
                                        </p:tgtEl>
                                      </p:cBhvr>
                                    </p:animEffect>
                                  </p:childTnLst>
                                  <p:subTnLst>
                                    <p:set>
                                      <p:cBhvr override="childStyle">
                                        <p:cTn dur="1" fill="hold" display="0" masterRel="sameClick" afterEffect="1">
                                          <p:stCondLst>
                                            <p:cond evt="end" delay="0">
                                              <p:tn val="273"/>
                                            </p:cond>
                                          </p:stCondLst>
                                        </p:cTn>
                                        <p:tgtEl>
                                          <p:spTgt spid="83"/>
                                        </p:tgtEl>
                                        <p:attrNameLst>
                                          <p:attrName>style.visibility</p:attrName>
                                        </p:attrNameLst>
                                      </p:cBhvr>
                                      <p:to>
                                        <p:strVal val="hidden"/>
                                      </p:to>
                                    </p:set>
                                    <p:audio>
                                      <p:cMediaNode>
                                        <p:cTn display="0" masterRel="sameClick">
                                          <p:stCondLst>
                                            <p:cond evt="begin" delay="0">
                                              <p:tn val="273"/>
                                            </p:cond>
                                          </p:stCondLst>
                                          <p:endCondLst>
                                            <p:cond evt="onStopAudio" delay="0">
                                              <p:tgtEl>
                                                <p:sldTgt/>
                                              </p:tgtEl>
                                            </p:cond>
                                          </p:endCondLst>
                                        </p:cTn>
                                        <p:tgtEl>
                                          <p:sndTgt r:embed="rId2" name="click.wav"/>
                                        </p:tgtEl>
                                      </p:cMediaNode>
                                    </p:audio>
                                  </p:subTnLst>
                                </p:cTn>
                              </p:par>
                            </p:childTnLst>
                          </p:cTn>
                        </p:par>
                        <p:par>
                          <p:cTn id="276" fill="hold" nodeType="afterGroup">
                            <p:stCondLst>
                              <p:cond delay="62000"/>
                            </p:stCondLst>
                            <p:childTnLst>
                              <p:par>
                                <p:cTn id="277" presetID="10" presetClass="entr" presetSubtype="0" fill="hold" grpId="0" nodeType="afterEffect">
                                  <p:stCondLst>
                                    <p:cond delay="0"/>
                                  </p:stCondLst>
                                  <p:childTnLst>
                                    <p:set>
                                      <p:cBhvr>
                                        <p:cTn id="278" dur="1" fill="hold">
                                          <p:stCondLst>
                                            <p:cond delay="0"/>
                                          </p:stCondLst>
                                        </p:cTn>
                                        <p:tgtEl>
                                          <p:spTgt spid="82"/>
                                        </p:tgtEl>
                                        <p:attrNameLst>
                                          <p:attrName>style.visibility</p:attrName>
                                        </p:attrNameLst>
                                      </p:cBhvr>
                                      <p:to>
                                        <p:strVal val="visible"/>
                                      </p:to>
                                    </p:set>
                                    <p:animEffect transition="in" filter="fade">
                                      <p:cBhvr>
                                        <p:cTn id="279" dur="1000"/>
                                        <p:tgtEl>
                                          <p:spTgt spid="82"/>
                                        </p:tgtEl>
                                      </p:cBhvr>
                                    </p:animEffect>
                                  </p:childTnLst>
                                  <p:subTnLst>
                                    <p:set>
                                      <p:cBhvr override="childStyle">
                                        <p:cTn dur="1" fill="hold" display="0" masterRel="sameClick" afterEffect="1">
                                          <p:stCondLst>
                                            <p:cond evt="end" delay="0">
                                              <p:tn val="277"/>
                                            </p:cond>
                                          </p:stCondLst>
                                        </p:cTn>
                                        <p:tgtEl>
                                          <p:spTgt spid="82"/>
                                        </p:tgtEl>
                                        <p:attrNameLst>
                                          <p:attrName>style.visibility</p:attrName>
                                        </p:attrNameLst>
                                      </p:cBhvr>
                                      <p:to>
                                        <p:strVal val="hidden"/>
                                      </p:to>
                                    </p:set>
                                    <p:audio>
                                      <p:cMediaNode>
                                        <p:cTn display="0" masterRel="sameClick">
                                          <p:stCondLst>
                                            <p:cond evt="begin" delay="0">
                                              <p:tn val="277"/>
                                            </p:cond>
                                          </p:stCondLst>
                                          <p:endCondLst>
                                            <p:cond evt="onStopAudio" delay="0">
                                              <p:tgtEl>
                                                <p:sldTgt/>
                                              </p:tgtEl>
                                            </p:cond>
                                          </p:endCondLst>
                                        </p:cTn>
                                        <p:tgtEl>
                                          <p:sndTgt r:embed="rId2" name="click.wav"/>
                                        </p:tgtEl>
                                      </p:cMediaNode>
                                    </p:audio>
                                  </p:subTnLst>
                                </p:cTn>
                              </p:par>
                            </p:childTnLst>
                          </p:cTn>
                        </p:par>
                        <p:par>
                          <p:cTn id="280" fill="hold" nodeType="afterGroup">
                            <p:stCondLst>
                              <p:cond delay="63000"/>
                            </p:stCondLst>
                            <p:childTnLst>
                              <p:par>
                                <p:cTn id="281" presetID="10" presetClass="entr" presetSubtype="0" fill="hold" grpId="0" nodeType="afterEffect">
                                  <p:stCondLst>
                                    <p:cond delay="0"/>
                                  </p:stCondLst>
                                  <p:childTnLst>
                                    <p:set>
                                      <p:cBhvr>
                                        <p:cTn id="282" dur="1" fill="hold">
                                          <p:stCondLst>
                                            <p:cond delay="0"/>
                                          </p:stCondLst>
                                        </p:cTn>
                                        <p:tgtEl>
                                          <p:spTgt spid="81"/>
                                        </p:tgtEl>
                                        <p:attrNameLst>
                                          <p:attrName>style.visibility</p:attrName>
                                        </p:attrNameLst>
                                      </p:cBhvr>
                                      <p:to>
                                        <p:strVal val="visible"/>
                                      </p:to>
                                    </p:set>
                                    <p:animEffect transition="in" filter="fade">
                                      <p:cBhvr>
                                        <p:cTn id="283" dur="1000"/>
                                        <p:tgtEl>
                                          <p:spTgt spid="81"/>
                                        </p:tgtEl>
                                      </p:cBhvr>
                                    </p:animEffect>
                                  </p:childTnLst>
                                  <p:subTnLst>
                                    <p:set>
                                      <p:cBhvr override="childStyle">
                                        <p:cTn dur="1" fill="hold" display="0" masterRel="sameClick" afterEffect="1">
                                          <p:stCondLst>
                                            <p:cond evt="end" delay="0">
                                              <p:tn val="281"/>
                                            </p:cond>
                                          </p:stCondLst>
                                        </p:cTn>
                                        <p:tgtEl>
                                          <p:spTgt spid="81"/>
                                        </p:tgtEl>
                                        <p:attrNameLst>
                                          <p:attrName>style.visibility</p:attrName>
                                        </p:attrNameLst>
                                      </p:cBhvr>
                                      <p:to>
                                        <p:strVal val="hidden"/>
                                      </p:to>
                                    </p:set>
                                    <p:audio>
                                      <p:cMediaNode>
                                        <p:cTn display="0" masterRel="sameClick">
                                          <p:stCondLst>
                                            <p:cond evt="begin" delay="0">
                                              <p:tn val="281"/>
                                            </p:cond>
                                          </p:stCondLst>
                                          <p:endCondLst>
                                            <p:cond evt="onStopAudio" delay="0">
                                              <p:tgtEl>
                                                <p:sldTgt/>
                                              </p:tgtEl>
                                            </p:cond>
                                          </p:endCondLst>
                                        </p:cTn>
                                        <p:tgtEl>
                                          <p:sndTgt r:embed="rId2" name="click.wav"/>
                                        </p:tgtEl>
                                      </p:cMediaNode>
                                    </p:audio>
                                  </p:subTnLst>
                                </p:cTn>
                              </p:par>
                            </p:childTnLst>
                          </p:cTn>
                        </p:par>
                        <p:par>
                          <p:cTn id="284" fill="hold" nodeType="afterGroup">
                            <p:stCondLst>
                              <p:cond delay="64000"/>
                            </p:stCondLst>
                            <p:childTnLst>
                              <p:par>
                                <p:cTn id="285" presetID="10" presetClass="entr" presetSubtype="0" fill="hold" grpId="0" nodeType="afterEffect">
                                  <p:stCondLst>
                                    <p:cond delay="0"/>
                                  </p:stCondLst>
                                  <p:childTnLst>
                                    <p:set>
                                      <p:cBhvr>
                                        <p:cTn id="286" dur="1" fill="hold">
                                          <p:stCondLst>
                                            <p:cond delay="0"/>
                                          </p:stCondLst>
                                        </p:cTn>
                                        <p:tgtEl>
                                          <p:spTgt spid="80"/>
                                        </p:tgtEl>
                                        <p:attrNameLst>
                                          <p:attrName>style.visibility</p:attrName>
                                        </p:attrNameLst>
                                      </p:cBhvr>
                                      <p:to>
                                        <p:strVal val="visible"/>
                                      </p:to>
                                    </p:set>
                                    <p:animEffect transition="in" filter="fade">
                                      <p:cBhvr>
                                        <p:cTn id="287" dur="1000"/>
                                        <p:tgtEl>
                                          <p:spTgt spid="80"/>
                                        </p:tgtEl>
                                      </p:cBhvr>
                                    </p:animEffect>
                                  </p:childTnLst>
                                  <p:subTnLst>
                                    <p:set>
                                      <p:cBhvr override="childStyle">
                                        <p:cTn dur="1" fill="hold" display="0" masterRel="sameClick" afterEffect="1">
                                          <p:stCondLst>
                                            <p:cond evt="end" delay="0">
                                              <p:tn val="285"/>
                                            </p:cond>
                                          </p:stCondLst>
                                        </p:cTn>
                                        <p:tgtEl>
                                          <p:spTgt spid="80"/>
                                        </p:tgtEl>
                                        <p:attrNameLst>
                                          <p:attrName>style.visibility</p:attrName>
                                        </p:attrNameLst>
                                      </p:cBhvr>
                                      <p:to>
                                        <p:strVal val="hidden"/>
                                      </p:to>
                                    </p:set>
                                    <p:audio>
                                      <p:cMediaNode>
                                        <p:cTn display="0" masterRel="sameClick">
                                          <p:stCondLst>
                                            <p:cond evt="begin" delay="0">
                                              <p:tn val="285"/>
                                            </p:cond>
                                          </p:stCondLst>
                                          <p:endCondLst>
                                            <p:cond evt="onStopAudio" delay="0">
                                              <p:tgtEl>
                                                <p:sldTgt/>
                                              </p:tgtEl>
                                            </p:cond>
                                          </p:endCondLst>
                                        </p:cTn>
                                        <p:tgtEl>
                                          <p:sndTgt r:embed="rId2" name="click.wav"/>
                                        </p:tgtEl>
                                      </p:cMediaNode>
                                    </p:audio>
                                  </p:subTnLst>
                                </p:cTn>
                              </p:par>
                            </p:childTnLst>
                          </p:cTn>
                        </p:par>
                        <p:par>
                          <p:cTn id="288" fill="hold" nodeType="afterGroup">
                            <p:stCondLst>
                              <p:cond delay="65000"/>
                            </p:stCondLst>
                            <p:childTnLst>
                              <p:par>
                                <p:cTn id="289" presetID="10" presetClass="entr" presetSubtype="0" fill="hold" grpId="0" nodeType="afterEffect">
                                  <p:stCondLst>
                                    <p:cond delay="0"/>
                                  </p:stCondLst>
                                  <p:childTnLst>
                                    <p:set>
                                      <p:cBhvr>
                                        <p:cTn id="290" dur="1" fill="hold">
                                          <p:stCondLst>
                                            <p:cond delay="0"/>
                                          </p:stCondLst>
                                        </p:cTn>
                                        <p:tgtEl>
                                          <p:spTgt spid="79"/>
                                        </p:tgtEl>
                                        <p:attrNameLst>
                                          <p:attrName>style.visibility</p:attrName>
                                        </p:attrNameLst>
                                      </p:cBhvr>
                                      <p:to>
                                        <p:strVal val="visible"/>
                                      </p:to>
                                    </p:set>
                                    <p:animEffect transition="in" filter="fade">
                                      <p:cBhvr>
                                        <p:cTn id="291" dur="1000"/>
                                        <p:tgtEl>
                                          <p:spTgt spid="79"/>
                                        </p:tgtEl>
                                      </p:cBhvr>
                                    </p:animEffect>
                                  </p:childTnLst>
                                  <p:subTnLst>
                                    <p:set>
                                      <p:cBhvr override="childStyle">
                                        <p:cTn dur="1" fill="hold" display="0" masterRel="sameClick" afterEffect="1">
                                          <p:stCondLst>
                                            <p:cond evt="end" delay="0">
                                              <p:tn val="289"/>
                                            </p:cond>
                                          </p:stCondLst>
                                        </p:cTn>
                                        <p:tgtEl>
                                          <p:spTgt spid="79"/>
                                        </p:tgtEl>
                                        <p:attrNameLst>
                                          <p:attrName>style.visibility</p:attrName>
                                        </p:attrNameLst>
                                      </p:cBhvr>
                                      <p:to>
                                        <p:strVal val="hidden"/>
                                      </p:to>
                                    </p:set>
                                    <p:audio>
                                      <p:cMediaNode>
                                        <p:cTn display="0" masterRel="sameClick">
                                          <p:stCondLst>
                                            <p:cond evt="begin" delay="0">
                                              <p:tn val="289"/>
                                            </p:cond>
                                          </p:stCondLst>
                                          <p:endCondLst>
                                            <p:cond evt="onStopAudio" delay="0">
                                              <p:tgtEl>
                                                <p:sldTgt/>
                                              </p:tgtEl>
                                            </p:cond>
                                          </p:endCondLst>
                                        </p:cTn>
                                        <p:tgtEl>
                                          <p:sndTgt r:embed="rId2" name="click.wav"/>
                                        </p:tgtEl>
                                      </p:cMediaNode>
                                    </p:audio>
                                  </p:subTnLst>
                                </p:cTn>
                              </p:par>
                            </p:childTnLst>
                          </p:cTn>
                        </p:par>
                        <p:par>
                          <p:cTn id="292" fill="hold" nodeType="afterGroup">
                            <p:stCondLst>
                              <p:cond delay="66000"/>
                            </p:stCondLst>
                            <p:childTnLst>
                              <p:par>
                                <p:cTn id="293" presetID="10" presetClass="entr" presetSubtype="0" fill="hold" grpId="0" nodeType="afterEffect">
                                  <p:stCondLst>
                                    <p:cond delay="0"/>
                                  </p:stCondLst>
                                  <p:childTnLst>
                                    <p:set>
                                      <p:cBhvr>
                                        <p:cTn id="294" dur="1" fill="hold">
                                          <p:stCondLst>
                                            <p:cond delay="0"/>
                                          </p:stCondLst>
                                        </p:cTn>
                                        <p:tgtEl>
                                          <p:spTgt spid="78"/>
                                        </p:tgtEl>
                                        <p:attrNameLst>
                                          <p:attrName>style.visibility</p:attrName>
                                        </p:attrNameLst>
                                      </p:cBhvr>
                                      <p:to>
                                        <p:strVal val="visible"/>
                                      </p:to>
                                    </p:set>
                                    <p:animEffect transition="in" filter="fade">
                                      <p:cBhvr>
                                        <p:cTn id="295" dur="1000"/>
                                        <p:tgtEl>
                                          <p:spTgt spid="78"/>
                                        </p:tgtEl>
                                      </p:cBhvr>
                                    </p:animEffect>
                                  </p:childTnLst>
                                  <p:subTnLst>
                                    <p:set>
                                      <p:cBhvr override="childStyle">
                                        <p:cTn dur="1" fill="hold" display="0" masterRel="sameClick" afterEffect="1">
                                          <p:stCondLst>
                                            <p:cond evt="end" delay="0">
                                              <p:tn val="293"/>
                                            </p:cond>
                                          </p:stCondLst>
                                        </p:cTn>
                                        <p:tgtEl>
                                          <p:spTgt spid="78"/>
                                        </p:tgtEl>
                                        <p:attrNameLst>
                                          <p:attrName>style.visibility</p:attrName>
                                        </p:attrNameLst>
                                      </p:cBhvr>
                                      <p:to>
                                        <p:strVal val="hidden"/>
                                      </p:to>
                                    </p:set>
                                    <p:audio>
                                      <p:cMediaNode>
                                        <p:cTn display="0" masterRel="sameClick">
                                          <p:stCondLst>
                                            <p:cond evt="begin" delay="0">
                                              <p:tn val="293"/>
                                            </p:cond>
                                          </p:stCondLst>
                                          <p:endCondLst>
                                            <p:cond evt="onStopAudio" delay="0">
                                              <p:tgtEl>
                                                <p:sldTgt/>
                                              </p:tgtEl>
                                            </p:cond>
                                          </p:endCondLst>
                                        </p:cTn>
                                        <p:tgtEl>
                                          <p:sndTgt r:embed="rId2" name="click.wav"/>
                                        </p:tgtEl>
                                      </p:cMediaNode>
                                    </p:audio>
                                  </p:subTnLst>
                                </p:cTn>
                              </p:par>
                            </p:childTnLst>
                          </p:cTn>
                        </p:par>
                        <p:par>
                          <p:cTn id="296" fill="hold" nodeType="afterGroup">
                            <p:stCondLst>
                              <p:cond delay="67000"/>
                            </p:stCondLst>
                            <p:childTnLst>
                              <p:par>
                                <p:cTn id="297" presetID="10" presetClass="entr" presetSubtype="0" fill="hold" grpId="0" nodeType="afterEffect">
                                  <p:stCondLst>
                                    <p:cond delay="0"/>
                                  </p:stCondLst>
                                  <p:childTnLst>
                                    <p:set>
                                      <p:cBhvr>
                                        <p:cTn id="298" dur="1" fill="hold">
                                          <p:stCondLst>
                                            <p:cond delay="0"/>
                                          </p:stCondLst>
                                        </p:cTn>
                                        <p:tgtEl>
                                          <p:spTgt spid="77"/>
                                        </p:tgtEl>
                                        <p:attrNameLst>
                                          <p:attrName>style.visibility</p:attrName>
                                        </p:attrNameLst>
                                      </p:cBhvr>
                                      <p:to>
                                        <p:strVal val="visible"/>
                                      </p:to>
                                    </p:set>
                                    <p:animEffect transition="in" filter="fade">
                                      <p:cBhvr>
                                        <p:cTn id="299" dur="1000"/>
                                        <p:tgtEl>
                                          <p:spTgt spid="77"/>
                                        </p:tgtEl>
                                      </p:cBhvr>
                                    </p:animEffect>
                                  </p:childTnLst>
                                  <p:subTnLst>
                                    <p:set>
                                      <p:cBhvr override="childStyle">
                                        <p:cTn dur="1" fill="hold" display="0" masterRel="sameClick" afterEffect="1">
                                          <p:stCondLst>
                                            <p:cond evt="end" delay="0">
                                              <p:tn val="297"/>
                                            </p:cond>
                                          </p:stCondLst>
                                        </p:cTn>
                                        <p:tgtEl>
                                          <p:spTgt spid="77"/>
                                        </p:tgtEl>
                                        <p:attrNameLst>
                                          <p:attrName>style.visibility</p:attrName>
                                        </p:attrNameLst>
                                      </p:cBhvr>
                                      <p:to>
                                        <p:strVal val="hidden"/>
                                      </p:to>
                                    </p:set>
                                    <p:audio>
                                      <p:cMediaNode>
                                        <p:cTn display="0" masterRel="sameClick">
                                          <p:stCondLst>
                                            <p:cond evt="begin" delay="0">
                                              <p:tn val="297"/>
                                            </p:cond>
                                          </p:stCondLst>
                                          <p:endCondLst>
                                            <p:cond evt="onStopAudio" delay="0">
                                              <p:tgtEl>
                                                <p:sldTgt/>
                                              </p:tgtEl>
                                            </p:cond>
                                          </p:endCondLst>
                                        </p:cTn>
                                        <p:tgtEl>
                                          <p:sndTgt r:embed="rId2" name="click.wav"/>
                                        </p:tgtEl>
                                      </p:cMediaNode>
                                    </p:audio>
                                  </p:subTnLst>
                                </p:cTn>
                              </p:par>
                            </p:childTnLst>
                          </p:cTn>
                        </p:par>
                        <p:par>
                          <p:cTn id="300" fill="hold" nodeType="afterGroup">
                            <p:stCondLst>
                              <p:cond delay="68000"/>
                            </p:stCondLst>
                            <p:childTnLst>
                              <p:par>
                                <p:cTn id="301" presetID="10" presetClass="entr" presetSubtype="0" fill="hold" grpId="0" nodeType="afterEffect">
                                  <p:stCondLst>
                                    <p:cond delay="0"/>
                                  </p:stCondLst>
                                  <p:childTnLst>
                                    <p:set>
                                      <p:cBhvr>
                                        <p:cTn id="302" dur="1" fill="hold">
                                          <p:stCondLst>
                                            <p:cond delay="0"/>
                                          </p:stCondLst>
                                        </p:cTn>
                                        <p:tgtEl>
                                          <p:spTgt spid="76"/>
                                        </p:tgtEl>
                                        <p:attrNameLst>
                                          <p:attrName>style.visibility</p:attrName>
                                        </p:attrNameLst>
                                      </p:cBhvr>
                                      <p:to>
                                        <p:strVal val="visible"/>
                                      </p:to>
                                    </p:set>
                                    <p:animEffect transition="in" filter="fade">
                                      <p:cBhvr>
                                        <p:cTn id="303" dur="1000"/>
                                        <p:tgtEl>
                                          <p:spTgt spid="76"/>
                                        </p:tgtEl>
                                      </p:cBhvr>
                                    </p:animEffect>
                                  </p:childTnLst>
                                  <p:subTnLst>
                                    <p:set>
                                      <p:cBhvr override="childStyle">
                                        <p:cTn dur="1" fill="hold" display="0" masterRel="sameClick" afterEffect="1">
                                          <p:stCondLst>
                                            <p:cond evt="end" delay="0">
                                              <p:tn val="301"/>
                                            </p:cond>
                                          </p:stCondLst>
                                        </p:cTn>
                                        <p:tgtEl>
                                          <p:spTgt spid="76"/>
                                        </p:tgtEl>
                                        <p:attrNameLst>
                                          <p:attrName>style.visibility</p:attrName>
                                        </p:attrNameLst>
                                      </p:cBhvr>
                                      <p:to>
                                        <p:strVal val="hidden"/>
                                      </p:to>
                                    </p:set>
                                    <p:audio>
                                      <p:cMediaNode>
                                        <p:cTn display="0" masterRel="sameClick">
                                          <p:stCondLst>
                                            <p:cond evt="begin" delay="0">
                                              <p:tn val="301"/>
                                            </p:cond>
                                          </p:stCondLst>
                                          <p:endCondLst>
                                            <p:cond evt="onStopAudio" delay="0">
                                              <p:tgtEl>
                                                <p:sldTgt/>
                                              </p:tgtEl>
                                            </p:cond>
                                          </p:endCondLst>
                                        </p:cTn>
                                        <p:tgtEl>
                                          <p:sndTgt r:embed="rId2" name="click.wav"/>
                                        </p:tgtEl>
                                      </p:cMediaNode>
                                    </p:audio>
                                  </p:subTnLst>
                                </p:cTn>
                              </p:par>
                            </p:childTnLst>
                          </p:cTn>
                        </p:par>
                        <p:par>
                          <p:cTn id="304" fill="hold" nodeType="afterGroup">
                            <p:stCondLst>
                              <p:cond delay="69000"/>
                            </p:stCondLst>
                            <p:childTnLst>
                              <p:par>
                                <p:cTn id="305" presetID="10" presetClass="entr" presetSubtype="0" fill="hold" grpId="0" nodeType="afterEffect">
                                  <p:stCondLst>
                                    <p:cond delay="0"/>
                                  </p:stCondLst>
                                  <p:childTnLst>
                                    <p:set>
                                      <p:cBhvr>
                                        <p:cTn id="306" dur="1" fill="hold">
                                          <p:stCondLst>
                                            <p:cond delay="0"/>
                                          </p:stCondLst>
                                        </p:cTn>
                                        <p:tgtEl>
                                          <p:spTgt spid="75"/>
                                        </p:tgtEl>
                                        <p:attrNameLst>
                                          <p:attrName>style.visibility</p:attrName>
                                        </p:attrNameLst>
                                      </p:cBhvr>
                                      <p:to>
                                        <p:strVal val="visible"/>
                                      </p:to>
                                    </p:set>
                                    <p:animEffect transition="in" filter="fade">
                                      <p:cBhvr>
                                        <p:cTn id="307" dur="1000"/>
                                        <p:tgtEl>
                                          <p:spTgt spid="75"/>
                                        </p:tgtEl>
                                      </p:cBhvr>
                                    </p:animEffect>
                                  </p:childTnLst>
                                  <p:subTnLst>
                                    <p:set>
                                      <p:cBhvr override="childStyle">
                                        <p:cTn dur="1" fill="hold" display="0" masterRel="sameClick" afterEffect="1">
                                          <p:stCondLst>
                                            <p:cond evt="end" delay="0">
                                              <p:tn val="305"/>
                                            </p:cond>
                                          </p:stCondLst>
                                        </p:cTn>
                                        <p:tgtEl>
                                          <p:spTgt spid="75"/>
                                        </p:tgtEl>
                                        <p:attrNameLst>
                                          <p:attrName>style.visibility</p:attrName>
                                        </p:attrNameLst>
                                      </p:cBhvr>
                                      <p:to>
                                        <p:strVal val="hidden"/>
                                      </p:to>
                                    </p:set>
                                    <p:audio>
                                      <p:cMediaNode>
                                        <p:cTn display="0" masterRel="sameClick">
                                          <p:stCondLst>
                                            <p:cond evt="begin" delay="0">
                                              <p:tn val="305"/>
                                            </p:cond>
                                          </p:stCondLst>
                                          <p:endCondLst>
                                            <p:cond evt="onStopAudio" delay="0">
                                              <p:tgtEl>
                                                <p:sldTgt/>
                                              </p:tgtEl>
                                            </p:cond>
                                          </p:endCondLst>
                                        </p:cTn>
                                        <p:tgtEl>
                                          <p:sndTgt r:embed="rId2" name="click.wav"/>
                                        </p:tgtEl>
                                      </p:cMediaNode>
                                    </p:audio>
                                  </p:subTnLst>
                                </p:cTn>
                              </p:par>
                            </p:childTnLst>
                          </p:cTn>
                        </p:par>
                        <p:par>
                          <p:cTn id="308" fill="hold" nodeType="afterGroup">
                            <p:stCondLst>
                              <p:cond delay="70000"/>
                            </p:stCondLst>
                            <p:childTnLst>
                              <p:par>
                                <p:cTn id="309" presetID="10" presetClass="entr" presetSubtype="0" fill="hold" grpId="0" nodeType="afterEffect">
                                  <p:stCondLst>
                                    <p:cond delay="0"/>
                                  </p:stCondLst>
                                  <p:childTnLst>
                                    <p:set>
                                      <p:cBhvr>
                                        <p:cTn id="310" dur="1" fill="hold">
                                          <p:stCondLst>
                                            <p:cond delay="0"/>
                                          </p:stCondLst>
                                        </p:cTn>
                                        <p:tgtEl>
                                          <p:spTgt spid="74"/>
                                        </p:tgtEl>
                                        <p:attrNameLst>
                                          <p:attrName>style.visibility</p:attrName>
                                        </p:attrNameLst>
                                      </p:cBhvr>
                                      <p:to>
                                        <p:strVal val="visible"/>
                                      </p:to>
                                    </p:set>
                                    <p:animEffect transition="in" filter="fade">
                                      <p:cBhvr>
                                        <p:cTn id="311" dur="1000"/>
                                        <p:tgtEl>
                                          <p:spTgt spid="74"/>
                                        </p:tgtEl>
                                      </p:cBhvr>
                                    </p:animEffect>
                                  </p:childTnLst>
                                  <p:subTnLst>
                                    <p:set>
                                      <p:cBhvr override="childStyle">
                                        <p:cTn dur="1" fill="hold" display="0" masterRel="sameClick" afterEffect="1">
                                          <p:stCondLst>
                                            <p:cond evt="end" delay="0">
                                              <p:tn val="309"/>
                                            </p:cond>
                                          </p:stCondLst>
                                        </p:cTn>
                                        <p:tgtEl>
                                          <p:spTgt spid="74"/>
                                        </p:tgtEl>
                                        <p:attrNameLst>
                                          <p:attrName>style.visibility</p:attrName>
                                        </p:attrNameLst>
                                      </p:cBhvr>
                                      <p:to>
                                        <p:strVal val="hidden"/>
                                      </p:to>
                                    </p:set>
                                    <p:audio>
                                      <p:cMediaNode>
                                        <p:cTn display="0" masterRel="sameClick">
                                          <p:stCondLst>
                                            <p:cond evt="begin" delay="0">
                                              <p:tn val="309"/>
                                            </p:cond>
                                          </p:stCondLst>
                                          <p:endCondLst>
                                            <p:cond evt="onStopAudio" delay="0">
                                              <p:tgtEl>
                                                <p:sldTgt/>
                                              </p:tgtEl>
                                            </p:cond>
                                          </p:endCondLst>
                                        </p:cTn>
                                        <p:tgtEl>
                                          <p:sndTgt r:embed="rId2" name="click.wav"/>
                                        </p:tgtEl>
                                      </p:cMediaNode>
                                    </p:audio>
                                  </p:subTnLst>
                                </p:cTn>
                              </p:par>
                            </p:childTnLst>
                          </p:cTn>
                        </p:par>
                        <p:par>
                          <p:cTn id="312" fill="hold" nodeType="afterGroup">
                            <p:stCondLst>
                              <p:cond delay="71000"/>
                            </p:stCondLst>
                            <p:childTnLst>
                              <p:par>
                                <p:cTn id="313" presetID="10" presetClass="entr" presetSubtype="0" fill="hold" grpId="0" nodeType="afterEffect">
                                  <p:stCondLst>
                                    <p:cond delay="0"/>
                                  </p:stCondLst>
                                  <p:childTnLst>
                                    <p:set>
                                      <p:cBhvr>
                                        <p:cTn id="314" dur="1" fill="hold">
                                          <p:stCondLst>
                                            <p:cond delay="0"/>
                                          </p:stCondLst>
                                        </p:cTn>
                                        <p:tgtEl>
                                          <p:spTgt spid="73"/>
                                        </p:tgtEl>
                                        <p:attrNameLst>
                                          <p:attrName>style.visibility</p:attrName>
                                        </p:attrNameLst>
                                      </p:cBhvr>
                                      <p:to>
                                        <p:strVal val="visible"/>
                                      </p:to>
                                    </p:set>
                                    <p:animEffect transition="in" filter="fade">
                                      <p:cBhvr>
                                        <p:cTn id="315" dur="1000"/>
                                        <p:tgtEl>
                                          <p:spTgt spid="73"/>
                                        </p:tgtEl>
                                      </p:cBhvr>
                                    </p:animEffect>
                                  </p:childTnLst>
                                  <p:subTnLst>
                                    <p:set>
                                      <p:cBhvr override="childStyle">
                                        <p:cTn dur="1" fill="hold" display="0" masterRel="sameClick" afterEffect="1">
                                          <p:stCondLst>
                                            <p:cond evt="end" delay="0">
                                              <p:tn val="313"/>
                                            </p:cond>
                                          </p:stCondLst>
                                        </p:cTn>
                                        <p:tgtEl>
                                          <p:spTgt spid="73"/>
                                        </p:tgtEl>
                                        <p:attrNameLst>
                                          <p:attrName>style.visibility</p:attrName>
                                        </p:attrNameLst>
                                      </p:cBhvr>
                                      <p:to>
                                        <p:strVal val="hidden"/>
                                      </p:to>
                                    </p:set>
                                    <p:audio>
                                      <p:cMediaNode>
                                        <p:cTn display="0" masterRel="sameClick">
                                          <p:stCondLst>
                                            <p:cond evt="begin" delay="0">
                                              <p:tn val="313"/>
                                            </p:cond>
                                          </p:stCondLst>
                                          <p:endCondLst>
                                            <p:cond evt="onStopAudio" delay="0">
                                              <p:tgtEl>
                                                <p:sldTgt/>
                                              </p:tgtEl>
                                            </p:cond>
                                          </p:endCondLst>
                                        </p:cTn>
                                        <p:tgtEl>
                                          <p:sndTgt r:embed="rId2" name="click.wav"/>
                                        </p:tgtEl>
                                      </p:cMediaNode>
                                    </p:audio>
                                  </p:subTnLst>
                                </p:cTn>
                              </p:par>
                            </p:childTnLst>
                          </p:cTn>
                        </p:par>
                        <p:par>
                          <p:cTn id="316" fill="hold" nodeType="afterGroup">
                            <p:stCondLst>
                              <p:cond delay="72000"/>
                            </p:stCondLst>
                            <p:childTnLst>
                              <p:par>
                                <p:cTn id="317" presetID="10" presetClass="entr" presetSubtype="0" fill="hold" grpId="0" nodeType="afterEffect">
                                  <p:stCondLst>
                                    <p:cond delay="0"/>
                                  </p:stCondLst>
                                  <p:childTnLst>
                                    <p:set>
                                      <p:cBhvr>
                                        <p:cTn id="318" dur="1" fill="hold">
                                          <p:stCondLst>
                                            <p:cond delay="0"/>
                                          </p:stCondLst>
                                        </p:cTn>
                                        <p:tgtEl>
                                          <p:spTgt spid="94"/>
                                        </p:tgtEl>
                                        <p:attrNameLst>
                                          <p:attrName>style.visibility</p:attrName>
                                        </p:attrNameLst>
                                      </p:cBhvr>
                                      <p:to>
                                        <p:strVal val="visible"/>
                                      </p:to>
                                    </p:set>
                                    <p:animEffect transition="in" filter="fade">
                                      <p:cBhvr>
                                        <p:cTn id="319" dur="1000"/>
                                        <p:tgtEl>
                                          <p:spTgt spid="94"/>
                                        </p:tgtEl>
                                      </p:cBhvr>
                                    </p:animEffect>
                                  </p:childTnLst>
                                  <p:subTnLst>
                                    <p:set>
                                      <p:cBhvr override="childStyle">
                                        <p:cTn dur="1" fill="hold" display="0" masterRel="sameClick" afterEffect="1">
                                          <p:stCondLst>
                                            <p:cond evt="end" delay="0">
                                              <p:tn val="317"/>
                                            </p:cond>
                                          </p:stCondLst>
                                        </p:cTn>
                                        <p:tgtEl>
                                          <p:spTgt spid="94"/>
                                        </p:tgtEl>
                                        <p:attrNameLst>
                                          <p:attrName>style.visibility</p:attrName>
                                        </p:attrNameLst>
                                      </p:cBhvr>
                                      <p:to>
                                        <p:strVal val="hidden"/>
                                      </p:to>
                                    </p:set>
                                    <p:audio>
                                      <p:cMediaNode>
                                        <p:cTn display="0" masterRel="sameClick">
                                          <p:stCondLst>
                                            <p:cond evt="begin" delay="0">
                                              <p:tn val="317"/>
                                            </p:cond>
                                          </p:stCondLst>
                                          <p:endCondLst>
                                            <p:cond evt="onStopAudio" delay="0">
                                              <p:tgtEl>
                                                <p:sldTgt/>
                                              </p:tgtEl>
                                            </p:cond>
                                          </p:endCondLst>
                                        </p:cTn>
                                        <p:tgtEl>
                                          <p:sndTgt r:embed="rId2" name="click.wav"/>
                                        </p:tgtEl>
                                      </p:cMediaNode>
                                    </p:audio>
                                  </p:subTnLst>
                                </p:cTn>
                              </p:par>
                            </p:childTnLst>
                          </p:cTn>
                        </p:par>
                        <p:par>
                          <p:cTn id="320" fill="hold" nodeType="afterGroup">
                            <p:stCondLst>
                              <p:cond delay="73000"/>
                            </p:stCondLst>
                            <p:childTnLst>
                              <p:par>
                                <p:cTn id="321" presetID="10" presetClass="entr" presetSubtype="0" fill="hold" grpId="0" nodeType="afterEffect">
                                  <p:stCondLst>
                                    <p:cond delay="0"/>
                                  </p:stCondLst>
                                  <p:childTnLst>
                                    <p:set>
                                      <p:cBhvr>
                                        <p:cTn id="322" dur="1" fill="hold">
                                          <p:stCondLst>
                                            <p:cond delay="0"/>
                                          </p:stCondLst>
                                        </p:cTn>
                                        <p:tgtEl>
                                          <p:spTgt spid="93"/>
                                        </p:tgtEl>
                                        <p:attrNameLst>
                                          <p:attrName>style.visibility</p:attrName>
                                        </p:attrNameLst>
                                      </p:cBhvr>
                                      <p:to>
                                        <p:strVal val="visible"/>
                                      </p:to>
                                    </p:set>
                                    <p:animEffect transition="in" filter="fade">
                                      <p:cBhvr>
                                        <p:cTn id="323" dur="1000"/>
                                        <p:tgtEl>
                                          <p:spTgt spid="93"/>
                                        </p:tgtEl>
                                      </p:cBhvr>
                                    </p:animEffect>
                                  </p:childTnLst>
                                  <p:subTnLst>
                                    <p:set>
                                      <p:cBhvr override="childStyle">
                                        <p:cTn dur="1" fill="hold" display="0" masterRel="sameClick" afterEffect="1">
                                          <p:stCondLst>
                                            <p:cond evt="end" delay="0">
                                              <p:tn val="321"/>
                                            </p:cond>
                                          </p:stCondLst>
                                        </p:cTn>
                                        <p:tgtEl>
                                          <p:spTgt spid="93"/>
                                        </p:tgtEl>
                                        <p:attrNameLst>
                                          <p:attrName>style.visibility</p:attrName>
                                        </p:attrNameLst>
                                      </p:cBhvr>
                                      <p:to>
                                        <p:strVal val="hidden"/>
                                      </p:to>
                                    </p:set>
                                    <p:audio>
                                      <p:cMediaNode>
                                        <p:cTn display="0" masterRel="sameClick">
                                          <p:stCondLst>
                                            <p:cond evt="begin" delay="0">
                                              <p:tn val="321"/>
                                            </p:cond>
                                          </p:stCondLst>
                                          <p:endCondLst>
                                            <p:cond evt="onStopAudio" delay="0">
                                              <p:tgtEl>
                                                <p:sldTgt/>
                                              </p:tgtEl>
                                            </p:cond>
                                          </p:endCondLst>
                                        </p:cTn>
                                        <p:tgtEl>
                                          <p:sndTgt r:embed="rId2" name="click.wav"/>
                                        </p:tgtEl>
                                      </p:cMediaNode>
                                    </p:audio>
                                  </p:subTnLst>
                                </p:cTn>
                              </p:par>
                            </p:childTnLst>
                          </p:cTn>
                        </p:par>
                        <p:par>
                          <p:cTn id="324" fill="hold" nodeType="afterGroup">
                            <p:stCondLst>
                              <p:cond delay="74000"/>
                            </p:stCondLst>
                            <p:childTnLst>
                              <p:par>
                                <p:cTn id="325" presetID="10" presetClass="entr" presetSubtype="0" fill="hold" grpId="0" nodeType="afterEffect">
                                  <p:stCondLst>
                                    <p:cond delay="0"/>
                                  </p:stCondLst>
                                  <p:childTnLst>
                                    <p:set>
                                      <p:cBhvr>
                                        <p:cTn id="326" dur="1" fill="hold">
                                          <p:stCondLst>
                                            <p:cond delay="0"/>
                                          </p:stCondLst>
                                        </p:cTn>
                                        <p:tgtEl>
                                          <p:spTgt spid="92"/>
                                        </p:tgtEl>
                                        <p:attrNameLst>
                                          <p:attrName>style.visibility</p:attrName>
                                        </p:attrNameLst>
                                      </p:cBhvr>
                                      <p:to>
                                        <p:strVal val="visible"/>
                                      </p:to>
                                    </p:set>
                                    <p:animEffect transition="in" filter="fade">
                                      <p:cBhvr>
                                        <p:cTn id="327" dur="1000"/>
                                        <p:tgtEl>
                                          <p:spTgt spid="92"/>
                                        </p:tgtEl>
                                      </p:cBhvr>
                                    </p:animEffect>
                                  </p:childTnLst>
                                  <p:subTnLst>
                                    <p:set>
                                      <p:cBhvr override="childStyle">
                                        <p:cTn dur="1" fill="hold" display="0" masterRel="sameClick" afterEffect="1">
                                          <p:stCondLst>
                                            <p:cond evt="end" delay="0">
                                              <p:tn val="325"/>
                                            </p:cond>
                                          </p:stCondLst>
                                        </p:cTn>
                                        <p:tgtEl>
                                          <p:spTgt spid="92"/>
                                        </p:tgtEl>
                                        <p:attrNameLst>
                                          <p:attrName>style.visibility</p:attrName>
                                        </p:attrNameLst>
                                      </p:cBhvr>
                                      <p:to>
                                        <p:strVal val="hidden"/>
                                      </p:to>
                                    </p:set>
                                    <p:audio>
                                      <p:cMediaNode>
                                        <p:cTn display="0" masterRel="sameClick">
                                          <p:stCondLst>
                                            <p:cond evt="begin" delay="0">
                                              <p:tn val="325"/>
                                            </p:cond>
                                          </p:stCondLst>
                                          <p:endCondLst>
                                            <p:cond evt="onStopAudio" delay="0">
                                              <p:tgtEl>
                                                <p:sldTgt/>
                                              </p:tgtEl>
                                            </p:cond>
                                          </p:endCondLst>
                                        </p:cTn>
                                        <p:tgtEl>
                                          <p:sndTgt r:embed="rId2" name="click.wav"/>
                                        </p:tgtEl>
                                      </p:cMediaNode>
                                    </p:audio>
                                  </p:subTnLst>
                                </p:cTn>
                              </p:par>
                            </p:childTnLst>
                          </p:cTn>
                        </p:par>
                        <p:par>
                          <p:cTn id="328" fill="hold" nodeType="afterGroup">
                            <p:stCondLst>
                              <p:cond delay="75000"/>
                            </p:stCondLst>
                            <p:childTnLst>
                              <p:par>
                                <p:cTn id="329" presetID="10" presetClass="entr" presetSubtype="0" fill="hold" grpId="0" nodeType="afterEffect">
                                  <p:stCondLst>
                                    <p:cond delay="0"/>
                                  </p:stCondLst>
                                  <p:childTnLst>
                                    <p:set>
                                      <p:cBhvr>
                                        <p:cTn id="330" dur="1" fill="hold">
                                          <p:stCondLst>
                                            <p:cond delay="0"/>
                                          </p:stCondLst>
                                        </p:cTn>
                                        <p:tgtEl>
                                          <p:spTgt spid="90"/>
                                        </p:tgtEl>
                                        <p:attrNameLst>
                                          <p:attrName>style.visibility</p:attrName>
                                        </p:attrNameLst>
                                      </p:cBhvr>
                                      <p:to>
                                        <p:strVal val="visible"/>
                                      </p:to>
                                    </p:set>
                                    <p:animEffect transition="in" filter="fade">
                                      <p:cBhvr>
                                        <p:cTn id="331" dur="1000"/>
                                        <p:tgtEl>
                                          <p:spTgt spid="90"/>
                                        </p:tgtEl>
                                      </p:cBhvr>
                                    </p:animEffect>
                                  </p:childTnLst>
                                  <p:subTnLst>
                                    <p:set>
                                      <p:cBhvr override="childStyle">
                                        <p:cTn dur="1" fill="hold" display="0" masterRel="sameClick" afterEffect="1">
                                          <p:stCondLst>
                                            <p:cond evt="end" delay="0">
                                              <p:tn val="329"/>
                                            </p:cond>
                                          </p:stCondLst>
                                        </p:cTn>
                                        <p:tgtEl>
                                          <p:spTgt spid="90"/>
                                        </p:tgtEl>
                                        <p:attrNameLst>
                                          <p:attrName>style.visibility</p:attrName>
                                        </p:attrNameLst>
                                      </p:cBhvr>
                                      <p:to>
                                        <p:strVal val="hidden"/>
                                      </p:to>
                                    </p:set>
                                    <p:audio>
                                      <p:cMediaNode>
                                        <p:cTn display="0" masterRel="sameClick">
                                          <p:stCondLst>
                                            <p:cond evt="begin" delay="0">
                                              <p:tn val="329"/>
                                            </p:cond>
                                          </p:stCondLst>
                                          <p:endCondLst>
                                            <p:cond evt="onStopAudio" delay="0">
                                              <p:tgtEl>
                                                <p:sldTgt/>
                                              </p:tgtEl>
                                            </p:cond>
                                          </p:endCondLst>
                                        </p:cTn>
                                        <p:tgtEl>
                                          <p:sndTgt r:embed="rId2" name="click.wav"/>
                                        </p:tgtEl>
                                      </p:cMediaNode>
                                    </p:audio>
                                  </p:subTnLst>
                                </p:cTn>
                              </p:par>
                            </p:childTnLst>
                          </p:cTn>
                        </p:par>
                        <p:par>
                          <p:cTn id="332" fill="hold" nodeType="afterGroup">
                            <p:stCondLst>
                              <p:cond delay="76000"/>
                            </p:stCondLst>
                            <p:childTnLst>
                              <p:par>
                                <p:cTn id="333" presetID="10" presetClass="entr" presetSubtype="0" fill="hold" grpId="0" nodeType="afterEffect">
                                  <p:stCondLst>
                                    <p:cond delay="0"/>
                                  </p:stCondLst>
                                  <p:childTnLst>
                                    <p:set>
                                      <p:cBhvr>
                                        <p:cTn id="334" dur="1" fill="hold">
                                          <p:stCondLst>
                                            <p:cond delay="0"/>
                                          </p:stCondLst>
                                        </p:cTn>
                                        <p:tgtEl>
                                          <p:spTgt spid="91"/>
                                        </p:tgtEl>
                                        <p:attrNameLst>
                                          <p:attrName>style.visibility</p:attrName>
                                        </p:attrNameLst>
                                      </p:cBhvr>
                                      <p:to>
                                        <p:strVal val="visible"/>
                                      </p:to>
                                    </p:set>
                                    <p:animEffect transition="in" filter="fade">
                                      <p:cBhvr>
                                        <p:cTn id="335" dur="1000"/>
                                        <p:tgtEl>
                                          <p:spTgt spid="91"/>
                                        </p:tgtEl>
                                      </p:cBhvr>
                                    </p:animEffect>
                                  </p:childTnLst>
                                  <p:subTnLst>
                                    <p:set>
                                      <p:cBhvr override="childStyle">
                                        <p:cTn dur="1" fill="hold" display="0" masterRel="sameClick" afterEffect="1">
                                          <p:stCondLst>
                                            <p:cond evt="end" delay="0">
                                              <p:tn val="333"/>
                                            </p:cond>
                                          </p:stCondLst>
                                        </p:cTn>
                                        <p:tgtEl>
                                          <p:spTgt spid="91"/>
                                        </p:tgtEl>
                                        <p:attrNameLst>
                                          <p:attrName>style.visibility</p:attrName>
                                        </p:attrNameLst>
                                      </p:cBhvr>
                                      <p:to>
                                        <p:strVal val="hidden"/>
                                      </p:to>
                                    </p:set>
                                    <p:audio>
                                      <p:cMediaNode>
                                        <p:cTn display="0" masterRel="sameClick">
                                          <p:stCondLst>
                                            <p:cond evt="begin" delay="0">
                                              <p:tn val="333"/>
                                            </p:cond>
                                          </p:stCondLst>
                                          <p:endCondLst>
                                            <p:cond evt="onStopAudio" delay="0">
                                              <p:tgtEl>
                                                <p:sldTgt/>
                                              </p:tgtEl>
                                            </p:cond>
                                          </p:endCondLst>
                                        </p:cTn>
                                        <p:tgtEl>
                                          <p:sndTgt r:embed="rId2" name="click.wav"/>
                                        </p:tgtEl>
                                      </p:cMediaNode>
                                    </p:audio>
                                  </p:subTnLst>
                                </p:cTn>
                              </p:par>
                            </p:childTnLst>
                          </p:cTn>
                        </p:par>
                        <p:par>
                          <p:cTn id="336" fill="hold" nodeType="afterGroup">
                            <p:stCondLst>
                              <p:cond delay="77000"/>
                            </p:stCondLst>
                            <p:childTnLst>
                              <p:par>
                                <p:cTn id="337" presetID="10" presetClass="entr" presetSubtype="0" fill="hold" grpId="0" nodeType="afterEffect">
                                  <p:stCondLst>
                                    <p:cond delay="0"/>
                                  </p:stCondLst>
                                  <p:childTnLst>
                                    <p:set>
                                      <p:cBhvr>
                                        <p:cTn id="338" dur="1" fill="hold">
                                          <p:stCondLst>
                                            <p:cond delay="0"/>
                                          </p:stCondLst>
                                        </p:cTn>
                                        <p:tgtEl>
                                          <p:spTgt spid="89"/>
                                        </p:tgtEl>
                                        <p:attrNameLst>
                                          <p:attrName>style.visibility</p:attrName>
                                        </p:attrNameLst>
                                      </p:cBhvr>
                                      <p:to>
                                        <p:strVal val="visible"/>
                                      </p:to>
                                    </p:set>
                                    <p:animEffect transition="in" filter="fade">
                                      <p:cBhvr>
                                        <p:cTn id="339" dur="1000"/>
                                        <p:tgtEl>
                                          <p:spTgt spid="89"/>
                                        </p:tgtEl>
                                      </p:cBhvr>
                                    </p:animEffect>
                                  </p:childTnLst>
                                  <p:subTnLst>
                                    <p:set>
                                      <p:cBhvr override="childStyle">
                                        <p:cTn dur="1" fill="hold" display="0" masterRel="sameClick" afterEffect="1">
                                          <p:stCondLst>
                                            <p:cond evt="end" delay="0">
                                              <p:tn val="337"/>
                                            </p:cond>
                                          </p:stCondLst>
                                        </p:cTn>
                                        <p:tgtEl>
                                          <p:spTgt spid="89"/>
                                        </p:tgtEl>
                                        <p:attrNameLst>
                                          <p:attrName>style.visibility</p:attrName>
                                        </p:attrNameLst>
                                      </p:cBhvr>
                                      <p:to>
                                        <p:strVal val="hidden"/>
                                      </p:to>
                                    </p:set>
                                    <p:audio>
                                      <p:cMediaNode>
                                        <p:cTn display="0" masterRel="sameClick">
                                          <p:stCondLst>
                                            <p:cond evt="begin" delay="0">
                                              <p:tn val="337"/>
                                            </p:cond>
                                          </p:stCondLst>
                                          <p:endCondLst>
                                            <p:cond evt="onStopAudio" delay="0">
                                              <p:tgtEl>
                                                <p:sldTgt/>
                                              </p:tgtEl>
                                            </p:cond>
                                          </p:endCondLst>
                                        </p:cTn>
                                        <p:tgtEl>
                                          <p:sndTgt r:embed="rId2" name="click.wav"/>
                                        </p:tgtEl>
                                      </p:cMediaNode>
                                    </p:audio>
                                  </p:subTnLst>
                                </p:cTn>
                              </p:par>
                            </p:childTnLst>
                          </p:cTn>
                        </p:par>
                        <p:par>
                          <p:cTn id="340" fill="hold" nodeType="afterGroup">
                            <p:stCondLst>
                              <p:cond delay="78000"/>
                            </p:stCondLst>
                            <p:childTnLst>
                              <p:par>
                                <p:cTn id="341" presetID="10" presetClass="entr" presetSubtype="0" fill="hold" grpId="0" nodeType="afterEffect">
                                  <p:stCondLst>
                                    <p:cond delay="0"/>
                                  </p:stCondLst>
                                  <p:childTnLst>
                                    <p:set>
                                      <p:cBhvr>
                                        <p:cTn id="342" dur="1" fill="hold">
                                          <p:stCondLst>
                                            <p:cond delay="0"/>
                                          </p:stCondLst>
                                        </p:cTn>
                                        <p:tgtEl>
                                          <p:spTgt spid="88"/>
                                        </p:tgtEl>
                                        <p:attrNameLst>
                                          <p:attrName>style.visibility</p:attrName>
                                        </p:attrNameLst>
                                      </p:cBhvr>
                                      <p:to>
                                        <p:strVal val="visible"/>
                                      </p:to>
                                    </p:set>
                                    <p:animEffect transition="in" filter="fade">
                                      <p:cBhvr>
                                        <p:cTn id="343" dur="1000"/>
                                        <p:tgtEl>
                                          <p:spTgt spid="88"/>
                                        </p:tgtEl>
                                      </p:cBhvr>
                                    </p:animEffect>
                                  </p:childTnLst>
                                  <p:subTnLst>
                                    <p:set>
                                      <p:cBhvr override="childStyle">
                                        <p:cTn dur="1" fill="hold" display="0" masterRel="sameClick" afterEffect="1">
                                          <p:stCondLst>
                                            <p:cond evt="end" delay="0">
                                              <p:tn val="341"/>
                                            </p:cond>
                                          </p:stCondLst>
                                        </p:cTn>
                                        <p:tgtEl>
                                          <p:spTgt spid="88"/>
                                        </p:tgtEl>
                                        <p:attrNameLst>
                                          <p:attrName>style.visibility</p:attrName>
                                        </p:attrNameLst>
                                      </p:cBhvr>
                                      <p:to>
                                        <p:strVal val="hidden"/>
                                      </p:to>
                                    </p:se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4" fill="hold" nodeType="afterGroup">
                            <p:stCondLst>
                              <p:cond delay="79000"/>
                            </p:stCondLst>
                            <p:childTnLst>
                              <p:par>
                                <p:cTn id="345" presetID="10" presetClass="entr" presetSubtype="0" fill="hold" grpId="0" nodeType="afterEffect">
                                  <p:stCondLst>
                                    <p:cond delay="0"/>
                                  </p:stCondLst>
                                  <p:childTnLst>
                                    <p:set>
                                      <p:cBhvr>
                                        <p:cTn id="346" dur="1" fill="hold">
                                          <p:stCondLst>
                                            <p:cond delay="0"/>
                                          </p:stCondLst>
                                        </p:cTn>
                                        <p:tgtEl>
                                          <p:spTgt spid="87"/>
                                        </p:tgtEl>
                                        <p:attrNameLst>
                                          <p:attrName>style.visibility</p:attrName>
                                        </p:attrNameLst>
                                      </p:cBhvr>
                                      <p:to>
                                        <p:strVal val="visible"/>
                                      </p:to>
                                    </p:set>
                                    <p:animEffect transition="in" filter="fade">
                                      <p:cBhvr>
                                        <p:cTn id="347" dur="1000"/>
                                        <p:tgtEl>
                                          <p:spTgt spid="87"/>
                                        </p:tgtEl>
                                      </p:cBhvr>
                                    </p:animEffect>
                                  </p:childTnLst>
                                  <p:subTnLst>
                                    <p:set>
                                      <p:cBhvr override="childStyle">
                                        <p:cTn dur="1" fill="hold" display="0" masterRel="sameClick" afterEffect="1">
                                          <p:stCondLst>
                                            <p:cond evt="end" delay="0">
                                              <p:tn val="345"/>
                                            </p:cond>
                                          </p:stCondLst>
                                        </p:cTn>
                                        <p:tgtEl>
                                          <p:spTgt spid="87"/>
                                        </p:tgtEl>
                                        <p:attrNameLst>
                                          <p:attrName>style.visibility</p:attrName>
                                        </p:attrNameLst>
                                      </p:cBhvr>
                                      <p:to>
                                        <p:strVal val="hidden"/>
                                      </p:to>
                                    </p:set>
                                    <p:audio>
                                      <p:cMediaNode>
                                        <p:cTn display="0" masterRel="sameClick">
                                          <p:stCondLst>
                                            <p:cond evt="begin" delay="0">
                                              <p:tn val="345"/>
                                            </p:cond>
                                          </p:stCondLst>
                                          <p:endCondLst>
                                            <p:cond evt="onStopAudio" delay="0">
                                              <p:tgtEl>
                                                <p:sldTgt/>
                                              </p:tgtEl>
                                            </p:cond>
                                          </p:endCondLst>
                                        </p:cTn>
                                        <p:tgtEl>
                                          <p:sndTgt r:embed="rId2" name="click.wav"/>
                                        </p:tgtEl>
                                      </p:cMediaNode>
                                    </p:audio>
                                  </p:subTnLst>
                                </p:cTn>
                              </p:par>
                            </p:childTnLst>
                          </p:cTn>
                        </p:par>
                        <p:par>
                          <p:cTn id="348" fill="hold" nodeType="afterGroup">
                            <p:stCondLst>
                              <p:cond delay="80000"/>
                            </p:stCondLst>
                            <p:childTnLst>
                              <p:par>
                                <p:cTn id="349" presetID="10" presetClass="entr" presetSubtype="0" fill="hold" grpId="0" nodeType="afterEffect">
                                  <p:stCondLst>
                                    <p:cond delay="0"/>
                                  </p:stCondLst>
                                  <p:childTnLst>
                                    <p:set>
                                      <p:cBhvr>
                                        <p:cTn id="350" dur="1" fill="hold">
                                          <p:stCondLst>
                                            <p:cond delay="0"/>
                                          </p:stCondLst>
                                        </p:cTn>
                                        <p:tgtEl>
                                          <p:spTgt spid="86"/>
                                        </p:tgtEl>
                                        <p:attrNameLst>
                                          <p:attrName>style.visibility</p:attrName>
                                        </p:attrNameLst>
                                      </p:cBhvr>
                                      <p:to>
                                        <p:strVal val="visible"/>
                                      </p:to>
                                    </p:set>
                                    <p:animEffect transition="in" filter="fade">
                                      <p:cBhvr>
                                        <p:cTn id="351" dur="1000"/>
                                        <p:tgtEl>
                                          <p:spTgt spid="86"/>
                                        </p:tgtEl>
                                      </p:cBhvr>
                                    </p:animEffect>
                                  </p:childTnLst>
                                  <p:subTnLst>
                                    <p:set>
                                      <p:cBhvr override="childStyle">
                                        <p:cTn dur="1" fill="hold" display="0" masterRel="sameClick" afterEffect="1">
                                          <p:stCondLst>
                                            <p:cond evt="end" delay="0">
                                              <p:tn val="349"/>
                                            </p:cond>
                                          </p:stCondLst>
                                        </p:cTn>
                                        <p:tgtEl>
                                          <p:spTgt spid="86"/>
                                        </p:tgtEl>
                                        <p:attrNameLst>
                                          <p:attrName>style.visibility</p:attrName>
                                        </p:attrNameLst>
                                      </p:cBhvr>
                                      <p:to>
                                        <p:strVal val="hidden"/>
                                      </p:to>
                                    </p:set>
                                    <p:audio>
                                      <p:cMediaNode>
                                        <p:cTn display="0" masterRel="sameClick">
                                          <p:stCondLst>
                                            <p:cond evt="begin" delay="0">
                                              <p:tn val="349"/>
                                            </p:cond>
                                          </p:stCondLst>
                                          <p:endCondLst>
                                            <p:cond evt="onStopAudio" delay="0">
                                              <p:tgtEl>
                                                <p:sldTgt/>
                                              </p:tgtEl>
                                            </p:cond>
                                          </p:endCondLst>
                                        </p:cTn>
                                        <p:tgtEl>
                                          <p:sndTgt r:embed="rId2" name="click.wav"/>
                                        </p:tgtEl>
                                      </p:cMediaNode>
                                    </p:audio>
                                  </p:subTnLst>
                                </p:cTn>
                              </p:par>
                            </p:childTnLst>
                          </p:cTn>
                        </p:par>
                        <p:par>
                          <p:cTn id="352" fill="hold" nodeType="afterGroup">
                            <p:stCondLst>
                              <p:cond delay="81000"/>
                            </p:stCondLst>
                            <p:childTnLst>
                              <p:par>
                                <p:cTn id="353" presetID="10" presetClass="entr" presetSubtype="0" fill="hold" grpId="0" nodeType="afterEffect">
                                  <p:stCondLst>
                                    <p:cond delay="0"/>
                                  </p:stCondLst>
                                  <p:childTnLst>
                                    <p:set>
                                      <p:cBhvr>
                                        <p:cTn id="354" dur="1" fill="hold">
                                          <p:stCondLst>
                                            <p:cond delay="0"/>
                                          </p:stCondLst>
                                        </p:cTn>
                                        <p:tgtEl>
                                          <p:spTgt spid="85"/>
                                        </p:tgtEl>
                                        <p:attrNameLst>
                                          <p:attrName>style.visibility</p:attrName>
                                        </p:attrNameLst>
                                      </p:cBhvr>
                                      <p:to>
                                        <p:strVal val="visible"/>
                                      </p:to>
                                    </p:set>
                                    <p:animEffect transition="in" filter="fade">
                                      <p:cBhvr>
                                        <p:cTn id="355" dur="1000"/>
                                        <p:tgtEl>
                                          <p:spTgt spid="85"/>
                                        </p:tgtEl>
                                      </p:cBhvr>
                                    </p:animEffect>
                                  </p:childTnLst>
                                  <p:subTnLst>
                                    <p:set>
                                      <p:cBhvr override="childStyle">
                                        <p:cTn dur="1" fill="hold" display="0" masterRel="sameClick" afterEffect="1">
                                          <p:stCondLst>
                                            <p:cond evt="end" delay="0">
                                              <p:tn val="353"/>
                                            </p:cond>
                                          </p:stCondLst>
                                        </p:cTn>
                                        <p:tgtEl>
                                          <p:spTgt spid="85"/>
                                        </p:tgtEl>
                                        <p:attrNameLst>
                                          <p:attrName>style.visibility</p:attrName>
                                        </p:attrNameLst>
                                      </p:cBhvr>
                                      <p:to>
                                        <p:strVal val="hidden"/>
                                      </p:to>
                                    </p:se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6" fill="hold" nodeType="afterGroup">
                            <p:stCondLst>
                              <p:cond delay="82000"/>
                            </p:stCondLst>
                            <p:childTnLst>
                              <p:par>
                                <p:cTn id="357" presetID="10" presetClass="entr" presetSubtype="0" fill="hold" grpId="0" nodeType="afterEffect">
                                  <p:stCondLst>
                                    <p:cond delay="0"/>
                                  </p:stCondLst>
                                  <p:childTnLst>
                                    <p:set>
                                      <p:cBhvr>
                                        <p:cTn id="358" dur="1" fill="hold">
                                          <p:stCondLst>
                                            <p:cond delay="0"/>
                                          </p:stCondLst>
                                        </p:cTn>
                                        <p:tgtEl>
                                          <p:spTgt spid="84"/>
                                        </p:tgtEl>
                                        <p:attrNameLst>
                                          <p:attrName>style.visibility</p:attrName>
                                        </p:attrNameLst>
                                      </p:cBhvr>
                                      <p:to>
                                        <p:strVal val="visible"/>
                                      </p:to>
                                    </p:set>
                                    <p:animEffect transition="in" filter="fade">
                                      <p:cBhvr>
                                        <p:cTn id="359" dur="1000"/>
                                        <p:tgtEl>
                                          <p:spTgt spid="84"/>
                                        </p:tgtEl>
                                      </p:cBhvr>
                                    </p:animEffect>
                                  </p:childTnLst>
                                  <p:subTnLst>
                                    <p:set>
                                      <p:cBhvr override="childStyle">
                                        <p:cTn dur="1" fill="hold" display="0" masterRel="sameClick" afterEffect="1">
                                          <p:stCondLst>
                                            <p:cond evt="end" delay="0">
                                              <p:tn val="357"/>
                                            </p:cond>
                                          </p:stCondLst>
                                        </p:cTn>
                                        <p:tgtEl>
                                          <p:spTgt spid="84"/>
                                        </p:tgtEl>
                                        <p:attrNameLst>
                                          <p:attrName>style.visibility</p:attrName>
                                        </p:attrNameLst>
                                      </p:cBhvr>
                                      <p:to>
                                        <p:strVal val="hidden"/>
                                      </p:to>
                                    </p:set>
                                    <p:audio>
                                      <p:cMediaNode>
                                        <p:cTn display="0" masterRel="sameClick">
                                          <p:stCondLst>
                                            <p:cond evt="begin" delay="0">
                                              <p:tn val="357"/>
                                            </p:cond>
                                          </p:stCondLst>
                                          <p:endCondLst>
                                            <p:cond evt="onStopAudio" delay="0">
                                              <p:tgtEl>
                                                <p:sldTgt/>
                                              </p:tgtEl>
                                            </p:cond>
                                          </p:endCondLst>
                                        </p:cTn>
                                        <p:tgtEl>
                                          <p:sndTgt r:embed="rId2" name="click.wav"/>
                                        </p:tgtEl>
                                      </p:cMediaNode>
                                    </p:audio>
                                  </p:subTnLst>
                                </p:cTn>
                              </p:par>
                            </p:childTnLst>
                          </p:cTn>
                        </p:par>
                        <p:par>
                          <p:cTn id="360" fill="hold" nodeType="afterGroup">
                            <p:stCondLst>
                              <p:cond delay="83000"/>
                            </p:stCondLst>
                            <p:childTnLst>
                              <p:par>
                                <p:cTn id="361" presetID="10" presetClass="entr" presetSubtype="0" fill="hold" grpId="0" nodeType="afterEffect" nodePh="1">
                                  <p:stCondLst>
                                    <p:cond delay="0"/>
                                  </p:stCondLst>
                                  <p:endCondLst>
                                    <p:cond evt="begin" delay="0">
                                      <p:tn val="361"/>
                                    </p:cond>
                                  </p:endCondLst>
                                  <p:childTnLst>
                                    <p:set>
                                      <p:cBhvr>
                                        <p:cTn id="362" dur="1" fill="hold">
                                          <p:stCondLst>
                                            <p:cond delay="0"/>
                                          </p:stCondLst>
                                        </p:cTn>
                                        <p:tgtEl>
                                          <p:spTgt spid="101"/>
                                        </p:tgtEl>
                                        <p:attrNameLst>
                                          <p:attrName>style.visibility</p:attrName>
                                        </p:attrNameLst>
                                      </p:cBhvr>
                                      <p:to>
                                        <p:strVal val="visible"/>
                                      </p:to>
                                    </p:set>
                                    <p:animEffect transition="in" filter="fade">
                                      <p:cBhvr>
                                        <p:cTn id="363" dur="1000"/>
                                        <p:tgtEl>
                                          <p:spTgt spid="101"/>
                                        </p:tgtEl>
                                      </p:cBhvr>
                                    </p:animEffect>
                                  </p:childTnLst>
                                  <p:subTnLst>
                                    <p:set>
                                      <p:cBhvr override="childStyle">
                                        <p:cTn dur="1" fill="hold" display="0" masterRel="sameClick" afterEffect="1">
                                          <p:stCondLst>
                                            <p:cond evt="end" delay="0">
                                              <p:tn val="361"/>
                                            </p:cond>
                                          </p:stCondLst>
                                        </p:cTn>
                                        <p:tgtEl>
                                          <p:spTgt spid="101"/>
                                        </p:tgtEl>
                                        <p:attrNameLst>
                                          <p:attrName>style.visibility</p:attrName>
                                        </p:attrNameLst>
                                      </p:cBhvr>
                                      <p:to>
                                        <p:strVal val="hidden"/>
                                      </p:to>
                                    </p:set>
                                    <p:audio>
                                      <p:cMediaNode>
                                        <p:cTn display="0" masterRel="sameClick">
                                          <p:stCondLst>
                                            <p:cond evt="begin" delay="0">
                                              <p:tn val="361"/>
                                            </p:cond>
                                          </p:stCondLst>
                                          <p:endCondLst>
                                            <p:cond evt="onStopAudio" delay="0">
                                              <p:tgtEl>
                                                <p:sldTgt/>
                                              </p:tgtEl>
                                            </p:cond>
                                          </p:endCondLst>
                                        </p:cTn>
                                        <p:tgtEl>
                                          <p:sndTgt r:embed="rId2" name="click.wav"/>
                                        </p:tgtEl>
                                      </p:cMediaNode>
                                    </p:audio>
                                  </p:subTnLst>
                                </p:cTn>
                              </p:par>
                            </p:childTnLst>
                          </p:cTn>
                        </p:par>
                        <p:par>
                          <p:cTn id="364" fill="hold" nodeType="afterGroup">
                            <p:stCondLst>
                              <p:cond delay="84000"/>
                            </p:stCondLst>
                            <p:childTnLst>
                              <p:par>
                                <p:cTn id="365" presetID="10" presetClass="entr" presetSubtype="0" fill="hold" grpId="0" nodeType="afterEffect">
                                  <p:stCondLst>
                                    <p:cond delay="0"/>
                                  </p:stCondLst>
                                  <p:childTnLst>
                                    <p:set>
                                      <p:cBhvr>
                                        <p:cTn id="366" dur="1" fill="hold">
                                          <p:stCondLst>
                                            <p:cond delay="0"/>
                                          </p:stCondLst>
                                        </p:cTn>
                                        <p:tgtEl>
                                          <p:spTgt spid="96"/>
                                        </p:tgtEl>
                                        <p:attrNameLst>
                                          <p:attrName>style.visibility</p:attrName>
                                        </p:attrNameLst>
                                      </p:cBhvr>
                                      <p:to>
                                        <p:strVal val="visible"/>
                                      </p:to>
                                    </p:set>
                                    <p:animEffect transition="in" filter="fade">
                                      <p:cBhvr>
                                        <p:cTn id="367" dur="1000"/>
                                        <p:tgtEl>
                                          <p:spTgt spid="96"/>
                                        </p:tgtEl>
                                      </p:cBhvr>
                                    </p:animEffect>
                                  </p:childTnLst>
                                  <p:subTnLst>
                                    <p:set>
                                      <p:cBhvr override="childStyle">
                                        <p:cTn dur="1" fill="hold" display="0" masterRel="sameClick" afterEffect="1">
                                          <p:stCondLst>
                                            <p:cond evt="end" delay="0">
                                              <p:tn val="365"/>
                                            </p:cond>
                                          </p:stCondLst>
                                        </p:cTn>
                                        <p:tgtEl>
                                          <p:spTgt spid="96"/>
                                        </p:tgtEl>
                                        <p:attrNameLst>
                                          <p:attrName>style.visibility</p:attrName>
                                        </p:attrNameLst>
                                      </p:cBhvr>
                                      <p:to>
                                        <p:strVal val="hidden"/>
                                      </p:to>
                                    </p:se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8" fill="hold" nodeType="afterGroup">
                            <p:stCondLst>
                              <p:cond delay="85000"/>
                            </p:stCondLst>
                            <p:childTnLst>
                              <p:par>
                                <p:cTn id="369" presetID="10" presetClass="entr" presetSubtype="0" fill="hold" grpId="0" nodeType="afterEffect">
                                  <p:stCondLst>
                                    <p:cond delay="0"/>
                                  </p:stCondLst>
                                  <p:childTnLst>
                                    <p:set>
                                      <p:cBhvr>
                                        <p:cTn id="370" dur="1" fill="hold">
                                          <p:stCondLst>
                                            <p:cond delay="0"/>
                                          </p:stCondLst>
                                        </p:cTn>
                                        <p:tgtEl>
                                          <p:spTgt spid="97"/>
                                        </p:tgtEl>
                                        <p:attrNameLst>
                                          <p:attrName>style.visibility</p:attrName>
                                        </p:attrNameLst>
                                      </p:cBhvr>
                                      <p:to>
                                        <p:strVal val="visible"/>
                                      </p:to>
                                    </p:set>
                                    <p:animEffect transition="in" filter="fade">
                                      <p:cBhvr>
                                        <p:cTn id="371" dur="1000"/>
                                        <p:tgtEl>
                                          <p:spTgt spid="97"/>
                                        </p:tgtEl>
                                      </p:cBhvr>
                                    </p:animEffect>
                                  </p:childTnLst>
                                  <p:subTnLst>
                                    <p:set>
                                      <p:cBhvr override="childStyle">
                                        <p:cTn dur="1" fill="hold" display="0" masterRel="sameClick" afterEffect="1">
                                          <p:stCondLst>
                                            <p:cond evt="end" delay="0">
                                              <p:tn val="369"/>
                                            </p:cond>
                                          </p:stCondLst>
                                        </p:cTn>
                                        <p:tgtEl>
                                          <p:spTgt spid="97"/>
                                        </p:tgtEl>
                                        <p:attrNameLst>
                                          <p:attrName>style.visibility</p:attrName>
                                        </p:attrNameLst>
                                      </p:cBhvr>
                                      <p:to>
                                        <p:strVal val="hidden"/>
                                      </p:to>
                                    </p:set>
                                    <p:audio>
                                      <p:cMediaNode>
                                        <p:cTn display="0" masterRel="sameClick">
                                          <p:stCondLst>
                                            <p:cond evt="begin" delay="0">
                                              <p:tn val="369"/>
                                            </p:cond>
                                          </p:stCondLst>
                                          <p:endCondLst>
                                            <p:cond evt="onStopAudio" delay="0">
                                              <p:tgtEl>
                                                <p:sldTgt/>
                                              </p:tgtEl>
                                            </p:cond>
                                          </p:endCondLst>
                                        </p:cTn>
                                        <p:tgtEl>
                                          <p:sndTgt r:embed="rId2" name="click.wav"/>
                                        </p:tgtEl>
                                      </p:cMediaNode>
                                    </p:audio>
                                  </p:subTnLst>
                                </p:cTn>
                              </p:par>
                            </p:childTnLst>
                          </p:cTn>
                        </p:par>
                        <p:par>
                          <p:cTn id="372" fill="hold" nodeType="afterGroup">
                            <p:stCondLst>
                              <p:cond delay="86000"/>
                            </p:stCondLst>
                            <p:childTnLst>
                              <p:par>
                                <p:cTn id="373" presetID="10" presetClass="entr" presetSubtype="0" fill="hold" grpId="0" nodeType="afterEffect">
                                  <p:stCondLst>
                                    <p:cond delay="0"/>
                                  </p:stCondLst>
                                  <p:childTnLst>
                                    <p:set>
                                      <p:cBhvr>
                                        <p:cTn id="374" dur="1" fill="hold">
                                          <p:stCondLst>
                                            <p:cond delay="0"/>
                                          </p:stCondLst>
                                        </p:cTn>
                                        <p:tgtEl>
                                          <p:spTgt spid="98"/>
                                        </p:tgtEl>
                                        <p:attrNameLst>
                                          <p:attrName>style.visibility</p:attrName>
                                        </p:attrNameLst>
                                      </p:cBhvr>
                                      <p:to>
                                        <p:strVal val="visible"/>
                                      </p:to>
                                    </p:set>
                                    <p:animEffect transition="in" filter="fade">
                                      <p:cBhvr>
                                        <p:cTn id="375" dur="1000"/>
                                        <p:tgtEl>
                                          <p:spTgt spid="98"/>
                                        </p:tgtEl>
                                      </p:cBhvr>
                                    </p:animEffect>
                                  </p:childTnLst>
                                  <p:subTnLst>
                                    <p:set>
                                      <p:cBhvr override="childStyle">
                                        <p:cTn dur="1" fill="hold" display="0" masterRel="sameClick" afterEffect="1">
                                          <p:stCondLst>
                                            <p:cond evt="end" delay="0">
                                              <p:tn val="373"/>
                                            </p:cond>
                                          </p:stCondLst>
                                        </p:cTn>
                                        <p:tgtEl>
                                          <p:spTgt spid="98"/>
                                        </p:tgtEl>
                                        <p:attrNameLst>
                                          <p:attrName>style.visibility</p:attrName>
                                        </p:attrNameLst>
                                      </p:cBhvr>
                                      <p:to>
                                        <p:strVal val="hidden"/>
                                      </p:to>
                                    </p:set>
                                    <p:audio>
                                      <p:cMediaNode>
                                        <p:cTn display="0" masterRel="sameClick">
                                          <p:stCondLst>
                                            <p:cond evt="begin" delay="0">
                                              <p:tn val="373"/>
                                            </p:cond>
                                          </p:stCondLst>
                                          <p:endCondLst>
                                            <p:cond evt="onStopAudio" delay="0">
                                              <p:tgtEl>
                                                <p:sldTgt/>
                                              </p:tgtEl>
                                            </p:cond>
                                          </p:endCondLst>
                                        </p:cTn>
                                        <p:tgtEl>
                                          <p:sndTgt r:embed="rId2" name="click.wav"/>
                                        </p:tgtEl>
                                      </p:cMediaNode>
                                    </p:audio>
                                  </p:subTnLst>
                                </p:cTn>
                              </p:par>
                            </p:childTnLst>
                          </p:cTn>
                        </p:par>
                        <p:par>
                          <p:cTn id="376" fill="hold" nodeType="afterGroup">
                            <p:stCondLst>
                              <p:cond delay="87000"/>
                            </p:stCondLst>
                            <p:childTnLst>
                              <p:par>
                                <p:cTn id="377" presetID="10" presetClass="entr" presetSubtype="0" fill="hold" grpId="0" nodeType="afterEffect">
                                  <p:stCondLst>
                                    <p:cond delay="0"/>
                                  </p:stCondLst>
                                  <p:childTnLst>
                                    <p:set>
                                      <p:cBhvr>
                                        <p:cTn id="378" dur="1" fill="hold">
                                          <p:stCondLst>
                                            <p:cond delay="0"/>
                                          </p:stCondLst>
                                        </p:cTn>
                                        <p:tgtEl>
                                          <p:spTgt spid="95"/>
                                        </p:tgtEl>
                                        <p:attrNameLst>
                                          <p:attrName>style.visibility</p:attrName>
                                        </p:attrNameLst>
                                      </p:cBhvr>
                                      <p:to>
                                        <p:strVal val="visible"/>
                                      </p:to>
                                    </p:set>
                                    <p:animEffect transition="in" filter="fade">
                                      <p:cBhvr>
                                        <p:cTn id="379" dur="1000"/>
                                        <p:tgtEl>
                                          <p:spTgt spid="95"/>
                                        </p:tgtEl>
                                      </p:cBhvr>
                                    </p:animEffect>
                                  </p:childTnLst>
                                  <p:subTnLst>
                                    <p:set>
                                      <p:cBhvr override="childStyle">
                                        <p:cTn dur="1" fill="hold" display="0" masterRel="sameClick" afterEffect="1">
                                          <p:stCondLst>
                                            <p:cond evt="end" delay="0">
                                              <p:tn val="377"/>
                                            </p:cond>
                                          </p:stCondLst>
                                        </p:cTn>
                                        <p:tgtEl>
                                          <p:spTgt spid="95"/>
                                        </p:tgtEl>
                                        <p:attrNameLst>
                                          <p:attrName>style.visibility</p:attrName>
                                        </p:attrNameLst>
                                      </p:cBhvr>
                                      <p:to>
                                        <p:strVal val="hidden"/>
                                      </p:to>
                                    </p:set>
                                    <p:audio>
                                      <p:cMediaNode>
                                        <p:cTn display="0" masterRel="sameClick">
                                          <p:stCondLst>
                                            <p:cond evt="begin" delay="0">
                                              <p:tn val="377"/>
                                            </p:cond>
                                          </p:stCondLst>
                                          <p:endCondLst>
                                            <p:cond evt="onStopAudio" delay="0">
                                              <p:tgtEl>
                                                <p:sldTgt/>
                                              </p:tgtEl>
                                            </p:cond>
                                          </p:endCondLst>
                                        </p:cTn>
                                        <p:tgtEl>
                                          <p:sndTgt r:embed="rId2" name="click.wav"/>
                                        </p:tgtEl>
                                      </p:cMediaNode>
                                    </p:audio>
                                  </p:subTnLst>
                                </p:cTn>
                              </p:par>
                            </p:childTnLst>
                          </p:cTn>
                        </p:par>
                        <p:par>
                          <p:cTn id="380" fill="hold" nodeType="afterGroup">
                            <p:stCondLst>
                              <p:cond delay="88000"/>
                            </p:stCondLst>
                            <p:childTnLst>
                              <p:par>
                                <p:cTn id="381" presetID="10" presetClass="entr" presetSubtype="0" fill="hold" grpId="0" nodeType="afterEffect">
                                  <p:stCondLst>
                                    <p:cond delay="0"/>
                                  </p:stCondLst>
                                  <p:childTnLst>
                                    <p:set>
                                      <p:cBhvr>
                                        <p:cTn id="382" dur="1" fill="hold">
                                          <p:stCondLst>
                                            <p:cond delay="0"/>
                                          </p:stCondLst>
                                        </p:cTn>
                                        <p:tgtEl>
                                          <p:spTgt spid="99"/>
                                        </p:tgtEl>
                                        <p:attrNameLst>
                                          <p:attrName>style.visibility</p:attrName>
                                        </p:attrNameLst>
                                      </p:cBhvr>
                                      <p:to>
                                        <p:strVal val="visible"/>
                                      </p:to>
                                    </p:set>
                                    <p:animEffect transition="in" filter="fade">
                                      <p:cBhvr>
                                        <p:cTn id="383" dur="1000"/>
                                        <p:tgtEl>
                                          <p:spTgt spid="99"/>
                                        </p:tgtEl>
                                      </p:cBhvr>
                                    </p:animEffect>
                                  </p:childTnLst>
                                  <p:subTnLst>
                                    <p:set>
                                      <p:cBhvr override="childStyle">
                                        <p:cTn dur="1" fill="hold" display="0" masterRel="sameClick" afterEffect="1">
                                          <p:stCondLst>
                                            <p:cond evt="end" delay="0">
                                              <p:tn val="381"/>
                                            </p:cond>
                                          </p:stCondLst>
                                        </p:cTn>
                                        <p:tgtEl>
                                          <p:spTgt spid="99"/>
                                        </p:tgtEl>
                                        <p:attrNameLst>
                                          <p:attrName>style.visibility</p:attrName>
                                        </p:attrNameLst>
                                      </p:cBhvr>
                                      <p:to>
                                        <p:strVal val="hidden"/>
                                      </p:to>
                                    </p:set>
                                    <p:audio>
                                      <p:cMediaNode>
                                        <p:cTn display="0" masterRel="sameClick">
                                          <p:stCondLst>
                                            <p:cond evt="begin" delay="0">
                                              <p:tn val="381"/>
                                            </p:cond>
                                          </p:stCondLst>
                                          <p:endCondLst>
                                            <p:cond evt="onStopAudio" delay="0">
                                              <p:tgtEl>
                                                <p:sldTgt/>
                                              </p:tgtEl>
                                            </p:cond>
                                          </p:endCondLst>
                                        </p:cTn>
                                        <p:tgtEl>
                                          <p:sndTgt r:embed="rId2" name="click.wav"/>
                                        </p:tgtEl>
                                      </p:cMediaNode>
                                    </p:audio>
                                  </p:subTnLst>
                                </p:cTn>
                              </p:par>
                            </p:childTnLst>
                          </p:cTn>
                        </p:par>
                        <p:par>
                          <p:cTn id="384" fill="hold" nodeType="afterGroup">
                            <p:stCondLst>
                              <p:cond delay="89000"/>
                            </p:stCondLst>
                            <p:childTnLst>
                              <p:par>
                                <p:cTn id="385" presetID="10" presetClass="entr" presetSubtype="0" fill="hold" grpId="0" nodeType="afterEffect">
                                  <p:stCondLst>
                                    <p:cond delay="0"/>
                                  </p:stCondLst>
                                  <p:childTnLst>
                                    <p:set>
                                      <p:cBhvr>
                                        <p:cTn id="386" dur="1" fill="hold">
                                          <p:stCondLst>
                                            <p:cond delay="0"/>
                                          </p:stCondLst>
                                        </p:cTn>
                                        <p:tgtEl>
                                          <p:spTgt spid="100"/>
                                        </p:tgtEl>
                                        <p:attrNameLst>
                                          <p:attrName>style.visibility</p:attrName>
                                        </p:attrNameLst>
                                      </p:cBhvr>
                                      <p:to>
                                        <p:strVal val="visible"/>
                                      </p:to>
                                    </p:set>
                                    <p:animEffect transition="in" filter="fade">
                                      <p:cBhvr>
                                        <p:cTn id="387" dur="1000"/>
                                        <p:tgtEl>
                                          <p:spTgt spid="100"/>
                                        </p:tgtEl>
                                      </p:cBhvr>
                                    </p:animEffect>
                                  </p:childTnLst>
                                  <p:subTnLst>
                                    <p:audio>
                                      <p:cMediaNode>
                                        <p:cTn display="0" masterRel="sameClick">
                                          <p:stCondLst>
                                            <p:cond evt="begin" delay="0">
                                              <p:tn val="38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8" restart="whenNotActive" fill="hold" evtFilter="cancelBubble" nodeType="interactiveSeq">
                <p:stCondLst>
                  <p:cond evt="onClick" delay="0">
                    <p:tgtEl>
                      <p:spTgt spid="16"/>
                    </p:tgtEl>
                  </p:cond>
                </p:stCondLst>
                <p:endSync evt="end" delay="0">
                  <p:rtn val="all"/>
                </p:endSync>
                <p:childTnLst>
                  <p:par>
                    <p:cTn id="389" fill="hold" nodeType="clickPar">
                      <p:stCondLst>
                        <p:cond delay="0"/>
                      </p:stCondLst>
                      <p:childTnLst>
                        <p:par>
                          <p:cTn id="390" fill="hold" nodeType="withGroup">
                            <p:stCondLst>
                              <p:cond delay="0"/>
                            </p:stCondLst>
                            <p:childTnLst>
                              <p:par>
                                <p:cTn id="391" presetID="17" presetClass="entr" presetSubtype="10" fill="hold" grpId="0" nodeType="clickEffect">
                                  <p:stCondLst>
                                    <p:cond delay="0"/>
                                  </p:stCondLst>
                                  <p:childTnLst>
                                    <p:set>
                                      <p:cBhvr>
                                        <p:cTn id="392" dur="1" fill="hold">
                                          <p:stCondLst>
                                            <p:cond delay="0"/>
                                          </p:stCondLst>
                                        </p:cTn>
                                        <p:tgtEl>
                                          <p:spTgt spid="26"/>
                                        </p:tgtEl>
                                        <p:attrNameLst>
                                          <p:attrName>style.visibility</p:attrName>
                                        </p:attrNameLst>
                                      </p:cBhvr>
                                      <p:to>
                                        <p:strVal val="visible"/>
                                      </p:to>
                                    </p:set>
                                    <p:anim calcmode="lin" valueType="num">
                                      <p:cBhvr>
                                        <p:cTn id="393" dur="500" fill="hold"/>
                                        <p:tgtEl>
                                          <p:spTgt spid="26"/>
                                        </p:tgtEl>
                                        <p:attrNameLst>
                                          <p:attrName>ppt_w</p:attrName>
                                        </p:attrNameLst>
                                      </p:cBhvr>
                                      <p:tavLst>
                                        <p:tav tm="0">
                                          <p:val>
                                            <p:fltVal val="0"/>
                                          </p:val>
                                        </p:tav>
                                        <p:tav tm="100000">
                                          <p:val>
                                            <p:strVal val="#ppt_w"/>
                                          </p:val>
                                        </p:tav>
                                      </p:tavLst>
                                    </p:anim>
                                    <p:anim calcmode="lin" valueType="num">
                                      <p:cBhvr>
                                        <p:cTn id="394" dur="500" fill="hold"/>
                                        <p:tgtEl>
                                          <p:spTgt spid="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6"/>
                  </p:tgtEl>
                </p:cond>
              </p:nextCondLst>
            </p:seq>
            <p:seq concurrent="1" nextAc="seek">
              <p:cTn id="395" restart="whenNotActive" fill="hold" evtFilter="cancelBubble" nodeType="interactiveSeq">
                <p:stCondLst>
                  <p:cond evt="onClick" delay="0">
                    <p:tgtEl>
                      <p:spTgt spid="17"/>
                    </p:tgtEl>
                  </p:cond>
                </p:stCondLst>
                <p:endSync evt="end" delay="0">
                  <p:rtn val="all"/>
                </p:endSync>
                <p:childTnLst>
                  <p:par>
                    <p:cTn id="396" fill="hold" nodeType="clickPar">
                      <p:stCondLst>
                        <p:cond delay="0"/>
                      </p:stCondLst>
                      <p:childTnLst>
                        <p:par>
                          <p:cTn id="397" fill="hold" nodeType="withGroup">
                            <p:stCondLst>
                              <p:cond delay="0"/>
                            </p:stCondLst>
                            <p:childTnLst>
                              <p:par>
                                <p:cTn id="398" presetID="17" presetClass="entr" presetSubtype="10" fill="hold" grpId="0" nodeType="clickEffect">
                                  <p:stCondLst>
                                    <p:cond delay="0"/>
                                  </p:stCondLst>
                                  <p:childTnLst>
                                    <p:set>
                                      <p:cBhvr>
                                        <p:cTn id="399" dur="1" fill="hold">
                                          <p:stCondLst>
                                            <p:cond delay="0"/>
                                          </p:stCondLst>
                                        </p:cTn>
                                        <p:tgtEl>
                                          <p:spTgt spid="27"/>
                                        </p:tgtEl>
                                        <p:attrNameLst>
                                          <p:attrName>style.visibility</p:attrName>
                                        </p:attrNameLst>
                                      </p:cBhvr>
                                      <p:to>
                                        <p:strVal val="visible"/>
                                      </p:to>
                                    </p:set>
                                    <p:anim calcmode="lin" valueType="num">
                                      <p:cBhvr>
                                        <p:cTn id="400" dur="500" fill="hold"/>
                                        <p:tgtEl>
                                          <p:spTgt spid="27"/>
                                        </p:tgtEl>
                                        <p:attrNameLst>
                                          <p:attrName>ppt_w</p:attrName>
                                        </p:attrNameLst>
                                      </p:cBhvr>
                                      <p:tavLst>
                                        <p:tav tm="0">
                                          <p:val>
                                            <p:fltVal val="0"/>
                                          </p:val>
                                        </p:tav>
                                        <p:tav tm="100000">
                                          <p:val>
                                            <p:strVal val="#ppt_w"/>
                                          </p:val>
                                        </p:tav>
                                      </p:tavLst>
                                    </p:anim>
                                    <p:anim calcmode="lin" valueType="num">
                                      <p:cBhvr>
                                        <p:cTn id="401" dur="500" fill="hold"/>
                                        <p:tgtEl>
                                          <p:spTgt spid="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7"/>
                  </p:tgtEl>
                </p:cond>
              </p:nextCondLst>
            </p:seq>
            <p:seq concurrent="1" nextAc="seek">
              <p:cTn id="402" restart="whenNotActive" fill="hold" evtFilter="cancelBubble" nodeType="interactiveSeq">
                <p:stCondLst>
                  <p:cond evt="onClick" delay="0">
                    <p:tgtEl>
                      <p:spTgt spid="18"/>
                    </p:tgtEl>
                  </p:cond>
                </p:stCondLst>
                <p:endSync evt="end" delay="0">
                  <p:rtn val="all"/>
                </p:endSync>
                <p:childTnLst>
                  <p:par>
                    <p:cTn id="403" fill="hold" nodeType="clickPar">
                      <p:stCondLst>
                        <p:cond delay="0"/>
                      </p:stCondLst>
                      <p:childTnLst>
                        <p:par>
                          <p:cTn id="404" fill="hold" nodeType="withGroup">
                            <p:stCondLst>
                              <p:cond delay="0"/>
                            </p:stCondLst>
                            <p:childTnLst>
                              <p:par>
                                <p:cTn id="405" presetID="17" presetClass="entr" presetSubtype="10" fill="hold" grpId="0" nodeType="clickEffect">
                                  <p:stCondLst>
                                    <p:cond delay="0"/>
                                  </p:stCondLst>
                                  <p:childTnLst>
                                    <p:set>
                                      <p:cBhvr>
                                        <p:cTn id="406" dur="1" fill="hold">
                                          <p:stCondLst>
                                            <p:cond delay="0"/>
                                          </p:stCondLst>
                                        </p:cTn>
                                        <p:tgtEl>
                                          <p:spTgt spid="28"/>
                                        </p:tgtEl>
                                        <p:attrNameLst>
                                          <p:attrName>style.visibility</p:attrName>
                                        </p:attrNameLst>
                                      </p:cBhvr>
                                      <p:to>
                                        <p:strVal val="visible"/>
                                      </p:to>
                                    </p:set>
                                    <p:anim calcmode="lin" valueType="num">
                                      <p:cBhvr>
                                        <p:cTn id="407" dur="500" fill="hold"/>
                                        <p:tgtEl>
                                          <p:spTgt spid="28"/>
                                        </p:tgtEl>
                                        <p:attrNameLst>
                                          <p:attrName>ppt_w</p:attrName>
                                        </p:attrNameLst>
                                      </p:cBhvr>
                                      <p:tavLst>
                                        <p:tav tm="0">
                                          <p:val>
                                            <p:fltVal val="0"/>
                                          </p:val>
                                        </p:tav>
                                        <p:tav tm="100000">
                                          <p:val>
                                            <p:strVal val="#ppt_w"/>
                                          </p:val>
                                        </p:tav>
                                      </p:tavLst>
                                    </p:anim>
                                    <p:anim calcmode="lin" valueType="num">
                                      <p:cBhvr>
                                        <p:cTn id="408" dur="500" fill="hold"/>
                                        <p:tgtEl>
                                          <p:spTgt spid="2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0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8"/>
                  </p:tgtEl>
                </p:cond>
              </p:nextCondLst>
            </p:seq>
            <p:seq concurrent="1" nextAc="seek">
              <p:cTn id="409" restart="whenNotActive" fill="hold" evtFilter="cancelBubble" nodeType="interactiveSeq">
                <p:stCondLst>
                  <p:cond evt="onClick" delay="0">
                    <p:tgtEl>
                      <p:spTgt spid="19"/>
                    </p:tgtEl>
                  </p:cond>
                </p:stCondLst>
                <p:endSync evt="end" delay="0">
                  <p:rtn val="all"/>
                </p:endSync>
                <p:childTnLst>
                  <p:par>
                    <p:cTn id="410" fill="hold" nodeType="clickPar">
                      <p:stCondLst>
                        <p:cond delay="0"/>
                      </p:stCondLst>
                      <p:childTnLst>
                        <p:par>
                          <p:cTn id="411" fill="hold" nodeType="withGroup">
                            <p:stCondLst>
                              <p:cond delay="0"/>
                            </p:stCondLst>
                            <p:childTnLst>
                              <p:par>
                                <p:cTn id="412" presetID="17" presetClass="entr" presetSubtype="10" fill="hold" grpId="0" nodeType="clickEffect">
                                  <p:stCondLst>
                                    <p:cond delay="0"/>
                                  </p:stCondLst>
                                  <p:childTnLst>
                                    <p:set>
                                      <p:cBhvr>
                                        <p:cTn id="413" dur="1" fill="hold">
                                          <p:stCondLst>
                                            <p:cond delay="0"/>
                                          </p:stCondLst>
                                        </p:cTn>
                                        <p:tgtEl>
                                          <p:spTgt spid="29"/>
                                        </p:tgtEl>
                                        <p:attrNameLst>
                                          <p:attrName>style.visibility</p:attrName>
                                        </p:attrNameLst>
                                      </p:cBhvr>
                                      <p:to>
                                        <p:strVal val="visible"/>
                                      </p:to>
                                    </p:set>
                                    <p:anim calcmode="lin" valueType="num">
                                      <p:cBhvr>
                                        <p:cTn id="414" dur="500" fill="hold"/>
                                        <p:tgtEl>
                                          <p:spTgt spid="29"/>
                                        </p:tgtEl>
                                        <p:attrNameLst>
                                          <p:attrName>ppt_w</p:attrName>
                                        </p:attrNameLst>
                                      </p:cBhvr>
                                      <p:tavLst>
                                        <p:tav tm="0">
                                          <p:val>
                                            <p:fltVal val="0"/>
                                          </p:val>
                                        </p:tav>
                                        <p:tav tm="100000">
                                          <p:val>
                                            <p:strVal val="#ppt_w"/>
                                          </p:val>
                                        </p:tav>
                                      </p:tavLst>
                                    </p:anim>
                                    <p:anim calcmode="lin" valueType="num">
                                      <p:cBhvr>
                                        <p:cTn id="415" dur="500" fill="hold"/>
                                        <p:tgtEl>
                                          <p:spTgt spid="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12"/>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9"/>
                  </p:tgtEl>
                </p:cond>
              </p:nextCondLst>
            </p:seq>
            <p:seq concurrent="1" nextAc="seek">
              <p:cTn id="416" restart="whenNotActive" fill="hold" evtFilter="cancelBubble" nodeType="interactiveSeq">
                <p:stCondLst>
                  <p:cond evt="onClick" delay="0">
                    <p:tgtEl>
                      <p:spTgt spid="20"/>
                    </p:tgtEl>
                  </p:cond>
                </p:stCondLst>
                <p:endSync evt="end" delay="0">
                  <p:rtn val="all"/>
                </p:endSync>
                <p:childTnLst>
                  <p:par>
                    <p:cTn id="417" fill="hold" nodeType="clickPar">
                      <p:stCondLst>
                        <p:cond delay="0"/>
                      </p:stCondLst>
                      <p:childTnLst>
                        <p:par>
                          <p:cTn id="418" fill="hold" nodeType="withGroup">
                            <p:stCondLst>
                              <p:cond delay="0"/>
                            </p:stCondLst>
                            <p:childTnLst>
                              <p:par>
                                <p:cTn id="419" presetID="17" presetClass="entr" presetSubtype="10" fill="hold" grpId="0" nodeType="clickEffect">
                                  <p:stCondLst>
                                    <p:cond delay="0"/>
                                  </p:stCondLst>
                                  <p:childTnLst>
                                    <p:set>
                                      <p:cBhvr>
                                        <p:cTn id="420" dur="1" fill="hold">
                                          <p:stCondLst>
                                            <p:cond delay="0"/>
                                          </p:stCondLst>
                                        </p:cTn>
                                        <p:tgtEl>
                                          <p:spTgt spid="30"/>
                                        </p:tgtEl>
                                        <p:attrNameLst>
                                          <p:attrName>style.visibility</p:attrName>
                                        </p:attrNameLst>
                                      </p:cBhvr>
                                      <p:to>
                                        <p:strVal val="visible"/>
                                      </p:to>
                                    </p:set>
                                    <p:anim calcmode="lin" valueType="num">
                                      <p:cBhvr>
                                        <p:cTn id="421" dur="500" fill="hold"/>
                                        <p:tgtEl>
                                          <p:spTgt spid="30"/>
                                        </p:tgtEl>
                                        <p:attrNameLst>
                                          <p:attrName>ppt_w</p:attrName>
                                        </p:attrNameLst>
                                      </p:cBhvr>
                                      <p:tavLst>
                                        <p:tav tm="0">
                                          <p:val>
                                            <p:fltVal val="0"/>
                                          </p:val>
                                        </p:tav>
                                        <p:tav tm="100000">
                                          <p:val>
                                            <p:strVal val="#ppt_w"/>
                                          </p:val>
                                        </p:tav>
                                      </p:tavLst>
                                    </p:anim>
                                    <p:anim calcmode="lin" valueType="num">
                                      <p:cBhvr>
                                        <p:cTn id="422" dur="500" fill="hold"/>
                                        <p:tgtEl>
                                          <p:spTgt spid="3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19"/>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0"/>
                  </p:tgtEl>
                </p:cond>
              </p:nextCondLst>
            </p:seq>
          </p:childTnLst>
        </p:cTn>
      </p:par>
    </p:tnLst>
    <p:bldLst>
      <p:bldP spid="26" grpId="0" animBg="1"/>
      <p:bldP spid="27" grpId="0" animBg="1"/>
      <p:bldP spid="28" grpId="0" animBg="1"/>
      <p:bldP spid="29" grpId="0" animBg="1"/>
      <p:bldP spid="30" grpId="0" animBg="1"/>
      <p:bldP spid="40" grpId="0" animBg="1"/>
      <p:bldP spid="53" grpId="0"/>
      <p:bldP spid="54" grpId="0"/>
      <p:bldP spid="55" grpId="0"/>
      <p:bldP spid="56" grpId="0"/>
      <p:bldP spid="57" grpId="0"/>
      <p:bldP spid="58"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3962400" y="63341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altLang="en-US" b="1">
                <a:solidFill>
                  <a:srgbClr val="002060"/>
                </a:solidFill>
                <a:cs typeface="Times New Roman" pitchFamily="18" charset="0"/>
              </a:rPr>
              <a:t>BẢN ĐỒ THẾ GIỚI</a:t>
            </a:r>
          </a:p>
        </p:txBody>
      </p:sp>
      <p:pic>
        <p:nvPicPr>
          <p:cNvPr id="45059" name="Picture 2" descr="https://www.invert.vn/media/uploads/uploads/26164126-3-world-map.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19200"/>
            <a:ext cx="11277600" cy="4400550"/>
          </a:xfrm>
          <a:prstGeom prst="rect">
            <a:avLst/>
          </a:prstGeom>
          <a:solidFill>
            <a:schemeClr val="accent6">
              <a:lumMod val="40000"/>
              <a:lumOff val="60000"/>
            </a:schemeClr>
          </a:solidFill>
        </p:spPr>
        <p:txBody>
          <a:bodyPr>
            <a:spAutoFit/>
          </a:bodyPr>
          <a:lstStyle/>
          <a:p>
            <a:pPr marL="514350" indent="-514350" eaLnBrk="1" hangingPunct="1">
              <a:buFontTx/>
              <a:buAutoNum type="arabicPeriod"/>
              <a:defRPr/>
            </a:pPr>
            <a:r>
              <a:rPr lang="vi-VN"/>
              <a:t>So sánh điểm khác nhau giữa cách mạng tư sản Anh và cuộc Chiến tranh giành độc lập của 13 thuộc địa Anh ở Bắc Mĩ?</a:t>
            </a:r>
          </a:p>
          <a:p>
            <a:pPr marL="514350" indent="-514350" eaLnBrk="1" hangingPunct="1">
              <a:buFontTx/>
              <a:buAutoNum type="arabicPeriod"/>
              <a:defRPr/>
            </a:pPr>
            <a:r>
              <a:rPr lang="en-US"/>
              <a:t>Tìm hiểu thêm và cho biết câu nào trong bản tuyên ngôn độc lập của hợp chủng quốc Mỹ được chủ tịch Hồ Chí Minh trích dẫn cho bản tuyên ngôn độc lập của nước Việt Nam </a:t>
            </a:r>
            <a:r>
              <a:rPr lang="vi-VN"/>
              <a:t>D</a:t>
            </a:r>
            <a:r>
              <a:rPr lang="en-US"/>
              <a:t>ân chủ </a:t>
            </a:r>
            <a:r>
              <a:rPr lang="vi-VN"/>
              <a:t>C</a:t>
            </a:r>
            <a:r>
              <a:rPr lang="en-US"/>
              <a:t>ộng hòa </a:t>
            </a:r>
            <a:r>
              <a:rPr lang="vi-VN"/>
              <a:t>(2/9/</a:t>
            </a:r>
            <a:r>
              <a:rPr lang="en-US"/>
              <a:t> 194</a:t>
            </a:r>
            <a:r>
              <a:rPr lang="vi-VN"/>
              <a:t>5).</a:t>
            </a:r>
          </a:p>
          <a:p>
            <a:pPr eaLnBrk="1" hangingPunct="1">
              <a:defRPr/>
            </a:pPr>
            <a:r>
              <a:rPr lang="vi-VN"/>
              <a:t>3.  </a:t>
            </a:r>
            <a:r>
              <a:rPr lang="en-US"/>
              <a:t>Tìm hiểu thông tin từ sách báo internet và cho biết một mặt sau của đồng 2 đô la Mỹ in hình ảnh của sự kiện nào trong chiến tranh giành độc lập của 13 thuộc địa anh ở Bắc </a:t>
            </a:r>
            <a:r>
              <a:rPr lang="vi-VN"/>
              <a:t>Mỹ. Ý </a:t>
            </a:r>
            <a:r>
              <a:rPr lang="en-US"/>
              <a:t>nghĩa của điều này là gì</a:t>
            </a:r>
            <a:r>
              <a:rPr lang="vi-VN"/>
              <a:t>?</a:t>
            </a:r>
            <a:endParaRPr lang="en-US"/>
          </a:p>
          <a:p>
            <a:pPr marL="514350" indent="-514350" eaLnBrk="1" hangingPunct="1">
              <a:buFontTx/>
              <a:buAutoNum type="arabicPeriod"/>
              <a:defRPr/>
            </a:pPr>
            <a:endParaRPr lang="en-US"/>
          </a:p>
          <a:p>
            <a:pPr marL="514350" indent="-514350" eaLnBrk="1" hangingPunct="1">
              <a:buFontTx/>
              <a:buAutoNum type="arabicPeriod"/>
              <a:defRPr/>
            </a:pPr>
            <a:endParaRPr lang="en-US"/>
          </a:p>
        </p:txBody>
      </p:sp>
      <p:sp>
        <p:nvSpPr>
          <p:cNvPr id="6" name="TextBox 5"/>
          <p:cNvSpPr txBox="1"/>
          <p:nvPr/>
        </p:nvSpPr>
        <p:spPr>
          <a:xfrm>
            <a:off x="1447800" y="533400"/>
            <a:ext cx="7162800" cy="708025"/>
          </a:xfrm>
          <a:prstGeom prst="rect">
            <a:avLst/>
          </a:prstGeom>
          <a:noFill/>
        </p:spPr>
        <p:txBody>
          <a:bodyPr>
            <a:spAutoFit/>
          </a:bodyPr>
          <a:lstStyle/>
          <a:p>
            <a:pPr algn="ctr" eaLnBrk="1" hangingPunct="1">
              <a:defRPr/>
            </a:pPr>
            <a:r>
              <a:rPr lang="vi-VN" sz="4000" b="1">
                <a:solidFill>
                  <a:schemeClr val="accent1">
                    <a:lumMod val="75000"/>
                  </a:schemeClr>
                </a:solidFill>
              </a:rPr>
              <a:t>VẬN DỤNG</a:t>
            </a:r>
            <a:endParaRPr lang="en-US" sz="4000" b="1">
              <a:solidFill>
                <a:schemeClr val="accent1">
                  <a:lumMod val="75000"/>
                </a:schemeClr>
              </a:solidFill>
            </a:endParaRP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pPr eaLnBrk="1" hangingPunct="1"/>
            <a:r>
              <a:rPr lang="en-US" altLang="en-US" sz="4800" b="1" i="1" u="sng" smtClean="0">
                <a:solidFill>
                  <a:srgbClr val="FF0000"/>
                </a:solidFill>
                <a:latin typeface="Times New Roman" pitchFamily="18" charset="0"/>
              </a:rPr>
              <a:t>Dặn dò:</a:t>
            </a:r>
          </a:p>
        </p:txBody>
      </p:sp>
      <p:sp>
        <p:nvSpPr>
          <p:cNvPr id="45059" name="Rectangle 3"/>
          <p:cNvSpPr>
            <a:spLocks noGrp="1"/>
          </p:cNvSpPr>
          <p:nvPr>
            <p:ph idx="1"/>
          </p:nvPr>
        </p:nvSpPr>
        <p:spPr>
          <a:xfrm>
            <a:off x="1524000" y="1905000"/>
            <a:ext cx="9144000" cy="4114800"/>
          </a:xfrm>
        </p:spPr>
        <p:txBody>
          <a:bodyPr/>
          <a:lstStyle/>
          <a:p>
            <a:pPr eaLnBrk="1" hangingPunct="1">
              <a:buFontTx/>
              <a:buChar char="-"/>
            </a:pPr>
            <a:r>
              <a:rPr lang="en-US" altLang="en-US" sz="3600" b="1" smtClean="0">
                <a:latin typeface="Times New Roman" pitchFamily="18" charset="0"/>
              </a:rPr>
              <a:t>Học b</a:t>
            </a:r>
            <a:r>
              <a:rPr lang="en-US" altLang="en-US" sz="3600" b="1" smtClean="0">
                <a:latin typeface="Times New Roman" pitchFamily="18" charset="0"/>
                <a:cs typeface="Times New Roman" pitchFamily="18" charset="0"/>
              </a:rPr>
              <a:t>à</a:t>
            </a:r>
            <a:r>
              <a:rPr lang="en-US" altLang="en-US" sz="3600" b="1" smtClean="0">
                <a:latin typeface="Times New Roman" pitchFamily="18" charset="0"/>
              </a:rPr>
              <a:t>i, l</a:t>
            </a:r>
            <a:r>
              <a:rPr lang="en-US" altLang="en-US" sz="3600" b="1" smtClean="0">
                <a:latin typeface="Times New Roman" pitchFamily="18" charset="0"/>
                <a:cs typeface="Times New Roman" pitchFamily="18" charset="0"/>
              </a:rPr>
              <a:t>à</a:t>
            </a:r>
            <a:r>
              <a:rPr lang="en-US" altLang="en-US" sz="3600" b="1" smtClean="0">
                <a:latin typeface="Times New Roman" pitchFamily="18" charset="0"/>
              </a:rPr>
              <a:t>m b</a:t>
            </a:r>
            <a:r>
              <a:rPr lang="en-US" altLang="en-US" sz="3600" b="1" smtClean="0">
                <a:latin typeface="Times New Roman" pitchFamily="18" charset="0"/>
                <a:cs typeface="Times New Roman" pitchFamily="18" charset="0"/>
              </a:rPr>
              <a:t>à</a:t>
            </a:r>
            <a:r>
              <a:rPr lang="en-US" altLang="en-US" sz="3600" b="1" smtClean="0">
                <a:latin typeface="Times New Roman" pitchFamily="18" charset="0"/>
              </a:rPr>
              <a:t>i tập.</a:t>
            </a:r>
          </a:p>
          <a:p>
            <a:pPr eaLnBrk="1" hangingPunct="1">
              <a:buFontTx/>
              <a:buChar char="-"/>
            </a:pPr>
            <a:r>
              <a:rPr lang="en-US" altLang="en-US" sz="3600" b="1" smtClean="0">
                <a:latin typeface="Times New Roman" pitchFamily="18" charset="0"/>
              </a:rPr>
              <a:t>Chuẩn bị b</a:t>
            </a:r>
            <a:r>
              <a:rPr lang="en-US" altLang="en-US" sz="3600" b="1" smtClean="0">
                <a:latin typeface="Times New Roman" pitchFamily="18" charset="0"/>
                <a:cs typeface="Times New Roman" pitchFamily="18" charset="0"/>
              </a:rPr>
              <a:t>à</a:t>
            </a:r>
            <a:r>
              <a:rPr lang="en-US" altLang="en-US" sz="3600" b="1" smtClean="0">
                <a:latin typeface="Times New Roman" pitchFamily="18" charset="0"/>
              </a:rPr>
              <a:t>i tiếp theo: Cách Mang Tư Sản Pháp.</a:t>
            </a:r>
          </a:p>
          <a:p>
            <a:pPr eaLnBrk="1" hangingPunct="1">
              <a:buFontTx/>
              <a:buChar char="-"/>
            </a:pPr>
            <a:r>
              <a:rPr lang="en-US" altLang="en-US" sz="3600" b="1" smtClean="0">
                <a:latin typeface="Times New Roman" pitchFamily="18" charset="0"/>
              </a:rPr>
              <a:t>Trả lời các câu hỏi trong sgk.</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1000"/>
                                        <p:tgtEl>
                                          <p:spTgt spid="45059">
                                            <p:txEl>
                                              <p:pRg st="1" end="1"/>
                                            </p:txEl>
                                          </p:spTgt>
                                        </p:tgtEl>
                                      </p:cBhvr>
                                    </p:animEffect>
                                    <p:anim calcmode="lin" valueType="num">
                                      <p:cBhvr>
                                        <p:cTn id="1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059">
                                            <p:txEl>
                                              <p:pRg st="2" end="2"/>
                                            </p:txEl>
                                          </p:spTgt>
                                        </p:tgtEl>
                                        <p:attrNameLst>
                                          <p:attrName>style.visibility</p:attrName>
                                        </p:attrNameLst>
                                      </p:cBhvr>
                                      <p:to>
                                        <p:strVal val="visible"/>
                                      </p:to>
                                    </p:set>
                                    <p:animEffect transition="in" filter="fade">
                                      <p:cBhvr>
                                        <p:cTn id="21" dur="1000"/>
                                        <p:tgtEl>
                                          <p:spTgt spid="45059">
                                            <p:txEl>
                                              <p:pRg st="2" end="2"/>
                                            </p:txEl>
                                          </p:spTgt>
                                        </p:tgtEl>
                                      </p:cBhvr>
                                    </p:animEffect>
                                    <p:anim calcmode="lin" valueType="num">
                                      <p:cBhvr>
                                        <p:cTn id="2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143000" y="220663"/>
            <a:ext cx="8229600" cy="582612"/>
          </a:xfrm>
        </p:spPr>
        <p:txBody>
          <a:bodyPr/>
          <a:lstStyle/>
          <a:p>
            <a:pPr eaLnBrk="1" hangingPunct="1"/>
            <a:r>
              <a:rPr lang="vi-VN" altLang="en-US" sz="3200" b="1" smtClean="0">
                <a:cs typeface="Times New Roman" pitchFamily="18" charset="0"/>
              </a:rPr>
              <a:t>1. Cách mạng tư sản Anh</a:t>
            </a:r>
            <a:endParaRPr lang="en-US" altLang="en-US" sz="3200" b="1" smtClean="0">
              <a:latin typeface="Times New Roman" pitchFamily="18" charset="0"/>
              <a:cs typeface="Times New Roman" pitchFamily="18" charset="0"/>
            </a:endParaRPr>
          </a:p>
        </p:txBody>
      </p:sp>
      <p:sp>
        <p:nvSpPr>
          <p:cNvPr id="46083" name="TextBox 3"/>
          <p:cNvSpPr txBox="1">
            <a:spLocks noChangeArrowheads="1"/>
          </p:cNvSpPr>
          <p:nvPr/>
        </p:nvSpPr>
        <p:spPr bwMode="auto">
          <a:xfrm>
            <a:off x="1171575" y="81597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vi-VN" altLang="en-US" b="1"/>
              <a:t>a. Nguyên nhân cách mạng</a:t>
            </a:r>
            <a:endParaRPr lang="en-US" altLang="en-US" b="1"/>
          </a:p>
        </p:txBody>
      </p:sp>
      <p:sp>
        <p:nvSpPr>
          <p:cNvPr id="46084" name="TextBox 4"/>
          <p:cNvSpPr txBox="1">
            <a:spLocks noChangeArrowheads="1"/>
          </p:cNvSpPr>
          <p:nvPr/>
        </p:nvSpPr>
        <p:spPr bwMode="auto">
          <a:xfrm>
            <a:off x="3395663" y="1339850"/>
            <a:ext cx="5943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vi-VN" altLang="en-US" b="1"/>
              <a:t>TRÒ CHƠI: </a:t>
            </a:r>
            <a:r>
              <a:rPr lang="vi-VN" altLang="en-US" sz="3200" b="1">
                <a:solidFill>
                  <a:srgbClr val="FF0000"/>
                </a:solidFill>
              </a:rPr>
              <a:t>AI LÀ AI?</a:t>
            </a:r>
          </a:p>
          <a:p>
            <a:pPr algn="ctr" eaLnBrk="1" hangingPunct="1"/>
            <a:r>
              <a:rPr lang="vi-VN" altLang="en-US" sz="3200" b="1">
                <a:solidFill>
                  <a:srgbClr val="FF0000"/>
                </a:solidFill>
              </a:rPr>
              <a:t>QUÝ TỘC MỚI – BẠN LÀ AI? </a:t>
            </a:r>
          </a:p>
        </p:txBody>
      </p:sp>
      <p:sp>
        <p:nvSpPr>
          <p:cNvPr id="46085" name="TextBox 5"/>
          <p:cNvSpPr txBox="1">
            <a:spLocks noChangeArrowheads="1"/>
          </p:cNvSpPr>
          <p:nvPr/>
        </p:nvSpPr>
        <p:spPr bwMode="auto">
          <a:xfrm>
            <a:off x="381000" y="2420938"/>
            <a:ext cx="11125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vi-VN" altLang="en-US"/>
              <a:t>Đọc SGK, HS đóng vai là các quý tộc mới ở Anh, hoàn thành sơ đồ về sự xuất hiện của quý tộc mới ở Anh theo gợi ý bên dưới</a:t>
            </a:r>
            <a:endParaRPr lang="en-US" altLang="en-US"/>
          </a:p>
        </p:txBody>
      </p:sp>
      <p:sp>
        <p:nvSpPr>
          <p:cNvPr id="7" name="Rounded Rectangle 6"/>
          <p:cNvSpPr/>
          <p:nvPr/>
        </p:nvSpPr>
        <p:spPr bwMode="auto">
          <a:xfrm>
            <a:off x="1752600" y="3629025"/>
            <a:ext cx="2057400" cy="1247775"/>
          </a:xfrm>
          <a:prstGeom prst="roundRect">
            <a:avLst/>
          </a:prstGeom>
          <a:solidFill>
            <a:schemeClr val="bg1"/>
          </a:solidFill>
          <a:ln w="28575" cap="flat" cmpd="sng" algn="ctr">
            <a:solidFill>
              <a:schemeClr val="accent1">
                <a:lumMod val="75000"/>
              </a:schemeClr>
            </a:solidFill>
            <a:prstDash val="solid"/>
            <a:round/>
            <a:headEnd type="none" w="med" len="med"/>
            <a:tailEnd type="none" w="med" len="med"/>
          </a:ln>
        </p:spPr>
        <p:txBody>
          <a:bodyPr wrap="none" anchor="ctr"/>
          <a:lstStyle/>
          <a:p>
            <a:pPr eaLnBrk="1" hangingPunct="1">
              <a:defRPr/>
            </a:pPr>
            <a:endParaRPr lang="en-US" sz="1800">
              <a:latin typeface="Arial" panose="020B0604020202020204" pitchFamily="34" charset="0"/>
              <a:ea typeface="SimSun" panose="02010600030101010101" pitchFamily="2" charset="-122"/>
            </a:endParaRPr>
          </a:p>
        </p:txBody>
      </p:sp>
      <p:sp>
        <p:nvSpPr>
          <p:cNvPr id="46087" name="Rounded Rectangle 7"/>
          <p:cNvSpPr>
            <a:spLocks noChangeArrowheads="1"/>
          </p:cNvSpPr>
          <p:nvPr/>
        </p:nvSpPr>
        <p:spPr bwMode="auto">
          <a:xfrm>
            <a:off x="4876800" y="3629025"/>
            <a:ext cx="2084388" cy="1247775"/>
          </a:xfrm>
          <a:prstGeom prst="roundRect">
            <a:avLst>
              <a:gd name="adj" fmla="val 16667"/>
            </a:avLst>
          </a:prstGeom>
          <a:solidFill>
            <a:schemeClr val="bg1"/>
          </a:solidFill>
          <a:ln w="28575" algn="ctr">
            <a:solidFill>
              <a:schemeClr val="accent1"/>
            </a:solidFill>
            <a:round/>
            <a:headEnd/>
            <a:tailEnd/>
          </a:ln>
        </p:spPr>
        <p:txBody>
          <a:bodyPr wrap="none" anchor="ctr"/>
          <a:lstStyle/>
          <a:p>
            <a:pPr eaLnBrk="1" hangingPunct="1"/>
            <a:endParaRPr lang="en-US" altLang="en-US" sz="1800">
              <a:latin typeface="Arial" charset="0"/>
              <a:ea typeface="宋体" pitchFamily="2" charset="-122"/>
            </a:endParaRPr>
          </a:p>
        </p:txBody>
      </p:sp>
      <p:sp>
        <p:nvSpPr>
          <p:cNvPr id="46088" name="Rounded Rectangle 8"/>
          <p:cNvSpPr>
            <a:spLocks noChangeArrowheads="1"/>
          </p:cNvSpPr>
          <p:nvPr/>
        </p:nvSpPr>
        <p:spPr bwMode="auto">
          <a:xfrm>
            <a:off x="8115300" y="3629025"/>
            <a:ext cx="2112963" cy="1247775"/>
          </a:xfrm>
          <a:prstGeom prst="roundRect">
            <a:avLst>
              <a:gd name="adj" fmla="val 16667"/>
            </a:avLst>
          </a:prstGeom>
          <a:solidFill>
            <a:schemeClr val="bg1"/>
          </a:solidFill>
          <a:ln w="28575" algn="ctr">
            <a:solidFill>
              <a:schemeClr val="accent1"/>
            </a:solidFill>
            <a:round/>
            <a:headEnd/>
            <a:tailEnd/>
          </a:ln>
        </p:spPr>
        <p:txBody>
          <a:bodyPr wrap="none" anchor="ctr"/>
          <a:lstStyle/>
          <a:p>
            <a:pPr eaLnBrk="1" hangingPunct="1"/>
            <a:endParaRPr lang="en-US" altLang="en-US" sz="1800">
              <a:latin typeface="Arial" charset="0"/>
              <a:ea typeface="宋体" pitchFamily="2" charset="-122"/>
            </a:endParaRPr>
          </a:p>
        </p:txBody>
      </p:sp>
      <p:sp>
        <p:nvSpPr>
          <p:cNvPr id="46089" name="Right Arrow 9"/>
          <p:cNvSpPr>
            <a:spLocks noChangeArrowheads="1"/>
          </p:cNvSpPr>
          <p:nvPr/>
        </p:nvSpPr>
        <p:spPr bwMode="auto">
          <a:xfrm>
            <a:off x="3975100" y="3962400"/>
            <a:ext cx="749300" cy="350838"/>
          </a:xfrm>
          <a:prstGeom prst="rightArrow">
            <a:avLst>
              <a:gd name="adj1" fmla="val 50000"/>
              <a:gd name="adj2" fmla="val 50042"/>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1800">
              <a:latin typeface="Arial" charset="0"/>
              <a:ea typeface="宋体" pitchFamily="2" charset="-122"/>
            </a:endParaRPr>
          </a:p>
        </p:txBody>
      </p:sp>
      <p:sp>
        <p:nvSpPr>
          <p:cNvPr id="46090" name="Right Arrow 10"/>
          <p:cNvSpPr>
            <a:spLocks noChangeArrowheads="1"/>
          </p:cNvSpPr>
          <p:nvPr/>
        </p:nvSpPr>
        <p:spPr bwMode="auto">
          <a:xfrm>
            <a:off x="7113588" y="4070350"/>
            <a:ext cx="800100" cy="349250"/>
          </a:xfrm>
          <a:prstGeom prst="rightArrow">
            <a:avLst>
              <a:gd name="adj1" fmla="val 50000"/>
              <a:gd name="adj2" fmla="val 50145"/>
            </a:avLst>
          </a:prstGeom>
          <a:solidFill>
            <a:schemeClr val="bg1"/>
          </a:solidFill>
          <a:ln w="9525" algn="ctr">
            <a:solidFill>
              <a:schemeClr val="accent1"/>
            </a:solidFill>
            <a:round/>
            <a:headEnd/>
            <a:tailEnd/>
          </a:ln>
        </p:spPr>
        <p:txBody>
          <a:bodyPr wrap="none" anchor="ctr"/>
          <a:lstStyle/>
          <a:p>
            <a:pPr eaLnBrk="1" hangingPunct="1"/>
            <a:endParaRPr lang="en-US" altLang="en-US" sz="1800">
              <a:latin typeface="Arial" charset="0"/>
              <a:ea typeface="宋体" pitchFamily="2" charset="-122"/>
            </a:endParaRPr>
          </a:p>
        </p:txBody>
      </p:sp>
      <p:sp>
        <p:nvSpPr>
          <p:cNvPr id="12" name="Rounded Rectangle 11"/>
          <p:cNvSpPr/>
          <p:nvPr/>
        </p:nvSpPr>
        <p:spPr bwMode="auto">
          <a:xfrm>
            <a:off x="1295400" y="5865813"/>
            <a:ext cx="2895600" cy="839787"/>
          </a:xfrm>
          <a:prstGeom prst="roundRect">
            <a:avLst/>
          </a:prstGeom>
          <a:solidFill>
            <a:schemeClr val="bg1"/>
          </a:solidFill>
          <a:ln w="28575" cap="flat" cmpd="sng" algn="ctr">
            <a:solidFill>
              <a:schemeClr val="accent1">
                <a:lumMod val="75000"/>
              </a:schemeClr>
            </a:solidFill>
            <a:prstDash val="solid"/>
            <a:round/>
            <a:headEnd type="none" w="med" len="med"/>
            <a:tailEnd type="none" w="med" len="med"/>
          </a:ln>
        </p:spPr>
        <p:txBody>
          <a:bodyPr wrap="none" anchor="ctr"/>
          <a:lstStyle/>
          <a:p>
            <a:pPr eaLnBrk="1" hangingPunct="1">
              <a:defRPr/>
            </a:pPr>
            <a:r>
              <a:rPr lang="vi-VN" sz="2400">
                <a:ea typeface="SimSun" panose="02010600030101010101" pitchFamily="2" charset="-122"/>
                <a:cs typeface="Times New Roman" panose="02020603050405020304" pitchFamily="18" charset="0"/>
              </a:rPr>
              <a:t>Kinh doanh theo lối </a:t>
            </a:r>
          </a:p>
          <a:p>
            <a:pPr eaLnBrk="1" hangingPunct="1">
              <a:defRPr/>
            </a:pPr>
            <a:r>
              <a:rPr lang="vi-VN" sz="2400">
                <a:ea typeface="SimSun" panose="02010600030101010101" pitchFamily="2" charset="-122"/>
                <a:cs typeface="Times New Roman" panose="02020603050405020304" pitchFamily="18" charset="0"/>
              </a:rPr>
              <a:t>tư bản chủ nghĩa</a:t>
            </a:r>
            <a:endParaRPr lang="en-US" sz="2400">
              <a:ea typeface="SimSun" panose="02010600030101010101" pitchFamily="2" charset="-122"/>
              <a:cs typeface="Times New Roman" panose="02020603050405020304" pitchFamily="18" charset="0"/>
            </a:endParaRPr>
          </a:p>
        </p:txBody>
      </p:sp>
      <p:sp>
        <p:nvSpPr>
          <p:cNvPr id="13" name="Rounded Rectangle 12"/>
          <p:cNvSpPr/>
          <p:nvPr/>
        </p:nvSpPr>
        <p:spPr bwMode="auto">
          <a:xfrm>
            <a:off x="4648200" y="5867400"/>
            <a:ext cx="2286000" cy="838200"/>
          </a:xfrm>
          <a:prstGeom prst="roundRect">
            <a:avLst/>
          </a:prstGeom>
          <a:solidFill>
            <a:schemeClr val="bg1"/>
          </a:solidFill>
          <a:ln w="28575" cap="flat" cmpd="sng" algn="ctr">
            <a:solidFill>
              <a:schemeClr val="accent1">
                <a:lumMod val="75000"/>
              </a:schemeClr>
            </a:solidFill>
            <a:prstDash val="solid"/>
            <a:round/>
            <a:headEnd type="none" w="med" len="med"/>
            <a:tailEnd type="none" w="med" len="med"/>
          </a:ln>
        </p:spPr>
        <p:txBody>
          <a:bodyPr wrap="none" anchor="ctr"/>
          <a:lstStyle/>
          <a:p>
            <a:pPr algn="ctr" eaLnBrk="1" hangingPunct="1">
              <a:defRPr/>
            </a:pPr>
            <a:r>
              <a:rPr lang="vi-VN" sz="2400">
                <a:ea typeface="SimSun" panose="02010600030101010101" pitchFamily="2" charset="-122"/>
                <a:cs typeface="Times New Roman" panose="02020603050405020304" pitchFamily="18" charset="0"/>
              </a:rPr>
              <a:t>quý tộc mới</a:t>
            </a:r>
          </a:p>
        </p:txBody>
      </p:sp>
      <p:sp>
        <p:nvSpPr>
          <p:cNvPr id="14" name="Rounded Rectangle 13"/>
          <p:cNvSpPr/>
          <p:nvPr/>
        </p:nvSpPr>
        <p:spPr bwMode="auto">
          <a:xfrm>
            <a:off x="7443788" y="5865813"/>
            <a:ext cx="2538412" cy="839787"/>
          </a:xfrm>
          <a:prstGeom prst="roundRect">
            <a:avLst/>
          </a:prstGeom>
          <a:solidFill>
            <a:schemeClr val="bg1"/>
          </a:solidFill>
          <a:ln w="28575" cap="flat" cmpd="sng" algn="ctr">
            <a:solidFill>
              <a:schemeClr val="accent1">
                <a:lumMod val="75000"/>
              </a:schemeClr>
            </a:solidFill>
            <a:prstDash val="solid"/>
            <a:round/>
            <a:headEnd type="none" w="med" len="med"/>
            <a:tailEnd type="none" w="med" len="med"/>
          </a:ln>
        </p:spPr>
        <p:txBody>
          <a:bodyPr wrap="none" anchor="ctr"/>
          <a:lstStyle/>
          <a:p>
            <a:pPr algn="ctr" eaLnBrk="1" hangingPunct="1">
              <a:defRPr/>
            </a:pPr>
            <a:r>
              <a:rPr lang="vi-VN" sz="2400">
                <a:ea typeface="SimSun" panose="02010600030101010101" pitchFamily="2" charset="-122"/>
                <a:cs typeface="Times New Roman" panose="02020603050405020304" pitchFamily="18" charset="0"/>
              </a:rPr>
              <a:t>Địa chủ vừa và nhỏ</a:t>
            </a:r>
          </a:p>
        </p:txBody>
      </p:sp>
      <p:sp>
        <p:nvSpPr>
          <p:cNvPr id="46094" name="Sun 14"/>
          <p:cNvSpPr>
            <a:spLocks noChangeArrowheads="1"/>
          </p:cNvSpPr>
          <p:nvPr/>
        </p:nvSpPr>
        <p:spPr bwMode="auto">
          <a:xfrm>
            <a:off x="1763713" y="4929188"/>
            <a:ext cx="1600200" cy="728662"/>
          </a:xfrm>
          <a:prstGeom prst="sun">
            <a:avLst>
              <a:gd name="adj" fmla="val 25000"/>
            </a:avLst>
          </a:prstGeom>
          <a:gradFill rotWithShape="0">
            <a:gsLst>
              <a:gs pos="0">
                <a:schemeClr val="accent1"/>
              </a:gs>
              <a:gs pos="100000">
                <a:schemeClr val="accent2"/>
              </a:gs>
            </a:gsLst>
            <a:lin ang="5400000" scaled="1"/>
          </a:gradFill>
          <a:ln w="9525" algn="ctr">
            <a:solidFill>
              <a:schemeClr val="accent1"/>
            </a:solidFill>
            <a:round/>
            <a:headEnd/>
            <a:tailEnd/>
          </a:ln>
        </p:spPr>
        <p:txBody>
          <a:bodyPr wrap="none" anchor="ctr"/>
          <a:lstStyle/>
          <a:p>
            <a:pPr algn="ctr" eaLnBrk="1" hangingPunct="1"/>
            <a:r>
              <a:rPr lang="vi-VN" altLang="en-US" sz="1800" b="1">
                <a:ea typeface="宋体" pitchFamily="2" charset="-122"/>
                <a:cs typeface="Times New Roman" pitchFamily="18" charset="0"/>
              </a:rPr>
              <a:t>Gợi ý</a:t>
            </a:r>
            <a:endParaRPr lang="en-US" altLang="en-US" sz="1800" b="1">
              <a:ea typeface="宋体" pitchFamily="2" charset="-122"/>
              <a:cs typeface="Times New Roman" pitchFamily="18" charset="0"/>
            </a:endParaRP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50988" y="249238"/>
            <a:ext cx="8229600" cy="582612"/>
          </a:xfrm>
        </p:spPr>
        <p:txBody>
          <a:bodyPr/>
          <a:lstStyle/>
          <a:p>
            <a:pPr eaLnBrk="1" hangingPunct="1"/>
            <a:r>
              <a:rPr lang="vi-VN" altLang="en-US" sz="3200" b="1" smtClean="0">
                <a:cs typeface="Times New Roman" pitchFamily="18" charset="0"/>
              </a:rPr>
              <a:t>1. Cách mạng tư sản Anh</a:t>
            </a:r>
            <a:endParaRPr lang="en-US" altLang="en-US" sz="3200" b="1" smtClean="0">
              <a:latin typeface="Times New Roman" pitchFamily="18" charset="0"/>
              <a:cs typeface="Times New Roman" pitchFamily="18" charset="0"/>
            </a:endParaRPr>
          </a:p>
        </p:txBody>
      </p:sp>
      <p:sp>
        <p:nvSpPr>
          <p:cNvPr id="47107" name="TextBox 3"/>
          <p:cNvSpPr txBox="1">
            <a:spLocks noChangeArrowheads="1"/>
          </p:cNvSpPr>
          <p:nvPr/>
        </p:nvSpPr>
        <p:spPr bwMode="auto">
          <a:xfrm>
            <a:off x="1550988" y="94297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vi-VN" altLang="en-US"/>
              <a:t>a. Nguyên nhân cách mạng</a:t>
            </a:r>
            <a:endParaRPr lang="en-US" altLang="en-US"/>
          </a:p>
        </p:txBody>
      </p:sp>
      <p:sp>
        <p:nvSpPr>
          <p:cNvPr id="47108" name="TextBox 4"/>
          <p:cNvSpPr txBox="1">
            <a:spLocks noChangeArrowheads="1"/>
          </p:cNvSpPr>
          <p:nvPr/>
        </p:nvSpPr>
        <p:spPr bwMode="auto">
          <a:xfrm>
            <a:off x="3276600" y="1466850"/>
            <a:ext cx="5943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vi-VN" altLang="en-US" b="1"/>
              <a:t>TRÒ CHƠI: </a:t>
            </a:r>
            <a:r>
              <a:rPr lang="vi-VN" altLang="en-US" sz="3200" b="1">
                <a:solidFill>
                  <a:srgbClr val="FF0000"/>
                </a:solidFill>
              </a:rPr>
              <a:t>AI LÀ AI?</a:t>
            </a:r>
          </a:p>
          <a:p>
            <a:pPr algn="ctr" eaLnBrk="1" hangingPunct="1"/>
            <a:r>
              <a:rPr lang="vi-VN" altLang="en-US" sz="3200" b="1">
                <a:solidFill>
                  <a:srgbClr val="FF0000"/>
                </a:solidFill>
              </a:rPr>
              <a:t>QUÝ TỘC MỚI – BẠN LÀ AI? </a:t>
            </a:r>
          </a:p>
        </p:txBody>
      </p:sp>
      <p:sp>
        <p:nvSpPr>
          <p:cNvPr id="47109" name="TextBox 5"/>
          <p:cNvSpPr txBox="1">
            <a:spLocks noChangeArrowheads="1"/>
          </p:cNvSpPr>
          <p:nvPr/>
        </p:nvSpPr>
        <p:spPr bwMode="auto">
          <a:xfrm>
            <a:off x="1752600" y="2420938"/>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vi-VN" altLang="en-US"/>
              <a:t>Đọc SGK, hoàn thành sơ đồ về sự xuất hiện của quý tộc mới ở Anh</a:t>
            </a:r>
            <a:endParaRPr lang="en-US" altLang="en-US"/>
          </a:p>
        </p:txBody>
      </p:sp>
      <p:sp>
        <p:nvSpPr>
          <p:cNvPr id="7" name="Rounded Rectangle 6"/>
          <p:cNvSpPr/>
          <p:nvPr/>
        </p:nvSpPr>
        <p:spPr bwMode="auto">
          <a:xfrm>
            <a:off x="914400" y="3429000"/>
            <a:ext cx="2895600" cy="1447800"/>
          </a:xfrm>
          <a:prstGeom prst="roundRect">
            <a:avLst/>
          </a:prstGeom>
          <a:solidFill>
            <a:schemeClr val="bg1"/>
          </a:solidFill>
          <a:ln w="28575" cap="flat" cmpd="sng" algn="ctr">
            <a:solidFill>
              <a:schemeClr val="accent1">
                <a:lumMod val="75000"/>
              </a:schemeClr>
            </a:solidFill>
            <a:prstDash val="solid"/>
            <a:round/>
            <a:headEnd type="none" w="med" len="med"/>
            <a:tailEnd type="none" w="med" len="med"/>
          </a:ln>
        </p:spPr>
        <p:txBody>
          <a:bodyPr wrap="none" anchor="ctr"/>
          <a:lstStyle/>
          <a:p>
            <a:pPr eaLnBrk="1" hangingPunct="1">
              <a:defRPr/>
            </a:pPr>
            <a:r>
              <a:rPr lang="vi-VN" sz="2400" b="1">
                <a:ea typeface="SimSun" panose="02010600030101010101" pitchFamily="2" charset="-122"/>
                <a:cs typeface="Times New Roman" panose="02020603050405020304" pitchFamily="18" charset="0"/>
              </a:rPr>
              <a:t>Địa chủ vừa và nhỏ</a:t>
            </a:r>
          </a:p>
        </p:txBody>
      </p:sp>
      <p:sp>
        <p:nvSpPr>
          <p:cNvPr id="47111" name="Rounded Rectangle 7"/>
          <p:cNvSpPr>
            <a:spLocks noChangeArrowheads="1"/>
          </p:cNvSpPr>
          <p:nvPr/>
        </p:nvSpPr>
        <p:spPr bwMode="auto">
          <a:xfrm>
            <a:off x="4419600" y="3429000"/>
            <a:ext cx="2971800" cy="1535113"/>
          </a:xfrm>
          <a:prstGeom prst="roundRect">
            <a:avLst>
              <a:gd name="adj" fmla="val 16667"/>
            </a:avLst>
          </a:prstGeom>
          <a:solidFill>
            <a:schemeClr val="bg1"/>
          </a:solidFill>
          <a:ln w="28575" algn="ctr">
            <a:solidFill>
              <a:schemeClr val="accent1"/>
            </a:solidFill>
            <a:round/>
            <a:headEnd/>
            <a:tailEnd/>
          </a:ln>
        </p:spPr>
        <p:txBody>
          <a:bodyPr wrap="none" anchor="ctr"/>
          <a:lstStyle/>
          <a:p>
            <a:pPr eaLnBrk="1" hangingPunct="1"/>
            <a:r>
              <a:rPr lang="vi-VN" altLang="en-US" sz="2400" b="1">
                <a:ea typeface="宋体" pitchFamily="2" charset="-122"/>
                <a:cs typeface="Times New Roman" pitchFamily="18" charset="0"/>
              </a:rPr>
              <a:t>Kinh doanh theo lối </a:t>
            </a:r>
          </a:p>
          <a:p>
            <a:pPr eaLnBrk="1" hangingPunct="1"/>
            <a:r>
              <a:rPr lang="vi-VN" altLang="en-US" sz="2400" b="1">
                <a:ea typeface="宋体" pitchFamily="2" charset="-122"/>
                <a:cs typeface="Times New Roman" pitchFamily="18" charset="0"/>
              </a:rPr>
              <a:t>tư bản chủ nghĩa</a:t>
            </a:r>
            <a:endParaRPr lang="en-US" altLang="en-US" sz="2400" b="1">
              <a:ea typeface="宋体" pitchFamily="2" charset="-122"/>
              <a:cs typeface="Times New Roman" pitchFamily="18" charset="0"/>
            </a:endParaRPr>
          </a:p>
        </p:txBody>
      </p:sp>
      <p:sp>
        <p:nvSpPr>
          <p:cNvPr id="9" name="Rounded Rectangle 8"/>
          <p:cNvSpPr/>
          <p:nvPr/>
        </p:nvSpPr>
        <p:spPr bwMode="auto">
          <a:xfrm>
            <a:off x="8066088" y="3705225"/>
            <a:ext cx="2112962" cy="1247775"/>
          </a:xfrm>
          <a:prstGeom prst="roundRect">
            <a:avLst/>
          </a:prstGeom>
          <a:solidFill>
            <a:schemeClr val="bg1"/>
          </a:solidFill>
          <a:ln w="28575" cap="flat" cmpd="sng" algn="ctr">
            <a:solidFill>
              <a:schemeClr val="accent1"/>
            </a:solidFill>
            <a:prstDash val="solid"/>
            <a:round/>
            <a:headEnd type="none" w="med" len="med"/>
            <a:tailEnd type="none" w="med" len="med"/>
          </a:ln>
        </p:spPr>
        <p:txBody>
          <a:bodyPr wrap="none" anchor="ctr"/>
          <a:lstStyle/>
          <a:p>
            <a:pPr algn="ctr" eaLnBrk="1" hangingPunct="1">
              <a:defRPr/>
            </a:pPr>
            <a:r>
              <a:rPr lang="vi-VN" sz="2400" b="1">
                <a:latin typeface="+mj-lt"/>
                <a:ea typeface="SimSun" panose="02010600030101010101" pitchFamily="2" charset="-122"/>
              </a:rPr>
              <a:t>Quý tộc mới</a:t>
            </a:r>
            <a:endParaRPr lang="en-US" sz="2400" b="1">
              <a:latin typeface="+mj-lt"/>
              <a:ea typeface="SimSun" panose="02010600030101010101" pitchFamily="2" charset="-122"/>
            </a:endParaRPr>
          </a:p>
        </p:txBody>
      </p:sp>
      <p:sp>
        <p:nvSpPr>
          <p:cNvPr id="47113" name="Right Arrow 9"/>
          <p:cNvSpPr>
            <a:spLocks noChangeArrowheads="1"/>
          </p:cNvSpPr>
          <p:nvPr/>
        </p:nvSpPr>
        <p:spPr bwMode="auto">
          <a:xfrm>
            <a:off x="3975100" y="3962400"/>
            <a:ext cx="444500" cy="457200"/>
          </a:xfrm>
          <a:prstGeom prst="rightArrow">
            <a:avLst>
              <a:gd name="adj1" fmla="val 50000"/>
              <a:gd name="adj2" fmla="val 50000"/>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1800">
              <a:latin typeface="Arial" charset="0"/>
              <a:ea typeface="宋体" pitchFamily="2" charset="-122"/>
            </a:endParaRPr>
          </a:p>
        </p:txBody>
      </p:sp>
      <p:sp>
        <p:nvSpPr>
          <p:cNvPr id="47114" name="Right Arrow 10"/>
          <p:cNvSpPr>
            <a:spLocks noChangeArrowheads="1"/>
          </p:cNvSpPr>
          <p:nvPr/>
        </p:nvSpPr>
        <p:spPr bwMode="auto">
          <a:xfrm>
            <a:off x="7543800" y="4070350"/>
            <a:ext cx="369888" cy="425450"/>
          </a:xfrm>
          <a:prstGeom prst="rightArrow">
            <a:avLst>
              <a:gd name="adj1" fmla="val 50000"/>
              <a:gd name="adj2" fmla="val 50000"/>
            </a:avLst>
          </a:prstGeom>
          <a:solidFill>
            <a:schemeClr val="bg1"/>
          </a:solidFill>
          <a:ln w="9525" algn="ctr">
            <a:solidFill>
              <a:schemeClr val="accent1"/>
            </a:solidFill>
            <a:round/>
            <a:headEnd/>
            <a:tailEnd/>
          </a:ln>
        </p:spPr>
        <p:txBody>
          <a:bodyPr wrap="none" anchor="ctr"/>
          <a:lstStyle/>
          <a:p>
            <a:pPr eaLnBrk="1" hangingPunct="1"/>
            <a:endParaRPr lang="en-US" altLang="en-US" sz="1800">
              <a:latin typeface="Arial" charset="0"/>
              <a:ea typeface="宋体" pitchFamily="2" charset="-122"/>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0" y="37464"/>
          <a:ext cx="11963400" cy="6820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7FF3E385-6233-4389-8464-3652EF5FE45A}"/>
                                            </p:graphicEl>
                                          </p:spTgt>
                                        </p:tgtEl>
                                        <p:attrNameLst>
                                          <p:attrName>style.visibility</p:attrName>
                                        </p:attrNameLst>
                                      </p:cBhvr>
                                      <p:to>
                                        <p:strVal val="visible"/>
                                      </p:to>
                                    </p:set>
                                    <p:anim calcmode="lin" valueType="num">
                                      <p:cBhvr>
                                        <p:cTn id="7" dur="1000" fill="hold"/>
                                        <p:tgtEl>
                                          <p:spTgt spid="2">
                                            <p:graphicEl>
                                              <a:dgm id="{7FF3E385-6233-4389-8464-3652EF5FE45A}"/>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7FF3E385-6233-4389-8464-3652EF5FE45A}"/>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7FF3E385-6233-4389-8464-3652EF5FE45A}"/>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7FF3E385-6233-4389-8464-3652EF5FE45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BC61CB6B-38E7-4BE2-B731-EEBF475AE247}"/>
                                            </p:graphicEl>
                                          </p:spTgt>
                                        </p:tgtEl>
                                        <p:attrNameLst>
                                          <p:attrName>style.visibility</p:attrName>
                                        </p:attrNameLst>
                                      </p:cBhvr>
                                      <p:to>
                                        <p:strVal val="visible"/>
                                      </p:to>
                                    </p:set>
                                    <p:anim calcmode="lin" valueType="num">
                                      <p:cBhvr>
                                        <p:cTn id="15" dur="1000" fill="hold"/>
                                        <p:tgtEl>
                                          <p:spTgt spid="2">
                                            <p:graphicEl>
                                              <a:dgm id="{BC61CB6B-38E7-4BE2-B731-EEBF475AE247}"/>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BC61CB6B-38E7-4BE2-B731-EEBF475AE247}"/>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BC61CB6B-38E7-4BE2-B731-EEBF475AE247}"/>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BC61CB6B-38E7-4BE2-B731-EEBF475AE24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graphicEl>
                                              <a:dgm id="{7B7CB4A7-5738-4950-8D24-2FAAD75AFCF4}"/>
                                            </p:graphicEl>
                                          </p:spTgt>
                                        </p:tgtEl>
                                        <p:attrNameLst>
                                          <p:attrName>style.visibility</p:attrName>
                                        </p:attrNameLst>
                                      </p:cBhvr>
                                      <p:to>
                                        <p:strVal val="visible"/>
                                      </p:to>
                                    </p:set>
                                    <p:anim calcmode="lin" valueType="num">
                                      <p:cBhvr>
                                        <p:cTn id="23" dur="1000" fill="hold"/>
                                        <p:tgtEl>
                                          <p:spTgt spid="2">
                                            <p:graphicEl>
                                              <a:dgm id="{7B7CB4A7-5738-4950-8D24-2FAAD75AFCF4}"/>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7B7CB4A7-5738-4950-8D24-2FAAD75AFCF4}"/>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7B7CB4A7-5738-4950-8D24-2FAAD75AFCF4}"/>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7B7CB4A7-5738-4950-8D24-2FAAD75AFCF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graphicEl>
                                              <a:dgm id="{C2D80BB0-8204-480C-886E-7DA09A2D485B}"/>
                                            </p:graphicEl>
                                          </p:spTgt>
                                        </p:tgtEl>
                                        <p:attrNameLst>
                                          <p:attrName>style.visibility</p:attrName>
                                        </p:attrNameLst>
                                      </p:cBhvr>
                                      <p:to>
                                        <p:strVal val="visible"/>
                                      </p:to>
                                    </p:set>
                                    <p:anim calcmode="lin" valueType="num">
                                      <p:cBhvr>
                                        <p:cTn id="31" dur="1000" fill="hold"/>
                                        <p:tgtEl>
                                          <p:spTgt spid="2">
                                            <p:graphicEl>
                                              <a:dgm id="{C2D80BB0-8204-480C-886E-7DA09A2D485B}"/>
                                            </p:graphicEl>
                                          </p:spTgt>
                                        </p:tgtEl>
                                        <p:attrNameLst>
                                          <p:attrName>ppt_w</p:attrName>
                                        </p:attrNameLst>
                                      </p:cBhvr>
                                      <p:tavLst>
                                        <p:tav tm="0">
                                          <p:val>
                                            <p:fltVal val="0"/>
                                          </p:val>
                                        </p:tav>
                                        <p:tav tm="100000">
                                          <p:val>
                                            <p:strVal val="#ppt_w"/>
                                          </p:val>
                                        </p:tav>
                                      </p:tavLst>
                                    </p:anim>
                                    <p:anim calcmode="lin" valueType="num">
                                      <p:cBhvr>
                                        <p:cTn id="32" dur="1000" fill="hold"/>
                                        <p:tgtEl>
                                          <p:spTgt spid="2">
                                            <p:graphicEl>
                                              <a:dgm id="{C2D80BB0-8204-480C-886E-7DA09A2D485B}"/>
                                            </p:graphicEl>
                                          </p:spTgt>
                                        </p:tgtEl>
                                        <p:attrNameLst>
                                          <p:attrName>ppt_h</p:attrName>
                                        </p:attrNameLst>
                                      </p:cBhvr>
                                      <p:tavLst>
                                        <p:tav tm="0">
                                          <p:val>
                                            <p:fltVal val="0"/>
                                          </p:val>
                                        </p:tav>
                                        <p:tav tm="100000">
                                          <p:val>
                                            <p:strVal val="#ppt_h"/>
                                          </p:val>
                                        </p:tav>
                                      </p:tavLst>
                                    </p:anim>
                                    <p:anim calcmode="lin" valueType="num">
                                      <p:cBhvr>
                                        <p:cTn id="33" dur="1000" fill="hold"/>
                                        <p:tgtEl>
                                          <p:spTgt spid="2">
                                            <p:graphicEl>
                                              <a:dgm id="{C2D80BB0-8204-480C-886E-7DA09A2D485B}"/>
                                            </p:graphicEl>
                                          </p:spTgt>
                                        </p:tgtEl>
                                        <p:attrNameLst>
                                          <p:attrName>style.rotation</p:attrName>
                                        </p:attrNameLst>
                                      </p:cBhvr>
                                      <p:tavLst>
                                        <p:tav tm="0">
                                          <p:val>
                                            <p:fltVal val="90"/>
                                          </p:val>
                                        </p:tav>
                                        <p:tav tm="100000">
                                          <p:val>
                                            <p:fltVal val="0"/>
                                          </p:val>
                                        </p:tav>
                                      </p:tavLst>
                                    </p:anim>
                                    <p:animEffect transition="in" filter="fade">
                                      <p:cBhvr>
                                        <p:cTn id="34" dur="1000"/>
                                        <p:tgtEl>
                                          <p:spTgt spid="2">
                                            <p:graphicEl>
                                              <a:dgm id="{C2D80BB0-8204-480C-886E-7DA09A2D48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Uoc do kinh te Anh trươc cach mang"/>
          <p:cNvPicPr>
            <a:picLocks noChangeAspect="1" noChangeArrowheads="1"/>
          </p:cNvPicPr>
          <p:nvPr/>
        </p:nvPicPr>
        <p:blipFill>
          <a:blip r:embed="rId2">
            <a:extLst>
              <a:ext uri="{28A0092B-C50C-407E-A947-70E740481C1C}">
                <a14:useLocalDpi xmlns:a14="http://schemas.microsoft.com/office/drawing/2010/main" val="0"/>
              </a:ext>
            </a:extLst>
          </a:blip>
          <a:srcRect l="3947" t="1511" r="5264" b="6331"/>
          <a:stretch>
            <a:fillRect/>
          </a:stretch>
        </p:blipFill>
        <p:spPr bwMode="auto">
          <a:xfrm>
            <a:off x="2667000" y="131763"/>
            <a:ext cx="9525000" cy="672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8"/>
          <p:cNvSpPr txBox="1">
            <a:spLocks noChangeArrowheads="1"/>
          </p:cNvSpPr>
          <p:nvPr/>
        </p:nvSpPr>
        <p:spPr bwMode="auto">
          <a:xfrm>
            <a:off x="533400" y="990600"/>
            <a:ext cx="1600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vi-VN" altLang="en-US" b="1"/>
              <a:t>LƯỢC </a:t>
            </a:r>
          </a:p>
          <a:p>
            <a:pPr eaLnBrk="1" hangingPunct="1"/>
            <a:r>
              <a:rPr lang="vi-VN" altLang="en-US" b="1"/>
              <a:t>ĐỒ </a:t>
            </a:r>
          </a:p>
          <a:p>
            <a:pPr eaLnBrk="1" hangingPunct="1"/>
            <a:r>
              <a:rPr lang="vi-VN" altLang="en-US" b="1"/>
              <a:t>KINH </a:t>
            </a:r>
          </a:p>
          <a:p>
            <a:pPr eaLnBrk="1" hangingPunct="1"/>
            <a:r>
              <a:rPr lang="vi-VN" altLang="en-US" b="1"/>
              <a:t>TẾ </a:t>
            </a:r>
          </a:p>
          <a:p>
            <a:pPr eaLnBrk="1" hangingPunct="1"/>
            <a:r>
              <a:rPr lang="vi-VN" altLang="en-US" b="1"/>
              <a:t>NƯỚC ANH TRƯỚC CÁCH MẠNG</a:t>
            </a:r>
            <a:endParaRPr lang="en-US" altLang="en-US" b="1"/>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25amster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49213"/>
            <a:ext cx="8990012" cy="6437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3449638" y="765175"/>
            <a:ext cx="5886450" cy="457200"/>
          </a:xfrm>
          <a:prstGeom prst="rect">
            <a:avLst/>
          </a:prstGeom>
          <a:noFill/>
          <a:ln>
            <a:noFill/>
          </a:ln>
        </p:spPr>
        <p:txBody>
          <a:bodyPr anchor="ctr">
            <a:normAutofit fontScale="825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en-US" sz="3600" b="1" dirty="0">
                <a:solidFill>
                  <a:srgbClr val="0000FF"/>
                </a:solidFill>
                <a:latin typeface="Times New Roman" panose="02020603050405020304" pitchFamily="18" charset="0"/>
                <a:cs typeface="Times New Roman" panose="02020603050405020304" pitchFamily="18" charset="0"/>
              </a:rPr>
              <a:t>Quang cảnh Luân </a:t>
            </a:r>
            <a:r>
              <a:rPr lang="en-US" sz="3600" b="1" dirty="0" err="1">
                <a:solidFill>
                  <a:srgbClr val="0000FF"/>
                </a:solidFill>
                <a:latin typeface="Times New Roman" panose="02020603050405020304" pitchFamily="18" charset="0"/>
                <a:cs typeface="Times New Roman" panose="02020603050405020304" pitchFamily="18" charset="0"/>
              </a:rPr>
              <a:t>Đôn</a:t>
            </a:r>
            <a:r>
              <a:rPr lang="en-US" sz="3600" b="1" dirty="0">
                <a:solidFill>
                  <a:srgbClr val="0000FF"/>
                </a:solidFill>
                <a:latin typeface="Times New Roman" panose="02020603050405020304" pitchFamily="18" charset="0"/>
                <a:cs typeface="Times New Roman" panose="02020603050405020304" pitchFamily="18" charset="0"/>
              </a:rPr>
              <a:t> thế kỉ XVII</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32" fill="hold" nodeType="clickEffect">
                                  <p:stCondLst>
                                    <p:cond delay="0"/>
                                  </p:stCondLst>
                                  <p:childTnLst>
                                    <p:animEffect transition="out" filter="box(out)">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32" fill="hold" grpId="0" nodeType="clickEffect">
                                  <p:stCondLst>
                                    <p:cond delay="1000"/>
                                  </p:stCondLst>
                                  <p:childTnLst>
                                    <p:animEffect transition="out" filter="box(out)">
                                      <p:cBhvr>
                                        <p:cTn id="11" dur="1500"/>
                                        <p:tgtEl>
                                          <p:spTgt spid="4"/>
                                        </p:tgtEl>
                                      </p:cBhvr>
                                    </p:animEffect>
                                    <p:set>
                                      <p:cBhvr>
                                        <p:cTn id="12" dur="1" fill="hold">
                                          <p:stCondLst>
                                            <p:cond delay="1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66900" y="19050"/>
            <a:ext cx="8229600" cy="731838"/>
          </a:xfrm>
        </p:spPr>
        <p:txBody>
          <a:bodyPr/>
          <a:lstStyle/>
          <a:p>
            <a:pPr algn="just" eaLnBrk="1" hangingPunct="1"/>
            <a:r>
              <a:rPr lang="vi-VN" altLang="en-US" sz="2800" b="1" smtClean="0">
                <a:solidFill>
                  <a:srgbClr val="FF0000"/>
                </a:solidFill>
                <a:cs typeface="Times New Roman" pitchFamily="18" charset="0"/>
              </a:rPr>
              <a:t>1</a:t>
            </a:r>
            <a:r>
              <a:rPr lang="en-US" altLang="en-US" sz="2800" b="1" smtClean="0">
                <a:solidFill>
                  <a:srgbClr val="FF0000"/>
                </a:solidFill>
                <a:latin typeface="Times New Roman" pitchFamily="18" charset="0"/>
                <a:cs typeface="Times New Roman" pitchFamily="18" charset="0"/>
              </a:rPr>
              <a:t>. CÁCH MẠNG TƯ SẢN ANH THẾ KỈ XVII</a:t>
            </a:r>
          </a:p>
        </p:txBody>
      </p:sp>
      <p:sp>
        <p:nvSpPr>
          <p:cNvPr id="3" name="Content Placeholder 2"/>
          <p:cNvSpPr>
            <a:spLocks noGrp="1"/>
          </p:cNvSpPr>
          <p:nvPr>
            <p:ph idx="1"/>
          </p:nvPr>
        </p:nvSpPr>
        <p:spPr>
          <a:xfrm>
            <a:off x="933450" y="750888"/>
            <a:ext cx="10096500" cy="5486400"/>
          </a:xfrm>
        </p:spPr>
        <p:txBody>
          <a:bodyPr rtlCol="0">
            <a:normAutofit/>
          </a:bodyPr>
          <a:lstStyle/>
          <a:p>
            <a:pPr marL="514350" indent="-514350" eaLnBrk="1" fontAlgn="auto" hangingPunct="1">
              <a:lnSpc>
                <a:spcPct val="150000"/>
              </a:lnSpc>
              <a:spcAft>
                <a:spcPts val="0"/>
              </a:spcAft>
              <a:buFont typeface="Arial" pitchFamily="34" charset="0"/>
              <a:buAutoNum type="alphaLcPeriod"/>
              <a:defRPr/>
            </a:pPr>
            <a:r>
              <a:rPr lang="vi-VN">
                <a:latin typeface="Times New Roman" panose="02020603050405020304" pitchFamily="18" charset="0"/>
                <a:cs typeface="Times New Roman" panose="02020603050405020304" pitchFamily="18" charset="0"/>
              </a:rPr>
              <a:t>Nguyên nhân</a:t>
            </a:r>
          </a:p>
          <a:p>
            <a:pPr marL="0" indent="0" eaLnBrk="1" fontAlgn="auto" hangingPunct="1">
              <a:spcAft>
                <a:spcPts val="0"/>
              </a:spcAft>
              <a:buFont typeface="Arial" pitchFamily="34" charset="0"/>
              <a:buNone/>
              <a:defRPr/>
            </a:pPr>
            <a:r>
              <a:rPr lang="vi-VN" i="1">
                <a:latin typeface="Times New Roman" panose="02020603050405020304" pitchFamily="18" charset="0"/>
                <a:cs typeface="Times New Roman" panose="02020603050405020304" pitchFamily="18" charset="0"/>
              </a:rPr>
              <a:t>- </a:t>
            </a:r>
            <a:r>
              <a:rPr lang="nl-NL" i="1">
                <a:latin typeface="Times New Roman" panose="02020603050405020304" pitchFamily="18" charset="0"/>
                <a:cs typeface="Times New Roman" panose="02020603050405020304" pitchFamily="18" charset="0"/>
              </a:rPr>
              <a:t>Kinh tế:</a:t>
            </a:r>
            <a:r>
              <a:rPr lang="nl-NL">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Đầu thế kỉ XVII, Anh có nền k</a:t>
            </a:r>
            <a:r>
              <a:rPr lang="nl-NL">
                <a:latin typeface="Times New Roman" panose="02020603050405020304" pitchFamily="18" charset="0"/>
                <a:cs typeface="Times New Roman" panose="02020603050405020304" pitchFamily="18" charset="0"/>
              </a:rPr>
              <a:t>inh tế phát triển</a:t>
            </a:r>
            <a:r>
              <a:rPr lang="vi-VN">
                <a:latin typeface="Times New Roman" panose="02020603050405020304" pitchFamily="18" charset="0"/>
                <a:cs typeface="Times New Roman" panose="02020603050405020304" pitchFamily="18" charset="0"/>
              </a:rPr>
              <a:t> nhất châu Âu đặc biệt là ngành len dạ.</a:t>
            </a:r>
            <a:endParaRPr lang="en-US">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vi-VN" i="1">
                <a:latin typeface="Times New Roman" panose="02020603050405020304" pitchFamily="18" charset="0"/>
                <a:cs typeface="Times New Roman" panose="02020603050405020304" pitchFamily="18" charset="0"/>
              </a:rPr>
              <a:t>- </a:t>
            </a:r>
            <a:r>
              <a:rPr lang="nl-NL" i="1">
                <a:latin typeface="Times New Roman" panose="02020603050405020304" pitchFamily="18" charset="0"/>
                <a:cs typeface="Times New Roman" panose="02020603050405020304" pitchFamily="18" charset="0"/>
              </a:rPr>
              <a:t>Xã hội: </a:t>
            </a:r>
            <a:endParaRPr lang="en-US">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vi-VN">
                <a:latin typeface="Times New Roman" panose="02020603050405020304" pitchFamily="18" charset="0"/>
                <a:cs typeface="Times New Roman" panose="02020603050405020304" pitchFamily="18" charset="0"/>
              </a:rPr>
              <a:t>+ </a:t>
            </a:r>
            <a:r>
              <a:rPr lang="nl-NL">
                <a:latin typeface="Times New Roman" panose="02020603050405020304" pitchFamily="18" charset="0"/>
                <a:cs typeface="Times New Roman" panose="02020603050405020304" pitchFamily="18" charset="0"/>
              </a:rPr>
              <a:t>Xuất hiện tầng lớp quý tộc mới.</a:t>
            </a:r>
            <a:endParaRPr lang="en-US">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nl-NL">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Phân hóa thành 2 phe đối lập: Một bên là vua và các thế lực phong kiến; một bên là t</a:t>
            </a:r>
            <a:r>
              <a:rPr lang="nl-NL">
                <a:latin typeface="Times New Roman" panose="02020603050405020304" pitchFamily="18" charset="0"/>
                <a:cs typeface="Times New Roman" panose="02020603050405020304" pitchFamily="18" charset="0"/>
              </a:rPr>
              <a:t>ư sản, quý tộc mới, </a:t>
            </a:r>
            <a:r>
              <a:rPr lang="vi-VN">
                <a:latin typeface="Times New Roman" panose="02020603050405020304" pitchFamily="18" charset="0"/>
                <a:cs typeface="Times New Roman" panose="02020603050405020304" pitchFamily="18" charset="0"/>
              </a:rPr>
              <a:t>nông d</a:t>
            </a:r>
            <a:r>
              <a:rPr lang="nl-NL">
                <a:latin typeface="Times New Roman" panose="02020603050405020304" pitchFamily="18" charset="0"/>
                <a:cs typeface="Times New Roman" panose="02020603050405020304" pitchFamily="18" charset="0"/>
              </a:rPr>
              <a:t>ân</a:t>
            </a:r>
            <a:r>
              <a:rPr lang="vi-VN">
                <a:latin typeface="Times New Roman" panose="02020603050405020304" pitchFamily="18" charset="0"/>
                <a:cs typeface="Times New Roman" panose="02020603050405020304" pitchFamily="18" charset="0"/>
              </a:rPr>
              <a:t>, bình dân thành thị.</a:t>
            </a:r>
            <a:endParaRPr lang="en-US">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nl-NL">
                <a:latin typeface="Times New Roman" panose="02020603050405020304" pitchFamily="18" charset="0"/>
                <a:cs typeface="Times New Roman" panose="02020603050405020304" pitchFamily="18" charset="0"/>
              </a:rPr>
              <a:t>=&gt; </a:t>
            </a:r>
            <a:r>
              <a:rPr lang="vi-VN">
                <a:latin typeface="Times New Roman" panose="02020603050405020304" pitchFamily="18" charset="0"/>
                <a:cs typeface="Times New Roman" panose="02020603050405020304" pitchFamily="18" charset="0"/>
              </a:rPr>
              <a:t>Sự thay đổi về kinh tế và những mâu thuẫn gay gắt trong xã hội là n</a:t>
            </a:r>
            <a:r>
              <a:rPr lang="nl-NL">
                <a:latin typeface="Times New Roman" panose="02020603050405020304" pitchFamily="18" charset="0"/>
                <a:cs typeface="Times New Roman" panose="02020603050405020304" pitchFamily="18" charset="0"/>
              </a:rPr>
              <a:t>guyên nhân </a:t>
            </a:r>
            <a:r>
              <a:rPr lang="vi-VN">
                <a:latin typeface="Times New Roman" panose="02020603050405020304" pitchFamily="18" charset="0"/>
                <a:cs typeface="Times New Roman" panose="02020603050405020304" pitchFamily="18" charset="0"/>
              </a:rPr>
              <a:t>bùng nổ </a:t>
            </a:r>
            <a:r>
              <a:rPr lang="nl-NL">
                <a:latin typeface="Times New Roman" panose="02020603050405020304" pitchFamily="18" charset="0"/>
                <a:cs typeface="Times New Roman" panose="02020603050405020304" pitchFamily="18" charset="0"/>
              </a:rPr>
              <a:t>cách mạng tư sản Anh</a:t>
            </a:r>
            <a:r>
              <a:rPr lang="vi-VN">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pPr marL="0" indent="0" eaLnBrk="1" fontAlgn="auto" hangingPunct="1">
              <a:lnSpc>
                <a:spcPct val="150000"/>
              </a:lnSpc>
              <a:spcAft>
                <a:spcPts val="0"/>
              </a:spcAft>
              <a:buFont typeface="Arial" pitchFamily="34" charset="0"/>
              <a:buNone/>
              <a:defRPr/>
            </a:pPr>
            <a:endParaRPr lang="vi-VN">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ata Pie Chart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2499</Words>
  <Application>Microsoft Office PowerPoint</Application>
  <PresentationFormat>Custom</PresentationFormat>
  <Paragraphs>462</Paragraphs>
  <Slides>31</Slides>
  <Notes>7</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Data Pie Charts</vt:lpstr>
      <vt:lpstr>1_Office Theme</vt:lpstr>
      <vt:lpstr>4_Office Theme</vt:lpstr>
      <vt:lpstr>6_Office Theme</vt:lpstr>
      <vt:lpstr>4_Default Design</vt:lpstr>
      <vt:lpstr>5_Default Design</vt:lpstr>
      <vt:lpstr>PowerPoint Presentation</vt:lpstr>
      <vt:lpstr>PowerPoint Presentation</vt:lpstr>
      <vt:lpstr>PowerPoint Presentation</vt:lpstr>
      <vt:lpstr>1. Cách mạng tư sản Anh</vt:lpstr>
      <vt:lpstr>1. Cách mạng tư sản Anh</vt:lpstr>
      <vt:lpstr>PowerPoint Presentation</vt:lpstr>
      <vt:lpstr>PowerPoint Presentation</vt:lpstr>
      <vt:lpstr>PowerPoint Presentation</vt:lpstr>
      <vt:lpstr>1. CÁCH MẠNG TƯ SẢN ANH THẾ KỈ XVII</vt:lpstr>
      <vt:lpstr>PowerPoint Presentation</vt:lpstr>
      <vt:lpstr>PowerPoint Presentation</vt:lpstr>
      <vt:lpstr>PowerPoint Presentation</vt:lpstr>
      <vt:lpstr>b. Diễn biến, kết quả, ý nghĩa, tính chất và đặc điểm chính của  cách mạng tư sản 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V</vt:lpstr>
      <vt:lpstr>V</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Dell Latitude e5250</cp:lastModifiedBy>
  <cp:revision>11</cp:revision>
  <dcterms:created xsi:type="dcterms:W3CDTF">2006-12-31T17:29:00Z</dcterms:created>
  <dcterms:modified xsi:type="dcterms:W3CDTF">2023-09-20T08:25:11Z</dcterms:modified>
  <cp:version>n</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FB7DD2AD010E4642A2E4C083037155DC</vt:lpwstr>
  </property>
  <property fmtid="{D5CDD505-2E9C-101B-9397-08002B2CF9AE}" pid="3" name="KSOProductBuildVer">
    <vt:lpwstr>1033-11.2.0.11306</vt:lpwstr>
  </property>
</Properties>
</file>