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wma" ContentType="audio/x-ms-wma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762" r:id="rId2"/>
    <p:sldId id="262" r:id="rId3"/>
    <p:sldId id="256" r:id="rId4"/>
    <p:sldId id="257" r:id="rId5"/>
    <p:sldId id="258" r:id="rId6"/>
    <p:sldId id="261" r:id="rId7"/>
    <p:sldId id="260" r:id="rId8"/>
    <p:sldId id="259" r:id="rId9"/>
    <p:sldId id="263" r:id="rId10"/>
    <p:sldId id="284" r:id="rId11"/>
    <p:sldId id="367" r:id="rId12"/>
    <p:sldId id="368" r:id="rId13"/>
    <p:sldId id="369" r:id="rId14"/>
    <p:sldId id="370" r:id="rId15"/>
    <p:sldId id="281" r:id="rId16"/>
    <p:sldId id="282" r:id="rId17"/>
    <p:sldId id="76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21" d="100"/>
          <a:sy n="121" d="100"/>
        </p:scale>
        <p:origin x="-192" y="-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12FCC1-092E-4567-B616-D79177C2D1F8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6A650A-7A6B-4851-8FC3-EA16ECA94C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0186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7F62C74-FA2A-4405-B6F6-5B6C072F6C48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cs typeface="Arial" charset="0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cs typeface="Arial" charset="0"/>
              <a:sym typeface="Arial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4321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CFA8D00-4481-AC48-B9FA-EEE796215A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B4FC7F-D2FB-39E4-EB11-43E7D5DD7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6A5A78-920A-6517-89AF-E71DC3E07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179A712-C665-844B-4121-37F53CCC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2E9AF0D-FD0B-F747-CCFF-569EA03FC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14B228C-E90E-F3F4-C50E-D7AE09C5E91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2" y="103234"/>
            <a:ext cx="11887198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6841873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F2D1D6-B4A7-216C-B557-AD4DBE83A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01740A-8310-4012-04C1-DB8BB08A33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4626078-B7B0-3AA4-2546-F3B4499868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185D5D-5B4B-082F-51B7-1618C3F59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BF8EB-0F3F-BF63-8BC7-F32FD7E23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442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E6CA3ACB-BC7F-6919-B2DD-C8F28C2700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E6F16E4-7675-A001-838A-BC3B2067A9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80A7139-1914-88FD-0055-41197597A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B6B8A1F-6EFE-DF07-5B3C-67A3BB502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0665FB-A6EC-E7B7-055A-9BA291EC2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381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8CDC18C-044E-B20D-EA07-F0EE2616F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3D919D5-CDF9-D8CA-49CB-5CD8C75E6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BDC93A-F31B-E3B1-4DF3-A0BF038ED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75375F5-C4A4-F358-E9D1-77F8C6772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7797E59-FF9B-7B21-14BC-9C79CF4DB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196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7126CF-A39F-DE07-8D32-8A0388FF9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B1094C4-FFC9-E706-C7EC-733B145527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7C4E544-74BC-4C99-F164-D919B0C8A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697C532-0D88-545E-9F15-FC89701A6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19B701-085E-F24F-D80C-166007891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03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3D9A47-BE26-3F8A-BC09-4571ECDE4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0F06856-555A-2A69-F62C-1B3264FF2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7B16A85-475E-30C2-AAFE-AB762695C6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B1B54C3-A122-0F03-8B08-342280D8C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792943A-822A-E7D0-5A27-D2173608A6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928476F-9142-45E8-48B2-18F0680BC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6137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8A7D78-D31A-3D3A-1513-DA08BE827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F984D24-1CA8-426D-F4F3-3685419C98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7CF641-9C49-4801-8A78-DA25D69371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E10594E-D744-863D-7C42-17E35AF40E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20AD572A-36C8-D219-1B5B-61990C697B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AE056A1-CD68-F40A-C3E4-088859A39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45B4324-EA11-FF64-EE56-C027CE7F7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B3639A2E-1FE8-7D67-21EE-E7EFCFC63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96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F532E43-610B-2DAF-7C63-A3C82942D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5A84ED2-8DA6-F49E-4C24-532C82CE2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090F6C94-3C68-DB4C-FB98-C1034E3BCF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212E50-C88B-81F7-1A15-7F0988960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413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9ABCC32F-FE6F-6DFA-78AA-D6003B2BC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09B1F4A-4B20-1C1E-9285-9C1AD3BCD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06AF796-49AF-1C97-4894-DB4C954DF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9586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29A0B55-6A55-1AA9-107D-D96ED3F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3C13BB4-C34C-E3C7-CA04-56976A5EF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6D6F58E-1675-19A6-2791-2A059639A6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0CDD5BC-0556-BB12-7B56-646138694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8E6547A-67CA-11B9-2FD5-ABD9ADD4F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6ADEA96-ED0F-EFF8-A959-C13C930BD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909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F7F5812-097F-A44A-37FD-0988EC9E9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7631863F-1394-1FCB-2D79-B21B6D884A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0764F5A-7C6F-EC32-96EE-BD627A2318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618BF67-6FD8-1B0F-0375-ACC8197FD9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2754A96-BB51-5ECF-2D0E-FEA4F86CD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23D7065-5A82-7CE9-5F13-837DDFDE9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152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33E0498A-A215-2719-D9D9-77D58AA6ED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E5153F4-9EC7-6B53-EECF-DF4EB65A26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767D6E-7983-93EE-F21F-9C2FED761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0D22A-1293-4E69-AE30-E438550A07BC}" type="datetimeFigureOut">
              <a:rPr lang="en-US" smtClean="0"/>
              <a:t>17/04/2025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7365593-4771-B7AE-8DD2-214F29C1CB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EB6D997-F576-8587-E0B1-ABD5DEE08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DB1F7F-6A5D-4B17-A63A-53959CD787F7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B743FD3-F90E-7A13-9A45-EF6894A947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115411" y="103234"/>
            <a:ext cx="11967097" cy="661824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36192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gif"/><Relationship Id="rId18" Type="http://schemas.openxmlformats.org/officeDocument/2006/relationships/image" Target="../media/image32.png"/><Relationship Id="rId26" Type="http://schemas.openxmlformats.org/officeDocument/2006/relationships/slide" Target="slide14.xml"/><Relationship Id="rId3" Type="http://schemas.openxmlformats.org/officeDocument/2006/relationships/slideLayout" Target="../slideLayouts/slideLayout2.xml"/><Relationship Id="rId21" Type="http://schemas.openxmlformats.org/officeDocument/2006/relationships/image" Target="../media/image34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gif"/><Relationship Id="rId25" Type="http://schemas.openxmlformats.org/officeDocument/2006/relationships/image" Target="../media/image36.png"/><Relationship Id="rId2" Type="http://schemas.openxmlformats.org/officeDocument/2006/relationships/audio" Target="../media/media1.wma"/><Relationship Id="rId16" Type="http://schemas.openxmlformats.org/officeDocument/2006/relationships/image" Target="../media/image30.png"/><Relationship Id="rId20" Type="http://schemas.openxmlformats.org/officeDocument/2006/relationships/slide" Target="slide11.xml"/><Relationship Id="rId29" Type="http://schemas.openxmlformats.org/officeDocument/2006/relationships/image" Target="../media/image38.png"/><Relationship Id="rId1" Type="http://schemas.microsoft.com/office/2007/relationships/media" Target="../media/media1.wma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slide" Target="slide13.xml"/><Relationship Id="rId5" Type="http://schemas.openxmlformats.org/officeDocument/2006/relationships/image" Target="../media/image19.png"/><Relationship Id="rId15" Type="http://schemas.openxmlformats.org/officeDocument/2006/relationships/image" Target="../media/image29.gif"/><Relationship Id="rId23" Type="http://schemas.openxmlformats.org/officeDocument/2006/relationships/image" Target="../media/image35.png"/><Relationship Id="rId28" Type="http://schemas.openxmlformats.org/officeDocument/2006/relationships/slide" Target="slide15.xml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31" Type="http://schemas.openxmlformats.org/officeDocument/2006/relationships/image" Target="../media/image39.png"/><Relationship Id="rId4" Type="http://schemas.openxmlformats.org/officeDocument/2006/relationships/audio" Target="../media/audio1.wav"/><Relationship Id="rId9" Type="http://schemas.openxmlformats.org/officeDocument/2006/relationships/image" Target="../media/image23.png"/><Relationship Id="rId14" Type="http://schemas.openxmlformats.org/officeDocument/2006/relationships/image" Target="../media/image28.gif"/><Relationship Id="rId22" Type="http://schemas.openxmlformats.org/officeDocument/2006/relationships/slide" Target="slide12.xml"/><Relationship Id="rId27" Type="http://schemas.openxmlformats.org/officeDocument/2006/relationships/image" Target="../media/image37.png"/><Relationship Id="rId30" Type="http://schemas.openxmlformats.org/officeDocument/2006/relationships/slide" Target="slide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slide" Target="slide10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4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3.wmf"/><Relationship Id="rId5" Type="http://schemas.openxmlformats.org/officeDocument/2006/relationships/image" Target="../media/image4.gif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0C78995-68FA-3B7C-5D72-8FB77D1058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3" b="4873"/>
          <a:stretch/>
        </p:blipFill>
        <p:spPr>
          <a:xfrm>
            <a:off x="105472" y="94130"/>
            <a:ext cx="11938745" cy="671554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56D9AEC7-5DB4-8FD0-5E9B-617A73901183}"/>
              </a:ext>
            </a:extLst>
          </p:cNvPr>
          <p:cNvSpPr/>
          <p:nvPr/>
        </p:nvSpPr>
        <p:spPr>
          <a:xfrm>
            <a:off x="92364" y="101600"/>
            <a:ext cx="11988800" cy="6659418"/>
          </a:xfrm>
          <a:prstGeom prst="rect">
            <a:avLst/>
          </a:prstGeom>
          <a:solidFill>
            <a:schemeClr val="accent6">
              <a:lumMod val="50000"/>
              <a:alpha val="4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ãnh địa phong kiến | SGK Lịch sử lớp 7">
            <a:extLst>
              <a:ext uri="{FF2B5EF4-FFF2-40B4-BE49-F238E27FC236}">
                <a16:creationId xmlns="" xmlns:a16="http://schemas.microsoft.com/office/drawing/2014/main" id="{846A2150-E138-69B7-0255-E0D6BCBE4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3080" y="1322918"/>
            <a:ext cx="6325840" cy="42277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="" xmlns:a16="http://schemas.microsoft.com/office/drawing/2014/main" id="{F1F0098C-0DFD-CCC8-188B-55EF21B13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6846" y="4542684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="" xmlns:a16="http://schemas.microsoft.com/office/drawing/2014/main" id="{EF115119-8F53-CF23-157A-585F68109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2830" y="48326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="" xmlns:a16="http://schemas.microsoft.com/office/drawing/2014/main" id="{31E59202-55A3-5795-EF74-B007669EE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9281" y="4418053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85F35FE0-6FB2-FA15-2EEB-201B116BF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0203" y="71182"/>
            <a:ext cx="4674437" cy="23458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CE82A807-FC25-0EF4-27A3-9187F9910B7F}"/>
              </a:ext>
            </a:extLst>
          </p:cNvPr>
          <p:cNvSpPr txBox="1"/>
          <p:nvPr/>
        </p:nvSpPr>
        <p:spPr>
          <a:xfrm>
            <a:off x="1730806" y="516497"/>
            <a:ext cx="888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(CÔ) VỀ DỰ GIỜ MÔN LỊCH SỬ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B756C45F-CBB6-3C6C-6FD3-7A3933559094}"/>
              </a:ext>
            </a:extLst>
          </p:cNvPr>
          <p:cNvSpPr txBox="1"/>
          <p:nvPr/>
        </p:nvSpPr>
        <p:spPr>
          <a:xfrm>
            <a:off x="3609692" y="5904905"/>
            <a:ext cx="4930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2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Lanh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986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8B856C63-D80A-F12B-A415-F616168809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7256" y="1111351"/>
            <a:ext cx="6853387" cy="469433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5" y="49740"/>
            <a:ext cx="12187269" cy="6858767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060" y="777010"/>
            <a:ext cx="2651990" cy="2651990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9810" cy="2639810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45893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907" y="3049873"/>
            <a:ext cx="2651990" cy="2651990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71485"/>
            <a:ext cx="2639810" cy="2639810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68" y="1101452"/>
            <a:ext cx="1168595" cy="1168595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3" y="883975"/>
            <a:ext cx="1061107" cy="1061107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250" y="1738168"/>
            <a:ext cx="1127571" cy="1127571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691" y="-974833"/>
            <a:ext cx="1761897" cy="6059949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57" y="5025415"/>
            <a:ext cx="785412" cy="1097267"/>
          </a:xfrm>
          <a:prstGeom prst="rect">
            <a:avLst/>
          </a:prstGeom>
        </p:spPr>
      </p:pic>
      <p:pic>
        <p:nvPicPr>
          <p:cNvPr id="159" name="Picture 158">
            <a:hlinkClick r:id="" action="ppaction://noaction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3419" y="5852160"/>
            <a:ext cx="1180821" cy="998220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703" y="-671549"/>
            <a:ext cx="609600" cy="609600"/>
          </a:xfrm>
          <a:prstGeom prst="rect">
            <a:avLst/>
          </a:prstGeom>
        </p:spPr>
      </p:pic>
      <p:pic>
        <p:nvPicPr>
          <p:cNvPr id="139" name="mau1">
            <a:hlinkClick r:id="rId20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890" y="763250"/>
            <a:ext cx="2651990" cy="2651990"/>
          </a:xfrm>
          <a:prstGeom prst="rect">
            <a:avLst/>
          </a:prstGeom>
        </p:spPr>
      </p:pic>
      <p:pic>
        <p:nvPicPr>
          <p:cNvPr id="140" name="mau2">
            <a:hlinkClick r:id="rId22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326" y="1090663"/>
            <a:ext cx="2633741" cy="2639810"/>
          </a:xfrm>
          <a:prstGeom prst="rect">
            <a:avLst/>
          </a:prstGeom>
        </p:spPr>
      </p:pic>
      <p:pic>
        <p:nvPicPr>
          <p:cNvPr id="141" name="mau3">
            <a:hlinkClick r:id="rId24" action="ppaction://hlinksldjump"/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0378" y="738002"/>
            <a:ext cx="2639810" cy="2639810"/>
          </a:xfrm>
          <a:prstGeom prst="rect">
            <a:avLst/>
          </a:prstGeom>
        </p:spPr>
      </p:pic>
      <p:pic>
        <p:nvPicPr>
          <p:cNvPr id="142" name="mau4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3470" y="3059399"/>
            <a:ext cx="2651990" cy="2651990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992" y="3381011"/>
            <a:ext cx="2633741" cy="2639810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4994" y="3018790"/>
            <a:ext cx="2651990" cy="26519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60484E1-4A87-4016-BB0A-2C146190FF7E}"/>
              </a:ext>
            </a:extLst>
          </p:cNvPr>
          <p:cNvSpPr/>
          <p:nvPr/>
        </p:nvSpPr>
        <p:spPr>
          <a:xfrm>
            <a:off x="3317007" y="6260823"/>
            <a:ext cx="2421641" cy="299583"/>
          </a:xfrm>
          <a:prstGeom prst="rect">
            <a:avLst/>
          </a:prstGeom>
          <a:solidFill>
            <a:srgbClr val="FDFD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063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0AEB4DC-3847-4C2C-8993-FF510E8267BD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8" name="Group 17">
              <a:extLst>
                <a:ext uri="{FF2B5EF4-FFF2-40B4-BE49-F238E27FC236}">
                  <a16:creationId xmlns="" xmlns:a16="http://schemas.microsoft.com/office/drawing/2014/main" id="{52140EE2-6B03-4ED1-8CCE-6A2BF64A25C5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101EA794-1FE4-49D6-98EE-C223DB2BCA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7" name="Rectangle 16">
                <a:extLst>
                  <a:ext uri="{FF2B5EF4-FFF2-40B4-BE49-F238E27FC236}">
                    <a16:creationId xmlns="" xmlns:a16="http://schemas.microsoft.com/office/drawing/2014/main" id="{A7DF3A19-01F8-435E-AB79-AB7ECDB30AA1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023E64A3-ED03-4889-AF79-3E6A1CADA479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982A1070-D65A-4587-879A-79CA62310DC7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diệt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Việt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La-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Giéc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-man</a:t>
            </a:r>
          </a:p>
        </p:txBody>
      </p:sp>
      <p:sp>
        <p:nvSpPr>
          <p:cNvPr id="4" name="Oval 3">
            <a:extLst>
              <a:ext uri="{FF2B5EF4-FFF2-40B4-BE49-F238E27FC236}">
                <a16:creationId xmlns="" xmlns:a16="http://schemas.microsoft.com/office/drawing/2014/main" id="{7D94587A-838B-424A-8C62-CE47B966198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EAC8AE7-4DB5-4814-A68E-867A2CA69C4E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1548ED8-918B-4698-AFFB-F730F5B520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E266F39B-313A-435F-8421-793A8E2490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D05C78A9-7F9F-4673-8283-1939580DA0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="" xmlns:a16="http://schemas.microsoft.com/office/drawing/2014/main" id="{7C670279-7E84-4E7F-B386-5B164A29B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4989" y="4149044"/>
            <a:ext cx="2400300" cy="1468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46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852C4D5A-BB4E-463E-9829-D47724B22463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57EF4666-F6E6-4E68-9122-7242B5862C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="" xmlns:a16="http://schemas.microsoft.com/office/drawing/2014/main" id="{4F87F6FC-FB8E-44FA-A309-053A78222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3B2D3A30-10C4-40FE-92E2-CD0D7460D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="" xmlns:a16="http://schemas.microsoft.com/office/drawing/2014/main" id="{67F35E19-F105-4F09-9DA7-4A15D3622E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9918" y="5389797"/>
            <a:ext cx="2400300" cy="146820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7076F16-C2FF-4B81-B8F7-7C6EAE24A69C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6" name="Group 5">
              <a:extLst>
                <a:ext uri="{FF2B5EF4-FFF2-40B4-BE49-F238E27FC236}">
                  <a16:creationId xmlns="" xmlns:a16="http://schemas.microsoft.com/office/drawing/2014/main" id="{637CAADB-9738-419C-BC0D-D605808F152B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="" xmlns:a16="http://schemas.microsoft.com/office/drawing/2014/main" id="{7D46EE53-BA75-41DD-82FF-F36058DD7B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="" xmlns:a16="http://schemas.microsoft.com/office/drawing/2014/main" id="{9429BC0A-59CD-4F49-9084-932505BE8A76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="" xmlns:a16="http://schemas.microsoft.com/office/drawing/2014/main" id="{0C3FA253-6C8D-457B-B04C-22A27A237C3E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965D3EF-D9D7-4BDA-1003-474821BD9831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2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VIII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IX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</a:t>
            </a: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081B60F0-6662-2481-34BC-ECE5E8901987}"/>
              </a:ext>
            </a:extLst>
          </p:cNvPr>
          <p:cNvSpPr/>
          <p:nvPr/>
        </p:nvSpPr>
        <p:spPr>
          <a:xfrm>
            <a:off x="5770179" y="3363249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130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F606D822-B618-42C4-8372-A084B77D3A68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4CDE0813-9FAF-4043-B1A2-E46B7CCA871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ADEFE84E-EF2F-42C5-8F57-34C4F1325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75E525E6-CF36-41FF-80EF-F8DA60F7E4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4CA83D52-6D3C-4C7D-9903-8DB8F5854B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pic>
        <p:nvPicPr>
          <p:cNvPr id="46" name="Picture 4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946CA100-56C0-4606-990E-9AB617964520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4A70F02A-9B04-468D-B172-69EBB7EB95EE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E922B016-F106-435B-BC0C-6FEC1207D3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5D44AF5D-3780-491C-8B77-13796D8303EA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837FA213-CF9F-4DEC-9371-0AFC2B3FF86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41B0F20-C86D-F108-95A0-D21B3231F6C4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cai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ai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D.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BA59ECCA-4240-ADBC-7B27-EC153EF1BBE8}"/>
              </a:ext>
            </a:extLst>
          </p:cNvPr>
          <p:cNvSpPr/>
          <p:nvPr/>
        </p:nvSpPr>
        <p:spPr>
          <a:xfrm>
            <a:off x="1228436" y="3937468"/>
            <a:ext cx="544080" cy="532115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27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8019C58C-6CF4-44ED-973E-2C4008358235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B7CD84F7-28C9-41D7-A9AF-CA07C17BE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F340577D-7296-4F0D-B8A2-97CFD5033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09BAB3DD-7E7F-48A6-BA29-54D9A512ECA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A7BB1F2-D515-4CF6-B7E2-B2CC41ADE75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47D2A23-6E7E-413A-B3BA-D1B199502889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2E63C7FF-0134-4DE1-AAB8-DEFAB222BCC3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6714896D-4A6D-4076-B8D8-1484D1EE56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C95D1AA8-0B52-41FC-AC07-265F8D40B997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27FC420D-CF6E-4C8B-ADC8-48DBB6D52F9C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C6688949-44B6-DB03-1439-16851CA7C122}"/>
              </a:ext>
            </a:extLst>
          </p:cNvPr>
          <p:cNvSpPr txBox="1"/>
          <p:nvPr/>
        </p:nvSpPr>
        <p:spPr>
          <a:xfrm>
            <a:off x="1319313" y="2781620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4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cực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khổ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vua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8FA29F20-D233-F01A-4B20-9C21E7B9CD12}"/>
              </a:ext>
            </a:extLst>
          </p:cNvPr>
          <p:cNvSpPr/>
          <p:nvPr/>
        </p:nvSpPr>
        <p:spPr>
          <a:xfrm>
            <a:off x="6130799" y="3393588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334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442F5928-EB31-46C3-B5F0-896B2D2BF3FD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6B5C77D1-A6F6-413D-9345-1055B896D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8610CFC5-4203-4016-AB35-0BC31EA6E6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31B838B1-98F8-4A9D-830F-265337497D1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0F14D921-D9B3-463D-85D4-419A7DCC18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64BB9EA3-00BD-421F-A212-E51902BDE6D3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44270D0B-CD5E-4E39-9BE5-53FC38664C94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AE29B7DD-F383-4A54-86DF-F081337993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64813EEE-1200-4717-99AC-8AA8E53925C0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FAA82F56-369D-4AFC-9279-E54DB983EB6D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DC2F735-235F-C574-9237-2B5708897F1B}"/>
              </a:ext>
            </a:extLst>
          </p:cNvPr>
          <p:cNvSpPr txBox="1"/>
          <p:nvPr/>
        </p:nvSpPr>
        <p:spPr>
          <a:xfrm>
            <a:off x="1448622" y="2747703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5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EBC61923-9F6F-8488-65CF-513A855730FE}"/>
              </a:ext>
            </a:extLst>
          </p:cNvPr>
          <p:cNvSpPr/>
          <p:nvPr/>
        </p:nvSpPr>
        <p:spPr>
          <a:xfrm>
            <a:off x="5988438" y="3932541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87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57C281B1-4A81-47A7-B33C-EE50D06B6392}"/>
              </a:ext>
            </a:extLst>
          </p:cNvPr>
          <p:cNvGrpSpPr/>
          <p:nvPr/>
        </p:nvGrpSpPr>
        <p:grpSpPr>
          <a:xfrm>
            <a:off x="26711" y="5171090"/>
            <a:ext cx="12235674" cy="1686910"/>
            <a:chOff x="-81773" y="5171090"/>
            <a:chExt cx="12235674" cy="1686910"/>
          </a:xfrm>
        </p:grpSpPr>
        <p:pic>
          <p:nvPicPr>
            <p:cNvPr id="6" name="Picture 5">
              <a:extLst>
                <a:ext uri="{FF2B5EF4-FFF2-40B4-BE49-F238E27FC236}">
                  <a16:creationId xmlns="" xmlns:a16="http://schemas.microsoft.com/office/drawing/2014/main" id="{F355081F-A29A-4E7E-A769-D6A340BAC8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773" y="5171090"/>
              <a:ext cx="3941283" cy="168691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="" xmlns:a16="http://schemas.microsoft.com/office/drawing/2014/main" id="{56AF67BB-E87C-4858-87E7-8002E683D0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9510" y="5171090"/>
              <a:ext cx="3941283" cy="168691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="" xmlns:a16="http://schemas.microsoft.com/office/drawing/2014/main" id="{EBC30049-3984-498A-8470-771DCA58A8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0793" y="5171090"/>
              <a:ext cx="3941283" cy="168691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A62FC674-9132-4474-A240-11C510AA2B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9551"/>
            <a:stretch/>
          </p:blipFill>
          <p:spPr>
            <a:xfrm>
              <a:off x="11742077" y="5171090"/>
              <a:ext cx="411824" cy="168691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586E5E1B-552B-4E79-8410-9A7622B6B1EF}"/>
              </a:ext>
            </a:extLst>
          </p:cNvPr>
          <p:cNvGrpSpPr/>
          <p:nvPr/>
        </p:nvGrpSpPr>
        <p:grpSpPr>
          <a:xfrm>
            <a:off x="2701159" y="-327833"/>
            <a:ext cx="7262648" cy="3234006"/>
            <a:chOff x="2617270" y="-196051"/>
            <a:chExt cx="7262648" cy="3234006"/>
          </a:xfrm>
        </p:grpSpPr>
        <p:grpSp>
          <p:nvGrpSpPr>
            <p:cNvPr id="11" name="Group 10">
              <a:extLst>
                <a:ext uri="{FF2B5EF4-FFF2-40B4-BE49-F238E27FC236}">
                  <a16:creationId xmlns="" xmlns:a16="http://schemas.microsoft.com/office/drawing/2014/main" id="{BDFD3BD4-0765-44E6-A295-8CF5DC4EDB06}"/>
                </a:ext>
              </a:extLst>
            </p:cNvPr>
            <p:cNvGrpSpPr/>
            <p:nvPr/>
          </p:nvGrpSpPr>
          <p:grpSpPr>
            <a:xfrm>
              <a:off x="2617270" y="-196051"/>
              <a:ext cx="7262648" cy="3234006"/>
              <a:chOff x="2617270" y="-196051"/>
              <a:chExt cx="7262648" cy="3234006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="" xmlns:a16="http://schemas.microsoft.com/office/drawing/2014/main" id="{EFDBBD83-B55D-4A90-AD0F-C5EB60AD7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17270" y="-196051"/>
                <a:ext cx="7262648" cy="3234006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="" xmlns:a16="http://schemas.microsoft.com/office/drawing/2014/main" id="{A8347FFC-4607-46FD-BB9B-D9FB8EE86D8C}"/>
                  </a:ext>
                </a:extLst>
              </p:cNvPr>
              <p:cNvSpPr/>
              <p:nvPr/>
            </p:nvSpPr>
            <p:spPr>
              <a:xfrm>
                <a:off x="3967994" y="1124607"/>
                <a:ext cx="4881716" cy="641131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4D0055B6-26D1-4CDC-A10B-23F1F0D05641}"/>
                </a:ext>
              </a:extLst>
            </p:cNvPr>
            <p:cNvSpPr txBox="1"/>
            <p:nvPr/>
          </p:nvSpPr>
          <p:spPr>
            <a:xfrm>
              <a:off x="4095448" y="1198179"/>
              <a:ext cx="455456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 TẬP</a:t>
              </a:r>
            </a:p>
          </p:txBody>
        </p:sp>
      </p:grp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5388205"/>
            <a:ext cx="2400300" cy="146820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03ADC60A-5ECF-4389-DB83-7B7BA523D95D}"/>
              </a:ext>
            </a:extLst>
          </p:cNvPr>
          <p:cNvSpPr txBox="1"/>
          <p:nvPr/>
        </p:nvSpPr>
        <p:spPr>
          <a:xfrm>
            <a:off x="940622" y="2660324"/>
            <a:ext cx="11640710" cy="16879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túc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B.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                                                  D.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endParaRPr lang="en-US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F131D88D-D80F-B5F3-7520-2FA967BF3761}"/>
              </a:ext>
            </a:extLst>
          </p:cNvPr>
          <p:cNvSpPr/>
          <p:nvPr/>
        </p:nvSpPr>
        <p:spPr>
          <a:xfrm>
            <a:off x="769893" y="3210015"/>
            <a:ext cx="651642" cy="588579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413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D7BE28D7-7F56-4F1C-A291-36D4F422562A}" type="slidenum">
              <a:rPr lang="en-US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17</a:t>
            </a:fld>
            <a:endParaRPr lang="en-US"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78" name="Rectangle 10"/>
          <p:cNvSpPr>
            <a:spLocks noChangeArrowheads="1"/>
          </p:cNvSpPr>
          <p:nvPr/>
        </p:nvSpPr>
        <p:spPr bwMode="auto">
          <a:xfrm>
            <a:off x="-83131" y="15833"/>
            <a:ext cx="12192000" cy="6858000"/>
          </a:xfrm>
          <a:prstGeom prst="rect">
            <a:avLst/>
          </a:prstGeom>
          <a:noFill/>
          <a:ln w="76200" cmpd="tri" algn="ctr">
            <a:pattFill prst="solidDmnd">
              <a:fgClr>
                <a:srgbClr val="993366"/>
              </a:fgClr>
              <a:bgClr>
                <a:srgbClr val="FFFFFF"/>
              </a:bgClr>
            </a:pattFill>
            <a:miter lim="800000"/>
            <a:headEnd/>
            <a:tailEnd/>
          </a:ln>
          <a:effectLst>
            <a:prstShdw prst="shdw17" dist="17961" dir="13500000">
              <a:srgbClr val="5C1F3D"/>
            </a:prstShdw>
          </a:effectLst>
        </p:spPr>
        <p:txBody>
          <a:bodyPr wrap="none" anchor="ctr"/>
          <a:lstStyle/>
          <a:p>
            <a:pPr defTabSz="1219170">
              <a:buClr>
                <a:srgbClr val="000000"/>
              </a:buClr>
              <a:defRPr/>
            </a:pPr>
            <a:endParaRPr lang="en-US" sz="2200" ker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/>
              <a:sym typeface="Arial"/>
            </a:endParaRPr>
          </a:p>
        </p:txBody>
      </p:sp>
      <p:pic>
        <p:nvPicPr>
          <p:cNvPr id="50" name="Picture 4">
            <a:extLst>
              <a:ext uri="{FF2B5EF4-FFF2-40B4-BE49-F238E27FC236}">
                <a16:creationId xmlns="" xmlns:a16="http://schemas.microsoft.com/office/drawing/2014/main" id="{2F2CCBA0-2534-4BDE-9BDD-E56CD8B4A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3468" y="921758"/>
            <a:ext cx="3965451" cy="1990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D6CEA4A-B426-47F4-9C2F-E8985C26FC29}"/>
              </a:ext>
            </a:extLst>
          </p:cNvPr>
          <p:cNvSpPr/>
          <p:nvPr/>
        </p:nvSpPr>
        <p:spPr>
          <a:xfrm>
            <a:off x="1143290" y="754650"/>
            <a:ext cx="9905710" cy="8160750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5918539"/>
              </a:avLst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Xin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Quý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mạnh</a:t>
            </a:r>
            <a:r>
              <a:rPr kumimoji="0" lang="en-US" sz="5400" b="1" i="0" u="none" strike="noStrike" kern="1200" cap="none" spc="0" normalizeH="0" baseline="0" noProof="0" dirty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khỏe</a:t>
            </a:r>
            <a:endParaRPr kumimoji="0" lang="en-US" sz="5400" b="1" i="0" u="none" strike="noStrike" kern="1200" cap="none" spc="0" normalizeH="0" baseline="0" noProof="0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96">
            <a:extLst>
              <a:ext uri="{FF2B5EF4-FFF2-40B4-BE49-F238E27FC236}">
                <a16:creationId xmlns="" xmlns:a16="http://schemas.microsoft.com/office/drawing/2014/main" id="{8769749C-CE41-40E6-8307-C235D0033288}"/>
              </a:ext>
            </a:extLst>
          </p:cNvPr>
          <p:cNvGrpSpPr>
            <a:grpSpLocks/>
          </p:cNvGrpSpPr>
          <p:nvPr/>
        </p:nvGrpSpPr>
        <p:grpSpPr bwMode="auto">
          <a:xfrm>
            <a:off x="-7646" y="55048"/>
            <a:ext cx="998538" cy="776288"/>
            <a:chOff x="2304" y="1632"/>
            <a:chExt cx="525" cy="480"/>
          </a:xfrm>
        </p:grpSpPr>
        <p:sp>
          <p:nvSpPr>
            <p:cNvPr id="13" name="Freeform 197">
              <a:extLst>
                <a:ext uri="{FF2B5EF4-FFF2-40B4-BE49-F238E27FC236}">
                  <a16:creationId xmlns="" xmlns:a16="http://schemas.microsoft.com/office/drawing/2014/main" id="{9B4468D6-AB96-4D21-A127-B7C3B4C9821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198">
              <a:extLst>
                <a:ext uri="{FF2B5EF4-FFF2-40B4-BE49-F238E27FC236}">
                  <a16:creationId xmlns="" xmlns:a16="http://schemas.microsoft.com/office/drawing/2014/main" id="{4C0C6681-3417-40CE-915B-58D31F25567C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Freeform 199">
              <a:extLst>
                <a:ext uri="{FF2B5EF4-FFF2-40B4-BE49-F238E27FC236}">
                  <a16:creationId xmlns="" xmlns:a16="http://schemas.microsoft.com/office/drawing/2014/main" id="{D4D7A4D3-2F3A-4A30-9737-43B74BF7FDDE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6" name="Freeform 200">
              <a:extLst>
                <a:ext uri="{FF2B5EF4-FFF2-40B4-BE49-F238E27FC236}">
                  <a16:creationId xmlns="" xmlns:a16="http://schemas.microsoft.com/office/drawing/2014/main" id="{CE6F3FC8-3C05-4AD1-AA97-958FDE124C78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Group 196">
            <a:extLst>
              <a:ext uri="{FF2B5EF4-FFF2-40B4-BE49-F238E27FC236}">
                <a16:creationId xmlns="" xmlns:a16="http://schemas.microsoft.com/office/drawing/2014/main" id="{3550C85A-6749-42BF-998E-FBEA0A8EE3FD}"/>
              </a:ext>
            </a:extLst>
          </p:cNvPr>
          <p:cNvGrpSpPr>
            <a:grpSpLocks/>
          </p:cNvGrpSpPr>
          <p:nvPr/>
        </p:nvGrpSpPr>
        <p:grpSpPr bwMode="auto">
          <a:xfrm>
            <a:off x="11228204" y="173384"/>
            <a:ext cx="1000125" cy="777875"/>
            <a:chOff x="2304" y="1632"/>
            <a:chExt cx="525" cy="480"/>
          </a:xfrm>
        </p:grpSpPr>
        <p:sp>
          <p:nvSpPr>
            <p:cNvPr id="18" name="Freeform 197">
              <a:extLst>
                <a:ext uri="{FF2B5EF4-FFF2-40B4-BE49-F238E27FC236}">
                  <a16:creationId xmlns="" xmlns:a16="http://schemas.microsoft.com/office/drawing/2014/main" id="{931E0E8A-968B-4362-AF4F-12A06D255B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9" name="Freeform 198">
              <a:extLst>
                <a:ext uri="{FF2B5EF4-FFF2-40B4-BE49-F238E27FC236}">
                  <a16:creationId xmlns="" xmlns:a16="http://schemas.microsoft.com/office/drawing/2014/main" id="{743704F0-67B8-4EE2-8A91-8FDE7C223A7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0" name="Freeform 199">
              <a:extLst>
                <a:ext uri="{FF2B5EF4-FFF2-40B4-BE49-F238E27FC236}">
                  <a16:creationId xmlns="" xmlns:a16="http://schemas.microsoft.com/office/drawing/2014/main" id="{B049545C-01FE-477C-8192-8254953539F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1" name="Freeform 200">
              <a:extLst>
                <a:ext uri="{FF2B5EF4-FFF2-40B4-BE49-F238E27FC236}">
                  <a16:creationId xmlns="" xmlns:a16="http://schemas.microsoft.com/office/drawing/2014/main" id="{4E7F80B0-4055-4072-842E-C26DE578793F}"/>
                </a:ext>
              </a:extLst>
            </p:cNvPr>
            <p:cNvSpPr>
              <a:spLocks/>
            </p:cNvSpPr>
            <p:nvPr/>
          </p:nvSpPr>
          <p:spPr bwMode="gray">
            <a:xfrm>
              <a:off x="250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2454B546-035B-4F81-B1EB-D03E59480032}"/>
              </a:ext>
            </a:extLst>
          </p:cNvPr>
          <p:cNvSpPr/>
          <p:nvPr/>
        </p:nvSpPr>
        <p:spPr>
          <a:xfrm>
            <a:off x="1524000" y="4815406"/>
            <a:ext cx="8686800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ngoan</a:t>
            </a:r>
            <a:endParaRPr kumimoji="0" lang="en-US" sz="4800" b="1" i="0" u="none" strike="noStrike" kern="1200" cap="none" spc="0" normalizeH="0" baseline="0" noProof="0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4" name="Picture 44" descr="POINSET2">
            <a:extLst>
              <a:ext uri="{FF2B5EF4-FFF2-40B4-BE49-F238E27FC236}">
                <a16:creationId xmlns="" xmlns:a16="http://schemas.microsoft.com/office/drawing/2014/main" id="{34FEFCE7-777F-40D9-9D69-340C272C8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057" y="5765459"/>
            <a:ext cx="1066547" cy="63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">
            <a:extLst>
              <a:ext uri="{FF2B5EF4-FFF2-40B4-BE49-F238E27FC236}">
                <a16:creationId xmlns="" xmlns:a16="http://schemas.microsoft.com/office/drawing/2014/main" id="{6A58E053-D022-4739-9C7A-DC33D8C09D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1226" y="6084946"/>
            <a:ext cx="7563285" cy="67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5" descr="POINSET2">
            <a:extLst>
              <a:ext uri="{FF2B5EF4-FFF2-40B4-BE49-F238E27FC236}">
                <a16:creationId xmlns="" xmlns:a16="http://schemas.microsoft.com/office/drawing/2014/main" id="{76A7EDB1-BA3D-4D91-86B7-D7CDF3413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13014" y="5611729"/>
            <a:ext cx="647649" cy="1133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Group 196">
            <a:extLst>
              <a:ext uri="{FF2B5EF4-FFF2-40B4-BE49-F238E27FC236}">
                <a16:creationId xmlns="" xmlns:a16="http://schemas.microsoft.com/office/drawing/2014/main" id="{B8061F9D-F683-43A1-9554-E1C4D1234F74}"/>
              </a:ext>
            </a:extLst>
          </p:cNvPr>
          <p:cNvGrpSpPr>
            <a:grpSpLocks/>
          </p:cNvGrpSpPr>
          <p:nvPr/>
        </p:nvGrpSpPr>
        <p:grpSpPr bwMode="auto">
          <a:xfrm>
            <a:off x="590118" y="6260091"/>
            <a:ext cx="933882" cy="497058"/>
            <a:chOff x="2304" y="1632"/>
            <a:chExt cx="525" cy="480"/>
          </a:xfrm>
        </p:grpSpPr>
        <p:sp>
          <p:nvSpPr>
            <p:cNvPr id="28" name="Freeform 197">
              <a:extLst>
                <a:ext uri="{FF2B5EF4-FFF2-40B4-BE49-F238E27FC236}">
                  <a16:creationId xmlns="" xmlns:a16="http://schemas.microsoft.com/office/drawing/2014/main" id="{3D2B6C27-B1AF-4DC5-8FDD-4B1DBB61CD64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98">
              <a:extLst>
                <a:ext uri="{FF2B5EF4-FFF2-40B4-BE49-F238E27FC236}">
                  <a16:creationId xmlns="" xmlns:a16="http://schemas.microsoft.com/office/drawing/2014/main" id="{DC6244BB-B1A3-4F53-91E7-0EC4E7BCB8FA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99">
              <a:extLst>
                <a:ext uri="{FF2B5EF4-FFF2-40B4-BE49-F238E27FC236}">
                  <a16:creationId xmlns="" xmlns:a16="http://schemas.microsoft.com/office/drawing/2014/main" id="{175474FB-EAE0-425D-8A8F-B895C0D14799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200">
              <a:extLst>
                <a:ext uri="{FF2B5EF4-FFF2-40B4-BE49-F238E27FC236}">
                  <a16:creationId xmlns="" xmlns:a16="http://schemas.microsoft.com/office/drawing/2014/main" id="{B83AB33C-F883-4CA1-AE12-5D47400FBF54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196">
            <a:extLst>
              <a:ext uri="{FF2B5EF4-FFF2-40B4-BE49-F238E27FC236}">
                <a16:creationId xmlns="" xmlns:a16="http://schemas.microsoft.com/office/drawing/2014/main" id="{A79F8BE3-5D9A-476D-9349-EA1315A17DD3}"/>
              </a:ext>
            </a:extLst>
          </p:cNvPr>
          <p:cNvGrpSpPr>
            <a:grpSpLocks/>
          </p:cNvGrpSpPr>
          <p:nvPr/>
        </p:nvGrpSpPr>
        <p:grpSpPr bwMode="auto">
          <a:xfrm>
            <a:off x="10668000" y="6178570"/>
            <a:ext cx="899770" cy="602000"/>
            <a:chOff x="2304" y="1632"/>
            <a:chExt cx="525" cy="480"/>
          </a:xfrm>
        </p:grpSpPr>
        <p:sp>
          <p:nvSpPr>
            <p:cNvPr id="33" name="Freeform 197">
              <a:extLst>
                <a:ext uri="{FF2B5EF4-FFF2-40B4-BE49-F238E27FC236}">
                  <a16:creationId xmlns="" xmlns:a16="http://schemas.microsoft.com/office/drawing/2014/main" id="{1247E9A4-1873-441B-AF03-51C9B0B0B366}"/>
                </a:ext>
              </a:extLst>
            </p:cNvPr>
            <p:cNvSpPr>
              <a:spLocks/>
            </p:cNvSpPr>
            <p:nvPr/>
          </p:nvSpPr>
          <p:spPr bwMode="gray">
            <a:xfrm>
              <a:off x="230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25"/>
                <a:gd name="T40" fmla="*/ 0 h 480"/>
                <a:gd name="T41" fmla="*/ 525 w 525"/>
                <a:gd name="T42" fmla="*/ 480 h 48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198">
              <a:extLst>
                <a:ext uri="{FF2B5EF4-FFF2-40B4-BE49-F238E27FC236}">
                  <a16:creationId xmlns="" xmlns:a16="http://schemas.microsoft.com/office/drawing/2014/main" id="{E0468E03-3E31-4715-A136-4D9E3190DAB5}"/>
                </a:ext>
              </a:extLst>
            </p:cNvPr>
            <p:cNvSpPr>
              <a:spLocks/>
            </p:cNvSpPr>
            <p:nvPr/>
          </p:nvSpPr>
          <p:spPr bwMode="gray">
            <a:xfrm>
              <a:off x="237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82"/>
                <a:gd name="T40" fmla="*/ 0 h 350"/>
                <a:gd name="T41" fmla="*/ 382 w 382"/>
                <a:gd name="T42" fmla="*/ 350 h 35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199">
              <a:extLst>
                <a:ext uri="{FF2B5EF4-FFF2-40B4-BE49-F238E27FC236}">
                  <a16:creationId xmlns="" xmlns:a16="http://schemas.microsoft.com/office/drawing/2014/main" id="{DF4DF9B0-8205-43CE-822E-10D2902ADE72}"/>
                </a:ext>
              </a:extLst>
            </p:cNvPr>
            <p:cNvSpPr>
              <a:spLocks/>
            </p:cNvSpPr>
            <p:nvPr/>
          </p:nvSpPr>
          <p:spPr bwMode="gray">
            <a:xfrm>
              <a:off x="243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70"/>
                <a:gd name="T40" fmla="*/ 0 h 332"/>
                <a:gd name="T41" fmla="*/ 270 w 270"/>
                <a:gd name="T42" fmla="*/ 332 h 33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3366FF"/>
                </a:gs>
                <a:gs pos="25000">
                  <a:srgbClr val="01A78F"/>
                </a:gs>
                <a:gs pos="50000">
                  <a:srgbClr val="FFFF00"/>
                </a:gs>
                <a:gs pos="75000">
                  <a:srgbClr val="FF6633"/>
                </a:gs>
                <a:gs pos="100000">
                  <a:srgbClr val="FF3399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200">
              <a:extLst>
                <a:ext uri="{FF2B5EF4-FFF2-40B4-BE49-F238E27FC236}">
                  <a16:creationId xmlns="" xmlns:a16="http://schemas.microsoft.com/office/drawing/2014/main" id="{C1A92ABA-3A99-4ABC-8B90-EBB24866216E}"/>
                </a:ext>
              </a:extLst>
            </p:cNvPr>
            <p:cNvSpPr>
              <a:spLocks/>
            </p:cNvSpPr>
            <p:nvPr/>
          </p:nvSpPr>
          <p:spPr bwMode="gray">
            <a:xfrm>
              <a:off x="253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8"/>
                <a:gd name="T40" fmla="*/ 0 h 85"/>
                <a:gd name="T41" fmla="*/ 68 w 68"/>
                <a:gd name="T42" fmla="*/ 85 h 8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pic>
        <p:nvPicPr>
          <p:cNvPr id="2" name="Giai-Dieu-To-Quoc-Trong-Tan">
            <a:hlinkClick r:id="" action="ppaction://media"/>
            <a:extLst>
              <a:ext uri="{FF2B5EF4-FFF2-40B4-BE49-F238E27FC236}">
                <a16:creationId xmlns="" xmlns:a16="http://schemas.microsoft.com/office/drawing/2014/main" id="{DBA9378F-F58D-41EE-9BA0-5122B1C08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7168" y="5651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127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10 địa điểm du lịch đẹp nhất châu Âu - QuanTriMang.com">
            <a:extLst>
              <a:ext uri="{FF2B5EF4-FFF2-40B4-BE49-F238E27FC236}">
                <a16:creationId xmlns="" xmlns:a16="http://schemas.microsoft.com/office/drawing/2014/main" id="{26226FC0-5431-8A56-2B4E-CC9B30720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2760" y="0"/>
            <a:ext cx="9912859" cy="66085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hững hình ảnh sẽ tiết lộ bạn đã đi du lịch Châu Âu - PYS Travel">
            <a:extLst>
              <a:ext uri="{FF2B5EF4-FFF2-40B4-BE49-F238E27FC236}">
                <a16:creationId xmlns="" xmlns:a16="http://schemas.microsoft.com/office/drawing/2014/main" id="{D6A6C444-9205-3D3D-20AC-58C0198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44" y="51077"/>
            <a:ext cx="11758498" cy="66085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hám phá Châu Âu cổ kính, hoa lệ qua hình ảnh du lịch">
            <a:extLst>
              <a:ext uri="{FF2B5EF4-FFF2-40B4-BE49-F238E27FC236}">
                <a16:creationId xmlns="" xmlns:a16="http://schemas.microsoft.com/office/drawing/2014/main" id="{139D0C52-4781-F875-7B5F-60240914E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4"/>
            <a:ext cx="9854711" cy="67610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="" xmlns:a16="http://schemas.microsoft.com/office/drawing/2014/main" id="{EEBEA23A-90CA-AE88-0E8F-A2321E92E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379" y="58213"/>
            <a:ext cx="9949240" cy="66719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ACCFB01B-A206-E6C1-70F8-EED5EBB71DC8}"/>
              </a:ext>
            </a:extLst>
          </p:cNvPr>
          <p:cNvSpPr/>
          <p:nvPr/>
        </p:nvSpPr>
        <p:spPr>
          <a:xfrm>
            <a:off x="74758" y="96063"/>
            <a:ext cx="2206608" cy="6704639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 Quan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27391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FA0FBA6-9890-1EE5-BDA5-5A3A4FD74475}"/>
              </a:ext>
            </a:extLst>
          </p:cNvPr>
          <p:cNvSpPr txBox="1"/>
          <p:nvPr/>
        </p:nvSpPr>
        <p:spPr>
          <a:xfrm>
            <a:off x="152401" y="2288515"/>
            <a:ext cx="5979455" cy="29510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Thế kỉ thứ III, đế quốc La Mã lâm vào tình trạng khủng hoảng. Các cuộc đấu tranh c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 lệ dẫn đến tình trạng sản xuất sút kém, xã hội ngày càng rối ren.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Nửa cuối thế kỉ V, các bộ tộc người Giéc – man từ phương Bắc tràn xuống xâm chiếm lãnh thổ, đưa đến sự diệt vong của đế quốc La Mã (476). 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Chế độ phong kiến từng bước được hình thành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288A339-58B5-3743-36B6-2A4CDEB1E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4945" y="2288515"/>
            <a:ext cx="5497628" cy="2448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756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248400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11039" y="1772743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74565" y="2777739"/>
            <a:ext cx="6204204" cy="398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IX.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1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dệt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đúc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>
              <a:lnSpc>
                <a:spcPct val="150000"/>
              </a:lnSpc>
            </a:pPr>
            <a:endParaRPr lang="en-US" sz="19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ED0004E-419B-4900-29CF-47E769A16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3516" y="2507850"/>
            <a:ext cx="5630695" cy="32384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A7BE2B9-BCC2-70E3-8363-B47DB86F86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8769" y="5830773"/>
            <a:ext cx="5540188" cy="260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0053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47BC5CB-9711-AA6A-8F47-9BC3A194669C}"/>
              </a:ext>
            </a:extLst>
          </p:cNvPr>
          <p:cNvSpPr txBox="1"/>
          <p:nvPr/>
        </p:nvSpPr>
        <p:spPr>
          <a:xfrm>
            <a:off x="152400" y="180190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Quá trình hình thành xã hội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99CFB5E-8EFB-990E-B022-AFCBE756EFC8}"/>
              </a:ext>
            </a:extLst>
          </p:cNvPr>
          <p:cNvSpPr txBox="1"/>
          <p:nvPr/>
        </p:nvSpPr>
        <p:spPr>
          <a:xfrm>
            <a:off x="104617" y="2171238"/>
            <a:ext cx="60944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Lãnh địa phong kiến và quan hệ xã hội của chế độ phong kiến ở Tây Âu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885BA1F-1958-3F3B-F416-5D20FC473F6A}"/>
              </a:ext>
            </a:extLst>
          </p:cNvPr>
          <p:cNvSpPr txBox="1"/>
          <p:nvPr/>
        </p:nvSpPr>
        <p:spPr>
          <a:xfrm>
            <a:off x="129312" y="2645076"/>
            <a:ext cx="6204204" cy="4580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a.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AE434815-F397-FDFB-A182-98E13300569B}"/>
              </a:ext>
            </a:extLst>
          </p:cNvPr>
          <p:cNvSpPr txBox="1"/>
          <p:nvPr/>
        </p:nvSpPr>
        <p:spPr>
          <a:xfrm>
            <a:off x="129312" y="2968040"/>
            <a:ext cx="5779655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b. Quan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sung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sướng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ruộng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cầy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trồng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trọt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nộp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=&gt;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nông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nô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hệ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cấp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bóc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lột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61FF228-A326-E1F2-962A-615014CC71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4293" y="1880563"/>
            <a:ext cx="4295394" cy="4681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821027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370488" y="1766725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896722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đời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Chúa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26BA5195-53F8-FBC3-3250-8E4FDFC22074}"/>
              </a:ext>
            </a:extLst>
          </p:cNvPr>
          <p:cNvSpPr txBox="1"/>
          <p:nvPr/>
        </p:nvSpPr>
        <p:spPr>
          <a:xfrm>
            <a:off x="198966" y="2252657"/>
            <a:ext cx="6158484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Giu-đê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Giê-ru-sa-lem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nay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Palestin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(La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Nguồn gốc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thừa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lí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vi-VN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Khi mới ra đời, Thiên Chúa giáo bị đế quốc La Mã ngăn cản.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Thời trung đại, Thiên Chúa giáo trở thành tư tưởng thống trị của giai cấp phong kiến.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1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Thiên Chúa giáo trở thành thế lực rất lớn về chính trị, kinh tế, văn hóa, xã hội ở Tây Âu.</a:t>
            </a:r>
            <a:endParaRPr lang="en-US" sz="1600" b="1" i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4E56D80-8B1C-983D-B50E-1E4DE9C88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9327" y="2252657"/>
            <a:ext cx="5247288" cy="35978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14766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25F109B-FCC1-794F-091C-2D91FD09A46C}"/>
              </a:ext>
            </a:extLst>
          </p:cNvPr>
          <p:cNvSpPr txBox="1"/>
          <p:nvPr/>
        </p:nvSpPr>
        <p:spPr>
          <a:xfrm>
            <a:off x="198966" y="170685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trung</a:t>
            </a:r>
            <a:r>
              <a:rPr lang="en-US" sz="1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828CBB1-0837-03F3-8F27-BADE63D6759C}"/>
              </a:ext>
            </a:extLst>
          </p:cNvPr>
          <p:cNvSpPr txBox="1"/>
          <p:nvPr/>
        </p:nvSpPr>
        <p:spPr>
          <a:xfrm>
            <a:off x="212821" y="2036988"/>
            <a:ext cx="6119772" cy="2535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Cuối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kỉ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XI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Nguyên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gắn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liền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xuất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thợ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nơi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thuận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lợi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xưởng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cửa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tứ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3C646B30-4A80-E8EC-1202-E725770256A9}"/>
              </a:ext>
            </a:extLst>
          </p:cNvPr>
          <p:cNvSpPr txBox="1"/>
          <p:nvPr/>
        </p:nvSpPr>
        <p:spPr>
          <a:xfrm>
            <a:off x="198966" y="4505394"/>
            <a:ext cx="6211454" cy="873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điểm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phố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xá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bến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càng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rạp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đạo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thủ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thương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nghiệp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5518DB3-2CE1-C0C0-43EA-17098845C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093" y="2036988"/>
            <a:ext cx="5707875" cy="41151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430000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92683A23-AEFE-3F32-5041-7C756C4BA13B}"/>
              </a:ext>
            </a:extLst>
          </p:cNvPr>
          <p:cNvSpPr txBox="1"/>
          <p:nvPr/>
        </p:nvSpPr>
        <p:spPr>
          <a:xfrm>
            <a:off x="2061882" y="87649"/>
            <a:ext cx="8274423" cy="49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CHƯƠNG I. </a:t>
            </a:r>
            <a:r>
              <a:rPr lang="en-US" sz="20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 ÂU TỪ THẾ KỈ V ĐẾN NỬA ĐẦU THẾ KỈ XVI</a:t>
            </a:r>
            <a:endParaRPr lang="en-US" sz="16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9455AB1-2C2C-675F-B5AD-1317339C156C}"/>
              </a:ext>
            </a:extLst>
          </p:cNvPr>
          <p:cNvSpPr txBox="1"/>
          <p:nvPr/>
        </p:nvSpPr>
        <p:spPr>
          <a:xfrm>
            <a:off x="2568387" y="417783"/>
            <a:ext cx="7261412" cy="1289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algn="ctr">
              <a:lnSpc>
                <a:spcPct val="150000"/>
              </a:lnSpc>
            </a:pPr>
            <a:r>
              <a:rPr lang="vi-VN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Bài 1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ctr">
              <a:lnSpc>
                <a:spcPct val="150000"/>
              </a:lnSpc>
            </a:pPr>
            <a:r>
              <a:rPr lang="en-US" sz="18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QUÁ TRÌNH HÌNH THÀNH VÀ PHÁT TRIỂN CHẾ ĐỘ PHONG KIẾN Ở TÂY ÂU</a:t>
            </a:r>
            <a:endParaRPr lang="en-US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2B1BC10A-B327-0FA7-B4CB-8B04F640582E}"/>
              </a:ext>
            </a:extLst>
          </p:cNvPr>
          <p:cNvCxnSpPr>
            <a:cxnSpLocks/>
          </p:cNvCxnSpPr>
          <p:nvPr/>
        </p:nvCxnSpPr>
        <p:spPr>
          <a:xfrm>
            <a:off x="6185238" y="1801906"/>
            <a:ext cx="0" cy="4867835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D682B16-CC44-16E6-C138-CF5EFCF16E3C}"/>
              </a:ext>
            </a:extLst>
          </p:cNvPr>
          <p:cNvSpPr txBox="1"/>
          <p:nvPr/>
        </p:nvSpPr>
        <p:spPr>
          <a:xfrm>
            <a:off x="259080" y="1904512"/>
            <a:ext cx="566098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Ý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nghĩa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br>
              <a:rPr lang="en-US" sz="2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lãnh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hàng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óp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xóa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bỏ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chế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P.K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quyền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cơ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xây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dựng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nền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mới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ĐH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Tây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Âu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lại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khí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do,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cởi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mở</a:t>
            </a: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400" dirty="0">
                <a:latin typeface="Times New Roman" panose="02020603050405020304" pitchFamily="18" charset="0"/>
              </a:rPr>
              <a:t>+ </a:t>
            </a:r>
            <a:r>
              <a:rPr lang="en-US" sz="2400" dirty="0" err="1">
                <a:latin typeface="Times New Roman" panose="02020603050405020304" pitchFamily="18" charset="0"/>
              </a:rPr>
              <a:t>Xuất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hiện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tầng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lớp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</a:rPr>
              <a:t>dân</a:t>
            </a:r>
            <a:endParaRPr lang="en-US" sz="2400" dirty="0"/>
          </a:p>
        </p:txBody>
      </p:sp>
      <p:pic>
        <p:nvPicPr>
          <p:cNvPr id="1026" name="Picture 2" descr="Đại học Bologna - một trong những ngôi trường có kiến trúc tinh xảo nhất  thế giới - Tạp chí Kiến Trúc">
            <a:extLst>
              <a:ext uri="{FF2B5EF4-FFF2-40B4-BE49-F238E27FC236}">
                <a16:creationId xmlns="" xmlns:a16="http://schemas.microsoft.com/office/drawing/2014/main" id="{1536C32D-1C3D-B1C3-6096-6689FEF2A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5398" y="1904512"/>
            <a:ext cx="5102345" cy="43042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75A8687D-F276-C0E5-AA4D-D47510F99F45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Bô-lô-nha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(I-ta-li-a)</a:t>
            </a:r>
          </a:p>
        </p:txBody>
      </p:sp>
      <p:pic>
        <p:nvPicPr>
          <p:cNvPr id="1028" name="Picture 4" descr="Tổng quan về Đại học Oxford của Anh Quốc - University of Oxford">
            <a:extLst>
              <a:ext uri="{FF2B5EF4-FFF2-40B4-BE49-F238E27FC236}">
                <a16:creationId xmlns="" xmlns:a16="http://schemas.microsoft.com/office/drawing/2014/main" id="{118B2A05-716E-1B23-AD25-F486B8586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7220" y="2107909"/>
            <a:ext cx="5810771" cy="38974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476870F8-6BB3-AC26-EFA6-9D55794F63E3}"/>
              </a:ext>
            </a:extLst>
          </p:cNvPr>
          <p:cNvSpPr txBox="1"/>
          <p:nvPr/>
        </p:nvSpPr>
        <p:spPr>
          <a:xfrm>
            <a:off x="7790688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Ox-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(Anh)</a:t>
            </a:r>
          </a:p>
        </p:txBody>
      </p:sp>
      <p:pic>
        <p:nvPicPr>
          <p:cNvPr id="1032" name="Picture 8" descr="Trường Đại học Paris 1 Panthéon – Sorbonne | Du học Pháp 2015 cùng Việt  Phát VTI">
            <a:extLst>
              <a:ext uri="{FF2B5EF4-FFF2-40B4-BE49-F238E27FC236}">
                <a16:creationId xmlns="" xmlns:a16="http://schemas.microsoft.com/office/drawing/2014/main" id="{7744D2E2-0E3F-9BF7-F1AD-97B47BEA5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2150" y="2212847"/>
            <a:ext cx="5600770" cy="37276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A3D4BCF8-5876-8C06-C4EE-B91ADF23F9B6}"/>
              </a:ext>
            </a:extLst>
          </p:cNvPr>
          <p:cNvSpPr txBox="1"/>
          <p:nvPr/>
        </p:nvSpPr>
        <p:spPr>
          <a:xfrm>
            <a:off x="7854696" y="6281928"/>
            <a:ext cx="2999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Xoóc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-bon (Anh)</a:t>
            </a:r>
          </a:p>
        </p:txBody>
      </p:sp>
    </p:spTree>
    <p:extLst>
      <p:ext uri="{BB962C8B-B14F-4D97-AF65-F5344CB8AC3E}">
        <p14:creationId xmlns:p14="http://schemas.microsoft.com/office/powerpoint/2010/main" val="5048800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  <p:bldP spid="24" grpId="0"/>
      <p:bldP spid="24" grpId="1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4B18E45-0B62-0359-E717-B095C0B31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85" y="320919"/>
            <a:ext cx="8288215" cy="62161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5D5AAA6-2795-6AC7-7C6C-1A51E6FC1242}"/>
              </a:ext>
            </a:extLst>
          </p:cNvPr>
          <p:cNvSpPr txBox="1"/>
          <p:nvPr/>
        </p:nvSpPr>
        <p:spPr>
          <a:xfrm>
            <a:off x="3358661" y="2790091"/>
            <a:ext cx="51112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5232221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356</TotalTime>
  <Words>1155</Words>
  <Application>Microsoft Office PowerPoint</Application>
  <PresentationFormat>Custom</PresentationFormat>
  <Paragraphs>91</Paragraphs>
  <Slides>17</Slides>
  <Notes>1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Thi Ha GV</dc:creator>
  <cp:lastModifiedBy>Admin</cp:lastModifiedBy>
  <cp:revision>11</cp:revision>
  <dcterms:created xsi:type="dcterms:W3CDTF">2022-06-19T11:40:22Z</dcterms:created>
  <dcterms:modified xsi:type="dcterms:W3CDTF">2025-04-17T03:20:10Z</dcterms:modified>
</cp:coreProperties>
</file>