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notesMasterIdLst>
    <p:notesMasterId r:id="rId26"/>
  </p:notesMasterIdLst>
  <p:sldIdLst>
    <p:sldId id="361" r:id="rId4"/>
    <p:sldId id="710" r:id="rId5"/>
    <p:sldId id="369" r:id="rId6"/>
    <p:sldId id="370" r:id="rId7"/>
    <p:sldId id="453" r:id="rId8"/>
    <p:sldId id="540" r:id="rId9"/>
    <p:sldId id="503" r:id="rId10"/>
    <p:sldId id="610" r:id="rId11"/>
    <p:sldId id="673" r:id="rId12"/>
    <p:sldId id="676" r:id="rId13"/>
    <p:sldId id="674" r:id="rId14"/>
    <p:sldId id="675" r:id="rId15"/>
    <p:sldId id="677" r:id="rId16"/>
    <p:sldId id="622" r:id="rId17"/>
    <p:sldId id="623" r:id="rId18"/>
    <p:sldId id="678" r:id="rId19"/>
    <p:sldId id="679" r:id="rId20"/>
    <p:sldId id="680" r:id="rId21"/>
    <p:sldId id="681" r:id="rId22"/>
    <p:sldId id="682" r:id="rId23"/>
    <p:sldId id="683" r:id="rId24"/>
    <p:sldId id="696" r:id="rId25"/>
  </p:sldIdLst>
  <p:sldSz cx="12192000" cy="6858000"/>
  <p:notesSz cx="6858000" cy="9144000"/>
  <p:defaultTextStyle>
    <a:defPPr>
      <a:defRPr lang="en-US"/>
    </a:defPPr>
    <a:lvl1pPr marL="0" lvl="0"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1pPr>
    <a:lvl2pPr marL="457200" lvl="1"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2pPr>
    <a:lvl3pPr marL="914400" lvl="2"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3pPr>
    <a:lvl4pPr marL="1371600" lvl="3"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4pPr>
    <a:lvl5pPr marL="1828800" lvl="4"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5pPr>
    <a:lvl6pPr marL="2286000" lvl="5"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6pPr>
    <a:lvl7pPr marL="2743200" lvl="6"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7pPr>
    <a:lvl8pPr marL="3200400" lvl="7"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8pPr>
    <a:lvl9pPr marL="3657600" lvl="8" indent="0" algn="l" defTabSz="457200" rtl="0" eaLnBrk="0" fontAlgn="base" latinLnBrk="0" hangingPunct="0">
      <a:lnSpc>
        <a:spcPct val="100000"/>
      </a:lnSpc>
      <a:spcBef>
        <a:spcPct val="0"/>
      </a:spcBef>
      <a:spcAft>
        <a:spcPct val="0"/>
      </a:spcAft>
      <a:buNone/>
      <a:defRPr b="0" i="0" u="none" kern="1200" baseline="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20B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p:restoredTop sz="95794"/>
  </p:normalViewPr>
  <p:slideViewPr>
    <p:cSldViewPr snapToGrid="0" showGuides="1">
      <p:cViewPr>
        <p:scale>
          <a:sx n="120" d="100"/>
          <a:sy n="120" d="100"/>
        </p:scale>
        <p:origin x="-120" y="-28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viewProps" Target="viewProps.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Chỗ dành sẵn cho Đầu trang 1"/>
          <p:cNvSpPr>
            <a:spLocks noGrp="1"/>
          </p:cNvSpPr>
          <p:nvPr>
            <p:ph type="hdr" sz="quarter"/>
          </p:nvPr>
        </p:nvSpPr>
        <p:spPr>
          <a:xfrm>
            <a:off x="0" y="0"/>
            <a:ext cx="2971800" cy="458788"/>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3" name="Chỗ dành sẵn cho Ngày tháng 2"/>
          <p:cNvSpPr>
            <a:spLocks noGrp="1"/>
          </p:cNvSpPr>
          <p:nvPr>
            <p:ph type="dt" idx="1"/>
          </p:nvPr>
        </p:nvSpPr>
        <p:spPr>
          <a:xfrm>
            <a:off x="3884613" y="0"/>
            <a:ext cx="2971800" cy="458788"/>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marL="0" marR="0" lvl="0" indent="0" algn="r" defTabSz="457200" rtl="0" eaLnBrk="1" fontAlgn="auto" latinLnBrk="0" hangingPunct="1">
              <a:lnSpc>
                <a:spcPct val="100000"/>
              </a:lnSpc>
              <a:spcBef>
                <a:spcPts val="0"/>
              </a:spcBef>
              <a:spcAft>
                <a:spcPts val="0"/>
              </a:spcAft>
              <a:buClrTx/>
              <a:buSzTx/>
              <a:buFontTx/>
              <a:buNone/>
              <a:defRPr/>
            </a:pPr>
            <a:fld id="{6014AC4F-6D39-4046-9916-7B472075A330}" type="datetimeFigureOut">
              <a:rPr kumimoji="0" lang="en-US" sz="1200" b="0" i="0" u="none" strike="noStrike" kern="1200" cap="none" spc="0" normalizeH="0" baseline="0" noProof="0">
                <a:ln>
                  <a:noFill/>
                </a:ln>
                <a:solidFill>
                  <a:schemeClr val="tx1"/>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4" name="Chỗ dành sẵn cho Hình ảnh của Bản chiế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5" name="Chỗ dành sẵn cho Ghi ch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vi-VN" altLang="x-none"/>
              <a:t>Bấm để chỉnh sửa kiểu văn bản của Bản cái</a:t>
            </a:r>
          </a:p>
          <a:p>
            <a:pPr lvl="1"/>
            <a:r>
              <a:rPr lang="vi-VN" altLang="x-none"/>
              <a:t>Mức hai</a:t>
            </a:r>
          </a:p>
          <a:p>
            <a:pPr lvl="2"/>
            <a:r>
              <a:rPr lang="vi-VN" altLang="x-none"/>
              <a:t>Mức ba</a:t>
            </a:r>
          </a:p>
          <a:p>
            <a:pPr lvl="3"/>
            <a:r>
              <a:rPr lang="vi-VN" altLang="x-none"/>
              <a:t>Mức bốn</a:t>
            </a:r>
          </a:p>
          <a:p>
            <a:pPr lvl="4"/>
            <a:r>
              <a:rPr lang="vi-VN" altLang="x-none"/>
              <a:t>Mức năm</a:t>
            </a:r>
          </a:p>
        </p:txBody>
      </p:sp>
      <p:sp>
        <p:nvSpPr>
          <p:cNvPr id="6" name="Chỗ dành sẵn cho Chân trang 5"/>
          <p:cNvSpPr>
            <a:spLocks noGrp="1"/>
          </p:cNvSpPr>
          <p:nvPr>
            <p:ph type="ftr" sz="quarter" idx="4"/>
          </p:nvPr>
        </p:nvSpPr>
        <p:spPr>
          <a:xfrm>
            <a:off x="0" y="8685213"/>
            <a:ext cx="2971800" cy="458788"/>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solidFill>
              <a:effectLst/>
              <a:uLnTx/>
              <a:uFillTx/>
              <a:latin typeface="+mn-lt"/>
              <a:ea typeface="+mn-ea"/>
              <a:cs typeface="+mn-cs"/>
            </a:endParaRPr>
          </a:p>
        </p:txBody>
      </p:sp>
      <p:sp>
        <p:nvSpPr>
          <p:cNvPr id="7" name="Chỗ dành sẵn cho Số hiệu Bản chiếu 6"/>
          <p:cNvSpPr>
            <a:spLocks noGrp="1"/>
          </p:cNvSpPr>
          <p:nvPr>
            <p:ph type="sldNum" sz="quarter" idx="5"/>
          </p:nvPr>
        </p:nvSpPr>
        <p:spPr>
          <a:xfrm>
            <a:off x="3884613" y="8685213"/>
            <a:ext cx="2971800" cy="458788"/>
          </a:xfrm>
          <a:prstGeom prst="rect">
            <a:avLst/>
          </a:prstGeom>
        </p:spPr>
        <p:txBody>
          <a:bodyPr vert="horz" wrap="square" lIns="91440" tIns="45720" rIns="91440" bIns="45720" numCol="1" anchor="b" anchorCtr="0" compatLnSpc="1"/>
          <a:lstStyle/>
          <a:p>
            <a:pPr lvl="0" algn="r" eaLnBrk="1" hangingPunct="1">
              <a:buNone/>
            </a:pPr>
            <a:fld id="{9A0DB2DC-4C9A-4742-B13C-FB6460FD3503}" type="slidenum">
              <a:rPr lang="en-US" altLang="en-US" sz="1200">
                <a:latin typeface="Calibri" panose="020F0502020204030204" charset="0"/>
              </a:rPr>
              <a:t>‹#›</a:t>
            </a:fld>
            <a:endParaRPr lang="en-US" altLang="en-US" sz="1200">
              <a:latin typeface="Calibri" panose="020F0502020204030204" charset="0"/>
            </a:endParaRPr>
          </a:p>
        </p:txBody>
      </p:sp>
    </p:spTree>
    <p:extLst>
      <p:ext uri="{BB962C8B-B14F-4D97-AF65-F5344CB8AC3E}">
        <p14:creationId xmlns:p14="http://schemas.microsoft.com/office/powerpoint/2010/main" val="593977209"/>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3</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41986" name="Rectangle 2"/>
          <p:cNvSpPr>
            <a:spLocks noGrp="1" noRot="1" noChangeAspect="1" noTextEdit="1"/>
          </p:cNvSpPr>
          <p:nvPr>
            <p:ph type="sldImg"/>
          </p:nvPr>
        </p:nvSpPr>
        <p:spPr>
          <a:ln>
            <a:solidFill>
              <a:srgbClr val="000000">
                <a:alpha val="100000"/>
              </a:srgbClr>
            </a:solidFill>
            <a:miter lim="800000"/>
          </a:ln>
        </p:spPr>
      </p:sp>
      <p:sp>
        <p:nvSpPr>
          <p:cNvPr id="41987"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12</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0418" name="Rectangle 2"/>
          <p:cNvSpPr>
            <a:spLocks noGrp="1" noRot="1" noChangeAspect="1" noTextEdit="1"/>
          </p:cNvSpPr>
          <p:nvPr>
            <p:ph type="sldImg"/>
          </p:nvPr>
        </p:nvSpPr>
        <p:spPr>
          <a:ln>
            <a:solidFill>
              <a:srgbClr val="000000">
                <a:alpha val="100000"/>
              </a:srgbClr>
            </a:solidFill>
            <a:miter lim="800000"/>
          </a:ln>
        </p:spPr>
      </p:sp>
      <p:sp>
        <p:nvSpPr>
          <p:cNvPr id="60419"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13</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2466" name="Rectangle 2"/>
          <p:cNvSpPr>
            <a:spLocks noGrp="1" noRot="1" noChangeAspect="1" noTextEdit="1"/>
          </p:cNvSpPr>
          <p:nvPr>
            <p:ph type="sldImg"/>
          </p:nvPr>
        </p:nvSpPr>
        <p:spPr>
          <a:ln>
            <a:solidFill>
              <a:srgbClr val="000000">
                <a:alpha val="100000"/>
              </a:srgbClr>
            </a:solidFill>
            <a:miter lim="800000"/>
          </a:ln>
        </p:spPr>
      </p:sp>
      <p:sp>
        <p:nvSpPr>
          <p:cNvPr id="62467"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14</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4514" name="Rectangle 2"/>
          <p:cNvSpPr>
            <a:spLocks noGrp="1" noRot="1" noChangeAspect="1" noTextEdit="1"/>
          </p:cNvSpPr>
          <p:nvPr>
            <p:ph type="sldImg"/>
          </p:nvPr>
        </p:nvSpPr>
        <p:spPr>
          <a:ln>
            <a:solidFill>
              <a:srgbClr val="000000">
                <a:alpha val="100000"/>
              </a:srgbClr>
            </a:solidFill>
            <a:miter lim="800000"/>
          </a:ln>
        </p:spPr>
      </p:sp>
      <p:sp>
        <p:nvSpPr>
          <p:cNvPr id="64515"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15</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6562" name="Rectangle 2"/>
          <p:cNvSpPr>
            <a:spLocks noGrp="1" noRot="1" noChangeAspect="1" noTextEdit="1"/>
          </p:cNvSpPr>
          <p:nvPr>
            <p:ph type="sldImg"/>
          </p:nvPr>
        </p:nvSpPr>
        <p:spPr>
          <a:ln>
            <a:solidFill>
              <a:srgbClr val="000000">
                <a:alpha val="100000"/>
              </a:srgbClr>
            </a:solidFill>
            <a:miter lim="800000"/>
          </a:ln>
        </p:spPr>
      </p:sp>
      <p:sp>
        <p:nvSpPr>
          <p:cNvPr id="66563"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16</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68610" name="Rectangle 2"/>
          <p:cNvSpPr>
            <a:spLocks noGrp="1" noRot="1" noChangeAspect="1" noTextEdit="1"/>
          </p:cNvSpPr>
          <p:nvPr>
            <p:ph type="sldImg"/>
          </p:nvPr>
        </p:nvSpPr>
        <p:spPr>
          <a:ln>
            <a:solidFill>
              <a:srgbClr val="000000">
                <a:alpha val="100000"/>
              </a:srgbClr>
            </a:solidFill>
            <a:miter lim="800000"/>
          </a:ln>
        </p:spPr>
      </p:sp>
      <p:sp>
        <p:nvSpPr>
          <p:cNvPr id="68611"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17</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0658" name="Rectangle 2"/>
          <p:cNvSpPr>
            <a:spLocks noGrp="1" noRot="1" noChangeAspect="1" noTextEdit="1"/>
          </p:cNvSpPr>
          <p:nvPr>
            <p:ph type="sldImg"/>
          </p:nvPr>
        </p:nvSpPr>
        <p:spPr>
          <a:ln>
            <a:solidFill>
              <a:srgbClr val="000000">
                <a:alpha val="100000"/>
              </a:srgbClr>
            </a:solidFill>
            <a:miter lim="800000"/>
          </a:ln>
        </p:spPr>
      </p:sp>
      <p:sp>
        <p:nvSpPr>
          <p:cNvPr id="70659"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18</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2706" name="Rectangle 2"/>
          <p:cNvSpPr>
            <a:spLocks noGrp="1" noRot="1" noChangeAspect="1" noTextEdit="1"/>
          </p:cNvSpPr>
          <p:nvPr>
            <p:ph type="sldImg"/>
          </p:nvPr>
        </p:nvSpPr>
        <p:spPr>
          <a:ln>
            <a:solidFill>
              <a:srgbClr val="000000">
                <a:alpha val="100000"/>
              </a:srgbClr>
            </a:solidFill>
            <a:miter lim="800000"/>
          </a:ln>
        </p:spPr>
      </p:sp>
      <p:sp>
        <p:nvSpPr>
          <p:cNvPr id="72707"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3"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19</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4754" name="Rectangle 2"/>
          <p:cNvSpPr>
            <a:spLocks noGrp="1" noRot="1" noChangeAspect="1" noTextEdit="1"/>
          </p:cNvSpPr>
          <p:nvPr>
            <p:ph type="sldImg"/>
          </p:nvPr>
        </p:nvSpPr>
        <p:spPr>
          <a:ln>
            <a:solidFill>
              <a:srgbClr val="000000">
                <a:alpha val="100000"/>
              </a:srgbClr>
            </a:solidFill>
            <a:miter lim="800000"/>
          </a:ln>
        </p:spPr>
      </p:sp>
      <p:sp>
        <p:nvSpPr>
          <p:cNvPr id="74755"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1"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20</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6802" name="Rectangle 2"/>
          <p:cNvSpPr>
            <a:spLocks noGrp="1" noRot="1" noChangeAspect="1" noTextEdit="1"/>
          </p:cNvSpPr>
          <p:nvPr>
            <p:ph type="sldImg"/>
          </p:nvPr>
        </p:nvSpPr>
        <p:spPr>
          <a:ln>
            <a:solidFill>
              <a:srgbClr val="000000">
                <a:alpha val="100000"/>
              </a:srgbClr>
            </a:solidFill>
            <a:miter lim="800000"/>
          </a:ln>
        </p:spPr>
      </p:sp>
      <p:sp>
        <p:nvSpPr>
          <p:cNvPr id="76803"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49"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21</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78850" name="Rectangle 2"/>
          <p:cNvSpPr>
            <a:spLocks noGrp="1" noRot="1" noChangeAspect="1" noTextEdit="1"/>
          </p:cNvSpPr>
          <p:nvPr>
            <p:ph type="sldImg"/>
          </p:nvPr>
        </p:nvSpPr>
        <p:spPr>
          <a:ln>
            <a:solidFill>
              <a:srgbClr val="000000">
                <a:alpha val="100000"/>
              </a:srgbClr>
            </a:solidFill>
            <a:miter lim="800000"/>
          </a:ln>
        </p:spPr>
      </p:sp>
      <p:sp>
        <p:nvSpPr>
          <p:cNvPr id="78851"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4</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44034" name="Rectangle 2"/>
          <p:cNvSpPr>
            <a:spLocks noGrp="1" noRot="1" noChangeAspect="1" noTextEdit="1"/>
          </p:cNvSpPr>
          <p:nvPr>
            <p:ph type="sldImg"/>
          </p:nvPr>
        </p:nvSpPr>
        <p:spPr>
          <a:ln>
            <a:solidFill>
              <a:srgbClr val="000000">
                <a:alpha val="100000"/>
              </a:srgbClr>
            </a:solidFill>
            <a:miter lim="800000"/>
          </a:ln>
        </p:spPr>
      </p:sp>
      <p:sp>
        <p:nvSpPr>
          <p:cNvPr id="44035"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7"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22</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111618" name="Rectangle 2"/>
          <p:cNvSpPr>
            <a:spLocks noGrp="1" noRot="1" noChangeAspect="1" noTextEdit="1"/>
          </p:cNvSpPr>
          <p:nvPr>
            <p:ph type="sldImg"/>
          </p:nvPr>
        </p:nvSpPr>
        <p:spPr>
          <a:ln>
            <a:solidFill>
              <a:srgbClr val="000000">
                <a:alpha val="100000"/>
              </a:srgbClr>
            </a:solidFill>
            <a:miter lim="800000"/>
          </a:ln>
        </p:spPr>
      </p:sp>
      <p:sp>
        <p:nvSpPr>
          <p:cNvPr id="111619"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5</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46082" name="Rectangle 2"/>
          <p:cNvSpPr>
            <a:spLocks noGrp="1" noRot="1" noChangeAspect="1" noTextEdit="1"/>
          </p:cNvSpPr>
          <p:nvPr>
            <p:ph type="sldImg"/>
          </p:nvPr>
        </p:nvSpPr>
        <p:spPr>
          <a:ln>
            <a:solidFill>
              <a:srgbClr val="000000">
                <a:alpha val="100000"/>
              </a:srgbClr>
            </a:solidFill>
            <a:miter lim="800000"/>
          </a:ln>
        </p:spPr>
      </p:sp>
      <p:sp>
        <p:nvSpPr>
          <p:cNvPr id="46083"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6</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48130" name="Rectangle 2"/>
          <p:cNvSpPr>
            <a:spLocks noGrp="1" noRot="1" noChangeAspect="1" noTextEdit="1"/>
          </p:cNvSpPr>
          <p:nvPr>
            <p:ph type="sldImg"/>
          </p:nvPr>
        </p:nvSpPr>
        <p:spPr>
          <a:ln>
            <a:solidFill>
              <a:srgbClr val="000000">
                <a:alpha val="100000"/>
              </a:srgbClr>
            </a:solidFill>
            <a:miter lim="800000"/>
          </a:ln>
        </p:spPr>
      </p:sp>
      <p:sp>
        <p:nvSpPr>
          <p:cNvPr id="48131"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7</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0178" name="Rectangle 2"/>
          <p:cNvSpPr>
            <a:spLocks noGrp="1" noRot="1" noChangeAspect="1" noTextEdit="1"/>
          </p:cNvSpPr>
          <p:nvPr>
            <p:ph type="sldImg"/>
          </p:nvPr>
        </p:nvSpPr>
        <p:spPr>
          <a:ln>
            <a:solidFill>
              <a:srgbClr val="000000">
                <a:alpha val="100000"/>
              </a:srgbClr>
            </a:solidFill>
            <a:miter lim="800000"/>
          </a:ln>
        </p:spPr>
      </p:sp>
      <p:sp>
        <p:nvSpPr>
          <p:cNvPr id="50179"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8</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2226" name="Rectangle 2"/>
          <p:cNvSpPr>
            <a:spLocks noGrp="1" noRot="1" noChangeAspect="1" noTextEdit="1"/>
          </p:cNvSpPr>
          <p:nvPr>
            <p:ph type="sldImg"/>
          </p:nvPr>
        </p:nvSpPr>
        <p:spPr>
          <a:ln>
            <a:solidFill>
              <a:srgbClr val="000000">
                <a:alpha val="100000"/>
              </a:srgbClr>
            </a:solidFill>
            <a:miter lim="800000"/>
          </a:ln>
        </p:spPr>
      </p:sp>
      <p:sp>
        <p:nvSpPr>
          <p:cNvPr id="52227"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9</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4274" name="Rectangle 2"/>
          <p:cNvSpPr>
            <a:spLocks noGrp="1" noRot="1" noChangeAspect="1" noTextEdit="1"/>
          </p:cNvSpPr>
          <p:nvPr>
            <p:ph type="sldImg"/>
          </p:nvPr>
        </p:nvSpPr>
        <p:spPr>
          <a:ln>
            <a:solidFill>
              <a:srgbClr val="000000">
                <a:alpha val="100000"/>
              </a:srgbClr>
            </a:solidFill>
            <a:miter lim="800000"/>
          </a:ln>
        </p:spPr>
      </p:sp>
      <p:sp>
        <p:nvSpPr>
          <p:cNvPr id="54275"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10</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6322" name="Rectangle 2"/>
          <p:cNvSpPr>
            <a:spLocks noGrp="1" noRot="1" noChangeAspect="1" noTextEdit="1"/>
          </p:cNvSpPr>
          <p:nvPr>
            <p:ph type="sldImg"/>
          </p:nvPr>
        </p:nvSpPr>
        <p:spPr>
          <a:ln>
            <a:solidFill>
              <a:srgbClr val="000000">
                <a:alpha val="100000"/>
              </a:srgbClr>
            </a:solidFill>
            <a:miter lim="800000"/>
          </a:ln>
        </p:spPr>
      </p:sp>
      <p:sp>
        <p:nvSpPr>
          <p:cNvPr id="56323"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Rectangle 7"/>
          <p:cNvSpPr txBox="1">
            <a:spLocks noGrp="1"/>
          </p:cNvSpPr>
          <p:nvPr/>
        </p:nvSpPr>
        <p:spPr>
          <a:xfrm>
            <a:off x="3884613" y="8685213"/>
            <a:ext cx="2971800" cy="457200"/>
          </a:xfrm>
          <a:prstGeom prst="rect">
            <a:avLst/>
          </a:prstGeom>
          <a:noFill/>
          <a:ln w="9525">
            <a:noFill/>
          </a:ln>
        </p:spPr>
        <p:txBody>
          <a:bodyPr anchor="b" anchorCtr="0"/>
          <a:lstStyle/>
          <a:p>
            <a:pPr lvl="0" algn="r" defTabSz="914400" eaLnBrk="1" hangingPunct="1"/>
            <a:fld id="{9A0DB2DC-4C9A-4742-B13C-FB6460FD3503}" type="slidenum">
              <a:rPr lang="en-US" altLang="en-US" sz="1200" b="1">
                <a:solidFill>
                  <a:srgbClr val="000000"/>
                </a:solidFill>
                <a:latin typeface="Arial" panose="020B0604020202020204" pitchFamily="34" charset="0"/>
                <a:cs typeface="Tahoma" panose="020B0604030504040204" pitchFamily="34" charset="0"/>
              </a:rPr>
              <a:t>11</a:t>
            </a:fld>
            <a:endParaRPr lang="en-US" altLang="en-US" sz="1200" b="1">
              <a:solidFill>
                <a:srgbClr val="000000"/>
              </a:solidFill>
              <a:latin typeface="Arial" panose="020B0604020202020204" pitchFamily="34" charset="0"/>
              <a:ea typeface="Tahoma" panose="020B0604030504040204" pitchFamily="34" charset="0"/>
              <a:cs typeface="Tahoma" panose="020B0604030504040204" pitchFamily="34" charset="0"/>
            </a:endParaRPr>
          </a:p>
        </p:txBody>
      </p:sp>
      <p:sp>
        <p:nvSpPr>
          <p:cNvPr id="58370" name="Rectangle 2"/>
          <p:cNvSpPr>
            <a:spLocks noGrp="1" noRot="1" noChangeAspect="1" noTextEdit="1"/>
          </p:cNvSpPr>
          <p:nvPr>
            <p:ph type="sldImg"/>
          </p:nvPr>
        </p:nvSpPr>
        <p:spPr>
          <a:ln>
            <a:solidFill>
              <a:srgbClr val="000000">
                <a:alpha val="100000"/>
              </a:srgbClr>
            </a:solidFill>
            <a:miter lim="800000"/>
          </a:ln>
        </p:spPr>
      </p:sp>
      <p:sp>
        <p:nvSpPr>
          <p:cNvPr id="58371" name="Rectangle 3"/>
          <p:cNvSpPr>
            <a:spLocks noGrp="1"/>
          </p:cNvSpPr>
          <p:nvPr>
            <p:ph type="body" idx="1"/>
          </p:nvPr>
        </p:nvSpPr>
        <p:spPr>
          <a:noFill/>
          <a:ln>
            <a:noFill/>
          </a:ln>
        </p:spPr>
        <p:txBody>
          <a:bodyPr wrap="square" lIns="91440" tIns="45720" rIns="91440" bIns="45720" anchor="t" anchorCtr="0"/>
          <a:lstStyle/>
          <a:p>
            <a:pPr lvl="0" eaLnBrk="1" hangingPunct="1">
              <a:spcBef>
                <a:spcPct val="0"/>
              </a:spcBef>
            </a:pPr>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542925" indent="0" algn="ctr">
              <a:buNone/>
              <a:defRPr/>
            </a:lvl2pPr>
            <a:lvl3pPr marL="1085215" indent="0" algn="ctr">
              <a:buNone/>
              <a:defRPr/>
            </a:lvl3pPr>
            <a:lvl4pPr marL="1628140" indent="0" algn="ctr">
              <a:buNone/>
              <a:defRPr/>
            </a:lvl4pPr>
            <a:lvl5pPr marL="2171065" indent="0" algn="ctr">
              <a:buNone/>
              <a:defRPr/>
            </a:lvl5pPr>
            <a:lvl6pPr marL="2713990" indent="0" algn="ctr">
              <a:buNone/>
              <a:defRPr/>
            </a:lvl6pPr>
            <a:lvl7pPr marL="3256280" indent="0" algn="ctr">
              <a:buNone/>
              <a:defRPr/>
            </a:lvl7pPr>
            <a:lvl8pPr marL="3799205" indent="0" algn="ctr">
              <a:buNone/>
              <a:defRPr/>
            </a:lvl8pPr>
            <a:lvl9pPr marL="4342130" indent="0" algn="ctr">
              <a:buNone/>
              <a:defRPr/>
            </a:lvl9pPr>
          </a:lstStyle>
          <a:p>
            <a:r>
              <a:rPr lang="en-US"/>
              <a:t>Click to edit Master subtitle style</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5" y="4406900"/>
            <a:ext cx="10363200" cy="1362075"/>
          </a:xfrm>
        </p:spPr>
        <p:txBody>
          <a:bodyPr anchor="t"/>
          <a:lstStyle>
            <a:lvl1pPr algn="l">
              <a:defRPr sz="4725" b="1" cap="all"/>
            </a:lvl1pPr>
          </a:lstStyle>
          <a:p>
            <a:r>
              <a:rPr lang="en-US"/>
              <a:t>Click to edit Master title style</a:t>
            </a:r>
          </a:p>
        </p:txBody>
      </p:sp>
      <p:sp>
        <p:nvSpPr>
          <p:cNvPr id="3" name="Text Placeholder 2"/>
          <p:cNvSpPr>
            <a:spLocks noGrp="1"/>
          </p:cNvSpPr>
          <p:nvPr>
            <p:ph type="body" idx="1"/>
          </p:nvPr>
        </p:nvSpPr>
        <p:spPr>
          <a:xfrm>
            <a:off x="963085" y="2906714"/>
            <a:ext cx="10363200" cy="1500187"/>
          </a:xfrm>
        </p:spPr>
        <p:txBody>
          <a:bodyPr anchor="b"/>
          <a:lstStyle>
            <a:lvl1pPr marL="0" indent="0">
              <a:buNone/>
              <a:defRPr sz="2400"/>
            </a:lvl1pPr>
            <a:lvl2pPr marL="542925" indent="0">
              <a:buNone/>
              <a:defRPr sz="2100"/>
            </a:lvl2pPr>
            <a:lvl3pPr marL="1085215" indent="0">
              <a:buNone/>
              <a:defRPr sz="1875"/>
            </a:lvl3pPr>
            <a:lvl4pPr marL="1628140" indent="0">
              <a:buNone/>
              <a:defRPr sz="1650"/>
            </a:lvl4pPr>
            <a:lvl5pPr marL="2171065" indent="0">
              <a:buNone/>
              <a:defRPr sz="1650"/>
            </a:lvl5pPr>
            <a:lvl6pPr marL="2713990" indent="0">
              <a:buNone/>
              <a:defRPr sz="1650"/>
            </a:lvl6pPr>
            <a:lvl7pPr marL="3256280" indent="0">
              <a:buNone/>
              <a:defRPr sz="1650"/>
            </a:lvl7pPr>
            <a:lvl8pPr marL="3799205" indent="0">
              <a:buNone/>
              <a:defRPr sz="1650"/>
            </a:lvl8pPr>
            <a:lvl9pPr marL="4342130" indent="0">
              <a:buNone/>
              <a:defRPr sz="1650"/>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3300"/>
            </a:lvl1pPr>
            <a:lvl2pPr>
              <a:defRPr sz="285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3300"/>
            </a:lvl1pPr>
            <a:lvl2pPr>
              <a:defRPr sz="2850"/>
            </a:lvl2pPr>
            <a:lvl3pPr>
              <a:defRPr sz="2400"/>
            </a:lvl3pPr>
            <a:lvl4pPr>
              <a:defRPr sz="2100"/>
            </a:lvl4pPr>
            <a:lvl5pPr>
              <a:defRPr sz="2100"/>
            </a:lvl5pPr>
            <a:lvl6pPr>
              <a:defRPr sz="2100"/>
            </a:lvl6pPr>
            <a:lvl7pPr>
              <a:defRPr sz="2100"/>
            </a:lvl7pPr>
            <a:lvl8pPr>
              <a:defRPr sz="2100"/>
            </a:lvl8pPr>
            <a:lvl9pPr>
              <a:defRPr sz="2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8" cy="639762"/>
          </a:xfrm>
        </p:spPr>
        <p:txBody>
          <a:bodyPr anchor="b"/>
          <a:lstStyle>
            <a:lvl1pPr marL="0" indent="0">
              <a:buNone/>
              <a:defRPr sz="2850" b="1"/>
            </a:lvl1pPr>
            <a:lvl2pPr marL="542925" indent="0">
              <a:buNone/>
              <a:defRPr sz="2400" b="1"/>
            </a:lvl2pPr>
            <a:lvl3pPr marL="1085215" indent="0">
              <a:buNone/>
              <a:defRPr sz="2100" b="1"/>
            </a:lvl3pPr>
            <a:lvl4pPr marL="1628140" indent="0">
              <a:buNone/>
              <a:defRPr sz="1875" b="1"/>
            </a:lvl4pPr>
            <a:lvl5pPr marL="2171065" indent="0">
              <a:buNone/>
              <a:defRPr sz="1875" b="1"/>
            </a:lvl5pPr>
            <a:lvl6pPr marL="2713990" indent="0">
              <a:buNone/>
              <a:defRPr sz="1875" b="1"/>
            </a:lvl6pPr>
            <a:lvl7pPr marL="3256280" indent="0">
              <a:buNone/>
              <a:defRPr sz="1875" b="1"/>
            </a:lvl7pPr>
            <a:lvl8pPr marL="3799205" indent="0">
              <a:buNone/>
              <a:defRPr sz="1875" b="1"/>
            </a:lvl8pPr>
            <a:lvl9pPr marL="4342130" indent="0">
              <a:buNone/>
              <a:defRPr sz="1875"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850"/>
            </a:lvl1pPr>
            <a:lvl2pPr>
              <a:defRPr sz="2400"/>
            </a:lvl2pPr>
            <a:lvl3pPr>
              <a:defRPr sz="2100"/>
            </a:lvl3pPr>
            <a:lvl4pPr>
              <a:defRPr sz="1875"/>
            </a:lvl4pPr>
            <a:lvl5pPr>
              <a:defRPr sz="1875"/>
            </a:lvl5pPr>
            <a:lvl6pPr>
              <a:defRPr sz="1875"/>
            </a:lvl6pPr>
            <a:lvl7pPr>
              <a:defRPr sz="1875"/>
            </a:lvl7pPr>
            <a:lvl8pPr>
              <a:defRPr sz="1875"/>
            </a:lvl8pPr>
            <a:lvl9pPr>
              <a:defRPr sz="18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7" y="1535113"/>
            <a:ext cx="5389034" cy="639762"/>
          </a:xfrm>
        </p:spPr>
        <p:txBody>
          <a:bodyPr anchor="b"/>
          <a:lstStyle>
            <a:lvl1pPr marL="0" indent="0">
              <a:buNone/>
              <a:defRPr sz="2850" b="1"/>
            </a:lvl1pPr>
            <a:lvl2pPr marL="542925" indent="0">
              <a:buNone/>
              <a:defRPr sz="2400" b="1"/>
            </a:lvl2pPr>
            <a:lvl3pPr marL="1085215" indent="0">
              <a:buNone/>
              <a:defRPr sz="2100" b="1"/>
            </a:lvl3pPr>
            <a:lvl4pPr marL="1628140" indent="0">
              <a:buNone/>
              <a:defRPr sz="1875" b="1"/>
            </a:lvl4pPr>
            <a:lvl5pPr marL="2171065" indent="0">
              <a:buNone/>
              <a:defRPr sz="1875" b="1"/>
            </a:lvl5pPr>
            <a:lvl6pPr marL="2713990" indent="0">
              <a:buNone/>
              <a:defRPr sz="1875" b="1"/>
            </a:lvl6pPr>
            <a:lvl7pPr marL="3256280" indent="0">
              <a:buNone/>
              <a:defRPr sz="1875" b="1"/>
            </a:lvl7pPr>
            <a:lvl8pPr marL="3799205" indent="0">
              <a:buNone/>
              <a:defRPr sz="1875" b="1"/>
            </a:lvl8pPr>
            <a:lvl9pPr marL="4342130" indent="0">
              <a:buNone/>
              <a:defRPr sz="1875" b="1"/>
            </a:lvl9pPr>
          </a:lstStyle>
          <a:p>
            <a:pPr lvl="0"/>
            <a:r>
              <a:rPr lang="en-US"/>
              <a:t>Click to edit Master text styles</a:t>
            </a:r>
          </a:p>
        </p:txBody>
      </p:sp>
      <p:sp>
        <p:nvSpPr>
          <p:cNvPr id="6" name="Content Placeholder 5"/>
          <p:cNvSpPr>
            <a:spLocks noGrp="1"/>
          </p:cNvSpPr>
          <p:nvPr>
            <p:ph sz="quarter" idx="4"/>
          </p:nvPr>
        </p:nvSpPr>
        <p:spPr>
          <a:xfrm>
            <a:off x="6193367" y="2174875"/>
            <a:ext cx="5389034" cy="3951288"/>
          </a:xfrm>
        </p:spPr>
        <p:txBody>
          <a:bodyPr/>
          <a:lstStyle>
            <a:lvl1pPr>
              <a:defRPr sz="2850"/>
            </a:lvl1pPr>
            <a:lvl2pPr>
              <a:defRPr sz="2400"/>
            </a:lvl2pPr>
            <a:lvl3pPr>
              <a:defRPr sz="2100"/>
            </a:lvl3pPr>
            <a:lvl4pPr>
              <a:defRPr sz="1875"/>
            </a:lvl4pPr>
            <a:lvl5pPr>
              <a:defRPr sz="1875"/>
            </a:lvl5pPr>
            <a:lvl6pPr>
              <a:defRPr sz="1875"/>
            </a:lvl6pPr>
            <a:lvl7pPr>
              <a:defRPr sz="1875"/>
            </a:lvl7pPr>
            <a:lvl8pPr>
              <a:defRPr sz="1875"/>
            </a:lvl8pPr>
            <a:lvl9pPr>
              <a:defRPr sz="187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400" b="1"/>
            </a:lvl1pPr>
          </a:lstStyle>
          <a:p>
            <a:r>
              <a:rPr lang="en-US"/>
              <a:t>Click to edit Master title style</a:t>
            </a:r>
          </a:p>
        </p:txBody>
      </p:sp>
      <p:sp>
        <p:nvSpPr>
          <p:cNvPr id="3" name="Content Placeholder 2"/>
          <p:cNvSpPr>
            <a:spLocks noGrp="1"/>
          </p:cNvSpPr>
          <p:nvPr>
            <p:ph idx="1"/>
          </p:nvPr>
        </p:nvSpPr>
        <p:spPr>
          <a:xfrm>
            <a:off x="4766734" y="273051"/>
            <a:ext cx="6815666" cy="5853113"/>
          </a:xfrm>
        </p:spPr>
        <p:txBody>
          <a:bodyPr/>
          <a:lstStyle>
            <a:lvl1pPr>
              <a:defRPr sz="3825"/>
            </a:lvl1pPr>
            <a:lvl2pPr>
              <a:defRPr sz="3300"/>
            </a:lvl2pPr>
            <a:lvl3pPr>
              <a:defRPr sz="2850"/>
            </a:lvl3pPr>
            <a:lvl4pPr>
              <a:defRPr sz="2400"/>
            </a:lvl4pPr>
            <a:lvl5pPr>
              <a:defRPr sz="2400"/>
            </a:lvl5pPr>
            <a:lvl6pPr>
              <a:defRPr sz="2400"/>
            </a:lvl6pPr>
            <a:lvl7pPr>
              <a:defRPr sz="2400"/>
            </a:lvl7pPr>
            <a:lvl8pPr>
              <a:defRPr sz="2400"/>
            </a:lvl8pPr>
            <a:lvl9pPr>
              <a:defRPr sz="2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650"/>
            </a:lvl1pPr>
            <a:lvl2pPr marL="542925" indent="0">
              <a:buNone/>
              <a:defRPr sz="1425"/>
            </a:lvl2pPr>
            <a:lvl3pPr marL="1085215" indent="0">
              <a:buNone/>
              <a:defRPr sz="1200"/>
            </a:lvl3pPr>
            <a:lvl4pPr marL="1628140" indent="0">
              <a:buNone/>
              <a:defRPr sz="1050"/>
            </a:lvl4pPr>
            <a:lvl5pPr marL="2171065" indent="0">
              <a:buNone/>
              <a:defRPr sz="1050"/>
            </a:lvl5pPr>
            <a:lvl6pPr marL="2713990" indent="0">
              <a:buNone/>
              <a:defRPr sz="1050"/>
            </a:lvl6pPr>
            <a:lvl7pPr marL="3256280" indent="0">
              <a:buNone/>
              <a:defRPr sz="1050"/>
            </a:lvl7pPr>
            <a:lvl8pPr marL="3799205" indent="0">
              <a:buNone/>
              <a:defRPr sz="1050"/>
            </a:lvl8pPr>
            <a:lvl9pPr marL="434213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1"/>
            <a:ext cx="7315200" cy="566738"/>
          </a:xfrm>
        </p:spPr>
        <p:txBody>
          <a:bodyPr anchor="b"/>
          <a:lstStyle>
            <a:lvl1pPr algn="l">
              <a:defRPr sz="2400" b="1"/>
            </a:lvl1pPr>
          </a:lstStyle>
          <a:p>
            <a:r>
              <a:rPr lang="en-US"/>
              <a:t>Click to edit Master title style</a:t>
            </a:r>
          </a:p>
        </p:txBody>
      </p:sp>
      <p:sp>
        <p:nvSpPr>
          <p:cNvPr id="3" name="Picture Placeholder 2"/>
          <p:cNvSpPr>
            <a:spLocks noGrp="1"/>
          </p:cNvSpPr>
          <p:nvPr>
            <p:ph type="pic" idx="1"/>
          </p:nvPr>
        </p:nvSpPr>
        <p:spPr>
          <a:xfrm>
            <a:off x="2389718" y="612775"/>
            <a:ext cx="7315200" cy="4114800"/>
          </a:xfrm>
        </p:spPr>
        <p:txBody>
          <a:bodyPr vert="horz" wrap="square" lIns="144731" tIns="72366" rIns="144731" bIns="72366" numCol="1" anchor="t" anchorCtr="0" compatLnSpc="1"/>
          <a:lstStyle>
            <a:lvl1pPr marL="0" indent="0">
              <a:buNone/>
              <a:defRPr sz="3825"/>
            </a:lvl1pPr>
            <a:lvl2pPr marL="542925" indent="0">
              <a:buNone/>
              <a:defRPr sz="3300"/>
            </a:lvl2pPr>
            <a:lvl3pPr marL="1085215" indent="0">
              <a:buNone/>
              <a:defRPr sz="2850"/>
            </a:lvl3pPr>
            <a:lvl4pPr marL="1628140" indent="0">
              <a:buNone/>
              <a:defRPr sz="2400"/>
            </a:lvl4pPr>
            <a:lvl5pPr marL="2171065" indent="0">
              <a:buNone/>
              <a:defRPr sz="2400"/>
            </a:lvl5pPr>
            <a:lvl6pPr marL="2713990" indent="0">
              <a:buNone/>
              <a:defRPr sz="2400"/>
            </a:lvl6pPr>
            <a:lvl7pPr marL="3256280" indent="0">
              <a:buNone/>
              <a:defRPr sz="2400"/>
            </a:lvl7pPr>
            <a:lvl8pPr marL="3799205" indent="0">
              <a:buNone/>
              <a:defRPr sz="2400"/>
            </a:lvl8pPr>
            <a:lvl9pPr marL="4342130" indent="0">
              <a:buNone/>
              <a:defRPr sz="24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en-US" sz="3825" b="0" i="0" u="none" strike="noStrike" kern="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2389718" y="5367339"/>
            <a:ext cx="7315200" cy="804862"/>
          </a:xfrm>
        </p:spPr>
        <p:txBody>
          <a:bodyPr/>
          <a:lstStyle>
            <a:lvl1pPr marL="0" indent="0">
              <a:buNone/>
              <a:defRPr sz="1650"/>
            </a:lvl1pPr>
            <a:lvl2pPr marL="542925" indent="0">
              <a:buNone/>
              <a:defRPr sz="1425"/>
            </a:lvl2pPr>
            <a:lvl3pPr marL="1085215" indent="0">
              <a:buNone/>
              <a:defRPr sz="1200"/>
            </a:lvl3pPr>
            <a:lvl4pPr marL="1628140" indent="0">
              <a:buNone/>
              <a:defRPr sz="1050"/>
            </a:lvl4pPr>
            <a:lvl5pPr marL="2171065" indent="0">
              <a:buNone/>
              <a:defRPr sz="1050"/>
            </a:lvl5pPr>
            <a:lvl6pPr marL="2713990" indent="0">
              <a:buNone/>
              <a:defRPr sz="1050"/>
            </a:lvl6pPr>
            <a:lvl7pPr marL="3256280" indent="0">
              <a:buNone/>
              <a:defRPr sz="1050"/>
            </a:lvl7pPr>
            <a:lvl8pPr marL="3799205" indent="0">
              <a:buNone/>
              <a:defRPr sz="1050"/>
            </a:lvl8pPr>
            <a:lvl9pPr marL="4342130" indent="0">
              <a:buNone/>
              <a:defRPr sz="105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5" name="Footer Placeholder 4"/>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6" name="Slide Number Placeholder 5"/>
          <p:cNvSpPr>
            <a:spLocks noGrp="1"/>
          </p:cNvSpPr>
          <p:nvPr>
            <p:ph type="sldNum" sz="quarter" idx="12"/>
          </p:nvPr>
        </p:nvSpPr>
        <p:spPr/>
        <p:txBody>
          <a:body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8" name="Footer Placeholder 7"/>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9" name="Slide Number Placeholder 8"/>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4" name="Footer Placeholder 3"/>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3" name="Footer Placeholder 2"/>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vert="horz" wrap="square" lIns="91440" tIns="45720" rIns="91440" bIns="45720" numCol="1" rtlCol="0" anchor="t" anchorCtr="0" compatLnSpc="1">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90000"/>
              </a:lnSpc>
              <a:spcBef>
                <a:spcPts val="1000"/>
              </a:spcBef>
              <a:spcAft>
                <a:spcPct val="0"/>
              </a:spcAft>
              <a:buClrTx/>
              <a:buSzTx/>
              <a:buFont typeface="Arial" panose="020B0604020202020204" pitchFamily="34" charset="0"/>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6" name="Footer Placeholder 5"/>
          <p:cNvSpPr>
            <a:spLocks noGrp="1"/>
          </p:cNvSpPr>
          <p:nvPr>
            <p:ph type="ftr" sz="quarter" idx="11"/>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1.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en-US" altLang="en-US"/>
              <a:t>Click to edit Master title style</a:t>
            </a:r>
          </a:p>
        </p:txBody>
      </p:sp>
      <p:sp>
        <p:nvSpPr>
          <p:cNvPr id="1027" name="Text Placeholder 2"/>
          <p:cNvSpPr>
            <a:spLocks noGrp="1"/>
          </p:cNvSpPr>
          <p:nvPr>
            <p:ph type="body" idx="1"/>
          </p:nvPr>
        </p:nvSpPr>
        <p:spPr>
          <a:xfrm>
            <a:off x="838200" y="1825625"/>
            <a:ext cx="10515600" cy="4351338"/>
          </a:xfrm>
          <a:prstGeom prst="rect">
            <a:avLst/>
          </a:prstGeom>
          <a:noFill/>
          <a:ln w="9525">
            <a:noFill/>
          </a:ln>
        </p:spPr>
        <p:txBody>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B972CA42-D89C-3144-99E2-8E118DF1EF02}"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dirty="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a:defRPr sz="1200">
                <a:solidFill>
                  <a:srgbClr val="898989"/>
                </a:solidFill>
              </a:defRPr>
            </a:lvl1pPr>
          </a:lstStyle>
          <a:p>
            <a:pPr lvl="0" eaLnBrk="1" hangingPunct="1">
              <a:buNone/>
            </a:pPr>
            <a:fld id="{9A0DB2DC-4C9A-4742-B13C-FB6460FD3503}" type="slidenum">
              <a:rPr lang="en-US" altLang="en-US">
                <a:latin typeface="Times New Roman" panose="02020603050405020304" pitchFamily="18" charset="0"/>
              </a:rPr>
              <a:t>‹#›</a:t>
            </a:fld>
            <a:endParaRPr lang="en-US" altLang="en-US">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Times New Roman" panose="02020603050405020304" pitchFamily="18" charset="0"/>
        </a:defRPr>
      </a:lvl2pPr>
      <a:lvl3pPr algn="l" rtl="0" eaLnBrk="0" fontAlgn="base" hangingPunct="0">
        <a:lnSpc>
          <a:spcPct val="90000"/>
        </a:lnSpc>
        <a:spcBef>
          <a:spcPct val="0"/>
        </a:spcBef>
        <a:spcAft>
          <a:spcPct val="0"/>
        </a:spcAft>
        <a:defRPr sz="4400">
          <a:solidFill>
            <a:schemeClr val="tx1"/>
          </a:solidFill>
          <a:latin typeface="Times New Roman" panose="02020603050405020304" pitchFamily="18" charset="0"/>
        </a:defRPr>
      </a:lvl3pPr>
      <a:lvl4pPr algn="l" rtl="0" eaLnBrk="0" fontAlgn="base" hangingPunct="0">
        <a:lnSpc>
          <a:spcPct val="90000"/>
        </a:lnSpc>
        <a:spcBef>
          <a:spcPct val="0"/>
        </a:spcBef>
        <a:spcAft>
          <a:spcPct val="0"/>
        </a:spcAft>
        <a:defRPr sz="4400">
          <a:solidFill>
            <a:schemeClr val="tx1"/>
          </a:solidFill>
          <a:latin typeface="Times New Roman" panose="02020603050405020304" pitchFamily="18" charset="0"/>
        </a:defRPr>
      </a:lvl4pPr>
      <a:lvl5pPr algn="l" rtl="0" eaLnBrk="0" fontAlgn="base" hangingPunct="0">
        <a:lnSpc>
          <a:spcPct val="90000"/>
        </a:lnSpc>
        <a:spcBef>
          <a:spcPct val="0"/>
        </a:spcBef>
        <a:spcAft>
          <a:spcPct val="0"/>
        </a:spcAft>
        <a:defRPr sz="4400">
          <a:solidFill>
            <a:schemeClr val="tx1"/>
          </a:solidFill>
          <a:latin typeface="Times New Roman" panose="02020603050405020304" pitchFamily="18" charset="0"/>
        </a:defRPr>
      </a:lvl5pPr>
      <a:lvl6pPr marL="457200" algn="l" rtl="0" fontAlgn="base">
        <a:lnSpc>
          <a:spcPct val="90000"/>
        </a:lnSpc>
        <a:spcBef>
          <a:spcPct val="0"/>
        </a:spcBef>
        <a:spcAft>
          <a:spcPct val="0"/>
        </a:spcAft>
        <a:defRPr sz="4400">
          <a:solidFill>
            <a:schemeClr val="tx1"/>
          </a:solidFill>
          <a:latin typeface="Times New Roman" panose="02020603050405020304" pitchFamily="18" charset="0"/>
        </a:defRPr>
      </a:lvl6pPr>
      <a:lvl7pPr marL="914400" algn="l" rtl="0" fontAlgn="base">
        <a:lnSpc>
          <a:spcPct val="90000"/>
        </a:lnSpc>
        <a:spcBef>
          <a:spcPct val="0"/>
        </a:spcBef>
        <a:spcAft>
          <a:spcPct val="0"/>
        </a:spcAft>
        <a:defRPr sz="4400">
          <a:solidFill>
            <a:schemeClr val="tx1"/>
          </a:solidFill>
          <a:latin typeface="Times New Roman" panose="02020603050405020304" pitchFamily="18" charset="0"/>
        </a:defRPr>
      </a:lvl7pPr>
      <a:lvl8pPr marL="1371600" algn="l" rtl="0" fontAlgn="base">
        <a:lnSpc>
          <a:spcPct val="90000"/>
        </a:lnSpc>
        <a:spcBef>
          <a:spcPct val="0"/>
        </a:spcBef>
        <a:spcAft>
          <a:spcPct val="0"/>
        </a:spcAft>
        <a:defRPr sz="4400">
          <a:solidFill>
            <a:schemeClr val="tx1"/>
          </a:solidFill>
          <a:latin typeface="Times New Roman" panose="02020603050405020304" pitchFamily="18" charset="0"/>
        </a:defRPr>
      </a:lvl8pPr>
      <a:lvl9pPr marL="1828800" algn="l" rtl="0" fontAlgn="base">
        <a:lnSpc>
          <a:spcPct val="90000"/>
        </a:lnSpc>
        <a:spcBef>
          <a:spcPct val="0"/>
        </a:spcBef>
        <a:spcAft>
          <a:spcPct val="0"/>
        </a:spcAft>
        <a:defRPr sz="4400">
          <a:solidFill>
            <a:schemeClr val="tx1"/>
          </a:solidFill>
          <a:latin typeface="Times New Roman" panose="02020603050405020304" pitchFamily="18"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3314" name="Title Placeholder 1"/>
          <p:cNvSpPr>
            <a:spLocks noGrp="1"/>
          </p:cNvSpPr>
          <p:nvPr>
            <p:ph type="title"/>
          </p:nvPr>
        </p:nvSpPr>
        <p:spPr>
          <a:xfrm>
            <a:off x="838200" y="365125"/>
            <a:ext cx="10515600" cy="1325563"/>
          </a:xfrm>
          <a:prstGeom prst="rect">
            <a:avLst/>
          </a:prstGeom>
          <a:noFill/>
          <a:ln w="9525">
            <a:noFill/>
          </a:ln>
        </p:spPr>
        <p:txBody>
          <a:bodyPr anchor="ctr" anchorCtr="0"/>
          <a:lstStyle/>
          <a:p>
            <a:pPr lvl="0"/>
            <a:r>
              <a:rPr lang="en-US" altLang="en-US"/>
              <a:t>Click to edit Master title style</a:t>
            </a:r>
          </a:p>
        </p:txBody>
      </p:sp>
      <p:sp>
        <p:nvSpPr>
          <p:cNvPr id="13315" name="Text Placeholder 2"/>
          <p:cNvSpPr>
            <a:spLocks noGrp="1"/>
          </p:cNvSpPr>
          <p:nvPr>
            <p:ph type="body" idx="1"/>
          </p:nvPr>
        </p:nvSpPr>
        <p:spPr>
          <a:xfrm>
            <a:off x="838200" y="1825625"/>
            <a:ext cx="10515600" cy="4351338"/>
          </a:xfrm>
          <a:prstGeom prst="rect">
            <a:avLst/>
          </a:prstGeom>
          <a:noFill/>
          <a:ln w="9525">
            <a:noFill/>
          </a:ln>
        </p:spPr>
        <p:txBody>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defRPr>
            </a:lvl1pPr>
          </a:lstStyle>
          <a:p>
            <a:pPr marL="0" marR="0" lvl="0" indent="0" algn="l" defTabSz="457200" rtl="0" eaLnBrk="1" fontAlgn="auto" latinLnBrk="0" hangingPunct="1">
              <a:lnSpc>
                <a:spcPct val="100000"/>
              </a:lnSpc>
              <a:spcBef>
                <a:spcPts val="0"/>
              </a:spcBef>
              <a:spcAft>
                <a:spcPts val="0"/>
              </a:spcAft>
              <a:buClrTx/>
              <a:buSzTx/>
              <a:buFontTx/>
              <a:buNone/>
              <a:defRPr/>
            </a:pPr>
            <a:fld id="{338B2C48-BC30-0D4A-83AC-183E87B94329}" type="datetimeFigureOut">
              <a:rPr kumimoji="0" lang="en-US" sz="1200" b="0" i="0" u="none" strike="noStrike" kern="1200" cap="none" spc="0" normalizeH="0" baseline="0" noProof="0">
                <a:ln>
                  <a:noFill/>
                </a:ln>
                <a:solidFill>
                  <a:schemeClr val="tx1">
                    <a:tint val="75000"/>
                  </a:schemeClr>
                </a:solidFill>
                <a:effectLst/>
                <a:uLnTx/>
                <a:uFillTx/>
                <a:latin typeface="+mn-lt"/>
                <a:ea typeface="+mn-ea"/>
                <a:cs typeface="+mn-cs"/>
              </a:rPr>
              <a:t>17/04/2025</a:t>
            </a:fld>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schemeClr val="tx1">
                  <a:tint val="75000"/>
                </a:schemeClr>
              </a:solidFill>
              <a:effectLst/>
              <a:uLnTx/>
              <a:uFillTx/>
              <a:latin typeface="+mn-lt"/>
              <a:ea typeface="+mn-ea"/>
              <a:cs typeface="+mn-cs"/>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lstStyle>
            <a:lvl1pPr algn="r">
              <a:defRPr sz="1200">
                <a:solidFill>
                  <a:srgbClr val="898989"/>
                </a:solidFill>
                <a:latin typeface="Calibri" panose="020F0502020204030204" charset="0"/>
              </a:defRPr>
            </a:lvl1p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2pPr>
      <a:lvl3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3pPr>
      <a:lvl4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4pPr>
      <a:lvl5pPr algn="l" rtl="0" eaLnBrk="0" fontAlgn="base" hangingPunct="0">
        <a:lnSpc>
          <a:spcPct val="90000"/>
        </a:lnSpc>
        <a:spcBef>
          <a:spcPct val="0"/>
        </a:spcBef>
        <a:spcAft>
          <a:spcPct val="0"/>
        </a:spcAft>
        <a:defRPr sz="4400">
          <a:solidFill>
            <a:schemeClr val="tx1"/>
          </a:solidFill>
          <a:latin typeface="Calibri Light" panose="020F0302020204030204" pitchFamily="34" charset="0"/>
        </a:defRPr>
      </a:lvl5pPr>
      <a:lvl6pPr marL="457200" algn="l" rtl="0" fontAlgn="base">
        <a:lnSpc>
          <a:spcPct val="90000"/>
        </a:lnSpc>
        <a:spcBef>
          <a:spcPct val="0"/>
        </a:spcBef>
        <a:spcAft>
          <a:spcPct val="0"/>
        </a:spcAft>
        <a:defRPr sz="4400">
          <a:solidFill>
            <a:schemeClr val="tx1"/>
          </a:solidFill>
          <a:latin typeface="Calibri Light" panose="020F0302020204030204" pitchFamily="34" charset="0"/>
        </a:defRPr>
      </a:lvl6pPr>
      <a:lvl7pPr marL="914400" algn="l" rtl="0" fontAlgn="base">
        <a:lnSpc>
          <a:spcPct val="90000"/>
        </a:lnSpc>
        <a:spcBef>
          <a:spcPct val="0"/>
        </a:spcBef>
        <a:spcAft>
          <a:spcPct val="0"/>
        </a:spcAft>
        <a:defRPr sz="4400">
          <a:solidFill>
            <a:schemeClr val="tx1"/>
          </a:solidFill>
          <a:latin typeface="Calibri Light" panose="020F0302020204030204" pitchFamily="34" charset="0"/>
        </a:defRPr>
      </a:lvl7pPr>
      <a:lvl8pPr marL="1371600" algn="l" rtl="0" fontAlgn="base">
        <a:lnSpc>
          <a:spcPct val="90000"/>
        </a:lnSpc>
        <a:spcBef>
          <a:spcPct val="0"/>
        </a:spcBef>
        <a:spcAft>
          <a:spcPct val="0"/>
        </a:spcAft>
        <a:defRPr sz="4400">
          <a:solidFill>
            <a:schemeClr val="tx1"/>
          </a:solidFill>
          <a:latin typeface="Calibri Light" panose="020F0302020204030204" pitchFamily="34" charset="0"/>
        </a:defRPr>
      </a:lvl8pPr>
      <a:lvl9pPr marL="1828800" algn="l" rtl="0" fontAlgn="base">
        <a:lnSpc>
          <a:spcPct val="90000"/>
        </a:lnSpc>
        <a:spcBef>
          <a:spcPct val="0"/>
        </a:spcBef>
        <a:spcAft>
          <a:spcPct val="0"/>
        </a:spcAft>
        <a:defRPr sz="4400">
          <a:solidFill>
            <a:schemeClr val="tx1"/>
          </a:solidFill>
          <a:latin typeface="Calibri Light" panose="020F0302020204030204"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rotWithShape="0">
          <a:blip r:embed="rId13"/>
          <a:stretch>
            <a:fillRect/>
          </a:stretch>
        </a:blipFill>
        <a:effectLst/>
      </p:bgPr>
    </p:bg>
    <p:spTree>
      <p:nvGrpSpPr>
        <p:cNvPr id="1" name=""/>
        <p:cNvGrpSpPr/>
        <p:nvPr/>
      </p:nvGrpSpPr>
      <p:grpSpPr>
        <a:xfrm>
          <a:off x="0" y="0"/>
          <a:ext cx="0" cy="0"/>
          <a:chOff x="0" y="0"/>
          <a:chExt cx="0" cy="0"/>
        </a:xfrm>
      </p:grpSpPr>
      <p:sp>
        <p:nvSpPr>
          <p:cNvPr id="25602" name="Rectangle 2"/>
          <p:cNvSpPr>
            <a:spLocks noGrp="1"/>
          </p:cNvSpPr>
          <p:nvPr>
            <p:ph type="title"/>
          </p:nvPr>
        </p:nvSpPr>
        <p:spPr>
          <a:xfrm>
            <a:off x="609600" y="274638"/>
            <a:ext cx="10972800" cy="1143000"/>
          </a:xfrm>
          <a:prstGeom prst="rect">
            <a:avLst/>
          </a:prstGeom>
          <a:noFill/>
          <a:ln w="9525">
            <a:noFill/>
          </a:ln>
        </p:spPr>
        <p:txBody>
          <a:bodyPr lIns="144731" tIns="72366" rIns="144731" bIns="72366" anchor="ctr" anchorCtr="0"/>
          <a:lstStyle/>
          <a:p>
            <a:pPr lvl="0"/>
            <a:r>
              <a:rPr lang="en-US" altLang="en-US"/>
              <a:t>Click to edit Master title style</a:t>
            </a:r>
          </a:p>
        </p:txBody>
      </p:sp>
      <p:sp>
        <p:nvSpPr>
          <p:cNvPr id="25603" name="Rectangle 3"/>
          <p:cNvSpPr>
            <a:spLocks noGrp="1"/>
          </p:cNvSpPr>
          <p:nvPr>
            <p:ph type="body" idx="1"/>
          </p:nvPr>
        </p:nvSpPr>
        <p:spPr>
          <a:xfrm>
            <a:off x="609600" y="1600200"/>
            <a:ext cx="10972800" cy="4525963"/>
          </a:xfrm>
          <a:prstGeom prst="rect">
            <a:avLst/>
          </a:prstGeom>
          <a:noFill/>
          <a:ln w="9525">
            <a:noFill/>
          </a:ln>
        </p:spPr>
        <p:txBody>
          <a:bodyPr lIns="144731" tIns="72366" rIns="144731" bIns="72366"/>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09600" y="6245225"/>
            <a:ext cx="2844800" cy="476250"/>
          </a:xfrm>
          <a:prstGeom prst="rect">
            <a:avLst/>
          </a:prstGeom>
          <a:noFill/>
          <a:ln>
            <a:noFill/>
          </a:ln>
          <a:effectLst/>
        </p:spPr>
        <p:txBody>
          <a:bodyPr vert="horz" wrap="square" lIns="144731" tIns="72366" rIns="144731" bIns="72366" numCol="1" anchor="t" anchorCtr="0" compatLnSpc="1"/>
          <a:lstStyle>
            <a:lvl1pPr eaLnBrk="1" fontAlgn="auto" hangingPunct="1">
              <a:spcBef>
                <a:spcPts val="0"/>
              </a:spcBef>
              <a:spcAft>
                <a:spcPts val="0"/>
              </a:spcAft>
              <a:defRPr sz="1650" b="0">
                <a:latin typeface="Arial" panose="020B0604020202020204" pitchFamily="34" charset="0"/>
              </a:defRPr>
            </a:lvl1pPr>
          </a:lstStyle>
          <a:p>
            <a:pPr marL="0" marR="0" lvl="0" indent="0" algn="l"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29" name="Rectangle 5"/>
          <p:cNvSpPr>
            <a:spLocks noGrp="1" noChangeArrowheads="1"/>
          </p:cNvSpPr>
          <p:nvPr>
            <p:ph type="ftr" sz="quarter" idx="3"/>
          </p:nvPr>
        </p:nvSpPr>
        <p:spPr bwMode="auto">
          <a:xfrm>
            <a:off x="4165600" y="6245225"/>
            <a:ext cx="3860800" cy="476250"/>
          </a:xfrm>
          <a:prstGeom prst="rect">
            <a:avLst/>
          </a:prstGeom>
          <a:noFill/>
          <a:ln>
            <a:noFill/>
          </a:ln>
          <a:effectLst/>
        </p:spPr>
        <p:txBody>
          <a:bodyPr vert="horz" wrap="square" lIns="144731" tIns="72366" rIns="144731" bIns="72366" numCol="1" anchor="t" anchorCtr="0" compatLnSpc="1"/>
          <a:lstStyle>
            <a:lvl1pPr algn="ctr" eaLnBrk="1" fontAlgn="auto" hangingPunct="1">
              <a:spcBef>
                <a:spcPts val="0"/>
              </a:spcBef>
              <a:spcAft>
                <a:spcPts val="0"/>
              </a:spcAft>
              <a:defRPr sz="1650" b="0">
                <a:latin typeface="Arial" panose="020B0604020202020204" pitchFamily="34" charset="0"/>
              </a:defRPr>
            </a:lvl1pPr>
          </a:lstStyle>
          <a:p>
            <a:pPr marL="0" marR="0" lvl="0" indent="0" algn="ctr" defTabSz="457200" rtl="0" eaLnBrk="1" fontAlgn="auto" latinLnBrk="0" hangingPunct="1">
              <a:lnSpc>
                <a:spcPct val="100000"/>
              </a:lnSpc>
              <a:spcBef>
                <a:spcPts val="0"/>
              </a:spcBef>
              <a:spcAft>
                <a:spcPts val="0"/>
              </a:spcAft>
              <a:buClrTx/>
              <a:buSzTx/>
              <a:buFontTx/>
              <a:buNone/>
              <a:defRPr/>
            </a:pPr>
            <a:endParaRPr kumimoji="0" lang="en-US" sz="1650" b="0" i="0" u="none" strike="noStrike" kern="1200" cap="none" spc="0" normalizeH="0" baseline="0" noProof="0">
              <a:ln>
                <a:noFill/>
              </a:ln>
              <a:solidFill>
                <a:schemeClr val="tx1"/>
              </a:solidFill>
              <a:effectLst/>
              <a:uLnTx/>
              <a:uFillTx/>
              <a:latin typeface="Arial" panose="020B0604020202020204" pitchFamily="34" charset="0"/>
              <a:ea typeface="+mn-ea"/>
              <a:cs typeface="+mn-cs"/>
            </a:endParaRPr>
          </a:p>
        </p:txBody>
      </p:sp>
      <p:sp>
        <p:nvSpPr>
          <p:cNvPr id="1030" name="Rectangle 6"/>
          <p:cNvSpPr>
            <a:spLocks noGrp="1" noChangeArrowheads="1"/>
          </p:cNvSpPr>
          <p:nvPr>
            <p:ph type="sldNum" sz="quarter" idx="4"/>
          </p:nvPr>
        </p:nvSpPr>
        <p:spPr bwMode="auto">
          <a:xfrm>
            <a:off x="8737600" y="6245225"/>
            <a:ext cx="2844800" cy="476250"/>
          </a:xfrm>
          <a:prstGeom prst="rect">
            <a:avLst/>
          </a:prstGeom>
          <a:noFill/>
          <a:ln>
            <a:noFill/>
          </a:ln>
          <a:effectLst/>
        </p:spPr>
        <p:txBody>
          <a:bodyPr vert="horz" wrap="square" lIns="144731" tIns="72366" rIns="144731" bIns="72366" numCol="1" anchor="t" anchorCtr="0" compatLnSpc="1"/>
          <a:lstStyle>
            <a:lvl1pPr algn="r">
              <a:defRPr sz="1600">
                <a:latin typeface="Arial" panose="020B0604020202020204" pitchFamily="34" charset="0"/>
              </a:defRPr>
            </a:lvl1pPr>
          </a:lstStyle>
          <a:p>
            <a:pPr lvl="0" eaLnBrk="1" hangingPunct="1">
              <a:buNone/>
            </a:pPr>
            <a:fld id="{9A0DB2DC-4C9A-4742-B13C-FB6460FD3503}" type="slidenum">
              <a:rPr lang="en-US" altLang="en-US"/>
              <a:t>‹#›</a:t>
            </a:fld>
            <a:endParaRPr lang="en-US" altLang="en-US">
              <a:latin typeface="Times New Roman" panose="02020603050405020304" pitchFamily="18" charset="0"/>
            </a:endParaRP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ftr="0" dt="0"/>
  <p:txStyles>
    <p:titleStyle>
      <a:lvl1pPr algn="ctr" rtl="0" eaLnBrk="0" fontAlgn="base" hangingPunct="0">
        <a:spcBef>
          <a:spcPct val="0"/>
        </a:spcBef>
        <a:spcAft>
          <a:spcPct val="0"/>
        </a:spcAft>
        <a:defRPr sz="5200">
          <a:solidFill>
            <a:schemeClr val="tx2"/>
          </a:solidFill>
          <a:latin typeface="+mj-lt"/>
          <a:ea typeface="+mj-ea"/>
          <a:cs typeface="+mj-cs"/>
        </a:defRPr>
      </a:lvl1pPr>
      <a:lvl2pPr algn="ctr" rtl="0" eaLnBrk="0" fontAlgn="base" hangingPunct="0">
        <a:spcBef>
          <a:spcPct val="0"/>
        </a:spcBef>
        <a:spcAft>
          <a:spcPct val="0"/>
        </a:spcAft>
        <a:defRPr sz="5200">
          <a:solidFill>
            <a:schemeClr val="tx2"/>
          </a:solidFill>
          <a:latin typeface="Arial" panose="020B0604020202020204" pitchFamily="34" charset="0"/>
        </a:defRPr>
      </a:lvl2pPr>
      <a:lvl3pPr algn="ctr" rtl="0" eaLnBrk="0" fontAlgn="base" hangingPunct="0">
        <a:spcBef>
          <a:spcPct val="0"/>
        </a:spcBef>
        <a:spcAft>
          <a:spcPct val="0"/>
        </a:spcAft>
        <a:defRPr sz="5200">
          <a:solidFill>
            <a:schemeClr val="tx2"/>
          </a:solidFill>
          <a:latin typeface="Arial" panose="020B0604020202020204" pitchFamily="34" charset="0"/>
        </a:defRPr>
      </a:lvl3pPr>
      <a:lvl4pPr algn="ctr" rtl="0" eaLnBrk="0" fontAlgn="base" hangingPunct="0">
        <a:spcBef>
          <a:spcPct val="0"/>
        </a:spcBef>
        <a:spcAft>
          <a:spcPct val="0"/>
        </a:spcAft>
        <a:defRPr sz="5200">
          <a:solidFill>
            <a:schemeClr val="tx2"/>
          </a:solidFill>
          <a:latin typeface="Arial" panose="020B0604020202020204" pitchFamily="34" charset="0"/>
        </a:defRPr>
      </a:lvl4pPr>
      <a:lvl5pPr algn="ctr" rtl="0" eaLnBrk="0" fontAlgn="base" hangingPunct="0">
        <a:spcBef>
          <a:spcPct val="0"/>
        </a:spcBef>
        <a:spcAft>
          <a:spcPct val="0"/>
        </a:spcAft>
        <a:defRPr sz="5200">
          <a:solidFill>
            <a:schemeClr val="tx2"/>
          </a:solidFill>
          <a:latin typeface="Arial" panose="020B0604020202020204" pitchFamily="34" charset="0"/>
        </a:defRPr>
      </a:lvl5pPr>
      <a:lvl6pPr marL="542925" algn="ctr" rtl="0" fontAlgn="base">
        <a:spcBef>
          <a:spcPct val="0"/>
        </a:spcBef>
        <a:spcAft>
          <a:spcPct val="0"/>
        </a:spcAft>
        <a:defRPr sz="5250">
          <a:solidFill>
            <a:schemeClr val="tx2"/>
          </a:solidFill>
          <a:latin typeface="Arial" panose="020B0604020202020204" pitchFamily="34" charset="0"/>
        </a:defRPr>
      </a:lvl6pPr>
      <a:lvl7pPr marL="1085215" algn="ctr" rtl="0" fontAlgn="base">
        <a:spcBef>
          <a:spcPct val="0"/>
        </a:spcBef>
        <a:spcAft>
          <a:spcPct val="0"/>
        </a:spcAft>
        <a:defRPr sz="5250">
          <a:solidFill>
            <a:schemeClr val="tx2"/>
          </a:solidFill>
          <a:latin typeface="Arial" panose="020B0604020202020204" pitchFamily="34" charset="0"/>
        </a:defRPr>
      </a:lvl7pPr>
      <a:lvl8pPr marL="1628140" algn="ctr" rtl="0" fontAlgn="base">
        <a:spcBef>
          <a:spcPct val="0"/>
        </a:spcBef>
        <a:spcAft>
          <a:spcPct val="0"/>
        </a:spcAft>
        <a:defRPr sz="5250">
          <a:solidFill>
            <a:schemeClr val="tx2"/>
          </a:solidFill>
          <a:latin typeface="Arial" panose="020B0604020202020204" pitchFamily="34" charset="0"/>
        </a:defRPr>
      </a:lvl8pPr>
      <a:lvl9pPr marL="2171065" algn="ctr" rtl="0" fontAlgn="base">
        <a:spcBef>
          <a:spcPct val="0"/>
        </a:spcBef>
        <a:spcAft>
          <a:spcPct val="0"/>
        </a:spcAft>
        <a:defRPr sz="5250">
          <a:solidFill>
            <a:schemeClr val="tx2"/>
          </a:solidFill>
          <a:latin typeface="Arial" panose="020B0604020202020204" pitchFamily="34" charset="0"/>
        </a:defRPr>
      </a:lvl9pPr>
    </p:titleStyle>
    <p:bodyStyle>
      <a:lvl1pPr marL="405130" indent="-405130" algn="l" rtl="0" eaLnBrk="0" fontAlgn="base" hangingPunct="0">
        <a:spcBef>
          <a:spcPct val="20000"/>
        </a:spcBef>
        <a:spcAft>
          <a:spcPct val="0"/>
        </a:spcAft>
        <a:buChar char="•"/>
        <a:defRPr sz="3800">
          <a:solidFill>
            <a:schemeClr val="tx1"/>
          </a:solidFill>
          <a:latin typeface="+mn-lt"/>
          <a:ea typeface="+mn-ea"/>
          <a:cs typeface="+mn-cs"/>
        </a:defRPr>
      </a:lvl1pPr>
      <a:lvl2pPr marL="881380" indent="-338455" algn="l" rtl="0" eaLnBrk="0" fontAlgn="base" hangingPunct="0">
        <a:spcBef>
          <a:spcPct val="20000"/>
        </a:spcBef>
        <a:spcAft>
          <a:spcPct val="0"/>
        </a:spcAft>
        <a:buChar char="–"/>
        <a:defRPr sz="3300">
          <a:solidFill>
            <a:schemeClr val="tx1"/>
          </a:solidFill>
          <a:latin typeface="+mn-lt"/>
        </a:defRPr>
      </a:lvl2pPr>
      <a:lvl3pPr marL="1355725" indent="-269875" algn="l" rtl="0" eaLnBrk="0" fontAlgn="base" hangingPunct="0">
        <a:spcBef>
          <a:spcPct val="20000"/>
        </a:spcBef>
        <a:spcAft>
          <a:spcPct val="0"/>
        </a:spcAft>
        <a:buChar char="•"/>
        <a:defRPr sz="2800">
          <a:solidFill>
            <a:schemeClr val="tx1"/>
          </a:solidFill>
          <a:latin typeface="+mn-lt"/>
        </a:defRPr>
      </a:lvl3pPr>
      <a:lvl4pPr marL="1898650" indent="-269875" algn="l" rtl="0" eaLnBrk="0" fontAlgn="base" hangingPunct="0">
        <a:spcBef>
          <a:spcPct val="20000"/>
        </a:spcBef>
        <a:spcAft>
          <a:spcPct val="0"/>
        </a:spcAft>
        <a:buChar char="–"/>
        <a:defRPr sz="2400">
          <a:solidFill>
            <a:schemeClr val="tx1"/>
          </a:solidFill>
          <a:latin typeface="+mn-lt"/>
        </a:defRPr>
      </a:lvl4pPr>
      <a:lvl5pPr marL="2441575" indent="-269875" algn="l" rtl="0" eaLnBrk="0" fontAlgn="base" hangingPunct="0">
        <a:spcBef>
          <a:spcPct val="20000"/>
        </a:spcBef>
        <a:spcAft>
          <a:spcPct val="0"/>
        </a:spcAft>
        <a:buChar char="»"/>
        <a:defRPr sz="2400">
          <a:solidFill>
            <a:schemeClr val="tx1"/>
          </a:solidFill>
          <a:latin typeface="+mn-lt"/>
        </a:defRPr>
      </a:lvl5pPr>
      <a:lvl6pPr marL="2985135" indent="-271145" algn="l" rtl="0" fontAlgn="base">
        <a:spcBef>
          <a:spcPct val="20000"/>
        </a:spcBef>
        <a:spcAft>
          <a:spcPct val="0"/>
        </a:spcAft>
        <a:buChar char="»"/>
        <a:defRPr sz="2400">
          <a:solidFill>
            <a:schemeClr val="tx1"/>
          </a:solidFill>
          <a:latin typeface="+mn-lt"/>
        </a:defRPr>
      </a:lvl6pPr>
      <a:lvl7pPr marL="3528060" indent="-271145" algn="l" rtl="0" fontAlgn="base">
        <a:spcBef>
          <a:spcPct val="20000"/>
        </a:spcBef>
        <a:spcAft>
          <a:spcPct val="0"/>
        </a:spcAft>
        <a:buChar char="»"/>
        <a:defRPr sz="2400">
          <a:solidFill>
            <a:schemeClr val="tx1"/>
          </a:solidFill>
          <a:latin typeface="+mn-lt"/>
        </a:defRPr>
      </a:lvl7pPr>
      <a:lvl8pPr marL="4070350" indent="-271145" algn="l" rtl="0" fontAlgn="base">
        <a:spcBef>
          <a:spcPct val="20000"/>
        </a:spcBef>
        <a:spcAft>
          <a:spcPct val="0"/>
        </a:spcAft>
        <a:buChar char="»"/>
        <a:defRPr sz="2400">
          <a:solidFill>
            <a:schemeClr val="tx1"/>
          </a:solidFill>
          <a:latin typeface="+mn-lt"/>
        </a:defRPr>
      </a:lvl8pPr>
      <a:lvl9pPr marL="4613275" indent="-271145" algn="l" rtl="0" fontAlgn="base">
        <a:spcBef>
          <a:spcPct val="20000"/>
        </a:spcBef>
        <a:spcAft>
          <a:spcPct val="0"/>
        </a:spcAft>
        <a:buChar char="»"/>
        <a:defRPr sz="2400">
          <a:solidFill>
            <a:schemeClr val="tx1"/>
          </a:solidFill>
          <a:latin typeface="+mn-lt"/>
        </a:defRPr>
      </a:lvl9pPr>
    </p:bodyStyle>
    <p:otherStyle>
      <a:defPPr>
        <a:defRPr lang="en-US"/>
      </a:defPPr>
      <a:lvl1pPr marL="0" algn="l" defTabSz="1085215" rtl="0" eaLnBrk="1" latinLnBrk="0" hangingPunct="1">
        <a:defRPr sz="2100" kern="1200">
          <a:solidFill>
            <a:schemeClr val="tx1"/>
          </a:solidFill>
          <a:latin typeface="+mn-lt"/>
          <a:ea typeface="+mn-ea"/>
          <a:cs typeface="+mn-cs"/>
        </a:defRPr>
      </a:lvl1pPr>
      <a:lvl2pPr marL="542925" algn="l" defTabSz="1085215" rtl="0" eaLnBrk="1" latinLnBrk="0" hangingPunct="1">
        <a:defRPr sz="2100" kern="1200">
          <a:solidFill>
            <a:schemeClr val="tx1"/>
          </a:solidFill>
          <a:latin typeface="+mn-lt"/>
          <a:ea typeface="+mn-ea"/>
          <a:cs typeface="+mn-cs"/>
        </a:defRPr>
      </a:lvl2pPr>
      <a:lvl3pPr marL="1085215" algn="l" defTabSz="1085215" rtl="0" eaLnBrk="1" latinLnBrk="0" hangingPunct="1">
        <a:defRPr sz="2100" kern="1200">
          <a:solidFill>
            <a:schemeClr val="tx1"/>
          </a:solidFill>
          <a:latin typeface="+mn-lt"/>
          <a:ea typeface="+mn-ea"/>
          <a:cs typeface="+mn-cs"/>
        </a:defRPr>
      </a:lvl3pPr>
      <a:lvl4pPr marL="1628140" algn="l" defTabSz="1085215" rtl="0" eaLnBrk="1" latinLnBrk="0" hangingPunct="1">
        <a:defRPr sz="2100" kern="1200">
          <a:solidFill>
            <a:schemeClr val="tx1"/>
          </a:solidFill>
          <a:latin typeface="+mn-lt"/>
          <a:ea typeface="+mn-ea"/>
          <a:cs typeface="+mn-cs"/>
        </a:defRPr>
      </a:lvl4pPr>
      <a:lvl5pPr marL="2171065" algn="l" defTabSz="1085215" rtl="0" eaLnBrk="1" latinLnBrk="0" hangingPunct="1">
        <a:defRPr sz="2100" kern="1200">
          <a:solidFill>
            <a:schemeClr val="tx1"/>
          </a:solidFill>
          <a:latin typeface="+mn-lt"/>
          <a:ea typeface="+mn-ea"/>
          <a:cs typeface="+mn-cs"/>
        </a:defRPr>
      </a:lvl5pPr>
      <a:lvl6pPr marL="2713990" algn="l" defTabSz="1085215" rtl="0" eaLnBrk="1" latinLnBrk="0" hangingPunct="1">
        <a:defRPr sz="2100" kern="1200">
          <a:solidFill>
            <a:schemeClr val="tx1"/>
          </a:solidFill>
          <a:latin typeface="+mn-lt"/>
          <a:ea typeface="+mn-ea"/>
          <a:cs typeface="+mn-cs"/>
        </a:defRPr>
      </a:lvl6pPr>
      <a:lvl7pPr marL="3256280" algn="l" defTabSz="1085215" rtl="0" eaLnBrk="1" latinLnBrk="0" hangingPunct="1">
        <a:defRPr sz="2100" kern="1200">
          <a:solidFill>
            <a:schemeClr val="tx1"/>
          </a:solidFill>
          <a:latin typeface="+mn-lt"/>
          <a:ea typeface="+mn-ea"/>
          <a:cs typeface="+mn-cs"/>
        </a:defRPr>
      </a:lvl7pPr>
      <a:lvl8pPr marL="3799205" algn="l" defTabSz="1085215" rtl="0" eaLnBrk="1" latinLnBrk="0" hangingPunct="1">
        <a:defRPr sz="2100" kern="1200">
          <a:solidFill>
            <a:schemeClr val="tx1"/>
          </a:solidFill>
          <a:latin typeface="+mn-lt"/>
          <a:ea typeface="+mn-ea"/>
          <a:cs typeface="+mn-cs"/>
        </a:defRPr>
      </a:lvl8pPr>
      <a:lvl9pPr marL="4342130" algn="l" defTabSz="1085215" rtl="0" eaLnBrk="1" latinLnBrk="0" hangingPunct="1">
        <a:defRPr sz="2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7.xml"/><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le 1"/>
          <p:cNvSpPr>
            <a:spLocks noGrp="1"/>
          </p:cNvSpPr>
          <p:nvPr>
            <p:ph type="title"/>
          </p:nvPr>
        </p:nvSpPr>
        <p:spPr/>
        <p:txBody>
          <a:bodyPr vert="horz" wrap="square" lIns="91440" tIns="45720" rIns="91440" bIns="45720" anchor="ctr" anchorCtr="0"/>
          <a:lstStyle/>
          <a:p>
            <a:pPr eaLnBrk="1" hangingPunct="1"/>
            <a:endParaRPr lang="en-US" altLang="en-US"/>
          </a:p>
        </p:txBody>
      </p:sp>
      <p:sp>
        <p:nvSpPr>
          <p:cNvPr id="38914" name="Content Placeholder 2"/>
          <p:cNvSpPr>
            <a:spLocks noGrp="1"/>
          </p:cNvSpPr>
          <p:nvPr>
            <p:ph idx="1"/>
          </p:nvPr>
        </p:nvSpPr>
        <p:spPr/>
        <p:txBody>
          <a:bodyPr vert="horz" wrap="square" lIns="91440" tIns="45720" rIns="91440" bIns="45720" anchor="t" anchorCtr="0"/>
          <a:lstStyle/>
          <a:p>
            <a:pPr eaLnBrk="1" hangingPunct="1"/>
            <a:endParaRPr lang="en-US" altLang="en-US"/>
          </a:p>
        </p:txBody>
      </p:sp>
      <p:pic>
        <p:nvPicPr>
          <p:cNvPr id="38915" name="Picture 2" descr="Hình ảnh Powerpoint - - Tổng hợp hình ảnh dành cho Powerpoint đẹp nhất"/>
          <p:cNvPicPr>
            <a:picLocks noChangeAspect="1"/>
          </p:cNvPicPr>
          <p:nvPr/>
        </p:nvPicPr>
        <p:blipFill>
          <a:blip r:embed="rId2"/>
          <a:stretch>
            <a:fillRect/>
          </a:stretch>
        </p:blipFill>
        <p:spPr>
          <a:xfrm>
            <a:off x="-127000" y="-274320"/>
            <a:ext cx="12755563" cy="7143750"/>
          </a:xfrm>
          <a:prstGeom prst="rect">
            <a:avLst/>
          </a:prstGeom>
          <a:noFill/>
          <a:ln w="9525">
            <a:noFill/>
          </a:ln>
        </p:spPr>
      </p:pic>
      <p:sp>
        <p:nvSpPr>
          <p:cNvPr id="38916" name="TextBox 4"/>
          <p:cNvSpPr txBox="1"/>
          <p:nvPr/>
        </p:nvSpPr>
        <p:spPr>
          <a:xfrm>
            <a:off x="47625" y="84138"/>
            <a:ext cx="11811000" cy="1031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defTabSz="457200" eaLnBrk="1" hangingPunct="1">
              <a:lnSpc>
                <a:spcPct val="200000"/>
              </a:lnSpc>
              <a:spcBef>
                <a:spcPct val="0"/>
              </a:spcBef>
              <a:buFontTx/>
              <a:buNone/>
            </a:pPr>
            <a:endParaRPr lang="en-US" altLang="en-US" sz="3600" b="1">
              <a:solidFill>
                <a:srgbClr val="FF0000"/>
              </a:solidFill>
              <a:ea typeface="Times New Roman" panose="02020603050405020304" pitchFamily="18" charset="0"/>
            </a:endParaRPr>
          </a:p>
        </p:txBody>
      </p:sp>
      <p:sp>
        <p:nvSpPr>
          <p:cNvPr id="10" name="TextBox 9"/>
          <p:cNvSpPr txBox="1"/>
          <p:nvPr/>
        </p:nvSpPr>
        <p:spPr>
          <a:xfrm>
            <a:off x="1995486" y="2995613"/>
            <a:ext cx="8201025" cy="645160"/>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defTabSz="457200" eaLnBrk="1" hangingPunct="1">
              <a:lnSpc>
                <a:spcPct val="100000"/>
              </a:lnSpc>
              <a:spcBef>
                <a:spcPct val="0"/>
              </a:spcBef>
              <a:buFontTx/>
              <a:buNone/>
            </a:pPr>
            <a:r>
              <a:rPr lang="en-US" altLang="en-US" sz="3600" b="1" dirty="0">
                <a:solidFill>
                  <a:srgbClr val="6600CC"/>
                </a:solidFill>
                <a:cs typeface="Times New Roman" panose="02020603050405020304" pitchFamily="18" charset="0"/>
              </a:rPr>
              <a:t> </a:t>
            </a:r>
            <a:r>
              <a:rPr lang="en-US" altLang="en-US" sz="3600" b="1" dirty="0" err="1">
                <a:solidFill>
                  <a:srgbClr val="6600CC"/>
                </a:solidFill>
                <a:cs typeface="Times New Roman" panose="02020603050405020304" pitchFamily="18" charset="0"/>
              </a:rPr>
              <a:t>Giáo</a:t>
            </a:r>
            <a:r>
              <a:rPr lang="en-US" altLang="en-US" sz="3600" b="1" dirty="0">
                <a:solidFill>
                  <a:srgbClr val="6600CC"/>
                </a:solidFill>
                <a:cs typeface="Times New Roman" panose="02020603050405020304" pitchFamily="18" charset="0"/>
              </a:rPr>
              <a:t> </a:t>
            </a:r>
            <a:r>
              <a:rPr lang="en-US" altLang="en-US" sz="3600" b="1" dirty="0" err="1">
                <a:solidFill>
                  <a:srgbClr val="6600CC"/>
                </a:solidFill>
                <a:cs typeface="Times New Roman" panose="02020603050405020304" pitchFamily="18" charset="0"/>
              </a:rPr>
              <a:t>viên</a:t>
            </a:r>
            <a:r>
              <a:rPr lang="en-US" altLang="en-US" sz="3600" b="1" dirty="0">
                <a:solidFill>
                  <a:srgbClr val="6600CC"/>
                </a:solidFill>
                <a:cs typeface="Times New Roman" panose="02020603050405020304" pitchFamily="18" charset="0"/>
              </a:rPr>
              <a:t>: </a:t>
            </a:r>
            <a:r>
              <a:rPr lang="en-US" altLang="en-US" sz="3600" b="1" dirty="0" err="1" smtClean="0">
                <a:solidFill>
                  <a:srgbClr val="6600CC"/>
                </a:solidFill>
                <a:cs typeface="Times New Roman" panose="02020603050405020304" pitchFamily="18" charset="0"/>
              </a:rPr>
              <a:t>Trần</a:t>
            </a:r>
            <a:r>
              <a:rPr lang="en-US" altLang="en-US" sz="3600" b="1" dirty="0" smtClean="0">
                <a:solidFill>
                  <a:srgbClr val="6600CC"/>
                </a:solidFill>
                <a:cs typeface="Times New Roman" panose="02020603050405020304" pitchFamily="18" charset="0"/>
              </a:rPr>
              <a:t> </a:t>
            </a:r>
            <a:r>
              <a:rPr lang="en-US" altLang="en-US" sz="3600" b="1" dirty="0" err="1" smtClean="0">
                <a:solidFill>
                  <a:srgbClr val="6600CC"/>
                </a:solidFill>
                <a:cs typeface="Times New Roman" panose="02020603050405020304" pitchFamily="18" charset="0"/>
              </a:rPr>
              <a:t>Thị</a:t>
            </a:r>
            <a:r>
              <a:rPr lang="en-US" altLang="en-US" sz="3600" b="1" dirty="0" smtClean="0">
                <a:solidFill>
                  <a:srgbClr val="6600CC"/>
                </a:solidFill>
                <a:cs typeface="Times New Roman" panose="02020603050405020304" pitchFamily="18" charset="0"/>
              </a:rPr>
              <a:t> </a:t>
            </a:r>
            <a:r>
              <a:rPr lang="en-US" altLang="en-US" sz="3600" b="1" dirty="0" err="1">
                <a:solidFill>
                  <a:srgbClr val="6600CC"/>
                </a:solidFill>
                <a:cs typeface="Times New Roman" panose="02020603050405020304" pitchFamily="18" charset="0"/>
              </a:rPr>
              <a:t>Hương</a:t>
            </a:r>
            <a:endParaRPr lang="en-US" altLang="en-US" sz="3600" b="1" dirty="0">
              <a:solidFill>
                <a:srgbClr val="6600CC"/>
              </a:solidFill>
              <a:ea typeface="Times New Roman" panose="02020603050405020304" pitchFamily="18" charset="0"/>
            </a:endParaRPr>
          </a:p>
        </p:txBody>
      </p:sp>
      <p:sp>
        <p:nvSpPr>
          <p:cNvPr id="7" name="Rectangle 6"/>
          <p:cNvSpPr/>
          <p:nvPr/>
        </p:nvSpPr>
        <p:spPr>
          <a:xfrm>
            <a:off x="2796208" y="883069"/>
            <a:ext cx="6599583" cy="1322070"/>
          </a:xfrm>
          <a:prstGeom prst="rect">
            <a:avLst/>
          </a:prstGeom>
          <a:noFill/>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vi-VN" sz="8000" b="1" i="0" u="none" strike="noStrike" kern="1200" cap="none" spc="0" normalizeH="0" baseline="0" noProof="0" dirty="0">
                <a:ln w="22225">
                  <a:solidFill>
                    <a:schemeClr val="accent2"/>
                  </a:solidFill>
                  <a:prstDash val="solid"/>
                </a:ln>
                <a:solidFill>
                  <a:srgbClr val="C00000"/>
                </a:solidFill>
                <a:effectLst/>
                <a:uLnTx/>
                <a:uFillTx/>
                <a:latin typeface="+mn-lt"/>
                <a:ea typeface="+mn-ea"/>
                <a:cs typeface="+mn-cs"/>
              </a:rPr>
              <a:t>LỊCH SỬ</a:t>
            </a:r>
            <a:r>
              <a:rPr kumimoji="0" lang="en-US" sz="8000" b="1" i="0" u="none" strike="noStrike" kern="1200" cap="none" spc="0" normalizeH="0" baseline="0" noProof="0" dirty="0">
                <a:ln w="22225">
                  <a:solidFill>
                    <a:schemeClr val="accent2"/>
                  </a:solidFill>
                  <a:prstDash val="solid"/>
                </a:ln>
                <a:solidFill>
                  <a:srgbClr val="C00000"/>
                </a:solidFill>
                <a:effectLst/>
                <a:uLnTx/>
                <a:uFillTx/>
                <a:latin typeface="+mn-lt"/>
                <a:ea typeface="+mn-ea"/>
                <a:cs typeface="+mn-cs"/>
              </a:rPr>
              <a:t> 6</a:t>
            </a:r>
          </a:p>
        </p:txBody>
      </p:sp>
      <p:pic>
        <p:nvPicPr>
          <p:cNvPr id="38919" name="Picture 5" descr="POINSET2"/>
          <p:cNvPicPr>
            <a:picLocks noChangeAspect="1"/>
          </p:cNvPicPr>
          <p:nvPr/>
        </p:nvPicPr>
        <p:blipFill>
          <a:blip r:embed="rId3"/>
          <a:stretch>
            <a:fillRect/>
          </a:stretch>
        </p:blipFill>
        <p:spPr>
          <a:xfrm rot="5400000" flipV="1">
            <a:off x="166688" y="-514350"/>
            <a:ext cx="2262187" cy="2851150"/>
          </a:xfrm>
          <a:prstGeom prst="rect">
            <a:avLst/>
          </a:prstGeom>
          <a:noFill/>
          <a:ln w="9525">
            <a:noFill/>
          </a:ln>
        </p:spPr>
      </p:pic>
      <p:pic>
        <p:nvPicPr>
          <p:cNvPr id="38920" name="Picture 5" descr="POINSET2"/>
          <p:cNvPicPr>
            <a:picLocks noChangeAspect="1"/>
          </p:cNvPicPr>
          <p:nvPr/>
        </p:nvPicPr>
        <p:blipFill>
          <a:blip r:embed="rId3"/>
          <a:stretch>
            <a:fillRect/>
          </a:stretch>
        </p:blipFill>
        <p:spPr>
          <a:xfrm rot="5400000">
            <a:off x="10183813" y="-417512"/>
            <a:ext cx="2262187" cy="2625725"/>
          </a:xfrm>
          <a:prstGeom prst="rect">
            <a:avLst/>
          </a:prstGeom>
          <a:noFill/>
          <a:ln w="9525">
            <a:noFill/>
          </a:ln>
        </p:spPr>
      </p:pic>
      <p:pic>
        <p:nvPicPr>
          <p:cNvPr id="38921" name="Picture 5" descr="POINSET2"/>
          <p:cNvPicPr>
            <a:picLocks noChangeAspect="1"/>
          </p:cNvPicPr>
          <p:nvPr/>
        </p:nvPicPr>
        <p:blipFill>
          <a:blip r:embed="rId3"/>
          <a:stretch>
            <a:fillRect/>
          </a:stretch>
        </p:blipFill>
        <p:spPr>
          <a:xfrm rot="-5400000">
            <a:off x="53975" y="4413250"/>
            <a:ext cx="2262188" cy="2625725"/>
          </a:xfrm>
          <a:prstGeom prst="rect">
            <a:avLst/>
          </a:prstGeom>
          <a:noFill/>
          <a:ln w="9525">
            <a:noFill/>
          </a:ln>
        </p:spPr>
      </p:pic>
      <p:pic>
        <p:nvPicPr>
          <p:cNvPr id="38922" name="Picture 5" descr="POINSET2"/>
          <p:cNvPicPr>
            <a:picLocks noChangeAspect="1"/>
          </p:cNvPicPr>
          <p:nvPr/>
        </p:nvPicPr>
        <p:blipFill>
          <a:blip r:embed="rId3"/>
          <a:stretch>
            <a:fillRect/>
          </a:stretch>
        </p:blipFill>
        <p:spPr>
          <a:xfrm rot="-5400000" flipV="1">
            <a:off x="10072688" y="4418013"/>
            <a:ext cx="2260600" cy="2849562"/>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after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3"/>
          <p:cNvSpPr/>
          <p:nvPr/>
        </p:nvSpPr>
        <p:spPr>
          <a:xfrm>
            <a:off x="375920" y="208915"/>
            <a:ext cx="5414010" cy="6291580"/>
          </a:xfrm>
          <a:prstGeom prst="rect">
            <a:avLst/>
          </a:prstGeom>
          <a:noFill/>
          <a:ln w="9525">
            <a:noFill/>
          </a:ln>
        </p:spPr>
        <p:txBody>
          <a:bodyPr>
            <a:noAutofit/>
          </a:bodyPr>
          <a:lstStyle/>
          <a:p>
            <a:pPr algn="just">
              <a:lnSpc>
                <a:spcPct val="150000"/>
              </a:lnSpc>
            </a:pPr>
            <a:r>
              <a:rPr lang="en-US" altLang="x-none" sz="2400" b="1">
                <a:solidFill>
                  <a:srgbClr val="00B050"/>
                </a:solidFill>
                <a:latin typeface="Times New Roman" panose="02020603050405020304" pitchFamily="18" charset="0"/>
                <a:ea typeface="Times New Roman" panose="02020603050405020304" pitchFamily="18" charset="0"/>
              </a:rPr>
              <a:t>quan sát Hình 2.2 cách tính thời gian bằng đồng hồ mặt trời của người xưa: Người ta dùng một cái mâm tròn,</a:t>
            </a:r>
          </a:p>
          <a:p>
            <a:pPr algn="just">
              <a:lnSpc>
                <a:spcPct val="150000"/>
              </a:lnSpc>
            </a:pPr>
            <a:r>
              <a:rPr lang="en-US" altLang="x-none" sz="2400" b="1">
                <a:solidFill>
                  <a:srgbClr val="00B050"/>
                </a:solidFill>
                <a:latin typeface="Times New Roman" panose="02020603050405020304" pitchFamily="18" charset="0"/>
                <a:ea typeface="Times New Roman" panose="02020603050405020304" pitchFamily="18" charset="0"/>
              </a:rPr>
              <a:t> trên có kẻ nhiều đường tròn đồng tâm, dùng một cái que gỗ cắm ở giữa mâm rồi để ra ngoài ánh nắng mặt trời.</a:t>
            </a:r>
          </a:p>
          <a:p>
            <a:pPr algn="just">
              <a:lnSpc>
                <a:spcPct val="150000"/>
              </a:lnSpc>
            </a:pPr>
            <a:r>
              <a:rPr lang="en-US" altLang="x-none" sz="2400" b="1">
                <a:solidFill>
                  <a:srgbClr val="00B050"/>
                </a:solidFill>
                <a:latin typeface="Times New Roman" panose="02020603050405020304" pitchFamily="18" charset="0"/>
                <a:ea typeface="Times New Roman" panose="02020603050405020304" pitchFamily="18" charset="0"/>
              </a:rPr>
              <a:t> Bóng của cái que chỉ đến vạch vòng tròn nào đó là chỉ mấy giờ trong ngày.</a:t>
            </a:r>
          </a:p>
        </p:txBody>
      </p:sp>
      <p:pic>
        <p:nvPicPr>
          <p:cNvPr id="3" name="Picture 2" descr="z5830082780162_8f878cdbe9792baff8e87785c8279ed6"/>
          <p:cNvPicPr>
            <a:picLocks noChangeAspect="1"/>
          </p:cNvPicPr>
          <p:nvPr/>
        </p:nvPicPr>
        <p:blipFill>
          <a:blip r:embed="rId3"/>
          <a:stretch>
            <a:fillRect/>
          </a:stretch>
        </p:blipFill>
        <p:spPr>
          <a:xfrm rot="16200000">
            <a:off x="6828155" y="-138430"/>
            <a:ext cx="5466080" cy="6493510"/>
          </a:xfrm>
          <a:prstGeom prst="rect">
            <a:avLst/>
          </a:prstGeom>
        </p:spPr>
      </p:pic>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3"/>
          <p:cNvSpPr/>
          <p:nvPr/>
        </p:nvSpPr>
        <p:spPr>
          <a:xfrm>
            <a:off x="2149475" y="0"/>
            <a:ext cx="7893050" cy="1014730"/>
          </a:xfrm>
          <a:prstGeom prst="rect">
            <a:avLst/>
          </a:prstGeom>
          <a:noFill/>
          <a:ln w="9525">
            <a:noFill/>
          </a:ln>
        </p:spPr>
        <p:txBody>
          <a:bodyPr>
            <a:spAutoFit/>
          </a:bodyPr>
          <a:lstStyle/>
          <a:p>
            <a:pPr algn="ctr">
              <a:lnSpc>
                <a:spcPct val="150000"/>
              </a:lnSpc>
            </a:pPr>
            <a:r>
              <a:rPr lang="en-US" altLang="x-none" sz="4000" b="1">
                <a:solidFill>
                  <a:srgbClr val="0432FF"/>
                </a:solidFill>
                <a:latin typeface="Times New Roman" panose="02020603050405020304" pitchFamily="18" charset="0"/>
                <a:cs typeface="Times New Roman" panose="02020603050405020304" pitchFamily="18" charset="0"/>
              </a:rPr>
              <a:t> </a:t>
            </a:r>
            <a:r>
              <a:rPr lang="en-US" altLang="x-none" sz="4000" b="1">
                <a:solidFill>
                  <a:schemeClr val="tx1"/>
                </a:solidFill>
                <a:latin typeface="Times New Roman" panose="02020603050405020304" pitchFamily="18" charset="0"/>
                <a:cs typeface="Times New Roman" panose="02020603050405020304" pitchFamily="18" charset="0"/>
              </a:rPr>
              <a:t>2: Cách tính thời gian</a:t>
            </a:r>
            <a:r>
              <a:rPr lang="en-US" altLang="x-none" sz="4000" b="1">
                <a:solidFill>
                  <a:schemeClr val="tx1"/>
                </a:solidFill>
                <a:latin typeface="Times New Roman" panose="02020603050405020304" pitchFamily="18" charset="0"/>
              </a:rPr>
              <a:t> </a:t>
            </a:r>
            <a:endParaRPr lang="en-US" altLang="x-none" sz="4000" b="1">
              <a:solidFill>
                <a:schemeClr val="tx1"/>
              </a:solidFill>
              <a:latin typeface="Times New Roman" panose="02020603050405020304" pitchFamily="18" charset="0"/>
              <a:ea typeface="Times New Roman" panose="02020603050405020304" pitchFamily="18" charset="0"/>
            </a:endParaRPr>
          </a:p>
        </p:txBody>
      </p:sp>
      <p:sp>
        <p:nvSpPr>
          <p:cNvPr id="3" name="TextBox 2"/>
          <p:cNvSpPr txBox="1"/>
          <p:nvPr/>
        </p:nvSpPr>
        <p:spPr>
          <a:xfrm>
            <a:off x="329565" y="1014730"/>
            <a:ext cx="5280660" cy="4771390"/>
          </a:xfrm>
          <a:prstGeom prst="rect">
            <a:avLst/>
          </a:prstGeom>
          <a:noFill/>
          <a:ln w="9525">
            <a:noFill/>
          </a:ln>
        </p:spPr>
        <p:txBody>
          <a:bodyPr wrap="square">
            <a:noAutofit/>
          </a:bodyPr>
          <a:lstStyle/>
          <a:p>
            <a:pPr algn="just">
              <a:lnSpc>
                <a:spcPct val="150000"/>
              </a:lnSpc>
            </a:pPr>
            <a:r>
              <a:rPr lang="en-US" altLang="x-none" sz="2400" b="1">
                <a:solidFill>
                  <a:srgbClr val="00B050"/>
                </a:solidFill>
                <a:latin typeface="Times New Roman" panose="02020603050405020304" pitchFamily="18" charset="0"/>
              </a:rPr>
              <a:t> Lịch chính thức của thế giới hiện nay dựa theo cách tính thời gian của dương lịch, gọi là công lịch.</a:t>
            </a:r>
          </a:p>
          <a:p>
            <a:pPr algn="just">
              <a:lnSpc>
                <a:spcPct val="150000"/>
              </a:lnSpc>
            </a:pPr>
            <a:r>
              <a:rPr lang="en-US" altLang="x-none" sz="2400" b="1">
                <a:solidFill>
                  <a:srgbClr val="00B050"/>
                </a:solidFill>
                <a:latin typeface="Times New Roman" panose="02020603050405020304" pitchFamily="18" charset="0"/>
              </a:rPr>
              <a:t>+ Hiện nay, ở Việt Nam, Công lịch được dùng chính thức trong văn bản của nhà nước, tuy nhiên, âm lịch vẫn được sử dụng rộng rãi trong nhân dân.</a:t>
            </a:r>
          </a:p>
        </p:txBody>
      </p:sp>
      <p:pic>
        <p:nvPicPr>
          <p:cNvPr id="2" name="Picture 1" descr="lich"/>
          <p:cNvPicPr>
            <a:picLocks noChangeAspect="1"/>
          </p:cNvPicPr>
          <p:nvPr/>
        </p:nvPicPr>
        <p:blipFill>
          <a:blip r:embed="rId3"/>
          <a:stretch>
            <a:fillRect/>
          </a:stretch>
        </p:blipFill>
        <p:spPr>
          <a:xfrm>
            <a:off x="6752590" y="1014730"/>
            <a:ext cx="5143500" cy="5624195"/>
          </a:xfrm>
          <a:prstGeom prst="rect">
            <a:avLst/>
          </a:prstGeom>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Rectangle 3"/>
          <p:cNvSpPr/>
          <p:nvPr/>
        </p:nvSpPr>
        <p:spPr>
          <a:xfrm>
            <a:off x="298133" y="-57785"/>
            <a:ext cx="10925175" cy="2306955"/>
          </a:xfrm>
          <a:prstGeom prst="rect">
            <a:avLst/>
          </a:prstGeom>
          <a:noFill/>
          <a:ln w="9525">
            <a:noFill/>
          </a:ln>
        </p:spPr>
        <p:txBody>
          <a:bodyPr>
            <a:spAutoFit/>
          </a:bodyPr>
          <a:lstStyle/>
          <a:p>
            <a:pPr algn="ctr">
              <a:lnSpc>
                <a:spcPct val="150000"/>
              </a:lnSpc>
            </a:pPr>
            <a:r>
              <a:rPr lang="en-US" altLang="x-none" sz="3200" b="1">
                <a:solidFill>
                  <a:srgbClr val="0432FF"/>
                </a:solidFill>
                <a:latin typeface="Times New Roman" panose="02020603050405020304" pitchFamily="18" charset="0"/>
                <a:cs typeface="Times New Roman" panose="02020603050405020304" pitchFamily="18" charset="0"/>
              </a:rPr>
              <a:t>+ Vì sao trên thế giới cần một thứ lịch chung?</a:t>
            </a:r>
          </a:p>
          <a:p>
            <a:pPr algn="ctr">
              <a:lnSpc>
                <a:spcPct val="150000"/>
              </a:lnSpc>
            </a:pPr>
            <a:r>
              <a:rPr lang="en-US" altLang="x-none" sz="3200" b="1">
                <a:solidFill>
                  <a:srgbClr val="0432FF"/>
                </a:solidFill>
                <a:latin typeface="Times New Roman" panose="02020603050405020304" pitchFamily="18" charset="0"/>
                <a:cs typeface="Times New Roman" panose="02020603050405020304" pitchFamily="18" charset="0"/>
              </a:rPr>
              <a:t>+ Người Việt Nam hiện nay đón Tết Nguyên đán</a:t>
            </a:r>
          </a:p>
          <a:p>
            <a:pPr algn="ctr">
              <a:lnSpc>
                <a:spcPct val="150000"/>
              </a:lnSpc>
            </a:pPr>
            <a:r>
              <a:rPr lang="en-US" altLang="x-none" sz="3200" b="1">
                <a:solidFill>
                  <a:srgbClr val="0432FF"/>
                </a:solidFill>
                <a:latin typeface="Times New Roman" panose="02020603050405020304" pitchFamily="18" charset="0"/>
                <a:cs typeface="Times New Roman" panose="02020603050405020304" pitchFamily="18" charset="0"/>
              </a:rPr>
              <a:t> theo loại  lịch nào? </a:t>
            </a:r>
            <a:endParaRPr lang="en-US" altLang="en-US" sz="3200" b="1">
              <a:solidFill>
                <a:srgbClr val="0432FF"/>
              </a:solidFill>
              <a:latin typeface="Times New Roman" panose="02020603050405020304" pitchFamily="18" charset="0"/>
              <a:ea typeface="Times New Roman" panose="02020603050405020304" pitchFamily="18" charset="0"/>
            </a:endParaRPr>
          </a:p>
        </p:txBody>
      </p:sp>
      <p:sp>
        <p:nvSpPr>
          <p:cNvPr id="3" name="TextBox 2"/>
          <p:cNvSpPr txBox="1"/>
          <p:nvPr/>
        </p:nvSpPr>
        <p:spPr>
          <a:xfrm>
            <a:off x="788988" y="2460625"/>
            <a:ext cx="10658475" cy="922020"/>
          </a:xfrm>
          <a:prstGeom prst="rect">
            <a:avLst/>
          </a:prstGeom>
          <a:noFill/>
          <a:ln w="9525">
            <a:noFill/>
          </a:ln>
        </p:spPr>
        <p:txBody>
          <a:bodyPr>
            <a:spAutoFit/>
          </a:bodyPr>
          <a:lstStyle/>
          <a:p>
            <a:pPr algn="just">
              <a:lnSpc>
                <a:spcPct val="150000"/>
              </a:lnSpc>
            </a:pPr>
            <a:endParaRPr lang="en-US" altLang="x-none" sz="3600" b="1">
              <a:solidFill>
                <a:srgbClr val="00B05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Rectangle 3"/>
          <p:cNvSpPr/>
          <p:nvPr/>
        </p:nvSpPr>
        <p:spPr>
          <a:xfrm>
            <a:off x="248285" y="602933"/>
            <a:ext cx="9061450" cy="2676525"/>
          </a:xfrm>
          <a:prstGeom prst="rect">
            <a:avLst/>
          </a:prstGeom>
          <a:noFill/>
          <a:ln w="9525">
            <a:noFill/>
          </a:ln>
        </p:spPr>
        <p:txBody>
          <a:bodyPr>
            <a:spAutoFit/>
          </a:bodyPr>
          <a:lstStyle/>
          <a:p>
            <a:pPr algn="just">
              <a:lnSpc>
                <a:spcPct val="150000"/>
              </a:lnSpc>
              <a:buNone/>
            </a:pPr>
            <a:r>
              <a:rPr lang="en-US" altLang="x-none" sz="2800" b="1">
                <a:solidFill>
                  <a:srgbClr val="020BBE"/>
                </a:solidFill>
                <a:latin typeface="Times New Roman" panose="02020603050405020304" pitchFamily="18" charset="0"/>
                <a:cs typeface="Times New Roman" panose="02020603050405020304" pitchFamily="18" charset="0"/>
              </a:rPr>
              <a:t>-Thảo luận theo cặp </a:t>
            </a:r>
          </a:p>
          <a:p>
            <a:pPr algn="just">
              <a:lnSpc>
                <a:spcPct val="150000"/>
              </a:lnSpc>
              <a:buNone/>
            </a:pPr>
            <a:r>
              <a:rPr lang="en-US" altLang="x-none" sz="2800" b="1">
                <a:solidFill>
                  <a:srgbClr val="020BBE"/>
                </a:solidFill>
                <a:latin typeface="Times New Roman" panose="02020603050405020304" pitchFamily="18" charset="0"/>
                <a:cs typeface="Times New Roman" panose="02020603050405020304" pitchFamily="18" charset="0"/>
              </a:rPr>
              <a:t>quan sát Sơ đồ 2.4 SHS trang 16 và trả lời câu hỏi: Em hãy giải thích các khái niệm trước Công nguyên, Công nguyên, thập kỉ, thể kí, tiên niên kỉ?</a:t>
            </a:r>
          </a:p>
        </p:txBody>
      </p:sp>
      <p:pic>
        <p:nvPicPr>
          <p:cNvPr id="18" name="Picture 18" descr="C:\Users\HP\OneDrive\Desktop\Screenshot_3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1376680" y="3754755"/>
            <a:ext cx="7004685" cy="1132205"/>
          </a:xfrm>
          <a:prstGeom prst="rect">
            <a:avLst/>
          </a:prstGeom>
          <a:noFill/>
          <a:ln>
            <a:noFill/>
          </a:ln>
        </p:spPr>
      </p:pic>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196215" y="99060"/>
            <a:ext cx="9287510" cy="5631180"/>
          </a:xfrm>
          <a:prstGeom prst="rect">
            <a:avLst/>
          </a:prstGeom>
          <a:noFill/>
        </p:spPr>
        <p:txBody>
          <a:bodyPr wrap="square" rtlCol="0">
            <a:spAutoFit/>
          </a:bodyPr>
          <a:lstStyle/>
          <a:p>
            <a:r>
              <a:rPr lang="en-US" sz="3600"/>
              <a:t>2. Cách tính thời gian</a:t>
            </a:r>
          </a:p>
          <a:p>
            <a:r>
              <a:rPr lang="en-US" sz="3600"/>
              <a:t>+ Công lịch lấy năm 1 là năm làm năm đầu tiên của Công nguyên. </a:t>
            </a:r>
          </a:p>
          <a:p>
            <a:r>
              <a:rPr lang="en-US" sz="3600"/>
              <a:t>	Trước năm đó là trước Công nguyên (Năm 179 TCN, năm 111 TCN)</a:t>
            </a:r>
          </a:p>
          <a:p>
            <a:r>
              <a:rPr lang="en-US" sz="3600"/>
              <a:t>	Sau năm đó là Công nguyên (Năm 544 CN, năm 938 CN).</a:t>
            </a:r>
          </a:p>
          <a:p>
            <a:r>
              <a:rPr lang="en-US" sz="3600"/>
              <a:t>1 thập kỉ = 10 năm. </a:t>
            </a:r>
          </a:p>
          <a:p>
            <a:r>
              <a:rPr lang="en-US" sz="3600"/>
              <a:t>1 thế kỉ = 100 năm </a:t>
            </a:r>
          </a:p>
          <a:p>
            <a:r>
              <a:rPr lang="en-US" sz="3600"/>
              <a:t>1 thiên niên kỉ = 1000 năm</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8425" y="801688"/>
            <a:ext cx="5311775" cy="645160"/>
          </a:xfrm>
          <a:prstGeom prst="rect">
            <a:avLst/>
          </a:prstGeom>
          <a:noFill/>
          <a:ln w="9525">
            <a:noFill/>
          </a:ln>
        </p:spPr>
        <p:txBody>
          <a:bodyPr>
            <a:spAutoFit/>
          </a:bodyPr>
          <a:lstStyle/>
          <a:p>
            <a:pPr algn="ctr"/>
            <a:r>
              <a:rPr lang="en-US" altLang="x-none" sz="3600" b="1">
                <a:solidFill>
                  <a:srgbClr val="00B050"/>
                </a:solidFill>
                <a:latin typeface="Times New Roman" panose="02020603050405020304" pitchFamily="18" charset="0"/>
              </a:rPr>
              <a:t>LUYỆN TẬP</a:t>
            </a:r>
          </a:p>
        </p:txBody>
      </p:sp>
      <p:sp>
        <p:nvSpPr>
          <p:cNvPr id="65538" name="TextBox 5"/>
          <p:cNvSpPr txBox="1"/>
          <p:nvPr/>
        </p:nvSpPr>
        <p:spPr>
          <a:xfrm>
            <a:off x="648335" y="1757045"/>
            <a:ext cx="8869045" cy="4900930"/>
          </a:xfrm>
          <a:prstGeom prst="rect">
            <a:avLst/>
          </a:prstGeom>
          <a:noFill/>
          <a:ln w="9525">
            <a:noFill/>
          </a:ln>
        </p:spPr>
        <p:txBody>
          <a:bodyPr>
            <a:noAutofit/>
          </a:bodyPr>
          <a:lstStyle/>
          <a:p>
            <a:pPr algn="just">
              <a:lnSpc>
                <a:spcPct val="150000"/>
              </a:lnSpc>
              <a:buNone/>
            </a:pPr>
            <a:r>
              <a:rPr lang="en-US" altLang="x-none" sz="2800" b="1">
                <a:solidFill>
                  <a:srgbClr val="7030A0"/>
                </a:solidFill>
                <a:latin typeface="Times New Roman" panose="02020603050405020304" pitchFamily="18" charset="0"/>
                <a:cs typeface="Times New Roman" panose="02020603050405020304" pitchFamily="18" charset="0"/>
              </a:rPr>
              <a:t>Dựa vào Hình 2.4, em hãy xác định từ thời điểm xảy ra các sự kiện ghi trên sơ đồ đến hiện tại là bao nhiêu năm, bao nhiêu thập kỉ, bao nhiêu thế kỉ?.</a:t>
            </a:r>
            <a:endParaRPr lang="en-US" altLang="x-none" sz="2800" b="1">
              <a:solidFill>
                <a:srgbClr val="7030A0"/>
              </a:solidFill>
              <a:latin typeface="Times New Roman" panose="02020603050405020304" pitchFamily="18" charset="0"/>
              <a:ea typeface="Times New Roman" panose="02020603050405020304" pitchFamily="18" charset="0"/>
            </a:endParaRPr>
          </a:p>
        </p:txBody>
      </p:sp>
      <p:sp>
        <p:nvSpPr>
          <p:cNvPr id="65539" name="Rectangle 6"/>
          <p:cNvSpPr/>
          <p:nvPr/>
        </p:nvSpPr>
        <p:spPr>
          <a:xfrm>
            <a:off x="0" y="0"/>
            <a:ext cx="12192000" cy="0"/>
          </a:xfrm>
          <a:prstGeom prst="rect">
            <a:avLst/>
          </a:prstGeom>
          <a:noFill/>
          <a:ln w="9525">
            <a:noFill/>
          </a:ln>
        </p:spPr>
        <p:txBody>
          <a:bodyPr wrap="none" anchor="ctr" anchorCtr="0">
            <a:spAutoFit/>
          </a:bodyPr>
          <a:lstStyle/>
          <a:p>
            <a:endParaRPr lang="en-US" altLang="x-none">
              <a:latin typeface="Times New Roman" panose="02020603050405020304" pitchFamily="18" charset="0"/>
            </a:endParaRPr>
          </a:p>
        </p:txBody>
      </p:sp>
      <p:pic>
        <p:nvPicPr>
          <p:cNvPr id="18" name="Picture 18" descr="C:\Users\HP\OneDrive\Desktop\Screenshot_38.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a:xfrm>
            <a:off x="971550" y="4697095"/>
            <a:ext cx="7004685" cy="1103630"/>
          </a:xfrm>
          <a:prstGeom prst="rect">
            <a:avLst/>
          </a:prstGeom>
          <a:noFill/>
          <a:ln>
            <a:noFill/>
          </a:ln>
        </p:spPr>
      </p:pic>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7" name="Rectangle 6"/>
          <p:cNvSpPr/>
          <p:nvPr/>
        </p:nvSpPr>
        <p:spPr>
          <a:xfrm>
            <a:off x="0" y="0"/>
            <a:ext cx="12192000" cy="0"/>
          </a:xfrm>
          <a:prstGeom prst="rect">
            <a:avLst/>
          </a:prstGeom>
          <a:noFill/>
          <a:ln w="9525">
            <a:noFill/>
          </a:ln>
        </p:spPr>
        <p:txBody>
          <a:bodyPr wrap="none" anchor="ctr" anchorCtr="0">
            <a:spAutoFit/>
          </a:bodyPr>
          <a:lstStyle/>
          <a:p>
            <a:endParaRPr lang="en-US" altLang="x-none">
              <a:latin typeface="Times New Roman" panose="02020603050405020304" pitchFamily="18" charset="0"/>
            </a:endParaRPr>
          </a:p>
        </p:txBody>
      </p:sp>
      <p:sp>
        <p:nvSpPr>
          <p:cNvPr id="2" name="Text Box 1"/>
          <p:cNvSpPr txBox="1"/>
          <p:nvPr/>
        </p:nvSpPr>
        <p:spPr>
          <a:xfrm>
            <a:off x="413385" y="685165"/>
            <a:ext cx="8383905" cy="3533140"/>
          </a:xfrm>
          <a:prstGeom prst="rect">
            <a:avLst/>
          </a:prstGeom>
          <a:noFill/>
        </p:spPr>
        <p:txBody>
          <a:bodyPr wrap="square" rtlCol="0">
            <a:noAutofit/>
          </a:bodyPr>
          <a:lstStyle/>
          <a:p>
            <a:r>
              <a:rPr lang="en-US" sz="3200">
                <a:solidFill>
                  <a:srgbClr val="00B050"/>
                </a:solidFill>
              </a:rPr>
              <a:t>+ Tính từ năm 179 TCN đến năm 2024 là: 2.203 năm, 223 thập kỉ, 22 thế kỉ. </a:t>
            </a:r>
          </a:p>
          <a:p>
            <a:r>
              <a:rPr lang="en-US" sz="3200">
                <a:solidFill>
                  <a:srgbClr val="00B050"/>
                </a:solidFill>
              </a:rPr>
              <a:t>+ Tính từ năm 111 TCN đến năm 2021 là: 2.135 năm, hơn 213 thập kỉ, hơn 21 thế kỉ. </a:t>
            </a:r>
          </a:p>
          <a:p>
            <a:r>
              <a:rPr lang="en-US" sz="3200">
                <a:solidFill>
                  <a:srgbClr val="00B050"/>
                </a:solidFill>
              </a:rPr>
              <a:t>+ Tính từ năm 1 đến năm 2024 là: 2024 năm, hơn 202 thập kỉ, hơn 20 thế kỉ. </a:t>
            </a:r>
          </a:p>
          <a:p>
            <a:r>
              <a:rPr lang="en-US" sz="3200">
                <a:solidFill>
                  <a:srgbClr val="00B050"/>
                </a:solidFill>
              </a:rPr>
              <a:t>+ Tính từ năm 544 đến năm 2024 là: 1480 năm, hơn 148 thập kỉ, hơn 14 thế kỉ.</a:t>
            </a:r>
          </a:p>
          <a:p>
            <a:r>
              <a:rPr lang="en-US" sz="3200">
                <a:solidFill>
                  <a:srgbClr val="00B050"/>
                </a:solidFill>
              </a:rPr>
              <a:t>+ Tính từ năm 938 đến năm 2024 là: 1086 năm, hơn 108 thập kỉ, hơn 10 thế kỉ. </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8425" y="801688"/>
            <a:ext cx="5311775" cy="706755"/>
          </a:xfrm>
          <a:prstGeom prst="rect">
            <a:avLst/>
          </a:prstGeom>
          <a:noFill/>
          <a:ln w="9525">
            <a:noFill/>
          </a:ln>
        </p:spPr>
        <p:txBody>
          <a:bodyPr>
            <a:spAutoFit/>
          </a:bodyPr>
          <a:lstStyle/>
          <a:p>
            <a:pPr algn="ctr"/>
            <a:r>
              <a:rPr lang="en-US" altLang="x-none" sz="4000" b="1">
                <a:solidFill>
                  <a:srgbClr val="00B050"/>
                </a:solidFill>
                <a:latin typeface="Times New Roman" panose="02020603050405020304" pitchFamily="18" charset="0"/>
              </a:rPr>
              <a:t>VẬN DỤNG</a:t>
            </a:r>
          </a:p>
        </p:txBody>
      </p:sp>
      <p:sp>
        <p:nvSpPr>
          <p:cNvPr id="69635" name="Rectangle 6"/>
          <p:cNvSpPr/>
          <p:nvPr/>
        </p:nvSpPr>
        <p:spPr>
          <a:xfrm>
            <a:off x="0" y="0"/>
            <a:ext cx="12192000" cy="0"/>
          </a:xfrm>
          <a:prstGeom prst="rect">
            <a:avLst/>
          </a:prstGeom>
          <a:noFill/>
          <a:ln w="9525">
            <a:noFill/>
          </a:ln>
        </p:spPr>
        <p:txBody>
          <a:bodyPr wrap="none" anchor="ctr" anchorCtr="0">
            <a:spAutoFit/>
          </a:bodyPr>
          <a:lstStyle/>
          <a:p>
            <a:endParaRPr lang="en-US" altLang="x-none">
              <a:latin typeface="Times New Roman" panose="02020603050405020304" pitchFamily="18" charset="0"/>
            </a:endParaRPr>
          </a:p>
        </p:txBody>
      </p:sp>
      <p:sp>
        <p:nvSpPr>
          <p:cNvPr id="2" name="Text Box 1"/>
          <p:cNvSpPr txBox="1"/>
          <p:nvPr/>
        </p:nvSpPr>
        <p:spPr>
          <a:xfrm>
            <a:off x="1412240" y="1647825"/>
            <a:ext cx="6096000" cy="4523105"/>
          </a:xfrm>
          <a:prstGeom prst="rect">
            <a:avLst/>
          </a:prstGeom>
          <a:noFill/>
        </p:spPr>
        <p:txBody>
          <a:bodyPr wrap="square" rtlCol="0">
            <a:spAutoFit/>
          </a:bodyPr>
          <a:lstStyle/>
          <a:p>
            <a:pPr algn="just">
              <a:lnSpc>
                <a:spcPct val="150000"/>
              </a:lnSpc>
              <a:buNone/>
            </a:pPr>
            <a:r>
              <a:rPr lang="en-US" altLang="x-none" sz="3200" b="1">
                <a:solidFill>
                  <a:srgbClr val="7030A0"/>
                </a:solidFill>
                <a:sym typeface="+mn-ea"/>
              </a:rPr>
              <a:t>Câu 2: Hãy cho biết những ngày lễ quan trọng của nước Việt Nam: Giỗ tổ Hùng Vương, tết Nguyên đán, ngày Quốc khánh, ngày Giải phóng miền Nam, thống nhất đất nước được tính theo loại lịch nào?</a:t>
            </a:r>
            <a:endParaRPr lang="en-US" altLang="x-none" sz="3200" b="1">
              <a:solidFill>
                <a:srgbClr val="7030A0"/>
              </a:solidFill>
            </a:endParaRPr>
          </a:p>
        </p:txBody>
      </p:sp>
    </p:spTree>
  </p:cSld>
  <p:clrMapOvr>
    <a:masterClrMapping/>
  </p:clrMapOvr>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98425" y="802005"/>
            <a:ext cx="8986520" cy="2861310"/>
          </a:xfrm>
          <a:prstGeom prst="rect">
            <a:avLst/>
          </a:prstGeom>
          <a:noFill/>
          <a:ln w="9525">
            <a:noFill/>
          </a:ln>
        </p:spPr>
        <p:txBody>
          <a:bodyPr wrap="square">
            <a:spAutoFit/>
          </a:bodyPr>
          <a:lstStyle/>
          <a:p>
            <a:pPr algn="ctr"/>
            <a:r>
              <a:rPr lang="en-US" altLang="x-none" sz="3600" b="1">
                <a:solidFill>
                  <a:srgbClr val="00B050"/>
                </a:solidFill>
                <a:latin typeface="Times New Roman" panose="02020603050405020304" pitchFamily="18" charset="0"/>
              </a:rPr>
              <a:t>Những ngày lễ được tính theo loại lịch dương: ngày Quốc khánh, ngày Giải phóng miền Nam, thống nhất đất nước.</a:t>
            </a:r>
          </a:p>
          <a:p>
            <a:pPr algn="ctr"/>
            <a:r>
              <a:rPr lang="en-US" altLang="x-none" sz="3600" b="1">
                <a:solidFill>
                  <a:srgbClr val="00B050"/>
                </a:solidFill>
                <a:latin typeface="Times New Roman" panose="02020603050405020304" pitchFamily="18" charset="0"/>
              </a:rPr>
              <a:t>- Những ngày lễ được tính theo loại lịch âm: Giỗ tổ Hùng Vương, tết Nguyên đán.</a:t>
            </a:r>
          </a:p>
        </p:txBody>
      </p:sp>
      <p:sp>
        <p:nvSpPr>
          <p:cNvPr id="71683" name="Rectangle 6"/>
          <p:cNvSpPr/>
          <p:nvPr/>
        </p:nvSpPr>
        <p:spPr>
          <a:xfrm>
            <a:off x="0" y="0"/>
            <a:ext cx="12192000" cy="0"/>
          </a:xfrm>
          <a:prstGeom prst="rect">
            <a:avLst/>
          </a:prstGeom>
          <a:noFill/>
          <a:ln w="9525">
            <a:noFill/>
          </a:ln>
        </p:spPr>
        <p:txBody>
          <a:bodyPr wrap="none" anchor="ctr" anchorCtr="0">
            <a:spAutoFit/>
          </a:bodyPr>
          <a:lstStyle/>
          <a:p>
            <a:endParaRPr lang="en-US" altLang="x-none">
              <a:latin typeface="Times New Roman" panose="02020603050405020304" pitchFamily="18" charset="0"/>
            </a:endParaRPr>
          </a:p>
        </p:txBody>
      </p:sp>
    </p:spTree>
  </p:cSld>
  <p:clrMapOvr>
    <a:masterClrMapping/>
  </p:clrMapOvr>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TextBox 5"/>
          <p:cNvSpPr txBox="1"/>
          <p:nvPr/>
        </p:nvSpPr>
        <p:spPr>
          <a:xfrm>
            <a:off x="5899150" y="226695"/>
            <a:ext cx="5883275" cy="5516880"/>
          </a:xfrm>
          <a:prstGeom prst="rect">
            <a:avLst/>
          </a:prstGeom>
          <a:noFill/>
          <a:ln w="9525">
            <a:noFill/>
          </a:ln>
        </p:spPr>
        <p:txBody>
          <a:bodyPr>
            <a:noAutofit/>
          </a:bodyPr>
          <a:lstStyle/>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Quan sát Hình 2.3, theo em vì sao trên tờ lịch của chúng ta có ghi thêm ngày, tháng, năm âm lịch? Có nên chỉ ghi một loại lịch là dương lịch không?.</a:t>
            </a:r>
            <a:endParaRPr lang="en-US" altLang="x-none" sz="3200" b="1">
              <a:solidFill>
                <a:srgbClr val="7030A0"/>
              </a:solidFill>
              <a:latin typeface="Times New Roman" panose="02020603050405020304" pitchFamily="18" charset="0"/>
              <a:ea typeface="Times New Roman" panose="02020603050405020304" pitchFamily="18" charset="0"/>
            </a:endParaRPr>
          </a:p>
        </p:txBody>
      </p:sp>
      <p:sp>
        <p:nvSpPr>
          <p:cNvPr id="73731" name="Rectangle 6"/>
          <p:cNvSpPr/>
          <p:nvPr/>
        </p:nvSpPr>
        <p:spPr>
          <a:xfrm>
            <a:off x="0" y="0"/>
            <a:ext cx="12192000" cy="0"/>
          </a:xfrm>
          <a:prstGeom prst="rect">
            <a:avLst/>
          </a:prstGeom>
          <a:noFill/>
          <a:ln w="9525">
            <a:noFill/>
          </a:ln>
        </p:spPr>
        <p:txBody>
          <a:bodyPr wrap="none" anchor="ctr" anchorCtr="0">
            <a:spAutoFit/>
          </a:bodyPr>
          <a:lstStyle/>
          <a:p>
            <a:endParaRPr lang="en-US" altLang="x-none">
              <a:latin typeface="Times New Roman" panose="02020603050405020304" pitchFamily="18" charset="0"/>
            </a:endParaRPr>
          </a:p>
        </p:txBody>
      </p:sp>
      <p:sp>
        <p:nvSpPr>
          <p:cNvPr id="2" name="Text Box 1"/>
          <p:cNvSpPr txBox="1"/>
          <p:nvPr/>
        </p:nvSpPr>
        <p:spPr>
          <a:xfrm>
            <a:off x="2680335" y="1173797"/>
            <a:ext cx="5080000" cy="371475"/>
          </a:xfrm>
          <a:prstGeom prst="rect">
            <a:avLst/>
          </a:prstGeom>
        </p:spPr>
        <p:txBody>
          <a:bodyPr>
            <a:spAutoFit/>
          </a:bodyPr>
          <a:lstStyle/>
          <a:p>
            <a:pPr algn="just" defTabSz="266700">
              <a:lnSpc>
                <a:spcPct val="114000"/>
              </a:lnSpc>
              <a:spcAft>
                <a:spcPct val="0"/>
              </a:spcAft>
            </a:pPr>
            <a:endParaRPr sz="1600">
              <a:solidFill>
                <a:srgbClr val="000000"/>
              </a:solidFill>
              <a:latin typeface="Times New Roman" panose="02020603050405020304"/>
              <a:ea typeface="Calibri" panose="020F0502020204030204"/>
            </a:endParaRPr>
          </a:p>
        </p:txBody>
      </p:sp>
      <p:pic>
        <p:nvPicPr>
          <p:cNvPr id="3" name="Picture 2" descr="lich"/>
          <p:cNvPicPr>
            <a:picLocks noChangeAspect="1"/>
          </p:cNvPicPr>
          <p:nvPr/>
        </p:nvPicPr>
        <p:blipFill>
          <a:blip r:embed="rId3"/>
          <a:stretch>
            <a:fillRect/>
          </a:stretch>
        </p:blipFill>
        <p:spPr>
          <a:xfrm>
            <a:off x="394970" y="478155"/>
            <a:ext cx="5143500" cy="5624195"/>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le 1"/>
          <p:cNvSpPr>
            <a:spLocks noGrp="1"/>
          </p:cNvSpPr>
          <p:nvPr>
            <p:ph type="title"/>
          </p:nvPr>
        </p:nvSpPr>
        <p:spPr/>
        <p:txBody>
          <a:bodyPr vert="horz" wrap="square" lIns="91440" tIns="45720" rIns="91440" bIns="45720" anchor="ctr" anchorCtr="0"/>
          <a:lstStyle/>
          <a:p>
            <a:pPr eaLnBrk="1" hangingPunct="1"/>
            <a:endParaRPr lang="en-US" altLang="en-US"/>
          </a:p>
        </p:txBody>
      </p:sp>
      <p:sp>
        <p:nvSpPr>
          <p:cNvPr id="39938" name="Content Placeholder 2"/>
          <p:cNvSpPr>
            <a:spLocks noGrp="1"/>
          </p:cNvSpPr>
          <p:nvPr>
            <p:ph idx="1"/>
          </p:nvPr>
        </p:nvSpPr>
        <p:spPr/>
        <p:txBody>
          <a:bodyPr vert="horz" wrap="square" lIns="91440" tIns="45720" rIns="91440" bIns="45720" anchor="t" anchorCtr="0"/>
          <a:lstStyle/>
          <a:p>
            <a:pPr eaLnBrk="1" hangingPunct="1"/>
            <a:endParaRPr lang="en-US" altLang="en-US"/>
          </a:p>
        </p:txBody>
      </p:sp>
      <p:pic>
        <p:nvPicPr>
          <p:cNvPr id="39939" name="Picture 2" descr="Hình ảnh Powerpoint - - Tổng hợp hình ảnh dành cho Powerpoint đẹp nhất"/>
          <p:cNvPicPr>
            <a:picLocks noChangeAspect="1"/>
          </p:cNvPicPr>
          <p:nvPr/>
        </p:nvPicPr>
        <p:blipFill>
          <a:blip r:embed="rId2"/>
          <a:stretch>
            <a:fillRect/>
          </a:stretch>
        </p:blipFill>
        <p:spPr>
          <a:xfrm>
            <a:off x="-127000" y="-285750"/>
            <a:ext cx="12755563" cy="7143750"/>
          </a:xfrm>
          <a:prstGeom prst="rect">
            <a:avLst/>
          </a:prstGeom>
          <a:noFill/>
          <a:ln w="9525">
            <a:noFill/>
          </a:ln>
        </p:spPr>
      </p:pic>
      <p:sp>
        <p:nvSpPr>
          <p:cNvPr id="39940" name="TextBox 4"/>
          <p:cNvSpPr txBox="1"/>
          <p:nvPr/>
        </p:nvSpPr>
        <p:spPr>
          <a:xfrm>
            <a:off x="47625" y="84138"/>
            <a:ext cx="11811000" cy="1031875"/>
          </a:xfrm>
          <a:prstGeom prst="rect">
            <a:avLst/>
          </a:prstGeom>
          <a:noFill/>
          <a:ln w="9525">
            <a:noFill/>
          </a:ln>
        </p:spPr>
        <p:txBody>
          <a:bodyPr>
            <a:spAutoFit/>
          </a:bodyPr>
          <a:lst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stStyle>
          <a:p>
            <a:pPr marL="0" lvl="0" indent="0" algn="ctr" defTabSz="457200" eaLnBrk="1" hangingPunct="1">
              <a:lnSpc>
                <a:spcPct val="200000"/>
              </a:lnSpc>
              <a:spcBef>
                <a:spcPct val="0"/>
              </a:spcBef>
              <a:buFontTx/>
              <a:buNone/>
            </a:pPr>
            <a:endParaRPr lang="en-US" altLang="en-US" sz="3600" b="1">
              <a:solidFill>
                <a:srgbClr val="FF0000"/>
              </a:solidFill>
              <a:ea typeface="Times New Roman" panose="02020603050405020304" pitchFamily="18" charset="0"/>
            </a:endParaRPr>
          </a:p>
        </p:txBody>
      </p:sp>
      <p:sp>
        <p:nvSpPr>
          <p:cNvPr id="7" name="Rectangle 6"/>
          <p:cNvSpPr/>
          <p:nvPr/>
        </p:nvSpPr>
        <p:spPr>
          <a:xfrm>
            <a:off x="2498393" y="365026"/>
            <a:ext cx="6599583" cy="5015865"/>
          </a:xfrm>
          <a:prstGeom prst="rect">
            <a:avLst/>
          </a:prstGeom>
          <a:noFill/>
        </p:spPr>
        <p:txBody>
          <a:bodyPr>
            <a:spAutoFit/>
          </a:bodyPr>
          <a:lstStyle/>
          <a:p>
            <a:pPr marL="0" marR="0" lvl="0" indent="0" algn="ctr" defTabSz="457200" rtl="0" eaLnBrk="1" fontAlgn="auto" latinLnBrk="0" hangingPunct="1">
              <a:lnSpc>
                <a:spcPct val="100000"/>
              </a:lnSpc>
              <a:spcBef>
                <a:spcPts val="0"/>
              </a:spcBef>
              <a:spcAft>
                <a:spcPts val="0"/>
              </a:spcAft>
              <a:buClrTx/>
              <a:buSzTx/>
              <a:buFontTx/>
              <a:buNone/>
              <a:defRPr/>
            </a:pPr>
            <a:r>
              <a:rPr kumimoji="0" lang="en-US" sz="8000" b="1" i="0" u="none" strike="noStrike" kern="1200" cap="none" spc="0" normalizeH="0" baseline="0" noProof="0" dirty="0">
                <a:ln w="22225">
                  <a:solidFill>
                    <a:schemeClr val="accent2"/>
                  </a:solidFill>
                  <a:prstDash val="solid"/>
                </a:ln>
                <a:solidFill>
                  <a:srgbClr val="C00000"/>
                </a:solidFill>
                <a:effectLst/>
                <a:uLnTx/>
                <a:uFillTx/>
                <a:latin typeface="+mn-lt"/>
                <a:ea typeface="+mn-ea"/>
                <a:cs typeface="+mn-cs"/>
              </a:rPr>
              <a:t>Tiết 4: BÀI 2: THỜI GIAN TRONG LỊCH SỬ</a:t>
            </a:r>
          </a:p>
        </p:txBody>
      </p:sp>
      <p:pic>
        <p:nvPicPr>
          <p:cNvPr id="39942" name="Picture 5" descr="POINSET2"/>
          <p:cNvPicPr>
            <a:picLocks noChangeAspect="1"/>
          </p:cNvPicPr>
          <p:nvPr/>
        </p:nvPicPr>
        <p:blipFill>
          <a:blip r:embed="rId3"/>
          <a:stretch>
            <a:fillRect/>
          </a:stretch>
        </p:blipFill>
        <p:spPr>
          <a:xfrm rot="5400000" flipV="1">
            <a:off x="166688" y="-514350"/>
            <a:ext cx="2262187" cy="2851150"/>
          </a:xfrm>
          <a:prstGeom prst="rect">
            <a:avLst/>
          </a:prstGeom>
          <a:noFill/>
          <a:ln w="9525">
            <a:noFill/>
          </a:ln>
        </p:spPr>
      </p:pic>
      <p:pic>
        <p:nvPicPr>
          <p:cNvPr id="39943" name="Picture 5" descr="POINSET2"/>
          <p:cNvPicPr>
            <a:picLocks noChangeAspect="1"/>
          </p:cNvPicPr>
          <p:nvPr/>
        </p:nvPicPr>
        <p:blipFill>
          <a:blip r:embed="rId3"/>
          <a:stretch>
            <a:fillRect/>
          </a:stretch>
        </p:blipFill>
        <p:spPr>
          <a:xfrm rot="5400000">
            <a:off x="10183813" y="-417512"/>
            <a:ext cx="2262187" cy="2625725"/>
          </a:xfrm>
          <a:prstGeom prst="rect">
            <a:avLst/>
          </a:prstGeom>
          <a:noFill/>
          <a:ln w="9525">
            <a:noFill/>
          </a:ln>
        </p:spPr>
      </p:pic>
      <p:pic>
        <p:nvPicPr>
          <p:cNvPr id="39944" name="Picture 5" descr="POINSET2"/>
          <p:cNvPicPr>
            <a:picLocks noChangeAspect="1"/>
          </p:cNvPicPr>
          <p:nvPr/>
        </p:nvPicPr>
        <p:blipFill>
          <a:blip r:embed="rId3"/>
          <a:stretch>
            <a:fillRect/>
          </a:stretch>
        </p:blipFill>
        <p:spPr>
          <a:xfrm rot="-5400000">
            <a:off x="53975" y="4413250"/>
            <a:ext cx="2262188" cy="2625725"/>
          </a:xfrm>
          <a:prstGeom prst="rect">
            <a:avLst/>
          </a:prstGeom>
          <a:noFill/>
          <a:ln w="9525">
            <a:noFill/>
          </a:ln>
        </p:spPr>
      </p:pic>
      <p:pic>
        <p:nvPicPr>
          <p:cNvPr id="39945" name="Picture 5" descr="POINSET2"/>
          <p:cNvPicPr>
            <a:picLocks noChangeAspect="1"/>
          </p:cNvPicPr>
          <p:nvPr/>
        </p:nvPicPr>
        <p:blipFill>
          <a:blip r:embed="rId3"/>
          <a:stretch>
            <a:fillRect/>
          </a:stretch>
        </p:blipFill>
        <p:spPr>
          <a:xfrm rot="-5400000" flipV="1">
            <a:off x="10072688" y="4418013"/>
            <a:ext cx="2260600" cy="2849562"/>
          </a:xfrm>
          <a:prstGeom prst="rect">
            <a:avLst/>
          </a:prstGeom>
          <a:noFill/>
          <a:ln w="9525">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TextBox 5"/>
          <p:cNvSpPr txBox="1"/>
          <p:nvPr/>
        </p:nvSpPr>
        <p:spPr>
          <a:xfrm>
            <a:off x="926465" y="206375"/>
            <a:ext cx="9808210" cy="4424680"/>
          </a:xfrm>
          <a:prstGeom prst="rect">
            <a:avLst/>
          </a:prstGeom>
          <a:noFill/>
          <a:ln w="9525">
            <a:noFill/>
          </a:ln>
        </p:spPr>
        <p:txBody>
          <a:bodyPr wrap="square">
            <a:noAutofit/>
          </a:bodyPr>
          <a:lstStyle/>
          <a:p>
            <a:pPr algn="just">
              <a:lnSpc>
                <a:spcPct val="150000"/>
              </a:lnSpc>
              <a:buNone/>
            </a:pPr>
            <a:r>
              <a:rPr lang="en-US" sz="3600" b="1">
                <a:solidFill>
                  <a:srgbClr val="7030A0"/>
                </a:solidFill>
                <a:latin typeface="Times New Roman" panose="02020603050405020304" pitchFamily="18" charset="0"/>
                <a:cs typeface="Times New Roman" panose="02020603050405020304" pitchFamily="18" charset="0"/>
              </a:rPr>
              <a:t>T</a:t>
            </a:r>
            <a:r>
              <a:rPr sz="3600" b="1">
                <a:solidFill>
                  <a:srgbClr val="7030A0"/>
                </a:solidFill>
                <a:latin typeface="Times New Roman" panose="02020603050405020304" pitchFamily="18" charset="0"/>
                <a:cs typeface="Times New Roman" panose="02020603050405020304" pitchFamily="18" charset="0"/>
              </a:rPr>
              <a:t>rên tờ lịch không nên chỉ ghi một loại lịch là dương lịch, mà cần có ghi thêm ngày, tháng, năm âm lịch vì: việc dùng âm lịch khá phổ biến ở Việt Nam, liên quan đến văn hóa cổ truyển của dân tộc.</a:t>
            </a:r>
            <a:endParaRPr lang="en-US" altLang="x-none" sz="3600" b="1">
              <a:solidFill>
                <a:srgbClr val="7030A0"/>
              </a:solidFill>
              <a:latin typeface="Times New Roman" panose="02020603050405020304" pitchFamily="18" charset="0"/>
              <a:ea typeface="Times New Roman" panose="02020603050405020304" pitchFamily="18" charset="0"/>
            </a:endParaRPr>
          </a:p>
        </p:txBody>
      </p:sp>
      <p:sp>
        <p:nvSpPr>
          <p:cNvPr id="75779" name="Rectangle 6"/>
          <p:cNvSpPr/>
          <p:nvPr/>
        </p:nvSpPr>
        <p:spPr>
          <a:xfrm>
            <a:off x="0" y="0"/>
            <a:ext cx="12192000" cy="0"/>
          </a:xfrm>
          <a:prstGeom prst="rect">
            <a:avLst/>
          </a:prstGeom>
          <a:noFill/>
          <a:ln w="9525">
            <a:noFill/>
          </a:ln>
        </p:spPr>
        <p:txBody>
          <a:bodyPr wrap="none" anchor="ctr" anchorCtr="0">
            <a:spAutoFit/>
          </a:bodyPr>
          <a:lstStyle/>
          <a:p>
            <a:endParaRPr lang="en-US" altLang="x-none">
              <a:latin typeface="Times New Roman" panose="02020603050405020304" pitchFamily="18" charset="0"/>
            </a:endParaRPr>
          </a:p>
        </p:txBody>
      </p:sp>
    </p:spTree>
  </p:cSld>
  <p:clrMapOvr>
    <a:masterClrMapping/>
  </p:clrMapOvr>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TextBox 5"/>
          <p:cNvSpPr txBox="1"/>
          <p:nvPr/>
        </p:nvSpPr>
        <p:spPr>
          <a:xfrm>
            <a:off x="657860" y="495300"/>
            <a:ext cx="11067415" cy="5262245"/>
          </a:xfrm>
          <a:prstGeom prst="rect">
            <a:avLst/>
          </a:prstGeom>
          <a:noFill/>
          <a:ln w="9525">
            <a:noFill/>
          </a:ln>
        </p:spPr>
        <p:txBody>
          <a:bodyPr wrap="square">
            <a:spAutoFit/>
          </a:bodyPr>
          <a:lstStyle/>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HƯỚNG DẪN TỰ HỌC:</a:t>
            </a: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1.Bài vừa học: Cách tính Thời gian trong lịch sử</a:t>
            </a: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-Âm lịch, dương lịch</a:t>
            </a: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-Cách tính thời gian</a:t>
            </a: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2. Bài sắp  học: NGUỒN GỐC LOÀI NGƯỜI</a:t>
            </a: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Quá trình tiến hóa từ vượn thành người</a:t>
            </a:r>
          </a:p>
          <a:p>
            <a:pPr algn="just">
              <a:lnSpc>
                <a:spcPct val="150000"/>
              </a:lnSpc>
              <a:buNone/>
            </a:pPr>
            <a:r>
              <a:rPr sz="3200" b="1">
                <a:solidFill>
                  <a:srgbClr val="7030A0"/>
                </a:solidFill>
                <a:latin typeface="Times New Roman" panose="02020603050405020304" pitchFamily="18" charset="0"/>
                <a:cs typeface="Times New Roman" panose="02020603050405020304" pitchFamily="18" charset="0"/>
              </a:rPr>
              <a:t>            -Dấu tích của người tối cổ ở Đông Nam Á.</a:t>
            </a:r>
            <a:endParaRPr lang="en-US" altLang="x-none" sz="3200" b="1">
              <a:solidFill>
                <a:srgbClr val="7030A0"/>
              </a:solidFill>
              <a:latin typeface="Times New Roman" panose="02020603050405020304" pitchFamily="18" charset="0"/>
              <a:ea typeface="Times New Roman" panose="02020603050405020304" pitchFamily="18" charset="0"/>
            </a:endParaRPr>
          </a:p>
        </p:txBody>
      </p:sp>
      <p:sp>
        <p:nvSpPr>
          <p:cNvPr id="77827" name="Rectangle 6"/>
          <p:cNvSpPr/>
          <p:nvPr/>
        </p:nvSpPr>
        <p:spPr>
          <a:xfrm>
            <a:off x="0" y="0"/>
            <a:ext cx="12192000" cy="0"/>
          </a:xfrm>
          <a:prstGeom prst="rect">
            <a:avLst/>
          </a:prstGeom>
          <a:noFill/>
          <a:ln w="9525">
            <a:noFill/>
          </a:ln>
        </p:spPr>
        <p:txBody>
          <a:bodyPr wrap="none" anchor="ctr" anchorCtr="0">
            <a:spAutoFit/>
          </a:bodyPr>
          <a:lstStyle/>
          <a:p>
            <a:endParaRPr lang="en-US" altLang="x-none">
              <a:latin typeface="Times New Roman" panose="02020603050405020304" pitchFamily="18" charset="0"/>
            </a:endParaRPr>
          </a:p>
        </p:txBody>
      </p:sp>
    </p:spTree>
  </p:cSld>
  <p:clrMapOvr>
    <a:masterClrMapping/>
  </p:clrMapOvr>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69850" y="220980"/>
            <a:ext cx="11372215" cy="968375"/>
          </a:xfrm>
          <a:prstGeom prst="rect">
            <a:avLst/>
          </a:prstGeom>
          <a:noFill/>
        </p:spPr>
        <p:txBody>
          <a:bodyPr wrap="square">
            <a:spAutoFit/>
          </a:bodyPr>
          <a:lstStyle/>
          <a:p>
            <a:pPr algn="just">
              <a:lnSpc>
                <a:spcPct val="150000"/>
              </a:lnSpc>
              <a:buNone/>
            </a:pPr>
            <a:r>
              <a:rPr lang="en-US" altLang="x-none" sz="3800" b="1">
                <a:solidFill>
                  <a:srgbClr val="00B050"/>
                </a:solidFill>
                <a:latin typeface="Times New Roman" panose="02020603050405020304" pitchFamily="18" charset="0"/>
                <a:cs typeface="Times New Roman" panose="02020603050405020304" pitchFamily="18" charset="0"/>
              </a:rPr>
              <a:t>.</a:t>
            </a:r>
            <a:endParaRPr lang="en-US" altLang="x-none" sz="3800" b="1">
              <a:solidFill>
                <a:srgbClr val="00B050"/>
              </a:solidFill>
              <a:latin typeface="Times New Roman" panose="02020603050405020304" pitchFamily="18" charset="0"/>
              <a:ea typeface="Times New Roman" panose="02020603050405020304" pitchFamily="18" charset="0"/>
            </a:endParaRP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Box 1"/>
          <p:cNvSpPr txBox="1"/>
          <p:nvPr/>
        </p:nvSpPr>
        <p:spPr>
          <a:xfrm>
            <a:off x="498475" y="913130"/>
            <a:ext cx="5080000" cy="5551170"/>
          </a:xfrm>
          <a:prstGeom prst="rect">
            <a:avLst/>
          </a:prstGeom>
        </p:spPr>
        <p:txBody>
          <a:bodyPr>
            <a:noAutofit/>
          </a:bodyPr>
          <a:lstStyle/>
          <a:p>
            <a:pPr algn="just" defTabSz="266700">
              <a:lnSpc>
                <a:spcPct val="114000"/>
              </a:lnSpc>
              <a:spcAft>
                <a:spcPct val="0"/>
              </a:spcAft>
            </a:pPr>
            <a:r>
              <a:rPr sz="3200">
                <a:solidFill>
                  <a:srgbClr val="020BBE"/>
                </a:solidFill>
                <a:latin typeface="Times New Roman" panose="02020603050405020304"/>
                <a:ea typeface="Calibri" panose="020F0502020204030204"/>
              </a:rPr>
              <a:t>+ Em hãy cho biết hôm nay là thứ mấy, ngày, tháng năm nào? Vì sao em biết điều này?</a:t>
            </a:r>
          </a:p>
          <a:p>
            <a:pPr defTabSz="266700">
              <a:lnSpc>
                <a:spcPct val="114000"/>
              </a:lnSpc>
              <a:spcAft>
                <a:spcPts val="1000"/>
              </a:spcAft>
            </a:pPr>
            <a:r>
              <a:rPr sz="3200">
                <a:solidFill>
                  <a:srgbClr val="020BBE"/>
                </a:solidFill>
                <a:latin typeface="Times New Roman" panose="02020603050405020304"/>
                <a:ea typeface="Calibri" panose="020F0502020204030204"/>
              </a:rPr>
              <a:t>+ Em hãy mở trang 36 và trang 89 của SHS và tính tuổi của xác ướp vua Tu-tan-kha-mun, tính năm Hai Bà Trưng khởi nghĩa đến thời điểm hiện tại.</a:t>
            </a:r>
          </a:p>
        </p:txBody>
      </p:sp>
      <p:pic>
        <p:nvPicPr>
          <p:cNvPr id="3" name="Picture 2" descr="lich"/>
          <p:cNvPicPr>
            <a:picLocks noChangeAspect="1"/>
          </p:cNvPicPr>
          <p:nvPr/>
        </p:nvPicPr>
        <p:blipFill>
          <a:blip r:embed="rId3"/>
          <a:stretch>
            <a:fillRect/>
          </a:stretch>
        </p:blipFill>
        <p:spPr>
          <a:xfrm>
            <a:off x="6673215" y="114300"/>
            <a:ext cx="5143500" cy="6350000"/>
          </a:xfrm>
          <a:prstGeom prst="rect">
            <a:avLst/>
          </a:prstGeom>
        </p:spPr>
      </p:pic>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603250" y="103505"/>
            <a:ext cx="10985500" cy="6396990"/>
          </a:xfrm>
          <a:prstGeom prst="rect">
            <a:avLst/>
          </a:prstGeom>
          <a:noFill/>
          <a:ln w="9525">
            <a:noFill/>
          </a:ln>
        </p:spPr>
        <p:txBody>
          <a:bodyPr>
            <a:noAutofit/>
          </a:bodyPr>
          <a:lstStyle/>
          <a:p>
            <a:pPr algn="just">
              <a:lnSpc>
                <a:spcPct val="150000"/>
              </a:lnSpc>
            </a:pPr>
            <a:r>
              <a:rPr lang="en-US" altLang="x-none" sz="3200" b="1">
                <a:solidFill>
                  <a:srgbClr val="7030A0"/>
                </a:solidFill>
                <a:latin typeface="Times New Roman" panose="02020603050405020304" pitchFamily="18" charset="0"/>
              </a:rPr>
              <a:t> </a:t>
            </a:r>
            <a:r>
              <a:rPr lang="en-US" altLang="x-none" sz="2800" b="1">
                <a:solidFill>
                  <a:srgbClr val="7030A0"/>
                </a:solidFill>
                <a:latin typeface="Times New Roman" panose="02020603050405020304" pitchFamily="18" charset="0"/>
              </a:rPr>
              <a:t>Các em có thể biết được hôm nay là thứ mấy, ngày tháng năm nào là do xem thông tin trên thờ lịch. Nhưng trên tờ lịch có ghi hai ngày khác nhau, ở góc phải tờ lịch còn ghi thêm như: ngày Quý Sửu, tháng Bính Thân, năm Tân Sửu,...Vì sao lại như vậy? Việc xác định thời gian, là một trong những yêu cầu bắt buộc của khoa học lịch sử. Từ xa xưa, người ta đã rất quan tâm và phát minh ra nhiều cách tính thời gian khác nhau: đồng hồ, lịch,... Tại sao lại có nhiều cách tính thời gian khác nhau? Để hiểu rõ hơn về vấn đề này, chúng ta cùng vào bài học ngày hôm nay - Bài 2: Thời gian trong lịch sử.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1000"/>
                                        <p:tgtEl>
                                          <p:spTgt spid="11"/>
                                        </p:tgtEl>
                                      </p:cBhvr>
                                    </p:animEffect>
                                    <p:anim calcmode="lin" valueType="num">
                                      <p:cBhvr>
                                        <p:cTn id="8" dur="1000" fill="hold"/>
                                        <p:tgtEl>
                                          <p:spTgt spid="11"/>
                                        </p:tgtEl>
                                        <p:attrNameLst>
                                          <p:attrName>ppt_x</p:attrName>
                                        </p:attrNameLst>
                                      </p:cBhvr>
                                      <p:tavLst>
                                        <p:tav tm="0">
                                          <p:val>
                                            <p:strVal val="#ppt_x"/>
                                          </p:val>
                                        </p:tav>
                                        <p:tav tm="100000">
                                          <p:val>
                                            <p:strVal val="#ppt_x"/>
                                          </p:val>
                                        </p:tav>
                                      </p:tavLst>
                                    </p:anim>
                                    <p:anim calcmode="lin" valueType="num">
                                      <p:cBhvr>
                                        <p:cTn id="9"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1805650" y="0"/>
            <a:ext cx="8772144" cy="1129665"/>
          </a:xfrm>
          <a:prstGeom prst="rect">
            <a:avLst/>
          </a:prstGeom>
          <a:noFill/>
        </p:spPr>
        <p:txBody>
          <a:bodyPr>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marL="0" marR="0" lvl="0" indent="0" algn="ctr" defTabSz="457200" rtl="0" eaLnBrk="1" fontAlgn="auto" latinLnBrk="0" hangingPunct="1">
              <a:lnSpc>
                <a:spcPct val="150000"/>
              </a:lnSpc>
              <a:spcBef>
                <a:spcPts val="0"/>
              </a:spcBef>
              <a:spcAft>
                <a:spcPts val="0"/>
              </a:spcAft>
              <a:buClrTx/>
              <a:buSzTx/>
              <a:buFontTx/>
              <a:buNone/>
              <a:defRPr/>
            </a:pPr>
            <a:r>
              <a:rPr kumimoji="0" lang="en-US" sz="4500" b="1" i="0" u="none" strike="noStrike" kern="1200" cap="none" spc="0" normalizeH="0" baseline="0" noProof="0" dirty="0">
                <a:ln w="22225">
                  <a:solidFill>
                    <a:schemeClr val="accent2"/>
                  </a:solidFill>
                  <a:prstDash val="solid"/>
                </a:ln>
                <a:solidFill>
                  <a:srgbClr val="C00000"/>
                </a:solidFill>
                <a:effectLst/>
                <a:uLnTx/>
                <a:uFillTx/>
                <a:latin typeface="Times New Roman" panose="02020603050405020304" pitchFamily="18" charset="0"/>
                <a:ea typeface="+mn-ea"/>
                <a:cs typeface="Times New Roman" panose="02020603050405020304" pitchFamily="18" charset="0"/>
              </a:rPr>
              <a:t>I.. Âm lịch, dương lịch</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73620" y="0"/>
            <a:ext cx="11759879" cy="2399665"/>
          </a:xfrm>
          <a:prstGeom prst="rect">
            <a:avLst/>
          </a:prstGeom>
          <a:noFill/>
        </p:spPr>
        <p:txBody>
          <a:bodyPr>
            <a:spAutoFit/>
          </a:bodyPr>
          <a:lstStyle/>
          <a:p>
            <a:pPr marR="0" lvl="0" algn="ctr" defTabSz="457200" rtl="0" eaLnBrk="1" fontAlgn="auto" latinLnBrk="0" hangingPunct="1">
              <a:lnSpc>
                <a:spcPct val="150000"/>
              </a:lnSpc>
              <a:spcBef>
                <a:spcPts val="0"/>
              </a:spcBef>
              <a:spcAft>
                <a:spcPts val="0"/>
              </a:spcAft>
              <a:buClrTx/>
              <a:buSzTx/>
              <a:buFontTx/>
              <a:defRPr/>
            </a:pPr>
            <a:r>
              <a:rPr kumimoji="0" lang="en-US" sz="3600" b="1" i="0" u="none" strike="noStrike" kern="1200" cap="none" spc="0" normalizeH="0" baseline="0" noProof="0" dirty="0">
                <a:ln w="22225">
                  <a:solidFill>
                    <a:schemeClr val="accent2"/>
                  </a:solidFill>
                  <a:prstDash val="solid"/>
                </a:ln>
                <a:solidFill>
                  <a:srgbClr val="C00000"/>
                </a:solidFill>
                <a:effectLst/>
                <a:uLnTx/>
                <a:uFillTx/>
                <a:latin typeface="Times New Roman" panose="02020603050405020304" pitchFamily="18" charset="0"/>
                <a:ea typeface="+mn-ea"/>
                <a:cs typeface="Times New Roman" panose="02020603050405020304" pitchFamily="18" charset="0"/>
              </a:rPr>
              <a:t> </a:t>
            </a:r>
            <a:r>
              <a:rPr kumimoji="0" lang="en-US" sz="3200" b="1" i="0" u="none" strike="noStrike" kern="1200" cap="none" spc="0" normalizeH="0" baseline="0" noProof="0" dirty="0">
                <a:ln w="22225">
                  <a:solidFill>
                    <a:schemeClr val="accent2"/>
                  </a:solidFill>
                  <a:prstDash val="solid"/>
                </a:ln>
                <a:solidFill>
                  <a:srgbClr val="C00000"/>
                </a:solidFill>
                <a:effectLst/>
                <a:uLnTx/>
                <a:uFillTx/>
                <a:latin typeface="Times New Roman" panose="02020603050405020304" pitchFamily="18" charset="0"/>
                <a:ea typeface="+mn-ea"/>
                <a:cs typeface="Times New Roman" panose="02020603050405020304" pitchFamily="18" charset="0"/>
              </a:rPr>
              <a:t>Người xưa tính thời gian bắt đầu từ sự phân biệt sáng - tối (ngày-đêm) trên cơ sở quan sát, tính toán quy luật di chuyển của Mặt Trăng, Mặt Trời từ Trái Đất và sáng tạo ra lịch</a:t>
            </a:r>
          </a:p>
        </p:txBody>
      </p:sp>
      <p:sp>
        <p:nvSpPr>
          <p:cNvPr id="2" name="Text Box 1"/>
          <p:cNvSpPr txBox="1"/>
          <p:nvPr/>
        </p:nvSpPr>
        <p:spPr>
          <a:xfrm>
            <a:off x="767080" y="2748280"/>
            <a:ext cx="8642350" cy="3771900"/>
          </a:xfrm>
          <a:prstGeom prst="rect">
            <a:avLst/>
          </a:prstGeom>
          <a:noFill/>
        </p:spPr>
        <p:txBody>
          <a:bodyPr wrap="square" rtlCol="0">
            <a:noAutofit/>
          </a:bodyPr>
          <a:lstStyle/>
          <a:p>
            <a:r>
              <a:rPr lang="en-US" sz="4000">
                <a:solidFill>
                  <a:srgbClr val="020BBE"/>
                </a:solidFill>
              </a:rPr>
              <a:t>Đọc thông tin mục I SHS trang 15 và trả lời câu hỏi: </a:t>
            </a:r>
          </a:p>
          <a:p>
            <a:r>
              <a:rPr lang="en-US" sz="4000">
                <a:solidFill>
                  <a:srgbClr val="020BBE"/>
                </a:solidFill>
              </a:rPr>
              <a:t>+ Âm lịch là gì?</a:t>
            </a:r>
          </a:p>
          <a:p>
            <a:r>
              <a:rPr lang="en-US" sz="4000">
                <a:solidFill>
                  <a:srgbClr val="020BBE"/>
                </a:solidFill>
              </a:rPr>
              <a:t>+ Dương lịch là gì?</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89610" y="2916555"/>
            <a:ext cx="10985500" cy="899160"/>
          </a:xfrm>
          <a:prstGeom prst="rect">
            <a:avLst/>
          </a:prstGeom>
          <a:noFill/>
          <a:ln w="9525">
            <a:noFill/>
          </a:ln>
        </p:spPr>
        <p:txBody>
          <a:bodyPr>
            <a:spAutoFit/>
          </a:bodyPr>
          <a:lstStyle/>
          <a:p>
            <a:pPr algn="just">
              <a:lnSpc>
                <a:spcPct val="150000"/>
              </a:lnSpc>
              <a:buNone/>
            </a:pPr>
            <a:endParaRPr lang="en-US" altLang="x-none" sz="3500" b="1">
              <a:solidFill>
                <a:srgbClr val="00B050"/>
              </a:solidFill>
              <a:latin typeface="Times New Roman" panose="02020603050405020304" pitchFamily="18" charset="0"/>
              <a:ea typeface="Times New Roman" panose="02020603050405020304" pitchFamily="18" charset="0"/>
            </a:endParaRPr>
          </a:p>
        </p:txBody>
      </p:sp>
      <p:sp>
        <p:nvSpPr>
          <p:cNvPr id="2" name="Text Box 1"/>
          <p:cNvSpPr txBox="1"/>
          <p:nvPr/>
        </p:nvSpPr>
        <p:spPr>
          <a:xfrm>
            <a:off x="371475" y="421005"/>
            <a:ext cx="11217275" cy="1490980"/>
          </a:xfrm>
          <a:prstGeom prst="rect">
            <a:avLst/>
          </a:prstGeom>
          <a:noFill/>
        </p:spPr>
        <p:txBody>
          <a:bodyPr wrap="square" rtlCol="0">
            <a:noAutofit/>
          </a:bodyPr>
          <a:lstStyle/>
          <a:p>
            <a:r>
              <a:rPr lang="en-US" sz="3200"/>
              <a:t>1.</a:t>
            </a:r>
            <a:r>
              <a:rPr lang="en-US" sz="4800"/>
              <a:t> Âm lịch, dương lịch</a:t>
            </a:r>
          </a:p>
          <a:p>
            <a:r>
              <a:rPr lang="en-US" sz="4800"/>
              <a:t>- Âm lịch là cách tính thời gian theo chu kì Mặt Trăng quay xung quanh Trái Đất. </a:t>
            </a:r>
          </a:p>
          <a:p>
            <a:r>
              <a:rPr lang="en-US" sz="4800"/>
              <a:t>- Dương lịch là cách tính thời gian theo chu kì Trái Đất quay xung quanh Mặt Trời. </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3"/>
          <p:cNvSpPr/>
          <p:nvPr/>
        </p:nvSpPr>
        <p:spPr>
          <a:xfrm>
            <a:off x="1749425" y="1459230"/>
            <a:ext cx="3529330" cy="3961130"/>
          </a:xfrm>
          <a:prstGeom prst="rect">
            <a:avLst/>
          </a:prstGeom>
          <a:noFill/>
          <a:ln w="9525">
            <a:noFill/>
          </a:ln>
        </p:spPr>
        <p:txBody>
          <a:bodyPr>
            <a:noAutofit/>
          </a:bodyPr>
          <a:lstStyle/>
          <a:p>
            <a:pPr algn="just">
              <a:lnSpc>
                <a:spcPct val="150000"/>
              </a:lnSpc>
              <a:buNone/>
            </a:pPr>
            <a:endParaRPr lang="en-US" altLang="x-none" sz="4000" b="1">
              <a:latin typeface="Times New Roman" panose="02020603050405020304" pitchFamily="18" charset="0"/>
              <a:ea typeface="Times New Roman" panose="02020603050405020304" pitchFamily="18" charset="0"/>
            </a:endParaRPr>
          </a:p>
        </p:txBody>
      </p:sp>
      <p:pic>
        <p:nvPicPr>
          <p:cNvPr id="2" name="Picture 1" descr="z5830082703776_e12df88e61fa737c421acc8eff4b4009"/>
          <p:cNvPicPr>
            <a:picLocks noChangeAspect="1"/>
          </p:cNvPicPr>
          <p:nvPr/>
        </p:nvPicPr>
        <p:blipFill>
          <a:blip r:embed="rId3"/>
          <a:stretch>
            <a:fillRect/>
          </a:stretch>
        </p:blipFill>
        <p:spPr>
          <a:xfrm rot="16200000">
            <a:off x="1383030" y="-123825"/>
            <a:ext cx="5143500" cy="6858000"/>
          </a:xfrm>
          <a:prstGeom prst="rect">
            <a:avLst/>
          </a:prstGeom>
        </p:spPr>
      </p:pic>
      <p:sp>
        <p:nvSpPr>
          <p:cNvPr id="4" name="Text Box 3"/>
          <p:cNvSpPr txBox="1"/>
          <p:nvPr/>
        </p:nvSpPr>
        <p:spPr>
          <a:xfrm>
            <a:off x="7734935" y="733425"/>
            <a:ext cx="4064000" cy="4973955"/>
          </a:xfrm>
          <a:prstGeom prst="rect">
            <a:avLst/>
          </a:prstGeom>
          <a:noFill/>
        </p:spPr>
        <p:txBody>
          <a:bodyPr wrap="square" rtlCol="0">
            <a:noAutofit/>
          </a:bodyPr>
          <a:lstStyle/>
          <a:p>
            <a:r>
              <a:rPr lang="en-US" sz="4000">
                <a:solidFill>
                  <a:srgbClr val="020BBE"/>
                </a:solidFill>
              </a:rPr>
              <a:t>thảo luận theo cặp, trả lời câu hỏi: Câu đồng dao “Mười rằm trăng náu, mười sáu trăng treo” thể hiện cách tính của người xưa theo âm lịch hay dương lịch?</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3"/>
          <p:cNvSpPr/>
          <p:nvPr/>
        </p:nvSpPr>
        <p:spPr>
          <a:xfrm>
            <a:off x="-635" y="0"/>
            <a:ext cx="11950700" cy="4108450"/>
          </a:xfrm>
          <a:prstGeom prst="rect">
            <a:avLst/>
          </a:prstGeom>
          <a:noFill/>
          <a:ln w="9525">
            <a:noFill/>
          </a:ln>
        </p:spPr>
        <p:txBody>
          <a:bodyPr wrap="square">
            <a:noAutofit/>
          </a:bodyPr>
          <a:lstStyle/>
          <a:p>
            <a:pPr algn="just">
              <a:lnSpc>
                <a:spcPct val="150000"/>
              </a:lnSpc>
            </a:pPr>
            <a:r>
              <a:rPr lang="en-US" altLang="en-US" sz="3600" b="1">
                <a:solidFill>
                  <a:srgbClr val="0432FF"/>
                </a:solidFill>
                <a:latin typeface="Times New Roman" panose="02020603050405020304" pitchFamily="18" charset="0"/>
                <a:ea typeface="Times New Roman" panose="02020603050405020304" pitchFamily="18" charset="0"/>
              </a:rPr>
              <a:t> </a:t>
            </a:r>
            <a:r>
              <a:rPr lang="en-US" altLang="en-US" sz="3600" b="1">
                <a:solidFill>
                  <a:srgbClr val="00B050"/>
                </a:solidFill>
                <a:latin typeface="Times New Roman" panose="02020603050405020304" pitchFamily="18" charset="0"/>
                <a:ea typeface="Times New Roman" panose="02020603050405020304" pitchFamily="18" charset="0"/>
              </a:rPr>
              <a:t>Ý nghĩa của hai câu đồng dao: từ ngày 10 trở đi, tính theo lịch âm, trăng bắt đầu tỏ (trăng náu, nhìn rõ) và ngày 16 là trăng tròn nhất (trăng treo). Hai câu đồng dao miêu tả Mặt Trăng từ ngày 10 đến ngày 16 mỗi tháng âm lịch. </a:t>
            </a:r>
          </a:p>
        </p:txBody>
      </p:sp>
      <p:sp>
        <p:nvSpPr>
          <p:cNvPr id="3" name="TextBox 2"/>
          <p:cNvSpPr txBox="1"/>
          <p:nvPr/>
        </p:nvSpPr>
        <p:spPr>
          <a:xfrm>
            <a:off x="569278" y="3737928"/>
            <a:ext cx="11052175" cy="945515"/>
          </a:xfrm>
          <a:prstGeom prst="rect">
            <a:avLst/>
          </a:prstGeom>
          <a:noFill/>
          <a:ln w="9525">
            <a:noFill/>
          </a:ln>
        </p:spPr>
        <p:txBody>
          <a:bodyPr>
            <a:spAutoFit/>
          </a:bodyPr>
          <a:lstStyle/>
          <a:p>
            <a:pPr algn="just">
              <a:lnSpc>
                <a:spcPct val="150000"/>
              </a:lnSpc>
            </a:pPr>
            <a:endParaRPr lang="en-US" altLang="x-none" sz="3700" b="1">
              <a:solidFill>
                <a:srgbClr val="00B050"/>
              </a:solidFill>
              <a:latin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ustom 4">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1"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en-US" sz="1800" b="1"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4.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1101</Words>
  <Application>Microsoft Office PowerPoint</Application>
  <PresentationFormat>Custom</PresentationFormat>
  <Paragraphs>75</Paragraphs>
  <Slides>22</Slides>
  <Notes>20</Notes>
  <HiddenSlides>0</HiddenSlides>
  <MMClips>0</MMClips>
  <ScaleCrop>false</ScaleCrop>
  <HeadingPairs>
    <vt:vector size="4" baseType="variant">
      <vt:variant>
        <vt:lpstr>Theme</vt:lpstr>
      </vt:variant>
      <vt:variant>
        <vt:i4>3</vt:i4>
      </vt:variant>
      <vt:variant>
        <vt:lpstr>Slide Titles</vt:lpstr>
      </vt:variant>
      <vt:variant>
        <vt:i4>22</vt:i4>
      </vt:variant>
    </vt:vector>
  </HeadingPairs>
  <TitlesOfParts>
    <vt:vector size="25" baseType="lpstr">
      <vt:lpstr>Office Theme</vt:lpstr>
      <vt:lpstr>Custom Design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AutoBVT</dc:creator>
  <cp:lastModifiedBy>Admin</cp:lastModifiedBy>
  <cp:revision>405</cp:revision>
  <dcterms:created xsi:type="dcterms:W3CDTF">2020-12-14T06:54:00Z</dcterms:created>
  <dcterms:modified xsi:type="dcterms:W3CDTF">2025-04-17T02:56:30Z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0732C5C8DC274F508293CA9062F12C48_13</vt:lpwstr>
  </property>
  <property fmtid="{D5CDD505-2E9C-101B-9397-08002B2CF9AE}" pid="3" name="KSOProductBuildVer">
    <vt:lpwstr>1033-12.2.0.18283</vt:lpwstr>
  </property>
</Properties>
</file>